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9"/>
  </p:notesMasterIdLst>
  <p:sldIdLst>
    <p:sldId id="257" r:id="rId2"/>
    <p:sldId id="289" r:id="rId3"/>
    <p:sldId id="290" r:id="rId4"/>
    <p:sldId id="287" r:id="rId5"/>
    <p:sldId id="288" r:id="rId6"/>
    <p:sldId id="281" r:id="rId7"/>
    <p:sldId id="260" r:id="rId8"/>
    <p:sldId id="303" r:id="rId9"/>
    <p:sldId id="324" r:id="rId10"/>
    <p:sldId id="262" r:id="rId11"/>
    <p:sldId id="263" r:id="rId12"/>
    <p:sldId id="325" r:id="rId13"/>
    <p:sldId id="326" r:id="rId14"/>
    <p:sldId id="327" r:id="rId15"/>
    <p:sldId id="315" r:id="rId16"/>
    <p:sldId id="280" r:id="rId17"/>
    <p:sldId id="284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  <p:embeddedFont>
      <p:font typeface="HP001 4 hàng" panose="020B0603050302020204" pitchFamily="34" charset="0"/>
      <p:regular r:id="rId25"/>
    </p:embeddedFont>
    <p:embeddedFont>
      <p:font typeface="Lato" panose="020F0502020204030203" pitchFamily="34" charset="0"/>
      <p:regular r:id="rId26"/>
      <p:bold r:id="rId27"/>
      <p:italic r:id="rId28"/>
      <p:boldItalic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  <p:embeddedFont>
      <p:font typeface="Patrick Hand" panose="00000500000000000000" pitchFamily="2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9B551"/>
    <a:srgbClr val="E8F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F019EA-22CE-4422-8C63-F39ABFCF48FD}">
  <a:tblStyle styleId="{1CF019EA-22CE-4422-8C63-F39ABFCF48F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24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Google Shape;4147;g8b385fd27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8" name="Google Shape;4148;g8b385fd27f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>
            <a:extLst>
              <a:ext uri="{FF2B5EF4-FFF2-40B4-BE49-F238E27FC236}">
                <a16:creationId xmlns:a16="http://schemas.microsoft.com/office/drawing/2014/main" id="{8FDD8525-97B1-484A-A1C8-CEAD81EA53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>
            <a:extLst>
              <a:ext uri="{FF2B5EF4-FFF2-40B4-BE49-F238E27FC236}">
                <a16:creationId xmlns:a16="http://schemas.microsoft.com/office/drawing/2014/main" id="{A4FB4F08-8069-4659-B530-69D7DF3FB4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36" name="灯片编号占位符 3">
            <a:extLst>
              <a:ext uri="{FF2B5EF4-FFF2-40B4-BE49-F238E27FC236}">
                <a16:creationId xmlns:a16="http://schemas.microsoft.com/office/drawing/2014/main" id="{EF30D896-C1A2-48A9-B894-CED125B4EC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257474E-927A-433D-91AF-2C736BEED73A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060395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>
            <a:extLst>
              <a:ext uri="{FF2B5EF4-FFF2-40B4-BE49-F238E27FC236}">
                <a16:creationId xmlns:a16="http://schemas.microsoft.com/office/drawing/2014/main" id="{DD4AD264-F75C-4CCD-88AA-4CDCC353B4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>
            <a:extLst>
              <a:ext uri="{FF2B5EF4-FFF2-40B4-BE49-F238E27FC236}">
                <a16:creationId xmlns:a16="http://schemas.microsoft.com/office/drawing/2014/main" id="{651B4DE8-08AE-4CF5-906B-7129BBDC2C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580" name="灯片编号占位符 3">
            <a:extLst>
              <a:ext uri="{FF2B5EF4-FFF2-40B4-BE49-F238E27FC236}">
                <a16:creationId xmlns:a16="http://schemas.microsoft.com/office/drawing/2014/main" id="{07009BEA-D278-45FC-8F5C-5BA9079E77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A4F09E-A02D-4219-AEB9-855460BD93F4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3" name="Google Shape;3583;g9a0699419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4" name="Google Shape;3584;g9a0699419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3" name="Google Shape;3583;g9a0699419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4" name="Google Shape;3584;g9a0699419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5768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Google Shape;4102;g9a54481165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3" name="Google Shape;4103;g9a54481165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7935995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269230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1818900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1524300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4866612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4572004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7217662" y="3775244"/>
            <a:ext cx="3196958" cy="328437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367420" y="451267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"/>
          <p:cNvSpPr/>
          <p:nvPr/>
        </p:nvSpPr>
        <p:spPr>
          <a:xfrm>
            <a:off x="854687" y="42879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5"/>
          <p:cNvGrpSpPr/>
          <p:nvPr/>
        </p:nvGrpSpPr>
        <p:grpSpPr>
          <a:xfrm>
            <a:off x="271005" y="1381852"/>
            <a:ext cx="739041" cy="2397217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7879806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"/>
          <p:cNvSpPr/>
          <p:nvPr/>
        </p:nvSpPr>
        <p:spPr>
          <a:xfrm flipH="1">
            <a:off x="7793655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5"/>
          <p:cNvGrpSpPr/>
          <p:nvPr/>
        </p:nvGrpSpPr>
        <p:grpSpPr>
          <a:xfrm>
            <a:off x="8223970" y="368541"/>
            <a:ext cx="736021" cy="3410527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9" y="4165195"/>
            <a:ext cx="1136990" cy="1476006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8056638" y="3775251"/>
            <a:ext cx="1365815" cy="1769007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7801063" y="452790"/>
            <a:ext cx="836903" cy="522515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"/>
          <p:cNvSpPr/>
          <p:nvPr/>
        </p:nvSpPr>
        <p:spPr>
          <a:xfrm rot="-900021">
            <a:off x="653991" y="447069"/>
            <a:ext cx="824588" cy="759887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1597888" y="1335300"/>
            <a:ext cx="6201084" cy="3750350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2967438" y="1658600"/>
            <a:ext cx="3196500" cy="9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2543325" y="630550"/>
            <a:ext cx="40575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503298" y="4735299"/>
            <a:ext cx="2478984" cy="1322777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5" name="Google Shape;3265;p31"/>
          <p:cNvSpPr/>
          <p:nvPr/>
        </p:nvSpPr>
        <p:spPr>
          <a:xfrm>
            <a:off x="5466830" y="4716248"/>
            <a:ext cx="2478816" cy="1322608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6" name="Google Shape;3266;p31"/>
          <p:cNvSpPr/>
          <p:nvPr/>
        </p:nvSpPr>
        <p:spPr>
          <a:xfrm>
            <a:off x="3623439" y="-914573"/>
            <a:ext cx="1827543" cy="975645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7" name="Google Shape;3267;p31"/>
          <p:cNvSpPr/>
          <p:nvPr/>
        </p:nvSpPr>
        <p:spPr>
          <a:xfrm>
            <a:off x="8111035" y="-253353"/>
            <a:ext cx="2151746" cy="1147272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31"/>
          <p:cNvSpPr/>
          <p:nvPr/>
        </p:nvSpPr>
        <p:spPr>
          <a:xfrm>
            <a:off x="-1130363" y="-367659"/>
            <a:ext cx="2151746" cy="1147103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31"/>
          <p:cNvSpPr/>
          <p:nvPr/>
        </p:nvSpPr>
        <p:spPr>
          <a:xfrm>
            <a:off x="6163117" y="2901855"/>
            <a:ext cx="44508" cy="32201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31"/>
          <p:cNvSpPr/>
          <p:nvPr/>
        </p:nvSpPr>
        <p:spPr>
          <a:xfrm>
            <a:off x="6197510" y="2806601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1" name="Google Shape;3271;p31"/>
          <p:cNvSpPr/>
          <p:nvPr/>
        </p:nvSpPr>
        <p:spPr>
          <a:xfrm>
            <a:off x="6353795" y="3048362"/>
            <a:ext cx="41474" cy="35236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31"/>
          <p:cNvSpPr/>
          <p:nvPr/>
        </p:nvSpPr>
        <p:spPr>
          <a:xfrm>
            <a:off x="6420220" y="3041450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3" name="Google Shape;3273;p31"/>
          <p:cNvSpPr/>
          <p:nvPr/>
        </p:nvSpPr>
        <p:spPr>
          <a:xfrm>
            <a:off x="968201" y="4024931"/>
            <a:ext cx="108574" cy="82610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4" name="Google Shape;3274;p31"/>
          <p:cNvSpPr/>
          <p:nvPr/>
        </p:nvSpPr>
        <p:spPr>
          <a:xfrm>
            <a:off x="1374214" y="4530289"/>
            <a:ext cx="105539" cy="82442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31"/>
          <p:cNvSpPr/>
          <p:nvPr/>
        </p:nvSpPr>
        <p:spPr>
          <a:xfrm>
            <a:off x="7726644" y="1204972"/>
            <a:ext cx="110765" cy="86319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31"/>
          <p:cNvSpPr/>
          <p:nvPr/>
        </p:nvSpPr>
        <p:spPr>
          <a:xfrm>
            <a:off x="4553135" y="216090"/>
            <a:ext cx="32201" cy="321506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31"/>
          <p:cNvSpPr/>
          <p:nvPr/>
        </p:nvSpPr>
        <p:spPr>
          <a:xfrm>
            <a:off x="4635576" y="431383"/>
            <a:ext cx="111440" cy="100481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31"/>
          <p:cNvSpPr/>
          <p:nvPr/>
        </p:nvSpPr>
        <p:spPr>
          <a:xfrm>
            <a:off x="4385385" y="431383"/>
            <a:ext cx="104865" cy="92052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31"/>
          <p:cNvSpPr/>
          <p:nvPr/>
        </p:nvSpPr>
        <p:spPr>
          <a:xfrm>
            <a:off x="1507285" y="2273192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31"/>
          <p:cNvSpPr/>
          <p:nvPr/>
        </p:nvSpPr>
        <p:spPr>
          <a:xfrm>
            <a:off x="1244508" y="26118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1" name="Google Shape;3281;p31"/>
          <p:cNvSpPr/>
          <p:nvPr/>
        </p:nvSpPr>
        <p:spPr>
          <a:xfrm>
            <a:off x="1462758" y="3136705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2" name="Google Shape;3282;p31"/>
          <p:cNvSpPr/>
          <p:nvPr/>
        </p:nvSpPr>
        <p:spPr>
          <a:xfrm>
            <a:off x="1552112" y="31657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31"/>
          <p:cNvSpPr/>
          <p:nvPr/>
        </p:nvSpPr>
        <p:spPr>
          <a:xfrm>
            <a:off x="626876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31"/>
          <p:cNvSpPr/>
          <p:nvPr/>
        </p:nvSpPr>
        <p:spPr>
          <a:xfrm>
            <a:off x="674925" y="3441857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31"/>
          <p:cNvSpPr/>
          <p:nvPr/>
        </p:nvSpPr>
        <p:spPr>
          <a:xfrm>
            <a:off x="735281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668181" y="3689222"/>
            <a:ext cx="7635158" cy="132531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8368138" y="3432753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1"/>
          <p:cNvSpPr/>
          <p:nvPr/>
        </p:nvSpPr>
        <p:spPr>
          <a:xfrm>
            <a:off x="8416187" y="3502888"/>
            <a:ext cx="44340" cy="31358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1"/>
          <p:cNvSpPr/>
          <p:nvPr/>
        </p:nvSpPr>
        <p:spPr>
          <a:xfrm>
            <a:off x="8301713" y="3515026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1"/>
          <p:cNvSpPr/>
          <p:nvPr/>
        </p:nvSpPr>
        <p:spPr>
          <a:xfrm>
            <a:off x="1076783" y="1825228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1"/>
          <p:cNvSpPr/>
          <p:nvPr/>
        </p:nvSpPr>
        <p:spPr>
          <a:xfrm>
            <a:off x="6526770" y="1268360"/>
            <a:ext cx="85645" cy="67268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1"/>
          <p:cNvSpPr/>
          <p:nvPr/>
        </p:nvSpPr>
        <p:spPr>
          <a:xfrm>
            <a:off x="1374232" y="920141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1"/>
          <p:cNvSpPr/>
          <p:nvPr/>
        </p:nvSpPr>
        <p:spPr>
          <a:xfrm>
            <a:off x="7176863" y="1160631"/>
            <a:ext cx="174830" cy="174999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1"/>
          <p:cNvSpPr/>
          <p:nvPr/>
        </p:nvSpPr>
        <p:spPr>
          <a:xfrm>
            <a:off x="2676793" y="247872"/>
            <a:ext cx="870443" cy="471385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31"/>
          <p:cNvSpPr/>
          <p:nvPr/>
        </p:nvSpPr>
        <p:spPr>
          <a:xfrm>
            <a:off x="5172805" y="460299"/>
            <a:ext cx="733040" cy="388606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31"/>
          <p:cNvSpPr/>
          <p:nvPr/>
        </p:nvSpPr>
        <p:spPr>
          <a:xfrm>
            <a:off x="-216592" y="1960941"/>
            <a:ext cx="1119791" cy="597829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31"/>
          <p:cNvSpPr/>
          <p:nvPr/>
        </p:nvSpPr>
        <p:spPr>
          <a:xfrm>
            <a:off x="4195474" y="249221"/>
            <a:ext cx="175505" cy="176348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1"/>
          <p:cNvSpPr/>
          <p:nvPr/>
        </p:nvSpPr>
        <p:spPr>
          <a:xfrm>
            <a:off x="569724" y="1166027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1"/>
          <p:cNvSpPr/>
          <p:nvPr/>
        </p:nvSpPr>
        <p:spPr>
          <a:xfrm>
            <a:off x="7748729" y="2986995"/>
            <a:ext cx="174830" cy="175168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1"/>
          <p:cNvSpPr/>
          <p:nvPr/>
        </p:nvSpPr>
        <p:spPr>
          <a:xfrm>
            <a:off x="7977678" y="1744974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1"/>
          <p:cNvSpPr/>
          <p:nvPr/>
        </p:nvSpPr>
        <p:spPr>
          <a:xfrm>
            <a:off x="8002798" y="1866192"/>
            <a:ext cx="89354" cy="66425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1"/>
          <p:cNvSpPr/>
          <p:nvPr/>
        </p:nvSpPr>
        <p:spPr>
          <a:xfrm>
            <a:off x="8111035" y="1757787"/>
            <a:ext cx="88680" cy="67437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1"/>
          <p:cNvSpPr/>
          <p:nvPr/>
        </p:nvSpPr>
        <p:spPr>
          <a:xfrm>
            <a:off x="3741623" y="785514"/>
            <a:ext cx="85645" cy="70303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1"/>
          <p:cNvSpPr/>
          <p:nvPr/>
        </p:nvSpPr>
        <p:spPr>
          <a:xfrm>
            <a:off x="3821030" y="664970"/>
            <a:ext cx="88680" cy="66425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1"/>
          <p:cNvSpPr/>
          <p:nvPr/>
        </p:nvSpPr>
        <p:spPr>
          <a:xfrm>
            <a:off x="3890321" y="826650"/>
            <a:ext cx="86488" cy="67268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1"/>
          <p:cNvSpPr/>
          <p:nvPr/>
        </p:nvSpPr>
        <p:spPr>
          <a:xfrm>
            <a:off x="369941" y="2809635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1"/>
          <p:cNvSpPr/>
          <p:nvPr/>
        </p:nvSpPr>
        <p:spPr>
          <a:xfrm>
            <a:off x="515605" y="2743210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1"/>
          <p:cNvSpPr/>
          <p:nvPr/>
        </p:nvSpPr>
        <p:spPr>
          <a:xfrm>
            <a:off x="531622" y="2930853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1"/>
          <p:cNvSpPr/>
          <p:nvPr/>
        </p:nvSpPr>
        <p:spPr>
          <a:xfrm>
            <a:off x="2228505" y="477327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1"/>
          <p:cNvSpPr txBox="1"/>
          <p:nvPr/>
        </p:nvSpPr>
        <p:spPr>
          <a:xfrm>
            <a:off x="2454538" y="3296213"/>
            <a:ext cx="42357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3">
  <p:cSld name="CUSTOM_2_1_1"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34"/>
          <p:cNvSpPr/>
          <p:nvPr/>
        </p:nvSpPr>
        <p:spPr>
          <a:xfrm rot="6300015">
            <a:off x="-1114867" y="-996670"/>
            <a:ext cx="2683373" cy="213857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34"/>
          <p:cNvSpPr/>
          <p:nvPr/>
        </p:nvSpPr>
        <p:spPr>
          <a:xfrm>
            <a:off x="-10742" y="-156700"/>
            <a:ext cx="1593639" cy="1275040"/>
          </a:xfrm>
          <a:custGeom>
            <a:avLst/>
            <a:gdLst/>
            <a:ahLst/>
            <a:cxnLst/>
            <a:rect l="l" t="t" r="r" b="b"/>
            <a:pathLst>
              <a:path w="12405" h="9925" extrusionOk="0">
                <a:moveTo>
                  <a:pt x="5523" y="0"/>
                </a:moveTo>
                <a:cubicBezTo>
                  <a:pt x="3739" y="0"/>
                  <a:pt x="1268" y="336"/>
                  <a:pt x="0" y="503"/>
                </a:cubicBezTo>
                <a:cubicBezTo>
                  <a:pt x="269" y="2056"/>
                  <a:pt x="590" y="5853"/>
                  <a:pt x="1417" y="7212"/>
                </a:cubicBezTo>
                <a:cubicBezTo>
                  <a:pt x="1779" y="7868"/>
                  <a:pt x="2102" y="8120"/>
                  <a:pt x="2391" y="8120"/>
                </a:cubicBezTo>
                <a:cubicBezTo>
                  <a:pt x="2998" y="8120"/>
                  <a:pt x="3454" y="7004"/>
                  <a:pt x="3797" y="6173"/>
                </a:cubicBezTo>
                <a:cubicBezTo>
                  <a:pt x="4355" y="7103"/>
                  <a:pt x="4734" y="8765"/>
                  <a:pt x="5587" y="9483"/>
                </a:cubicBezTo>
                <a:cubicBezTo>
                  <a:pt x="5963" y="9795"/>
                  <a:pt x="6256" y="9924"/>
                  <a:pt x="6483" y="9924"/>
                </a:cubicBezTo>
                <a:cubicBezTo>
                  <a:pt x="7289" y="9924"/>
                  <a:pt x="7273" y="8300"/>
                  <a:pt x="7273" y="7424"/>
                </a:cubicBezTo>
                <a:lnTo>
                  <a:pt x="7273" y="7424"/>
                </a:lnTo>
                <a:cubicBezTo>
                  <a:pt x="7791" y="7709"/>
                  <a:pt x="9410" y="8877"/>
                  <a:pt x="10158" y="8877"/>
                </a:cubicBezTo>
                <a:cubicBezTo>
                  <a:pt x="10253" y="8877"/>
                  <a:pt x="10334" y="8858"/>
                  <a:pt x="10397" y="8816"/>
                </a:cubicBezTo>
                <a:cubicBezTo>
                  <a:pt x="11763" y="7828"/>
                  <a:pt x="8794" y="6250"/>
                  <a:pt x="8396" y="5769"/>
                </a:cubicBezTo>
                <a:cubicBezTo>
                  <a:pt x="12405" y="3929"/>
                  <a:pt x="9300" y="3043"/>
                  <a:pt x="6202" y="2325"/>
                </a:cubicBezTo>
                <a:cubicBezTo>
                  <a:pt x="7966" y="1812"/>
                  <a:pt x="9486" y="612"/>
                  <a:pt x="6760" y="80"/>
                </a:cubicBezTo>
                <a:cubicBezTo>
                  <a:pt x="6419" y="24"/>
                  <a:pt x="5995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34"/>
          <p:cNvSpPr/>
          <p:nvPr/>
        </p:nvSpPr>
        <p:spPr>
          <a:xfrm>
            <a:off x="-48511" y="-92595"/>
            <a:ext cx="1322701" cy="972371"/>
          </a:xfrm>
          <a:custGeom>
            <a:avLst/>
            <a:gdLst/>
            <a:ahLst/>
            <a:cxnLst/>
            <a:rect l="l" t="t" r="r" b="b"/>
            <a:pathLst>
              <a:path w="10296" h="7569" extrusionOk="0">
                <a:moveTo>
                  <a:pt x="234" y="0"/>
                </a:moveTo>
                <a:cubicBezTo>
                  <a:pt x="117" y="0"/>
                  <a:pt x="1" y="136"/>
                  <a:pt x="108" y="223"/>
                </a:cubicBezTo>
                <a:cubicBezTo>
                  <a:pt x="3341" y="2788"/>
                  <a:pt x="6631" y="5270"/>
                  <a:pt x="10050" y="7541"/>
                </a:cubicBezTo>
                <a:cubicBezTo>
                  <a:pt x="10074" y="7560"/>
                  <a:pt x="10098" y="7568"/>
                  <a:pt x="10120" y="7568"/>
                </a:cubicBezTo>
                <a:cubicBezTo>
                  <a:pt x="10224" y="7568"/>
                  <a:pt x="10295" y="7392"/>
                  <a:pt x="10184" y="7329"/>
                </a:cubicBezTo>
                <a:cubicBezTo>
                  <a:pt x="6791" y="5059"/>
                  <a:pt x="3501" y="2570"/>
                  <a:pt x="320" y="30"/>
                </a:cubicBezTo>
                <a:cubicBezTo>
                  <a:pt x="293" y="9"/>
                  <a:pt x="264" y="0"/>
                  <a:pt x="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34"/>
          <p:cNvSpPr/>
          <p:nvPr/>
        </p:nvSpPr>
        <p:spPr>
          <a:xfrm>
            <a:off x="638533" y="384790"/>
            <a:ext cx="463125" cy="499482"/>
          </a:xfrm>
          <a:custGeom>
            <a:avLst/>
            <a:gdLst/>
            <a:ahLst/>
            <a:cxnLst/>
            <a:rect l="l" t="t" r="r" b="b"/>
            <a:pathLst>
              <a:path w="3605" h="3888" extrusionOk="0">
                <a:moveTo>
                  <a:pt x="3465" y="0"/>
                </a:moveTo>
                <a:cubicBezTo>
                  <a:pt x="3459" y="0"/>
                  <a:pt x="3452" y="1"/>
                  <a:pt x="3445" y="2"/>
                </a:cubicBezTo>
                <a:cubicBezTo>
                  <a:pt x="2322" y="86"/>
                  <a:pt x="1200" y="34"/>
                  <a:pt x="103" y="246"/>
                </a:cubicBezTo>
                <a:cubicBezTo>
                  <a:pt x="52" y="246"/>
                  <a:pt x="0" y="297"/>
                  <a:pt x="0" y="355"/>
                </a:cubicBezTo>
                <a:cubicBezTo>
                  <a:pt x="0" y="1503"/>
                  <a:pt x="347" y="2625"/>
                  <a:pt x="456" y="3748"/>
                </a:cubicBezTo>
                <a:cubicBezTo>
                  <a:pt x="468" y="3841"/>
                  <a:pt x="541" y="3887"/>
                  <a:pt x="606" y="3887"/>
                </a:cubicBezTo>
                <a:cubicBezTo>
                  <a:pt x="672" y="3887"/>
                  <a:pt x="731" y="3841"/>
                  <a:pt x="719" y="3748"/>
                </a:cubicBezTo>
                <a:cubicBezTo>
                  <a:pt x="616" y="2728"/>
                  <a:pt x="347" y="1740"/>
                  <a:pt x="295" y="701"/>
                </a:cubicBezTo>
                <a:cubicBezTo>
                  <a:pt x="273" y="433"/>
                  <a:pt x="443" y="410"/>
                  <a:pt x="647" y="410"/>
                </a:cubicBezTo>
                <a:cubicBezTo>
                  <a:pt x="690" y="410"/>
                  <a:pt x="735" y="411"/>
                  <a:pt x="780" y="411"/>
                </a:cubicBezTo>
                <a:cubicBezTo>
                  <a:pt x="822" y="411"/>
                  <a:pt x="864" y="410"/>
                  <a:pt x="905" y="406"/>
                </a:cubicBezTo>
                <a:cubicBezTo>
                  <a:pt x="1174" y="381"/>
                  <a:pt x="1418" y="355"/>
                  <a:pt x="1681" y="355"/>
                </a:cubicBezTo>
                <a:lnTo>
                  <a:pt x="3445" y="272"/>
                </a:lnTo>
                <a:cubicBezTo>
                  <a:pt x="3598" y="247"/>
                  <a:pt x="3605" y="0"/>
                  <a:pt x="34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34"/>
          <p:cNvSpPr/>
          <p:nvPr/>
        </p:nvSpPr>
        <p:spPr>
          <a:xfrm>
            <a:off x="198532" y="34845"/>
            <a:ext cx="473917" cy="543032"/>
          </a:xfrm>
          <a:custGeom>
            <a:avLst/>
            <a:gdLst/>
            <a:ahLst/>
            <a:cxnLst/>
            <a:rect l="l" t="t" r="r" b="b"/>
            <a:pathLst>
              <a:path w="3689" h="4227" extrusionOk="0">
                <a:moveTo>
                  <a:pt x="3528" y="0"/>
                </a:moveTo>
                <a:cubicBezTo>
                  <a:pt x="2380" y="109"/>
                  <a:pt x="1206" y="135"/>
                  <a:pt x="109" y="456"/>
                </a:cubicBezTo>
                <a:cubicBezTo>
                  <a:pt x="58" y="481"/>
                  <a:pt x="0" y="539"/>
                  <a:pt x="0" y="590"/>
                </a:cubicBezTo>
                <a:cubicBezTo>
                  <a:pt x="135" y="1764"/>
                  <a:pt x="161" y="2970"/>
                  <a:pt x="404" y="4118"/>
                </a:cubicBezTo>
                <a:cubicBezTo>
                  <a:pt x="425" y="4194"/>
                  <a:pt x="479" y="4227"/>
                  <a:pt x="533" y="4227"/>
                </a:cubicBezTo>
                <a:cubicBezTo>
                  <a:pt x="611" y="4227"/>
                  <a:pt x="689" y="4161"/>
                  <a:pt x="674" y="4067"/>
                </a:cubicBezTo>
                <a:cubicBezTo>
                  <a:pt x="539" y="3502"/>
                  <a:pt x="481" y="2944"/>
                  <a:pt x="430" y="2354"/>
                </a:cubicBezTo>
                <a:cubicBezTo>
                  <a:pt x="430" y="2194"/>
                  <a:pt x="218" y="699"/>
                  <a:pt x="321" y="674"/>
                </a:cubicBezTo>
                <a:cubicBezTo>
                  <a:pt x="1366" y="379"/>
                  <a:pt x="2463" y="353"/>
                  <a:pt x="3528" y="270"/>
                </a:cubicBezTo>
                <a:cubicBezTo>
                  <a:pt x="3688" y="270"/>
                  <a:pt x="3688" y="0"/>
                  <a:pt x="35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34"/>
          <p:cNvSpPr/>
          <p:nvPr/>
        </p:nvSpPr>
        <p:spPr>
          <a:xfrm>
            <a:off x="784215" y="275593"/>
            <a:ext cx="55241" cy="50359"/>
          </a:xfrm>
          <a:custGeom>
            <a:avLst/>
            <a:gdLst/>
            <a:ahLst/>
            <a:cxnLst/>
            <a:rect l="l" t="t" r="r" b="b"/>
            <a:pathLst>
              <a:path w="430" h="392" extrusionOk="0">
                <a:moveTo>
                  <a:pt x="208" y="0"/>
                </a:moveTo>
                <a:cubicBezTo>
                  <a:pt x="104" y="0"/>
                  <a:pt x="1" y="73"/>
                  <a:pt x="14" y="211"/>
                </a:cubicBezTo>
                <a:cubicBezTo>
                  <a:pt x="26" y="335"/>
                  <a:pt x="119" y="391"/>
                  <a:pt x="212" y="391"/>
                </a:cubicBezTo>
                <a:cubicBezTo>
                  <a:pt x="321" y="391"/>
                  <a:pt x="429" y="316"/>
                  <a:pt x="412" y="185"/>
                </a:cubicBezTo>
                <a:cubicBezTo>
                  <a:pt x="400" y="60"/>
                  <a:pt x="303" y="0"/>
                  <a:pt x="2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1" name="Google Shape;3451;p34"/>
          <p:cNvSpPr/>
          <p:nvPr/>
        </p:nvSpPr>
        <p:spPr>
          <a:xfrm>
            <a:off x="914481" y="265059"/>
            <a:ext cx="53699" cy="49075"/>
          </a:xfrm>
          <a:custGeom>
            <a:avLst/>
            <a:gdLst/>
            <a:ahLst/>
            <a:cxnLst/>
            <a:rect l="l" t="t" r="r" b="b"/>
            <a:pathLst>
              <a:path w="418" h="382" extrusionOk="0">
                <a:moveTo>
                  <a:pt x="211" y="0"/>
                </a:moveTo>
                <a:cubicBezTo>
                  <a:pt x="105" y="0"/>
                  <a:pt x="0" y="75"/>
                  <a:pt x="14" y="216"/>
                </a:cubicBezTo>
                <a:cubicBezTo>
                  <a:pt x="14" y="328"/>
                  <a:pt x="104" y="381"/>
                  <a:pt x="199" y="381"/>
                </a:cubicBezTo>
                <a:cubicBezTo>
                  <a:pt x="306" y="381"/>
                  <a:pt x="418" y="315"/>
                  <a:pt x="418" y="190"/>
                </a:cubicBezTo>
                <a:cubicBezTo>
                  <a:pt x="406" y="62"/>
                  <a:pt x="308" y="0"/>
                  <a:pt x="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34"/>
          <p:cNvSpPr/>
          <p:nvPr/>
        </p:nvSpPr>
        <p:spPr>
          <a:xfrm>
            <a:off x="912940" y="498484"/>
            <a:ext cx="53699" cy="50745"/>
          </a:xfrm>
          <a:custGeom>
            <a:avLst/>
            <a:gdLst/>
            <a:ahLst/>
            <a:cxnLst/>
            <a:rect l="l" t="t" r="r" b="b"/>
            <a:pathLst>
              <a:path w="418" h="395" extrusionOk="0">
                <a:moveTo>
                  <a:pt x="218" y="1"/>
                </a:moveTo>
                <a:cubicBezTo>
                  <a:pt x="112" y="1"/>
                  <a:pt x="0" y="75"/>
                  <a:pt x="0" y="214"/>
                </a:cubicBezTo>
                <a:cubicBezTo>
                  <a:pt x="12" y="339"/>
                  <a:pt x="105" y="395"/>
                  <a:pt x="199" y="395"/>
                </a:cubicBezTo>
                <a:cubicBezTo>
                  <a:pt x="308" y="395"/>
                  <a:pt x="418" y="319"/>
                  <a:pt x="404" y="188"/>
                </a:cubicBezTo>
                <a:cubicBezTo>
                  <a:pt x="404" y="61"/>
                  <a:pt x="314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34"/>
          <p:cNvSpPr/>
          <p:nvPr/>
        </p:nvSpPr>
        <p:spPr>
          <a:xfrm>
            <a:off x="797833" y="853440"/>
            <a:ext cx="55113" cy="50488"/>
          </a:xfrm>
          <a:custGeom>
            <a:avLst/>
            <a:gdLst/>
            <a:ahLst/>
            <a:cxnLst/>
            <a:rect l="l" t="t" r="r" b="b"/>
            <a:pathLst>
              <a:path w="429" h="393" extrusionOk="0">
                <a:moveTo>
                  <a:pt x="218" y="1"/>
                </a:moveTo>
                <a:cubicBezTo>
                  <a:pt x="109" y="1"/>
                  <a:pt x="0" y="75"/>
                  <a:pt x="17" y="203"/>
                </a:cubicBezTo>
                <a:cubicBezTo>
                  <a:pt x="30" y="331"/>
                  <a:pt x="126" y="392"/>
                  <a:pt x="221" y="392"/>
                </a:cubicBezTo>
                <a:cubicBezTo>
                  <a:pt x="326" y="392"/>
                  <a:pt x="428" y="318"/>
                  <a:pt x="415" y="177"/>
                </a:cubicBezTo>
                <a:cubicBezTo>
                  <a:pt x="403" y="55"/>
                  <a:pt x="311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34"/>
          <p:cNvSpPr/>
          <p:nvPr/>
        </p:nvSpPr>
        <p:spPr>
          <a:xfrm>
            <a:off x="766872" y="959811"/>
            <a:ext cx="53828" cy="50488"/>
          </a:xfrm>
          <a:custGeom>
            <a:avLst/>
            <a:gdLst/>
            <a:ahLst/>
            <a:cxnLst/>
            <a:rect l="l" t="t" r="r" b="b"/>
            <a:pathLst>
              <a:path w="419" h="393" extrusionOk="0">
                <a:moveTo>
                  <a:pt x="220" y="1"/>
                </a:moveTo>
                <a:cubicBezTo>
                  <a:pt x="111" y="1"/>
                  <a:pt x="1" y="77"/>
                  <a:pt x="15" y="208"/>
                </a:cubicBezTo>
                <a:cubicBezTo>
                  <a:pt x="15" y="333"/>
                  <a:pt x="105" y="393"/>
                  <a:pt x="200" y="393"/>
                </a:cubicBezTo>
                <a:cubicBezTo>
                  <a:pt x="306" y="393"/>
                  <a:pt x="419" y="318"/>
                  <a:pt x="419" y="176"/>
                </a:cubicBezTo>
                <a:cubicBezTo>
                  <a:pt x="404" y="55"/>
                  <a:pt x="312" y="1"/>
                  <a:pt x="2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5" name="Google Shape;3455;p34"/>
          <p:cNvSpPr/>
          <p:nvPr/>
        </p:nvSpPr>
        <p:spPr>
          <a:xfrm>
            <a:off x="396115" y="432709"/>
            <a:ext cx="55626" cy="49460"/>
          </a:xfrm>
          <a:custGeom>
            <a:avLst/>
            <a:gdLst/>
            <a:ahLst/>
            <a:cxnLst/>
            <a:rect l="l" t="t" r="r" b="b"/>
            <a:pathLst>
              <a:path w="433" h="385" extrusionOk="0">
                <a:moveTo>
                  <a:pt x="217" y="0"/>
                </a:moveTo>
                <a:cubicBezTo>
                  <a:pt x="109" y="0"/>
                  <a:pt x="1" y="74"/>
                  <a:pt x="14" y="219"/>
                </a:cubicBezTo>
                <a:cubicBezTo>
                  <a:pt x="26" y="331"/>
                  <a:pt x="118" y="385"/>
                  <a:pt x="211" y="385"/>
                </a:cubicBezTo>
                <a:cubicBezTo>
                  <a:pt x="320" y="385"/>
                  <a:pt x="432" y="310"/>
                  <a:pt x="418" y="168"/>
                </a:cubicBezTo>
                <a:cubicBezTo>
                  <a:pt x="404" y="55"/>
                  <a:pt x="311" y="0"/>
                  <a:pt x="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6" name="Google Shape;3456;p34"/>
          <p:cNvSpPr/>
          <p:nvPr/>
        </p:nvSpPr>
        <p:spPr>
          <a:xfrm>
            <a:off x="282806" y="725101"/>
            <a:ext cx="55113" cy="49460"/>
          </a:xfrm>
          <a:custGeom>
            <a:avLst/>
            <a:gdLst/>
            <a:ahLst/>
            <a:cxnLst/>
            <a:rect l="l" t="t" r="r" b="b"/>
            <a:pathLst>
              <a:path w="429" h="385" extrusionOk="0">
                <a:moveTo>
                  <a:pt x="211" y="1"/>
                </a:moveTo>
                <a:cubicBezTo>
                  <a:pt x="105" y="1"/>
                  <a:pt x="1" y="75"/>
                  <a:pt x="18" y="214"/>
                </a:cubicBezTo>
                <a:cubicBezTo>
                  <a:pt x="30" y="329"/>
                  <a:pt x="125" y="384"/>
                  <a:pt x="220" y="384"/>
                </a:cubicBezTo>
                <a:cubicBezTo>
                  <a:pt x="325" y="384"/>
                  <a:pt x="429" y="316"/>
                  <a:pt x="415" y="188"/>
                </a:cubicBezTo>
                <a:cubicBezTo>
                  <a:pt x="403" y="61"/>
                  <a:pt x="306" y="1"/>
                  <a:pt x="21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34"/>
          <p:cNvSpPr/>
          <p:nvPr/>
        </p:nvSpPr>
        <p:spPr>
          <a:xfrm>
            <a:off x="822113" y="-9476"/>
            <a:ext cx="53057" cy="49075"/>
          </a:xfrm>
          <a:custGeom>
            <a:avLst/>
            <a:gdLst/>
            <a:ahLst/>
            <a:cxnLst/>
            <a:rect l="l" t="t" r="r" b="b"/>
            <a:pathLst>
              <a:path w="413" h="382" extrusionOk="0">
                <a:moveTo>
                  <a:pt x="210" y="1"/>
                </a:moveTo>
                <a:cubicBezTo>
                  <a:pt x="105" y="1"/>
                  <a:pt x="1" y="75"/>
                  <a:pt x="14" y="217"/>
                </a:cubicBezTo>
                <a:cubicBezTo>
                  <a:pt x="26" y="328"/>
                  <a:pt x="115" y="382"/>
                  <a:pt x="206" y="382"/>
                </a:cubicBezTo>
                <a:cubicBezTo>
                  <a:pt x="308" y="382"/>
                  <a:pt x="412" y="314"/>
                  <a:pt x="412" y="185"/>
                </a:cubicBezTo>
                <a:cubicBezTo>
                  <a:pt x="400" y="60"/>
                  <a:pt x="305" y="1"/>
                  <a:pt x="2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8" name="Google Shape;3458;p34"/>
          <p:cNvSpPr/>
          <p:nvPr/>
        </p:nvSpPr>
        <p:spPr>
          <a:xfrm>
            <a:off x="320319" y="-50714"/>
            <a:ext cx="55626" cy="50488"/>
          </a:xfrm>
          <a:custGeom>
            <a:avLst/>
            <a:gdLst/>
            <a:ahLst/>
            <a:cxnLst/>
            <a:rect l="l" t="t" r="r" b="b"/>
            <a:pathLst>
              <a:path w="433" h="393" extrusionOk="0">
                <a:moveTo>
                  <a:pt x="213" y="1"/>
                </a:moveTo>
                <a:cubicBezTo>
                  <a:pt x="107" y="1"/>
                  <a:pt x="1" y="75"/>
                  <a:pt x="14" y="217"/>
                </a:cubicBezTo>
                <a:cubicBezTo>
                  <a:pt x="29" y="338"/>
                  <a:pt x="121" y="392"/>
                  <a:pt x="213" y="392"/>
                </a:cubicBezTo>
                <a:cubicBezTo>
                  <a:pt x="322" y="392"/>
                  <a:pt x="432" y="317"/>
                  <a:pt x="418" y="185"/>
                </a:cubicBezTo>
                <a:cubicBezTo>
                  <a:pt x="406" y="61"/>
                  <a:pt x="309" y="1"/>
                  <a:pt x="2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9" name="Google Shape;3459;p34"/>
          <p:cNvSpPr/>
          <p:nvPr/>
        </p:nvSpPr>
        <p:spPr>
          <a:xfrm>
            <a:off x="1627347" y="646222"/>
            <a:ext cx="85816" cy="65261"/>
          </a:xfrm>
          <a:custGeom>
            <a:avLst/>
            <a:gdLst/>
            <a:ahLst/>
            <a:cxnLst/>
            <a:rect l="l" t="t" r="r" b="b"/>
            <a:pathLst>
              <a:path w="668" h="508" extrusionOk="0">
                <a:moveTo>
                  <a:pt x="321" y="0"/>
                </a:moveTo>
                <a:cubicBezTo>
                  <a:pt x="0" y="0"/>
                  <a:pt x="0" y="507"/>
                  <a:pt x="321" y="507"/>
                </a:cubicBezTo>
                <a:cubicBezTo>
                  <a:pt x="667" y="507"/>
                  <a:pt x="667" y="0"/>
                  <a:pt x="3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0" name="Google Shape;3460;p34"/>
          <p:cNvSpPr/>
          <p:nvPr/>
        </p:nvSpPr>
        <p:spPr>
          <a:xfrm>
            <a:off x="1685800" y="543191"/>
            <a:ext cx="85816" cy="68473"/>
          </a:xfrm>
          <a:custGeom>
            <a:avLst/>
            <a:gdLst/>
            <a:ahLst/>
            <a:cxnLst/>
            <a:rect l="l" t="t" r="r" b="b"/>
            <a:pathLst>
              <a:path w="668" h="533" extrusionOk="0">
                <a:moveTo>
                  <a:pt x="347" y="1"/>
                </a:moveTo>
                <a:cubicBezTo>
                  <a:pt x="0" y="1"/>
                  <a:pt x="0" y="533"/>
                  <a:pt x="347" y="533"/>
                </a:cubicBezTo>
                <a:cubicBezTo>
                  <a:pt x="667" y="533"/>
                  <a:pt x="667" y="1"/>
                  <a:pt x="3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1" name="Google Shape;3461;p34"/>
          <p:cNvSpPr/>
          <p:nvPr/>
        </p:nvSpPr>
        <p:spPr>
          <a:xfrm>
            <a:off x="1733590" y="656885"/>
            <a:ext cx="85816" cy="68602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21" y="1"/>
                </a:moveTo>
                <a:cubicBezTo>
                  <a:pt x="0" y="1"/>
                  <a:pt x="0" y="533"/>
                  <a:pt x="321" y="533"/>
                </a:cubicBezTo>
                <a:cubicBezTo>
                  <a:pt x="667" y="533"/>
                  <a:pt x="667" y="1"/>
                  <a:pt x="3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2" name="Google Shape;3462;p34"/>
          <p:cNvGrpSpPr/>
          <p:nvPr/>
        </p:nvGrpSpPr>
        <p:grpSpPr>
          <a:xfrm>
            <a:off x="8070946" y="3069630"/>
            <a:ext cx="1606980" cy="2271789"/>
            <a:chOff x="581498" y="885400"/>
            <a:chExt cx="494516" cy="699098"/>
          </a:xfrm>
        </p:grpSpPr>
        <p:sp>
          <p:nvSpPr>
            <p:cNvPr id="3463" name="Google Shape;3463;p34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4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4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4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4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4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4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4" name="Google Shape;3474;p34"/>
          <p:cNvGrpSpPr/>
          <p:nvPr/>
        </p:nvGrpSpPr>
        <p:grpSpPr>
          <a:xfrm>
            <a:off x="8106339" y="4021869"/>
            <a:ext cx="1210840" cy="1568321"/>
            <a:chOff x="5879975" y="3227400"/>
            <a:chExt cx="234350" cy="303550"/>
          </a:xfrm>
        </p:grpSpPr>
        <p:sp>
          <p:nvSpPr>
            <p:cNvPr id="3475" name="Google Shape;3475;p34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4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4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4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4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4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4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7" name="Google Shape;3487;p34"/>
          <p:cNvGrpSpPr/>
          <p:nvPr/>
        </p:nvGrpSpPr>
        <p:grpSpPr>
          <a:xfrm rot="10800000" flipH="1">
            <a:off x="7217662" y="-1755381"/>
            <a:ext cx="3196958" cy="3284371"/>
            <a:chOff x="7217662" y="3775244"/>
            <a:chExt cx="3196958" cy="3284371"/>
          </a:xfrm>
        </p:grpSpPr>
        <p:sp>
          <p:nvSpPr>
            <p:cNvPr id="3488" name="Google Shape;3488;p34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89" name="Google Shape;3489;p34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3490" name="Google Shape;3490;p3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3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3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3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3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3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3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3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3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3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3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3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3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3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3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3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3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3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3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3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3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1" name="Google Shape;3511;p34"/>
          <p:cNvSpPr/>
          <p:nvPr/>
        </p:nvSpPr>
        <p:spPr>
          <a:xfrm rot="-4452864">
            <a:off x="-1519744" y="4232090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105032"/>
      </p:ext>
    </p:extLst>
  </p:cSld>
  <p:clrMapOvr>
    <a:masterClrMapping/>
  </p:clrMapOvr>
  <p:transition spd="slow" advClick="0" advTm="4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B3424C-FC9B-4D3E-B1C2-C8C8C2E2D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C414FDE-DAB2-485D-9EFF-EF38C81C4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ACF5C1F-5102-468E-921F-8651D3D54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6EE6-F7AC-4F2A-BE7F-7952EDD6EF31}" type="datetimeFigureOut">
              <a:rPr lang="vi-VN" smtClean="0"/>
              <a:t>17/09/2022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EBC27A1-E92D-4C07-9809-7A731BD9D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31C06EB-33AE-4819-A80C-CD027EC7A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2ADE-0851-4F54-B12A-13A0B7ED0E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092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8"/>
          <p:cNvSpPr/>
          <p:nvPr/>
        </p:nvSpPr>
        <p:spPr>
          <a:xfrm rot="10800000" flipH="1">
            <a:off x="-2204475" y="-2592523"/>
            <a:ext cx="14589318" cy="358845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8"/>
          <p:cNvSpPr/>
          <p:nvPr/>
        </p:nvSpPr>
        <p:spPr>
          <a:xfrm>
            <a:off x="-2204475" y="3457227"/>
            <a:ext cx="14589318" cy="358845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8"/>
          <p:cNvSpPr/>
          <p:nvPr/>
        </p:nvSpPr>
        <p:spPr>
          <a:xfrm>
            <a:off x="1426348" y="3457230"/>
            <a:ext cx="5124438" cy="3182502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8"/>
          <p:cNvSpPr txBox="1">
            <a:spLocks noGrp="1"/>
          </p:cNvSpPr>
          <p:nvPr>
            <p:ph type="title"/>
          </p:nvPr>
        </p:nvSpPr>
        <p:spPr>
          <a:xfrm>
            <a:off x="1617900" y="1316225"/>
            <a:ext cx="5908200" cy="14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33" name="Google Shape;933;p8"/>
          <p:cNvSpPr/>
          <p:nvPr/>
        </p:nvSpPr>
        <p:spPr>
          <a:xfrm>
            <a:off x="3369439" y="3347173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1BD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4" name="Google Shape;934;p8"/>
          <p:cNvGrpSpPr/>
          <p:nvPr/>
        </p:nvGrpSpPr>
        <p:grpSpPr>
          <a:xfrm>
            <a:off x="2823965" y="3359742"/>
            <a:ext cx="494121" cy="349740"/>
            <a:chOff x="3411725" y="3214797"/>
            <a:chExt cx="481130" cy="340611"/>
          </a:xfrm>
        </p:grpSpPr>
        <p:sp>
          <p:nvSpPr>
            <p:cNvPr id="935" name="Google Shape;935;p8"/>
            <p:cNvSpPr/>
            <p:nvPr/>
          </p:nvSpPr>
          <p:spPr>
            <a:xfrm>
              <a:off x="3411725" y="3307919"/>
              <a:ext cx="481130" cy="247489"/>
            </a:xfrm>
            <a:custGeom>
              <a:avLst/>
              <a:gdLst/>
              <a:ahLst/>
              <a:cxnLst/>
              <a:rect l="l" t="t" r="r" b="b"/>
              <a:pathLst>
                <a:path w="26789" h="13780" extrusionOk="0">
                  <a:moveTo>
                    <a:pt x="24646" y="1"/>
                  </a:moveTo>
                  <a:cubicBezTo>
                    <a:pt x="24335" y="1"/>
                    <a:pt x="23920" y="1"/>
                    <a:pt x="23643" y="139"/>
                  </a:cubicBezTo>
                  <a:cubicBezTo>
                    <a:pt x="23194" y="450"/>
                    <a:pt x="22918" y="865"/>
                    <a:pt x="22779" y="1314"/>
                  </a:cubicBezTo>
                  <a:lnTo>
                    <a:pt x="22779" y="1591"/>
                  </a:lnTo>
                  <a:cubicBezTo>
                    <a:pt x="22468" y="2178"/>
                    <a:pt x="22053" y="2731"/>
                    <a:pt x="21742" y="3181"/>
                  </a:cubicBezTo>
                  <a:cubicBezTo>
                    <a:pt x="20878" y="4183"/>
                    <a:pt x="19876" y="5185"/>
                    <a:pt x="18873" y="5911"/>
                  </a:cubicBezTo>
                  <a:cubicBezTo>
                    <a:pt x="17283" y="7190"/>
                    <a:pt x="15693" y="8227"/>
                    <a:pt x="13827" y="8918"/>
                  </a:cubicBezTo>
                  <a:cubicBezTo>
                    <a:pt x="13274" y="9229"/>
                    <a:pt x="12686" y="9368"/>
                    <a:pt x="12099" y="9506"/>
                  </a:cubicBezTo>
                  <a:cubicBezTo>
                    <a:pt x="11684" y="9644"/>
                    <a:pt x="11096" y="9644"/>
                    <a:pt x="10509" y="9782"/>
                  </a:cubicBezTo>
                  <a:cubicBezTo>
                    <a:pt x="9274" y="9906"/>
                    <a:pt x="8040" y="10012"/>
                    <a:pt x="6805" y="10012"/>
                  </a:cubicBezTo>
                  <a:cubicBezTo>
                    <a:pt x="6311" y="10012"/>
                    <a:pt x="5818" y="9995"/>
                    <a:pt x="5324" y="9955"/>
                  </a:cubicBezTo>
                  <a:cubicBezTo>
                    <a:pt x="4909" y="9782"/>
                    <a:pt x="4460" y="9782"/>
                    <a:pt x="4183" y="9644"/>
                  </a:cubicBezTo>
                  <a:cubicBezTo>
                    <a:pt x="4183" y="9506"/>
                    <a:pt x="4321" y="9368"/>
                    <a:pt x="4460" y="9229"/>
                  </a:cubicBezTo>
                  <a:cubicBezTo>
                    <a:pt x="5047" y="8504"/>
                    <a:pt x="5773" y="7778"/>
                    <a:pt x="6361" y="7190"/>
                  </a:cubicBezTo>
                  <a:cubicBezTo>
                    <a:pt x="7052" y="7052"/>
                    <a:pt x="7501" y="6775"/>
                    <a:pt x="8089" y="6326"/>
                  </a:cubicBezTo>
                  <a:cubicBezTo>
                    <a:pt x="8366" y="6049"/>
                    <a:pt x="8642" y="5911"/>
                    <a:pt x="8953" y="5635"/>
                  </a:cubicBezTo>
                  <a:cubicBezTo>
                    <a:pt x="9368" y="5324"/>
                    <a:pt x="9506" y="4909"/>
                    <a:pt x="9817" y="4598"/>
                  </a:cubicBezTo>
                  <a:cubicBezTo>
                    <a:pt x="10094" y="4183"/>
                    <a:pt x="10232" y="3457"/>
                    <a:pt x="10094" y="3042"/>
                  </a:cubicBezTo>
                  <a:cubicBezTo>
                    <a:pt x="9956" y="2593"/>
                    <a:pt x="9644" y="2178"/>
                    <a:pt x="9230" y="1867"/>
                  </a:cubicBezTo>
                  <a:cubicBezTo>
                    <a:pt x="8953" y="1729"/>
                    <a:pt x="8504" y="1729"/>
                    <a:pt x="8227" y="1729"/>
                  </a:cubicBezTo>
                  <a:lnTo>
                    <a:pt x="7640" y="1729"/>
                  </a:lnTo>
                  <a:cubicBezTo>
                    <a:pt x="7363" y="1867"/>
                    <a:pt x="7052" y="2005"/>
                    <a:pt x="6776" y="2316"/>
                  </a:cubicBezTo>
                  <a:cubicBezTo>
                    <a:pt x="6050" y="2316"/>
                    <a:pt x="5186" y="2593"/>
                    <a:pt x="4771" y="3319"/>
                  </a:cubicBezTo>
                  <a:lnTo>
                    <a:pt x="4771" y="3457"/>
                  </a:lnTo>
                  <a:cubicBezTo>
                    <a:pt x="3768" y="4598"/>
                    <a:pt x="2593" y="5462"/>
                    <a:pt x="1591" y="6637"/>
                  </a:cubicBezTo>
                  <a:cubicBezTo>
                    <a:pt x="1003" y="7363"/>
                    <a:pt x="588" y="8054"/>
                    <a:pt x="312" y="8918"/>
                  </a:cubicBezTo>
                  <a:cubicBezTo>
                    <a:pt x="1" y="9782"/>
                    <a:pt x="139" y="10819"/>
                    <a:pt x="588" y="11511"/>
                  </a:cubicBezTo>
                  <a:cubicBezTo>
                    <a:pt x="1314" y="12824"/>
                    <a:pt x="2904" y="13412"/>
                    <a:pt x="4183" y="13550"/>
                  </a:cubicBezTo>
                  <a:cubicBezTo>
                    <a:pt x="5115" y="13712"/>
                    <a:pt x="6093" y="13779"/>
                    <a:pt x="7064" y="13779"/>
                  </a:cubicBezTo>
                  <a:cubicBezTo>
                    <a:pt x="7751" y="13779"/>
                    <a:pt x="8433" y="13746"/>
                    <a:pt x="9091" y="13688"/>
                  </a:cubicBezTo>
                  <a:cubicBezTo>
                    <a:pt x="10370" y="13688"/>
                    <a:pt x="11822" y="13550"/>
                    <a:pt x="13101" y="13239"/>
                  </a:cubicBezTo>
                  <a:cubicBezTo>
                    <a:pt x="13827" y="13101"/>
                    <a:pt x="14414" y="12824"/>
                    <a:pt x="15002" y="12548"/>
                  </a:cubicBezTo>
                  <a:cubicBezTo>
                    <a:pt x="16004" y="12237"/>
                    <a:pt x="16869" y="11684"/>
                    <a:pt x="17733" y="11234"/>
                  </a:cubicBezTo>
                  <a:cubicBezTo>
                    <a:pt x="19599" y="10232"/>
                    <a:pt x="21466" y="8918"/>
                    <a:pt x="22918" y="7501"/>
                  </a:cubicBezTo>
                  <a:cubicBezTo>
                    <a:pt x="24508" y="6049"/>
                    <a:pt x="25786" y="4321"/>
                    <a:pt x="26512" y="2316"/>
                  </a:cubicBezTo>
                  <a:cubicBezTo>
                    <a:pt x="26789" y="1452"/>
                    <a:pt x="26063" y="277"/>
                    <a:pt x="25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3437803" y="3388003"/>
              <a:ext cx="165771" cy="116722"/>
            </a:xfrm>
            <a:custGeom>
              <a:avLst/>
              <a:gdLst/>
              <a:ahLst/>
              <a:cxnLst/>
              <a:rect l="l" t="t" r="r" b="b"/>
              <a:pathLst>
                <a:path w="9230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139" y="1452"/>
                    <a:pt x="139" y="3042"/>
                    <a:pt x="415" y="4459"/>
                  </a:cubicBezTo>
                  <a:cubicBezTo>
                    <a:pt x="1003" y="4909"/>
                    <a:pt x="1591" y="5047"/>
                    <a:pt x="2316" y="5323"/>
                  </a:cubicBezTo>
                  <a:cubicBezTo>
                    <a:pt x="3457" y="5635"/>
                    <a:pt x="4736" y="5911"/>
                    <a:pt x="6049" y="6049"/>
                  </a:cubicBezTo>
                  <a:cubicBezTo>
                    <a:pt x="7052" y="6360"/>
                    <a:pt x="8192" y="6360"/>
                    <a:pt x="9229" y="6499"/>
                  </a:cubicBezTo>
                  <a:lnTo>
                    <a:pt x="9229" y="6049"/>
                  </a:lnTo>
                  <a:lnTo>
                    <a:pt x="9229" y="5773"/>
                  </a:lnTo>
                  <a:cubicBezTo>
                    <a:pt x="9057" y="4459"/>
                    <a:pt x="8918" y="3042"/>
                    <a:pt x="8918" y="1729"/>
                  </a:cubicBezTo>
                  <a:lnTo>
                    <a:pt x="8780" y="1729"/>
                  </a:lnTo>
                  <a:cubicBezTo>
                    <a:pt x="7328" y="1314"/>
                    <a:pt x="5600" y="1176"/>
                    <a:pt x="4045" y="1003"/>
                  </a:cubicBezTo>
                  <a:cubicBezTo>
                    <a:pt x="2731" y="865"/>
                    <a:pt x="1279" y="5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3629005" y="3374964"/>
              <a:ext cx="49067" cy="124175"/>
            </a:xfrm>
            <a:custGeom>
              <a:avLst/>
              <a:gdLst/>
              <a:ahLst/>
              <a:cxnLst/>
              <a:rect l="l" t="t" r="r" b="b"/>
              <a:pathLst>
                <a:path w="2732" h="6914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593" y="173"/>
                    <a:pt x="2316" y="312"/>
                    <a:pt x="2040" y="450"/>
                  </a:cubicBezTo>
                  <a:lnTo>
                    <a:pt x="2040" y="588"/>
                  </a:lnTo>
                  <a:cubicBezTo>
                    <a:pt x="1867" y="588"/>
                    <a:pt x="1867" y="726"/>
                    <a:pt x="1867" y="726"/>
                  </a:cubicBezTo>
                  <a:cubicBezTo>
                    <a:pt x="1003" y="2766"/>
                    <a:pt x="588" y="4909"/>
                    <a:pt x="1" y="6914"/>
                  </a:cubicBezTo>
                  <a:cubicBezTo>
                    <a:pt x="139" y="6775"/>
                    <a:pt x="450" y="6637"/>
                    <a:pt x="588" y="6499"/>
                  </a:cubicBezTo>
                  <a:cubicBezTo>
                    <a:pt x="1176" y="4321"/>
                    <a:pt x="2040" y="2178"/>
                    <a:pt x="2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3706611" y="3383028"/>
              <a:ext cx="8082" cy="13057"/>
            </a:xfrm>
            <a:custGeom>
              <a:avLst/>
              <a:gdLst/>
              <a:ahLst/>
              <a:cxnLst/>
              <a:rect l="l" t="t" r="r" b="b"/>
              <a:pathLst>
                <a:path w="450" h="727" extrusionOk="0">
                  <a:moveTo>
                    <a:pt x="450" y="1"/>
                  </a:moveTo>
                  <a:cubicBezTo>
                    <a:pt x="450" y="139"/>
                    <a:pt x="311" y="139"/>
                    <a:pt x="139" y="139"/>
                  </a:cubicBezTo>
                  <a:cubicBezTo>
                    <a:pt x="139" y="277"/>
                    <a:pt x="0" y="589"/>
                    <a:pt x="0" y="727"/>
                  </a:cubicBezTo>
                  <a:cubicBezTo>
                    <a:pt x="0" y="589"/>
                    <a:pt x="139" y="589"/>
                    <a:pt x="311" y="416"/>
                  </a:cubicBezTo>
                  <a:cubicBezTo>
                    <a:pt x="450" y="416"/>
                    <a:pt x="450" y="589"/>
                    <a:pt x="450" y="589"/>
                  </a:cubicBezTo>
                  <a:lnTo>
                    <a:pt x="450" y="416"/>
                  </a:lnTo>
                  <a:lnTo>
                    <a:pt x="450" y="277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3662537" y="338800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3652605" y="3365032"/>
              <a:ext cx="49049" cy="118590"/>
            </a:xfrm>
            <a:custGeom>
              <a:avLst/>
              <a:gdLst/>
              <a:ahLst/>
              <a:cxnLst/>
              <a:rect l="l" t="t" r="r" b="b"/>
              <a:pathLst>
                <a:path w="2731" h="6603" extrusionOk="0">
                  <a:moveTo>
                    <a:pt x="2592" y="1"/>
                  </a:moveTo>
                  <a:cubicBezTo>
                    <a:pt x="2454" y="1"/>
                    <a:pt x="2281" y="139"/>
                    <a:pt x="2143" y="139"/>
                  </a:cubicBezTo>
                  <a:lnTo>
                    <a:pt x="2143" y="277"/>
                  </a:lnTo>
                  <a:cubicBezTo>
                    <a:pt x="1417" y="2455"/>
                    <a:pt x="553" y="4459"/>
                    <a:pt x="0" y="6602"/>
                  </a:cubicBezTo>
                  <a:cubicBezTo>
                    <a:pt x="415" y="6326"/>
                    <a:pt x="864" y="6188"/>
                    <a:pt x="1141" y="5911"/>
                  </a:cubicBezTo>
                  <a:lnTo>
                    <a:pt x="1141" y="5738"/>
                  </a:lnTo>
                  <a:cubicBezTo>
                    <a:pt x="1590" y="4010"/>
                    <a:pt x="2143" y="2282"/>
                    <a:pt x="2731" y="726"/>
                  </a:cubicBezTo>
                  <a:cubicBezTo>
                    <a:pt x="2731" y="415"/>
                    <a:pt x="2731" y="139"/>
                    <a:pt x="2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3686118" y="3398563"/>
              <a:ext cx="26096" cy="64566"/>
            </a:xfrm>
            <a:custGeom>
              <a:avLst/>
              <a:gdLst/>
              <a:ahLst/>
              <a:cxnLst/>
              <a:rect l="l" t="t" r="r" b="b"/>
              <a:pathLst>
                <a:path w="1453" h="3595" extrusionOk="0">
                  <a:moveTo>
                    <a:pt x="1003" y="0"/>
                  </a:moveTo>
                  <a:cubicBezTo>
                    <a:pt x="726" y="1141"/>
                    <a:pt x="277" y="2454"/>
                    <a:pt x="1" y="3595"/>
                  </a:cubicBezTo>
                  <a:cubicBezTo>
                    <a:pt x="588" y="3318"/>
                    <a:pt x="1003" y="3007"/>
                    <a:pt x="1452" y="2731"/>
                  </a:cubicBezTo>
                  <a:lnTo>
                    <a:pt x="1452" y="2592"/>
                  </a:lnTo>
                  <a:cubicBezTo>
                    <a:pt x="1280" y="1728"/>
                    <a:pt x="1141" y="1002"/>
                    <a:pt x="1003" y="138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3615966" y="3390481"/>
              <a:ext cx="34160" cy="103701"/>
            </a:xfrm>
            <a:custGeom>
              <a:avLst/>
              <a:gdLst/>
              <a:ahLst/>
              <a:cxnLst/>
              <a:rect l="l" t="t" r="r" b="b"/>
              <a:pathLst>
                <a:path w="1902" h="5774" extrusionOk="0">
                  <a:moveTo>
                    <a:pt x="1902" y="1"/>
                  </a:moveTo>
                  <a:cubicBezTo>
                    <a:pt x="1729" y="1"/>
                    <a:pt x="1591" y="174"/>
                    <a:pt x="1314" y="312"/>
                  </a:cubicBezTo>
                  <a:lnTo>
                    <a:pt x="1314" y="450"/>
                  </a:lnTo>
                  <a:cubicBezTo>
                    <a:pt x="1176" y="588"/>
                    <a:pt x="1176" y="865"/>
                    <a:pt x="1038" y="1038"/>
                  </a:cubicBezTo>
                  <a:cubicBezTo>
                    <a:pt x="727" y="1902"/>
                    <a:pt x="312" y="2904"/>
                    <a:pt x="1" y="3768"/>
                  </a:cubicBezTo>
                  <a:cubicBezTo>
                    <a:pt x="1" y="4494"/>
                    <a:pt x="174" y="5047"/>
                    <a:pt x="174" y="5773"/>
                  </a:cubicBezTo>
                  <a:cubicBezTo>
                    <a:pt x="450" y="4771"/>
                    <a:pt x="727" y="3630"/>
                    <a:pt x="1038" y="2593"/>
                  </a:cubicBezTo>
                  <a:cubicBezTo>
                    <a:pt x="1314" y="1729"/>
                    <a:pt x="1591" y="865"/>
                    <a:pt x="1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3613488" y="3405999"/>
              <a:ext cx="10578" cy="28574"/>
            </a:xfrm>
            <a:custGeom>
              <a:avLst/>
              <a:gdLst/>
              <a:ahLst/>
              <a:cxnLst/>
              <a:rect l="l" t="t" r="r" b="b"/>
              <a:pathLst>
                <a:path w="589" h="1591" extrusionOk="0">
                  <a:moveTo>
                    <a:pt x="588" y="1"/>
                  </a:moveTo>
                  <a:cubicBezTo>
                    <a:pt x="450" y="174"/>
                    <a:pt x="139" y="312"/>
                    <a:pt x="0" y="588"/>
                  </a:cubicBezTo>
                  <a:lnTo>
                    <a:pt x="0" y="1591"/>
                  </a:lnTo>
                  <a:cubicBezTo>
                    <a:pt x="312" y="1038"/>
                    <a:pt x="450" y="450"/>
                    <a:pt x="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3603556" y="3491668"/>
              <a:ext cx="18" cy="13057"/>
            </a:xfrm>
            <a:custGeom>
              <a:avLst/>
              <a:gdLst/>
              <a:ahLst/>
              <a:cxnLst/>
              <a:rect l="l" t="t" r="r" b="b"/>
              <a:pathLst>
                <a:path w="1" h="727" extrusionOk="0">
                  <a:moveTo>
                    <a:pt x="0" y="727"/>
                  </a:moveTo>
                  <a:lnTo>
                    <a:pt x="0" y="727"/>
                  </a:lnTo>
                  <a:lnTo>
                    <a:pt x="0" y="1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3448364" y="3323437"/>
              <a:ext cx="232815" cy="80102"/>
            </a:xfrm>
            <a:custGeom>
              <a:avLst/>
              <a:gdLst/>
              <a:ahLst/>
              <a:cxnLst/>
              <a:rect l="l" t="t" r="r" b="b"/>
              <a:pathLst>
                <a:path w="12963" h="4460" extrusionOk="0">
                  <a:moveTo>
                    <a:pt x="8780" y="2005"/>
                  </a:moveTo>
                  <a:cubicBezTo>
                    <a:pt x="8918" y="2005"/>
                    <a:pt x="8918" y="2178"/>
                    <a:pt x="8918" y="2178"/>
                  </a:cubicBezTo>
                  <a:cubicBezTo>
                    <a:pt x="8918" y="2317"/>
                    <a:pt x="8918" y="2317"/>
                    <a:pt x="8780" y="2317"/>
                  </a:cubicBezTo>
                  <a:cubicBezTo>
                    <a:pt x="8641" y="2317"/>
                    <a:pt x="8641" y="2317"/>
                    <a:pt x="8641" y="2178"/>
                  </a:cubicBezTo>
                  <a:cubicBezTo>
                    <a:pt x="8641" y="2178"/>
                    <a:pt x="8641" y="2005"/>
                    <a:pt x="8780" y="2005"/>
                  </a:cubicBezTo>
                  <a:close/>
                  <a:moveTo>
                    <a:pt x="9506" y="2455"/>
                  </a:moveTo>
                  <a:cubicBezTo>
                    <a:pt x="9644" y="2455"/>
                    <a:pt x="9782" y="2593"/>
                    <a:pt x="9782" y="2731"/>
                  </a:cubicBezTo>
                  <a:cubicBezTo>
                    <a:pt x="9782" y="2870"/>
                    <a:pt x="9644" y="3042"/>
                    <a:pt x="9506" y="3042"/>
                  </a:cubicBezTo>
                  <a:cubicBezTo>
                    <a:pt x="9194" y="3042"/>
                    <a:pt x="9056" y="2870"/>
                    <a:pt x="9056" y="2731"/>
                  </a:cubicBezTo>
                  <a:cubicBezTo>
                    <a:pt x="9056" y="2593"/>
                    <a:pt x="9194" y="2455"/>
                    <a:pt x="9506" y="2455"/>
                  </a:cubicBezTo>
                  <a:close/>
                  <a:moveTo>
                    <a:pt x="8192" y="2593"/>
                  </a:moveTo>
                  <a:cubicBezTo>
                    <a:pt x="8469" y="2593"/>
                    <a:pt x="8780" y="2870"/>
                    <a:pt x="8780" y="3319"/>
                  </a:cubicBezTo>
                  <a:cubicBezTo>
                    <a:pt x="8780" y="3595"/>
                    <a:pt x="8469" y="3907"/>
                    <a:pt x="8192" y="3907"/>
                  </a:cubicBezTo>
                  <a:cubicBezTo>
                    <a:pt x="7777" y="3907"/>
                    <a:pt x="7466" y="3595"/>
                    <a:pt x="7466" y="3319"/>
                  </a:cubicBezTo>
                  <a:cubicBezTo>
                    <a:pt x="7466" y="2870"/>
                    <a:pt x="7777" y="2593"/>
                    <a:pt x="8192" y="2593"/>
                  </a:cubicBezTo>
                  <a:close/>
                  <a:moveTo>
                    <a:pt x="4321" y="1"/>
                  </a:moveTo>
                  <a:cubicBezTo>
                    <a:pt x="3733" y="277"/>
                    <a:pt x="3007" y="727"/>
                    <a:pt x="2420" y="1141"/>
                  </a:cubicBezTo>
                  <a:cubicBezTo>
                    <a:pt x="1556" y="1729"/>
                    <a:pt x="691" y="2317"/>
                    <a:pt x="0" y="2731"/>
                  </a:cubicBezTo>
                  <a:cubicBezTo>
                    <a:pt x="277" y="2870"/>
                    <a:pt x="553" y="3042"/>
                    <a:pt x="864" y="3181"/>
                  </a:cubicBezTo>
                  <a:cubicBezTo>
                    <a:pt x="3284" y="3907"/>
                    <a:pt x="5876" y="3734"/>
                    <a:pt x="8469" y="4460"/>
                  </a:cubicBezTo>
                  <a:cubicBezTo>
                    <a:pt x="8780" y="4321"/>
                    <a:pt x="9056" y="4045"/>
                    <a:pt x="9506" y="3734"/>
                  </a:cubicBezTo>
                  <a:cubicBezTo>
                    <a:pt x="9782" y="3457"/>
                    <a:pt x="10197" y="3319"/>
                    <a:pt x="10646" y="3042"/>
                  </a:cubicBezTo>
                  <a:cubicBezTo>
                    <a:pt x="11372" y="2593"/>
                    <a:pt x="12236" y="2317"/>
                    <a:pt x="12962" y="1867"/>
                  </a:cubicBezTo>
                  <a:cubicBezTo>
                    <a:pt x="11510" y="1591"/>
                    <a:pt x="10059" y="1452"/>
                    <a:pt x="8641" y="1141"/>
                  </a:cubicBezTo>
                  <a:cubicBezTo>
                    <a:pt x="8469" y="1141"/>
                    <a:pt x="8192" y="865"/>
                    <a:pt x="8330" y="588"/>
                  </a:cubicBezTo>
                  <a:cubicBezTo>
                    <a:pt x="8054" y="450"/>
                    <a:pt x="7777" y="450"/>
                    <a:pt x="7466" y="450"/>
                  </a:cubicBezTo>
                  <a:cubicBezTo>
                    <a:pt x="7466" y="588"/>
                    <a:pt x="7190" y="727"/>
                    <a:pt x="7051" y="727"/>
                  </a:cubicBezTo>
                  <a:cubicBezTo>
                    <a:pt x="6187" y="588"/>
                    <a:pt x="5185" y="277"/>
                    <a:pt x="4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3543965" y="3230314"/>
              <a:ext cx="292407" cy="116740"/>
            </a:xfrm>
            <a:custGeom>
              <a:avLst/>
              <a:gdLst/>
              <a:ahLst/>
              <a:cxnLst/>
              <a:rect l="l" t="t" r="r" b="b"/>
              <a:pathLst>
                <a:path w="16281" h="6500" extrusionOk="0">
                  <a:moveTo>
                    <a:pt x="8641" y="727"/>
                  </a:moveTo>
                  <a:cubicBezTo>
                    <a:pt x="8780" y="727"/>
                    <a:pt x="8918" y="865"/>
                    <a:pt x="8918" y="865"/>
                  </a:cubicBezTo>
                  <a:cubicBezTo>
                    <a:pt x="8918" y="1003"/>
                    <a:pt x="8780" y="1003"/>
                    <a:pt x="8641" y="1003"/>
                  </a:cubicBezTo>
                  <a:cubicBezTo>
                    <a:pt x="8641" y="1003"/>
                    <a:pt x="8503" y="1003"/>
                    <a:pt x="8503" y="865"/>
                  </a:cubicBezTo>
                  <a:lnTo>
                    <a:pt x="8641" y="727"/>
                  </a:lnTo>
                  <a:close/>
                  <a:moveTo>
                    <a:pt x="7777" y="1591"/>
                  </a:moveTo>
                  <a:cubicBezTo>
                    <a:pt x="7916" y="1591"/>
                    <a:pt x="8054" y="1729"/>
                    <a:pt x="8054" y="1729"/>
                  </a:cubicBezTo>
                  <a:cubicBezTo>
                    <a:pt x="8054" y="1867"/>
                    <a:pt x="7916" y="2006"/>
                    <a:pt x="7777" y="2006"/>
                  </a:cubicBezTo>
                  <a:cubicBezTo>
                    <a:pt x="7639" y="2006"/>
                    <a:pt x="7639" y="1867"/>
                    <a:pt x="7639" y="1729"/>
                  </a:cubicBezTo>
                  <a:cubicBezTo>
                    <a:pt x="7639" y="1729"/>
                    <a:pt x="7639" y="1591"/>
                    <a:pt x="7777" y="1591"/>
                  </a:cubicBezTo>
                  <a:close/>
                  <a:moveTo>
                    <a:pt x="5323" y="4771"/>
                  </a:moveTo>
                  <a:cubicBezTo>
                    <a:pt x="5461" y="4771"/>
                    <a:pt x="5461" y="4771"/>
                    <a:pt x="5461" y="4909"/>
                  </a:cubicBezTo>
                  <a:cubicBezTo>
                    <a:pt x="5461" y="5047"/>
                    <a:pt x="5461" y="5047"/>
                    <a:pt x="5323" y="5047"/>
                  </a:cubicBezTo>
                  <a:cubicBezTo>
                    <a:pt x="5185" y="5047"/>
                    <a:pt x="5185" y="5047"/>
                    <a:pt x="5185" y="4909"/>
                  </a:cubicBezTo>
                  <a:cubicBezTo>
                    <a:pt x="5185" y="4771"/>
                    <a:pt x="5185" y="4771"/>
                    <a:pt x="5323" y="4771"/>
                  </a:cubicBezTo>
                  <a:close/>
                  <a:moveTo>
                    <a:pt x="7328" y="4460"/>
                  </a:moveTo>
                  <a:cubicBezTo>
                    <a:pt x="7639" y="4460"/>
                    <a:pt x="7777" y="4771"/>
                    <a:pt x="7777" y="4909"/>
                  </a:cubicBezTo>
                  <a:cubicBezTo>
                    <a:pt x="7777" y="5186"/>
                    <a:pt x="7639" y="5324"/>
                    <a:pt x="7328" y="5324"/>
                  </a:cubicBezTo>
                  <a:cubicBezTo>
                    <a:pt x="7190" y="5324"/>
                    <a:pt x="7051" y="5186"/>
                    <a:pt x="7051" y="4909"/>
                  </a:cubicBezTo>
                  <a:cubicBezTo>
                    <a:pt x="7051" y="4771"/>
                    <a:pt x="7190" y="4460"/>
                    <a:pt x="7328" y="4460"/>
                  </a:cubicBezTo>
                  <a:close/>
                  <a:moveTo>
                    <a:pt x="6464" y="5186"/>
                  </a:moveTo>
                  <a:cubicBezTo>
                    <a:pt x="6602" y="5186"/>
                    <a:pt x="6775" y="5324"/>
                    <a:pt x="6775" y="5462"/>
                  </a:cubicBezTo>
                  <a:cubicBezTo>
                    <a:pt x="6775" y="5635"/>
                    <a:pt x="6602" y="5773"/>
                    <a:pt x="6464" y="5773"/>
                  </a:cubicBezTo>
                  <a:cubicBezTo>
                    <a:pt x="6326" y="5773"/>
                    <a:pt x="6187" y="5635"/>
                    <a:pt x="6187" y="5462"/>
                  </a:cubicBezTo>
                  <a:cubicBezTo>
                    <a:pt x="6187" y="5324"/>
                    <a:pt x="6326" y="5186"/>
                    <a:pt x="6464" y="5186"/>
                  </a:cubicBezTo>
                  <a:close/>
                  <a:moveTo>
                    <a:pt x="7639" y="1"/>
                  </a:moveTo>
                  <a:cubicBezTo>
                    <a:pt x="7639" y="1"/>
                    <a:pt x="7639" y="139"/>
                    <a:pt x="7466" y="139"/>
                  </a:cubicBezTo>
                  <a:cubicBezTo>
                    <a:pt x="7777" y="139"/>
                    <a:pt x="8054" y="277"/>
                    <a:pt x="8054" y="589"/>
                  </a:cubicBezTo>
                  <a:cubicBezTo>
                    <a:pt x="8054" y="865"/>
                    <a:pt x="7777" y="1003"/>
                    <a:pt x="7466" y="1003"/>
                  </a:cubicBezTo>
                  <a:cubicBezTo>
                    <a:pt x="7190" y="1003"/>
                    <a:pt x="7051" y="865"/>
                    <a:pt x="7051" y="589"/>
                  </a:cubicBezTo>
                  <a:cubicBezTo>
                    <a:pt x="7051" y="450"/>
                    <a:pt x="7051" y="277"/>
                    <a:pt x="7190" y="277"/>
                  </a:cubicBezTo>
                  <a:cubicBezTo>
                    <a:pt x="7051" y="277"/>
                    <a:pt x="6913" y="277"/>
                    <a:pt x="6775" y="450"/>
                  </a:cubicBezTo>
                  <a:cubicBezTo>
                    <a:pt x="6187" y="727"/>
                    <a:pt x="5738" y="1003"/>
                    <a:pt x="5185" y="1314"/>
                  </a:cubicBezTo>
                  <a:cubicBezTo>
                    <a:pt x="4597" y="1729"/>
                    <a:pt x="4010" y="2006"/>
                    <a:pt x="3595" y="2317"/>
                  </a:cubicBezTo>
                  <a:cubicBezTo>
                    <a:pt x="2454" y="3043"/>
                    <a:pt x="1417" y="3734"/>
                    <a:pt x="277" y="4322"/>
                  </a:cubicBezTo>
                  <a:cubicBezTo>
                    <a:pt x="138" y="4460"/>
                    <a:pt x="0" y="4460"/>
                    <a:pt x="0" y="4598"/>
                  </a:cubicBezTo>
                  <a:cubicBezTo>
                    <a:pt x="553" y="4771"/>
                    <a:pt x="1141" y="4909"/>
                    <a:pt x="1867" y="5047"/>
                  </a:cubicBezTo>
                  <a:cubicBezTo>
                    <a:pt x="2143" y="5047"/>
                    <a:pt x="2281" y="5324"/>
                    <a:pt x="2143" y="5462"/>
                  </a:cubicBezTo>
                  <a:lnTo>
                    <a:pt x="2143" y="5635"/>
                  </a:lnTo>
                  <a:cubicBezTo>
                    <a:pt x="2454" y="5635"/>
                    <a:pt x="2731" y="5635"/>
                    <a:pt x="3007" y="5773"/>
                  </a:cubicBezTo>
                  <a:cubicBezTo>
                    <a:pt x="3007" y="5635"/>
                    <a:pt x="3318" y="5462"/>
                    <a:pt x="3457" y="5462"/>
                  </a:cubicBezTo>
                  <a:cubicBezTo>
                    <a:pt x="5185" y="5773"/>
                    <a:pt x="6775" y="6050"/>
                    <a:pt x="8330" y="6188"/>
                  </a:cubicBezTo>
                  <a:cubicBezTo>
                    <a:pt x="8503" y="6326"/>
                    <a:pt x="8641" y="6326"/>
                    <a:pt x="8641" y="6499"/>
                  </a:cubicBezTo>
                  <a:cubicBezTo>
                    <a:pt x="8780" y="6326"/>
                    <a:pt x="8918" y="6326"/>
                    <a:pt x="8918" y="6188"/>
                  </a:cubicBezTo>
                  <a:cubicBezTo>
                    <a:pt x="9367" y="6050"/>
                    <a:pt x="9644" y="5773"/>
                    <a:pt x="10059" y="5635"/>
                  </a:cubicBezTo>
                  <a:cubicBezTo>
                    <a:pt x="10785" y="5047"/>
                    <a:pt x="11649" y="4460"/>
                    <a:pt x="12375" y="4045"/>
                  </a:cubicBezTo>
                  <a:cubicBezTo>
                    <a:pt x="13100" y="3457"/>
                    <a:pt x="13965" y="3043"/>
                    <a:pt x="14829" y="2455"/>
                  </a:cubicBezTo>
                  <a:cubicBezTo>
                    <a:pt x="15105" y="2178"/>
                    <a:pt x="15555" y="2006"/>
                    <a:pt x="15831" y="1729"/>
                  </a:cubicBezTo>
                  <a:cubicBezTo>
                    <a:pt x="15969" y="1591"/>
                    <a:pt x="16108" y="1591"/>
                    <a:pt x="16280" y="1453"/>
                  </a:cubicBezTo>
                  <a:cubicBezTo>
                    <a:pt x="13377" y="865"/>
                    <a:pt x="10508" y="727"/>
                    <a:pt x="76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3714675" y="3338954"/>
              <a:ext cx="25467" cy="62106"/>
            </a:xfrm>
            <a:custGeom>
              <a:avLst/>
              <a:gdLst/>
              <a:ahLst/>
              <a:cxnLst/>
              <a:rect l="l" t="t" r="r" b="b"/>
              <a:pathLst>
                <a:path w="1418" h="3458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41" y="139"/>
                    <a:pt x="865" y="450"/>
                    <a:pt x="554" y="588"/>
                  </a:cubicBezTo>
                  <a:cubicBezTo>
                    <a:pt x="277" y="727"/>
                    <a:pt x="139" y="865"/>
                    <a:pt x="1" y="865"/>
                  </a:cubicBezTo>
                  <a:cubicBezTo>
                    <a:pt x="1" y="1314"/>
                    <a:pt x="139" y="1729"/>
                    <a:pt x="139" y="2178"/>
                  </a:cubicBezTo>
                  <a:cubicBezTo>
                    <a:pt x="139" y="2317"/>
                    <a:pt x="139" y="2455"/>
                    <a:pt x="1" y="2455"/>
                  </a:cubicBezTo>
                  <a:lnTo>
                    <a:pt x="1" y="2731"/>
                  </a:lnTo>
                  <a:lnTo>
                    <a:pt x="1" y="2870"/>
                  </a:lnTo>
                  <a:lnTo>
                    <a:pt x="1" y="3043"/>
                  </a:lnTo>
                  <a:cubicBezTo>
                    <a:pt x="139" y="3043"/>
                    <a:pt x="277" y="3181"/>
                    <a:pt x="277" y="3319"/>
                  </a:cubicBezTo>
                  <a:lnTo>
                    <a:pt x="277" y="3457"/>
                  </a:lnTo>
                  <a:cubicBezTo>
                    <a:pt x="554" y="2317"/>
                    <a:pt x="1003" y="1141"/>
                    <a:pt x="141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3779241" y="3284948"/>
              <a:ext cx="44092" cy="113633"/>
            </a:xfrm>
            <a:custGeom>
              <a:avLst/>
              <a:gdLst/>
              <a:ahLst/>
              <a:cxnLst/>
              <a:rect l="l" t="t" r="r" b="b"/>
              <a:pathLst>
                <a:path w="2455" h="6327" extrusionOk="0">
                  <a:moveTo>
                    <a:pt x="2455" y="1"/>
                  </a:moveTo>
                  <a:lnTo>
                    <a:pt x="2455" y="1"/>
                  </a:lnTo>
                  <a:cubicBezTo>
                    <a:pt x="2316" y="139"/>
                    <a:pt x="2005" y="277"/>
                    <a:pt x="1729" y="415"/>
                  </a:cubicBezTo>
                  <a:lnTo>
                    <a:pt x="1729" y="554"/>
                  </a:lnTo>
                  <a:cubicBezTo>
                    <a:pt x="1452" y="1729"/>
                    <a:pt x="1141" y="2731"/>
                    <a:pt x="726" y="3734"/>
                  </a:cubicBezTo>
                  <a:cubicBezTo>
                    <a:pt x="415" y="4598"/>
                    <a:pt x="139" y="5462"/>
                    <a:pt x="0" y="6326"/>
                  </a:cubicBezTo>
                  <a:cubicBezTo>
                    <a:pt x="415" y="6050"/>
                    <a:pt x="865" y="5738"/>
                    <a:pt x="1279" y="5462"/>
                  </a:cubicBezTo>
                  <a:cubicBezTo>
                    <a:pt x="1141" y="5462"/>
                    <a:pt x="1141" y="5324"/>
                    <a:pt x="1141" y="5185"/>
                  </a:cubicBezTo>
                  <a:lnTo>
                    <a:pt x="2455" y="1"/>
                  </a:ln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8"/>
            <p:cNvSpPr/>
            <p:nvPr/>
          </p:nvSpPr>
          <p:spPr>
            <a:xfrm>
              <a:off x="3724606" y="3320958"/>
              <a:ext cx="44092" cy="116111"/>
            </a:xfrm>
            <a:custGeom>
              <a:avLst/>
              <a:gdLst/>
              <a:ahLst/>
              <a:cxnLst/>
              <a:rect l="l" t="t" r="r" b="b"/>
              <a:pathLst>
                <a:path w="2455" h="6465" extrusionOk="0">
                  <a:moveTo>
                    <a:pt x="2455" y="0"/>
                  </a:moveTo>
                  <a:lnTo>
                    <a:pt x="2455" y="0"/>
                  </a:lnTo>
                  <a:cubicBezTo>
                    <a:pt x="2178" y="139"/>
                    <a:pt x="1902" y="277"/>
                    <a:pt x="1729" y="415"/>
                  </a:cubicBezTo>
                  <a:cubicBezTo>
                    <a:pt x="865" y="2316"/>
                    <a:pt x="312" y="4321"/>
                    <a:pt x="1" y="6326"/>
                  </a:cubicBezTo>
                  <a:lnTo>
                    <a:pt x="1" y="6464"/>
                  </a:lnTo>
                  <a:cubicBezTo>
                    <a:pt x="312" y="6326"/>
                    <a:pt x="588" y="6188"/>
                    <a:pt x="865" y="5911"/>
                  </a:cubicBezTo>
                  <a:cubicBezTo>
                    <a:pt x="727" y="5911"/>
                    <a:pt x="727" y="5773"/>
                    <a:pt x="727" y="5600"/>
                  </a:cubicBezTo>
                  <a:cubicBezTo>
                    <a:pt x="1314" y="3733"/>
                    <a:pt x="1902" y="1867"/>
                    <a:pt x="245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3812754" y="3266324"/>
              <a:ext cx="36028" cy="108658"/>
            </a:xfrm>
            <a:custGeom>
              <a:avLst/>
              <a:gdLst/>
              <a:ahLst/>
              <a:cxnLst/>
              <a:rect l="l" t="t" r="r" b="b"/>
              <a:pathLst>
                <a:path w="2006" h="6050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867" y="173"/>
                    <a:pt x="1591" y="312"/>
                    <a:pt x="1314" y="450"/>
                  </a:cubicBezTo>
                  <a:lnTo>
                    <a:pt x="1314" y="588"/>
                  </a:lnTo>
                  <a:cubicBezTo>
                    <a:pt x="865" y="2455"/>
                    <a:pt x="450" y="4183"/>
                    <a:pt x="1" y="6050"/>
                  </a:cubicBezTo>
                  <a:cubicBezTo>
                    <a:pt x="139" y="5911"/>
                    <a:pt x="450" y="5773"/>
                    <a:pt x="589" y="5635"/>
                  </a:cubicBezTo>
                  <a:lnTo>
                    <a:pt x="589" y="5358"/>
                  </a:lnTo>
                  <a:cubicBezTo>
                    <a:pt x="1142" y="3630"/>
                    <a:pt x="1591" y="1729"/>
                    <a:pt x="2006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3836354" y="3289923"/>
              <a:ext cx="20510" cy="67063"/>
            </a:xfrm>
            <a:custGeom>
              <a:avLst/>
              <a:gdLst/>
              <a:ahLst/>
              <a:cxnLst/>
              <a:rect l="l" t="t" r="r" b="b"/>
              <a:pathLst>
                <a:path w="1142" h="3734" extrusionOk="0">
                  <a:moveTo>
                    <a:pt x="1003" y="0"/>
                  </a:moveTo>
                  <a:cubicBezTo>
                    <a:pt x="692" y="1279"/>
                    <a:pt x="415" y="2454"/>
                    <a:pt x="0" y="3733"/>
                  </a:cubicBezTo>
                  <a:cubicBezTo>
                    <a:pt x="415" y="3457"/>
                    <a:pt x="865" y="3180"/>
                    <a:pt x="1141" y="2869"/>
                  </a:cubicBezTo>
                  <a:lnTo>
                    <a:pt x="1141" y="2731"/>
                  </a:lnTo>
                  <a:cubicBezTo>
                    <a:pt x="1003" y="1867"/>
                    <a:pt x="1003" y="864"/>
                    <a:pt x="1003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3750684" y="3300466"/>
              <a:ext cx="49067" cy="121068"/>
            </a:xfrm>
            <a:custGeom>
              <a:avLst/>
              <a:gdLst/>
              <a:ahLst/>
              <a:cxnLst/>
              <a:rect l="l" t="t" r="r" b="b"/>
              <a:pathLst>
                <a:path w="2732" h="6741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316" y="277"/>
                    <a:pt x="2005" y="416"/>
                    <a:pt x="1729" y="692"/>
                  </a:cubicBezTo>
                  <a:lnTo>
                    <a:pt x="1729" y="865"/>
                  </a:lnTo>
                  <a:cubicBezTo>
                    <a:pt x="1141" y="2731"/>
                    <a:pt x="588" y="4736"/>
                    <a:pt x="0" y="6741"/>
                  </a:cubicBezTo>
                  <a:cubicBezTo>
                    <a:pt x="277" y="6464"/>
                    <a:pt x="588" y="6188"/>
                    <a:pt x="1003" y="6050"/>
                  </a:cubicBezTo>
                  <a:lnTo>
                    <a:pt x="1003" y="5877"/>
                  </a:lnTo>
                  <a:cubicBezTo>
                    <a:pt x="1141" y="4736"/>
                    <a:pt x="1452" y="3734"/>
                    <a:pt x="1867" y="2731"/>
                  </a:cubicBezTo>
                  <a:cubicBezTo>
                    <a:pt x="2178" y="1867"/>
                    <a:pt x="2455" y="865"/>
                    <a:pt x="2731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3582453" y="3370007"/>
              <a:ext cx="23599" cy="23599"/>
            </a:xfrm>
            <a:custGeom>
              <a:avLst/>
              <a:gdLst/>
              <a:ahLst/>
              <a:cxnLst/>
              <a:rect l="l" t="t" r="r" b="b"/>
              <a:pathLst>
                <a:path w="1314" h="1314" extrusionOk="0">
                  <a:moveTo>
                    <a:pt x="726" y="0"/>
                  </a:moveTo>
                  <a:cubicBezTo>
                    <a:pt x="311" y="0"/>
                    <a:pt x="0" y="277"/>
                    <a:pt x="0" y="726"/>
                  </a:cubicBezTo>
                  <a:cubicBezTo>
                    <a:pt x="0" y="1002"/>
                    <a:pt x="311" y="1314"/>
                    <a:pt x="726" y="1314"/>
                  </a:cubicBezTo>
                  <a:cubicBezTo>
                    <a:pt x="1003" y="1314"/>
                    <a:pt x="1314" y="1002"/>
                    <a:pt x="1314" y="726"/>
                  </a:cubicBezTo>
                  <a:cubicBezTo>
                    <a:pt x="1314" y="277"/>
                    <a:pt x="1003" y="0"/>
                    <a:pt x="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3611009" y="3367511"/>
              <a:ext cx="13057" cy="10578"/>
            </a:xfrm>
            <a:custGeom>
              <a:avLst/>
              <a:gdLst/>
              <a:ahLst/>
              <a:cxnLst/>
              <a:rect l="l" t="t" r="r" b="b"/>
              <a:pathLst>
                <a:path w="727" h="589" extrusionOk="0">
                  <a:moveTo>
                    <a:pt x="450" y="1"/>
                  </a:moveTo>
                  <a:cubicBezTo>
                    <a:pt x="138" y="1"/>
                    <a:pt x="0" y="139"/>
                    <a:pt x="0" y="277"/>
                  </a:cubicBezTo>
                  <a:cubicBezTo>
                    <a:pt x="0" y="416"/>
                    <a:pt x="138" y="588"/>
                    <a:pt x="450" y="588"/>
                  </a:cubicBezTo>
                  <a:cubicBezTo>
                    <a:pt x="588" y="588"/>
                    <a:pt x="726" y="416"/>
                    <a:pt x="726" y="277"/>
                  </a:cubicBezTo>
                  <a:cubicBezTo>
                    <a:pt x="726" y="139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3603556" y="3359447"/>
              <a:ext cx="4975" cy="5604"/>
            </a:xfrm>
            <a:custGeom>
              <a:avLst/>
              <a:gdLst/>
              <a:ahLst/>
              <a:cxnLst/>
              <a:rect l="l" t="t" r="r" b="b"/>
              <a:pathLst>
                <a:path w="277" h="312" extrusionOk="0">
                  <a:moveTo>
                    <a:pt x="139" y="0"/>
                  </a:moveTo>
                  <a:cubicBezTo>
                    <a:pt x="0" y="0"/>
                    <a:pt x="0" y="173"/>
                    <a:pt x="0" y="173"/>
                  </a:cubicBezTo>
                  <a:cubicBezTo>
                    <a:pt x="0" y="312"/>
                    <a:pt x="0" y="312"/>
                    <a:pt x="139" y="312"/>
                  </a:cubicBezTo>
                  <a:cubicBezTo>
                    <a:pt x="277" y="312"/>
                    <a:pt x="277" y="312"/>
                    <a:pt x="277" y="173"/>
                  </a:cubicBezTo>
                  <a:cubicBezTo>
                    <a:pt x="277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8"/>
            <p:cNvSpPr/>
            <p:nvPr/>
          </p:nvSpPr>
          <p:spPr>
            <a:xfrm>
              <a:off x="3670601" y="3232811"/>
              <a:ext cx="18014" cy="15535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415" y="0"/>
                    <a:pt x="277" y="0"/>
                    <a:pt x="139" y="138"/>
                  </a:cubicBezTo>
                  <a:cubicBezTo>
                    <a:pt x="0" y="138"/>
                    <a:pt x="0" y="311"/>
                    <a:pt x="0" y="450"/>
                  </a:cubicBezTo>
                  <a:cubicBezTo>
                    <a:pt x="0" y="726"/>
                    <a:pt x="139" y="864"/>
                    <a:pt x="415" y="864"/>
                  </a:cubicBezTo>
                  <a:cubicBezTo>
                    <a:pt x="726" y="864"/>
                    <a:pt x="1003" y="726"/>
                    <a:pt x="1003" y="450"/>
                  </a:cubicBezTo>
                  <a:cubicBezTo>
                    <a:pt x="1003" y="138"/>
                    <a:pt x="726" y="0"/>
                    <a:pt x="41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3696679" y="3243353"/>
              <a:ext cx="7453" cy="4993"/>
            </a:xfrm>
            <a:custGeom>
              <a:avLst/>
              <a:gdLst/>
              <a:ahLst/>
              <a:cxnLst/>
              <a:rect l="l" t="t" r="r" b="b"/>
              <a:pathLst>
                <a:path w="415" h="278" extrusionOk="0">
                  <a:moveTo>
                    <a:pt x="138" y="1"/>
                  </a:moveTo>
                  <a:lnTo>
                    <a:pt x="0" y="139"/>
                  </a:lnTo>
                  <a:cubicBezTo>
                    <a:pt x="0" y="277"/>
                    <a:pt x="138" y="277"/>
                    <a:pt x="138" y="277"/>
                  </a:cubicBezTo>
                  <a:cubicBezTo>
                    <a:pt x="277" y="277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3681161" y="3258871"/>
              <a:ext cx="7453" cy="7471"/>
            </a:xfrm>
            <a:custGeom>
              <a:avLst/>
              <a:gdLst/>
              <a:ahLst/>
              <a:cxnLst/>
              <a:rect l="l" t="t" r="r" b="b"/>
              <a:pathLst>
                <a:path w="415" h="416" extrusionOk="0">
                  <a:moveTo>
                    <a:pt x="138" y="1"/>
                  </a:moveTo>
                  <a:cubicBezTo>
                    <a:pt x="0" y="1"/>
                    <a:pt x="0" y="139"/>
                    <a:pt x="0" y="139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416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3637069" y="3315983"/>
              <a:ext cx="4993" cy="4993"/>
            </a:xfrm>
            <a:custGeom>
              <a:avLst/>
              <a:gdLst/>
              <a:ahLst/>
              <a:cxnLst/>
              <a:rect l="l" t="t" r="r" b="b"/>
              <a:pathLst>
                <a:path w="278" h="278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277"/>
                    <a:pt x="1" y="277"/>
                    <a:pt x="139" y="277"/>
                  </a:cubicBezTo>
                  <a:cubicBezTo>
                    <a:pt x="277" y="277"/>
                    <a:pt x="277" y="277"/>
                    <a:pt x="277" y="139"/>
                  </a:cubicBezTo>
                  <a:cubicBezTo>
                    <a:pt x="277" y="1"/>
                    <a:pt x="277" y="1"/>
                    <a:pt x="139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3655083" y="3323437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277" y="1"/>
                  </a:moveTo>
                  <a:cubicBezTo>
                    <a:pt x="139" y="1"/>
                    <a:pt x="0" y="139"/>
                    <a:pt x="0" y="277"/>
                  </a:cubicBezTo>
                  <a:cubicBezTo>
                    <a:pt x="0" y="450"/>
                    <a:pt x="139" y="588"/>
                    <a:pt x="277" y="588"/>
                  </a:cubicBezTo>
                  <a:cubicBezTo>
                    <a:pt x="415" y="588"/>
                    <a:pt x="588" y="450"/>
                    <a:pt x="588" y="277"/>
                  </a:cubicBezTo>
                  <a:cubicBezTo>
                    <a:pt x="588" y="139"/>
                    <a:pt x="415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3670601" y="3310398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277" y="1"/>
                  </a:moveTo>
                  <a:cubicBezTo>
                    <a:pt x="139" y="1"/>
                    <a:pt x="0" y="312"/>
                    <a:pt x="0" y="450"/>
                  </a:cubicBezTo>
                  <a:cubicBezTo>
                    <a:pt x="0" y="727"/>
                    <a:pt x="139" y="865"/>
                    <a:pt x="277" y="865"/>
                  </a:cubicBezTo>
                  <a:cubicBezTo>
                    <a:pt x="588" y="865"/>
                    <a:pt x="726" y="727"/>
                    <a:pt x="726" y="450"/>
                  </a:cubicBezTo>
                  <a:cubicBezTo>
                    <a:pt x="726" y="312"/>
                    <a:pt x="588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3422286" y="3214797"/>
              <a:ext cx="452574" cy="307942"/>
            </a:xfrm>
            <a:custGeom>
              <a:avLst/>
              <a:gdLst/>
              <a:ahLst/>
              <a:cxnLst/>
              <a:rect l="l" t="t" r="r" b="b"/>
              <a:pathLst>
                <a:path w="25199" h="17146" extrusionOk="0">
                  <a:moveTo>
                    <a:pt x="24058" y="4183"/>
                  </a:moveTo>
                  <a:cubicBezTo>
                    <a:pt x="24058" y="5047"/>
                    <a:pt x="24058" y="6050"/>
                    <a:pt x="24196" y="6914"/>
                  </a:cubicBezTo>
                  <a:lnTo>
                    <a:pt x="24196" y="7052"/>
                  </a:lnTo>
                  <a:cubicBezTo>
                    <a:pt x="23920" y="7363"/>
                    <a:pt x="23470" y="7640"/>
                    <a:pt x="23055" y="7916"/>
                  </a:cubicBezTo>
                  <a:cubicBezTo>
                    <a:pt x="23470" y="6637"/>
                    <a:pt x="23747" y="5462"/>
                    <a:pt x="24058" y="4183"/>
                  </a:cubicBezTo>
                  <a:close/>
                  <a:moveTo>
                    <a:pt x="23747" y="2870"/>
                  </a:moveTo>
                  <a:cubicBezTo>
                    <a:pt x="23332" y="4598"/>
                    <a:pt x="22883" y="6499"/>
                    <a:pt x="22330" y="8227"/>
                  </a:cubicBezTo>
                  <a:lnTo>
                    <a:pt x="22330" y="8504"/>
                  </a:lnTo>
                  <a:cubicBezTo>
                    <a:pt x="22191" y="8642"/>
                    <a:pt x="21880" y="8780"/>
                    <a:pt x="21742" y="8919"/>
                  </a:cubicBezTo>
                  <a:cubicBezTo>
                    <a:pt x="22191" y="7052"/>
                    <a:pt x="22606" y="5324"/>
                    <a:pt x="23055" y="3457"/>
                  </a:cubicBezTo>
                  <a:lnTo>
                    <a:pt x="23055" y="3319"/>
                  </a:lnTo>
                  <a:cubicBezTo>
                    <a:pt x="23332" y="3181"/>
                    <a:pt x="23608" y="3042"/>
                    <a:pt x="23747" y="2870"/>
                  </a:cubicBezTo>
                  <a:close/>
                  <a:moveTo>
                    <a:pt x="22330" y="3907"/>
                  </a:moveTo>
                  <a:lnTo>
                    <a:pt x="21016" y="9091"/>
                  </a:lnTo>
                  <a:cubicBezTo>
                    <a:pt x="21016" y="9230"/>
                    <a:pt x="21016" y="9368"/>
                    <a:pt x="21154" y="9368"/>
                  </a:cubicBezTo>
                  <a:cubicBezTo>
                    <a:pt x="20740" y="9644"/>
                    <a:pt x="20290" y="9956"/>
                    <a:pt x="19875" y="10232"/>
                  </a:cubicBezTo>
                  <a:cubicBezTo>
                    <a:pt x="20014" y="9368"/>
                    <a:pt x="20290" y="8504"/>
                    <a:pt x="20601" y="7640"/>
                  </a:cubicBezTo>
                  <a:cubicBezTo>
                    <a:pt x="21016" y="6637"/>
                    <a:pt x="21327" y="5635"/>
                    <a:pt x="21604" y="4460"/>
                  </a:cubicBezTo>
                  <a:lnTo>
                    <a:pt x="21604" y="4321"/>
                  </a:lnTo>
                  <a:cubicBezTo>
                    <a:pt x="21880" y="4183"/>
                    <a:pt x="22191" y="4045"/>
                    <a:pt x="22330" y="3907"/>
                  </a:cubicBezTo>
                  <a:close/>
                  <a:moveTo>
                    <a:pt x="17698" y="6914"/>
                  </a:moveTo>
                  <a:cubicBezTo>
                    <a:pt x="17283" y="8054"/>
                    <a:pt x="16834" y="9230"/>
                    <a:pt x="16557" y="10370"/>
                  </a:cubicBezTo>
                  <a:lnTo>
                    <a:pt x="16557" y="10232"/>
                  </a:lnTo>
                  <a:cubicBezTo>
                    <a:pt x="16557" y="10094"/>
                    <a:pt x="16419" y="9956"/>
                    <a:pt x="16281" y="9956"/>
                  </a:cubicBezTo>
                  <a:cubicBezTo>
                    <a:pt x="16281" y="9956"/>
                    <a:pt x="16281" y="9783"/>
                    <a:pt x="16142" y="9783"/>
                  </a:cubicBezTo>
                  <a:cubicBezTo>
                    <a:pt x="15970" y="9956"/>
                    <a:pt x="15831" y="9956"/>
                    <a:pt x="15831" y="10094"/>
                  </a:cubicBezTo>
                  <a:cubicBezTo>
                    <a:pt x="15831" y="9956"/>
                    <a:pt x="15970" y="9644"/>
                    <a:pt x="15970" y="9506"/>
                  </a:cubicBezTo>
                  <a:cubicBezTo>
                    <a:pt x="16142" y="9506"/>
                    <a:pt x="16281" y="9506"/>
                    <a:pt x="16281" y="9368"/>
                  </a:cubicBezTo>
                  <a:cubicBezTo>
                    <a:pt x="16419" y="9368"/>
                    <a:pt x="16419" y="9230"/>
                    <a:pt x="16419" y="9091"/>
                  </a:cubicBezTo>
                  <a:cubicBezTo>
                    <a:pt x="16419" y="8642"/>
                    <a:pt x="16281" y="8227"/>
                    <a:pt x="16281" y="7778"/>
                  </a:cubicBezTo>
                  <a:cubicBezTo>
                    <a:pt x="16419" y="7778"/>
                    <a:pt x="16557" y="7640"/>
                    <a:pt x="16834" y="7501"/>
                  </a:cubicBezTo>
                  <a:cubicBezTo>
                    <a:pt x="17145" y="7363"/>
                    <a:pt x="17421" y="7052"/>
                    <a:pt x="17698" y="6914"/>
                  </a:cubicBezTo>
                  <a:close/>
                  <a:moveTo>
                    <a:pt x="14414" y="865"/>
                  </a:moveTo>
                  <a:cubicBezTo>
                    <a:pt x="17283" y="1591"/>
                    <a:pt x="20152" y="1729"/>
                    <a:pt x="23055" y="2317"/>
                  </a:cubicBezTo>
                  <a:cubicBezTo>
                    <a:pt x="22883" y="2455"/>
                    <a:pt x="22744" y="2455"/>
                    <a:pt x="22606" y="2593"/>
                  </a:cubicBezTo>
                  <a:cubicBezTo>
                    <a:pt x="22330" y="2870"/>
                    <a:pt x="21880" y="3042"/>
                    <a:pt x="21604" y="3319"/>
                  </a:cubicBezTo>
                  <a:cubicBezTo>
                    <a:pt x="20740" y="3907"/>
                    <a:pt x="19875" y="4321"/>
                    <a:pt x="19150" y="4909"/>
                  </a:cubicBezTo>
                  <a:cubicBezTo>
                    <a:pt x="18424" y="5324"/>
                    <a:pt x="17560" y="5911"/>
                    <a:pt x="16834" y="6499"/>
                  </a:cubicBezTo>
                  <a:cubicBezTo>
                    <a:pt x="16419" y="6637"/>
                    <a:pt x="16142" y="6914"/>
                    <a:pt x="15693" y="7052"/>
                  </a:cubicBezTo>
                  <a:cubicBezTo>
                    <a:pt x="15693" y="7190"/>
                    <a:pt x="15555" y="7190"/>
                    <a:pt x="15416" y="7363"/>
                  </a:cubicBezTo>
                  <a:cubicBezTo>
                    <a:pt x="15416" y="7190"/>
                    <a:pt x="15278" y="7190"/>
                    <a:pt x="15105" y="7052"/>
                  </a:cubicBezTo>
                  <a:cubicBezTo>
                    <a:pt x="13550" y="6914"/>
                    <a:pt x="11960" y="6637"/>
                    <a:pt x="10232" y="6326"/>
                  </a:cubicBezTo>
                  <a:cubicBezTo>
                    <a:pt x="10093" y="6326"/>
                    <a:pt x="9782" y="6499"/>
                    <a:pt x="9782" y="6637"/>
                  </a:cubicBezTo>
                  <a:cubicBezTo>
                    <a:pt x="9644" y="6914"/>
                    <a:pt x="9921" y="7190"/>
                    <a:pt x="10093" y="7190"/>
                  </a:cubicBezTo>
                  <a:cubicBezTo>
                    <a:pt x="11511" y="7501"/>
                    <a:pt x="12962" y="7640"/>
                    <a:pt x="14414" y="7916"/>
                  </a:cubicBezTo>
                  <a:cubicBezTo>
                    <a:pt x="13688" y="8366"/>
                    <a:pt x="12824" y="8642"/>
                    <a:pt x="12098" y="9091"/>
                  </a:cubicBezTo>
                  <a:cubicBezTo>
                    <a:pt x="11649" y="9368"/>
                    <a:pt x="11234" y="9506"/>
                    <a:pt x="10958" y="9783"/>
                  </a:cubicBezTo>
                  <a:cubicBezTo>
                    <a:pt x="10508" y="10094"/>
                    <a:pt x="10232" y="10370"/>
                    <a:pt x="9921" y="10509"/>
                  </a:cubicBezTo>
                  <a:cubicBezTo>
                    <a:pt x="7328" y="9783"/>
                    <a:pt x="4736" y="9956"/>
                    <a:pt x="2316" y="9230"/>
                  </a:cubicBezTo>
                  <a:cubicBezTo>
                    <a:pt x="2005" y="9091"/>
                    <a:pt x="1729" y="8919"/>
                    <a:pt x="1452" y="8780"/>
                  </a:cubicBezTo>
                  <a:cubicBezTo>
                    <a:pt x="2143" y="8366"/>
                    <a:pt x="3008" y="7778"/>
                    <a:pt x="3872" y="7190"/>
                  </a:cubicBezTo>
                  <a:cubicBezTo>
                    <a:pt x="4459" y="6776"/>
                    <a:pt x="5185" y="6326"/>
                    <a:pt x="5773" y="6050"/>
                  </a:cubicBezTo>
                  <a:cubicBezTo>
                    <a:pt x="6637" y="6326"/>
                    <a:pt x="7639" y="6637"/>
                    <a:pt x="8503" y="6776"/>
                  </a:cubicBezTo>
                  <a:cubicBezTo>
                    <a:pt x="8642" y="6776"/>
                    <a:pt x="8918" y="6637"/>
                    <a:pt x="8918" y="6499"/>
                  </a:cubicBezTo>
                  <a:lnTo>
                    <a:pt x="8918" y="6326"/>
                  </a:lnTo>
                  <a:cubicBezTo>
                    <a:pt x="9056" y="6188"/>
                    <a:pt x="8918" y="5911"/>
                    <a:pt x="8642" y="5911"/>
                  </a:cubicBezTo>
                  <a:cubicBezTo>
                    <a:pt x="7916" y="5773"/>
                    <a:pt x="7328" y="5635"/>
                    <a:pt x="6775" y="5462"/>
                  </a:cubicBezTo>
                  <a:cubicBezTo>
                    <a:pt x="6775" y="5324"/>
                    <a:pt x="6913" y="5324"/>
                    <a:pt x="7052" y="5186"/>
                  </a:cubicBezTo>
                  <a:cubicBezTo>
                    <a:pt x="8192" y="4598"/>
                    <a:pt x="9229" y="3907"/>
                    <a:pt x="10370" y="3181"/>
                  </a:cubicBezTo>
                  <a:cubicBezTo>
                    <a:pt x="10785" y="2870"/>
                    <a:pt x="11372" y="2593"/>
                    <a:pt x="11960" y="2178"/>
                  </a:cubicBezTo>
                  <a:cubicBezTo>
                    <a:pt x="12513" y="1867"/>
                    <a:pt x="12962" y="1591"/>
                    <a:pt x="13550" y="1314"/>
                  </a:cubicBezTo>
                  <a:cubicBezTo>
                    <a:pt x="13688" y="1141"/>
                    <a:pt x="13826" y="1141"/>
                    <a:pt x="13965" y="1141"/>
                  </a:cubicBezTo>
                  <a:cubicBezTo>
                    <a:pt x="14103" y="1003"/>
                    <a:pt x="14241" y="1003"/>
                    <a:pt x="14241" y="1003"/>
                  </a:cubicBezTo>
                  <a:cubicBezTo>
                    <a:pt x="14414" y="1003"/>
                    <a:pt x="14414" y="865"/>
                    <a:pt x="14414" y="865"/>
                  </a:cubicBezTo>
                  <a:close/>
                  <a:moveTo>
                    <a:pt x="21016" y="4771"/>
                  </a:moveTo>
                  <a:lnTo>
                    <a:pt x="21016" y="4771"/>
                  </a:lnTo>
                  <a:cubicBezTo>
                    <a:pt x="20740" y="5635"/>
                    <a:pt x="20463" y="6637"/>
                    <a:pt x="20152" y="7501"/>
                  </a:cubicBezTo>
                  <a:cubicBezTo>
                    <a:pt x="19737" y="8504"/>
                    <a:pt x="19426" y="9506"/>
                    <a:pt x="19288" y="10647"/>
                  </a:cubicBezTo>
                  <a:lnTo>
                    <a:pt x="19288" y="10820"/>
                  </a:lnTo>
                  <a:cubicBezTo>
                    <a:pt x="18873" y="10958"/>
                    <a:pt x="18562" y="11234"/>
                    <a:pt x="18285" y="11511"/>
                  </a:cubicBezTo>
                  <a:cubicBezTo>
                    <a:pt x="18873" y="9506"/>
                    <a:pt x="19426" y="7501"/>
                    <a:pt x="20014" y="5635"/>
                  </a:cubicBezTo>
                  <a:lnTo>
                    <a:pt x="20014" y="5462"/>
                  </a:lnTo>
                  <a:cubicBezTo>
                    <a:pt x="20290" y="5186"/>
                    <a:pt x="20601" y="5047"/>
                    <a:pt x="21016" y="4771"/>
                  </a:cubicBezTo>
                  <a:close/>
                  <a:moveTo>
                    <a:pt x="11234" y="10647"/>
                  </a:moveTo>
                  <a:lnTo>
                    <a:pt x="11234" y="10647"/>
                  </a:lnTo>
                  <a:cubicBezTo>
                    <a:pt x="11096" y="11096"/>
                    <a:pt x="10958" y="11684"/>
                    <a:pt x="10646" y="12237"/>
                  </a:cubicBezTo>
                  <a:lnTo>
                    <a:pt x="10646" y="11234"/>
                  </a:lnTo>
                  <a:cubicBezTo>
                    <a:pt x="10785" y="10958"/>
                    <a:pt x="11096" y="10820"/>
                    <a:pt x="11234" y="10647"/>
                  </a:cubicBezTo>
                  <a:close/>
                  <a:moveTo>
                    <a:pt x="19288" y="5911"/>
                  </a:moveTo>
                  <a:lnTo>
                    <a:pt x="19288" y="5911"/>
                  </a:lnTo>
                  <a:cubicBezTo>
                    <a:pt x="18735" y="7778"/>
                    <a:pt x="18147" y="9644"/>
                    <a:pt x="17560" y="11511"/>
                  </a:cubicBezTo>
                  <a:cubicBezTo>
                    <a:pt x="17560" y="11684"/>
                    <a:pt x="17560" y="11822"/>
                    <a:pt x="17698" y="11822"/>
                  </a:cubicBezTo>
                  <a:cubicBezTo>
                    <a:pt x="17421" y="12099"/>
                    <a:pt x="17145" y="12237"/>
                    <a:pt x="16834" y="12375"/>
                  </a:cubicBezTo>
                  <a:lnTo>
                    <a:pt x="16834" y="12237"/>
                  </a:lnTo>
                  <a:cubicBezTo>
                    <a:pt x="17145" y="10232"/>
                    <a:pt x="17698" y="8227"/>
                    <a:pt x="18562" y="6326"/>
                  </a:cubicBezTo>
                  <a:cubicBezTo>
                    <a:pt x="18735" y="6188"/>
                    <a:pt x="19011" y="6050"/>
                    <a:pt x="19288" y="5911"/>
                  </a:cubicBezTo>
                  <a:close/>
                  <a:moveTo>
                    <a:pt x="15693" y="10232"/>
                  </a:moveTo>
                  <a:lnTo>
                    <a:pt x="15693" y="10370"/>
                  </a:lnTo>
                  <a:cubicBezTo>
                    <a:pt x="15831" y="11234"/>
                    <a:pt x="15970" y="11960"/>
                    <a:pt x="16142" y="12824"/>
                  </a:cubicBezTo>
                  <a:lnTo>
                    <a:pt x="16142" y="12963"/>
                  </a:lnTo>
                  <a:cubicBezTo>
                    <a:pt x="15693" y="13239"/>
                    <a:pt x="15278" y="13550"/>
                    <a:pt x="14691" y="13827"/>
                  </a:cubicBezTo>
                  <a:cubicBezTo>
                    <a:pt x="14967" y="12686"/>
                    <a:pt x="15416" y="11373"/>
                    <a:pt x="15693" y="10232"/>
                  </a:cubicBezTo>
                  <a:close/>
                  <a:moveTo>
                    <a:pt x="15416" y="8366"/>
                  </a:moveTo>
                  <a:cubicBezTo>
                    <a:pt x="15555" y="8504"/>
                    <a:pt x="15555" y="8780"/>
                    <a:pt x="15555" y="9091"/>
                  </a:cubicBezTo>
                  <a:cubicBezTo>
                    <a:pt x="14967" y="10647"/>
                    <a:pt x="14414" y="12375"/>
                    <a:pt x="13965" y="14103"/>
                  </a:cubicBezTo>
                  <a:lnTo>
                    <a:pt x="13965" y="14276"/>
                  </a:lnTo>
                  <a:cubicBezTo>
                    <a:pt x="13688" y="14553"/>
                    <a:pt x="13239" y="14691"/>
                    <a:pt x="12824" y="14967"/>
                  </a:cubicBezTo>
                  <a:cubicBezTo>
                    <a:pt x="13377" y="12824"/>
                    <a:pt x="14241" y="10820"/>
                    <a:pt x="14967" y="8642"/>
                  </a:cubicBezTo>
                  <a:lnTo>
                    <a:pt x="14967" y="8504"/>
                  </a:lnTo>
                  <a:cubicBezTo>
                    <a:pt x="15105" y="8504"/>
                    <a:pt x="15278" y="8366"/>
                    <a:pt x="15416" y="8366"/>
                  </a:cubicBezTo>
                  <a:close/>
                  <a:moveTo>
                    <a:pt x="12686" y="9783"/>
                  </a:moveTo>
                  <a:cubicBezTo>
                    <a:pt x="12375" y="10647"/>
                    <a:pt x="12098" y="11511"/>
                    <a:pt x="11822" y="12375"/>
                  </a:cubicBezTo>
                  <a:cubicBezTo>
                    <a:pt x="11511" y="13412"/>
                    <a:pt x="11234" y="14553"/>
                    <a:pt x="10958" y="15555"/>
                  </a:cubicBezTo>
                  <a:cubicBezTo>
                    <a:pt x="10958" y="14829"/>
                    <a:pt x="10785" y="14276"/>
                    <a:pt x="10785" y="13550"/>
                  </a:cubicBezTo>
                  <a:cubicBezTo>
                    <a:pt x="11096" y="12686"/>
                    <a:pt x="11511" y="11684"/>
                    <a:pt x="11822" y="10820"/>
                  </a:cubicBezTo>
                  <a:cubicBezTo>
                    <a:pt x="11960" y="10647"/>
                    <a:pt x="11960" y="10370"/>
                    <a:pt x="12098" y="10232"/>
                  </a:cubicBezTo>
                  <a:lnTo>
                    <a:pt x="12098" y="10094"/>
                  </a:lnTo>
                  <a:cubicBezTo>
                    <a:pt x="12375" y="9956"/>
                    <a:pt x="12513" y="9783"/>
                    <a:pt x="12686" y="9783"/>
                  </a:cubicBezTo>
                  <a:close/>
                  <a:moveTo>
                    <a:pt x="14241" y="8919"/>
                  </a:moveTo>
                  <a:lnTo>
                    <a:pt x="14241" y="8919"/>
                  </a:lnTo>
                  <a:cubicBezTo>
                    <a:pt x="13550" y="11096"/>
                    <a:pt x="12686" y="13239"/>
                    <a:pt x="12098" y="15417"/>
                  </a:cubicBezTo>
                  <a:cubicBezTo>
                    <a:pt x="11960" y="15555"/>
                    <a:pt x="11649" y="15693"/>
                    <a:pt x="11511" y="15832"/>
                  </a:cubicBezTo>
                  <a:cubicBezTo>
                    <a:pt x="12098" y="13827"/>
                    <a:pt x="12513" y="11684"/>
                    <a:pt x="13377" y="9644"/>
                  </a:cubicBezTo>
                  <a:cubicBezTo>
                    <a:pt x="13377" y="9644"/>
                    <a:pt x="13377" y="9506"/>
                    <a:pt x="13550" y="9506"/>
                  </a:cubicBezTo>
                  <a:lnTo>
                    <a:pt x="13550" y="9368"/>
                  </a:lnTo>
                  <a:cubicBezTo>
                    <a:pt x="13826" y="9230"/>
                    <a:pt x="14103" y="9091"/>
                    <a:pt x="14241" y="8919"/>
                  </a:cubicBezTo>
                  <a:close/>
                  <a:moveTo>
                    <a:pt x="865" y="9644"/>
                  </a:moveTo>
                  <a:cubicBezTo>
                    <a:pt x="2143" y="10232"/>
                    <a:pt x="3595" y="10509"/>
                    <a:pt x="4909" y="10647"/>
                  </a:cubicBezTo>
                  <a:cubicBezTo>
                    <a:pt x="6464" y="10820"/>
                    <a:pt x="8192" y="10958"/>
                    <a:pt x="9644" y="11373"/>
                  </a:cubicBezTo>
                  <a:lnTo>
                    <a:pt x="9782" y="11373"/>
                  </a:lnTo>
                  <a:cubicBezTo>
                    <a:pt x="9782" y="12686"/>
                    <a:pt x="9921" y="14103"/>
                    <a:pt x="10093" y="15417"/>
                  </a:cubicBezTo>
                  <a:lnTo>
                    <a:pt x="10093" y="16143"/>
                  </a:lnTo>
                  <a:cubicBezTo>
                    <a:pt x="9056" y="16004"/>
                    <a:pt x="7916" y="16004"/>
                    <a:pt x="6913" y="15693"/>
                  </a:cubicBezTo>
                  <a:cubicBezTo>
                    <a:pt x="5600" y="15555"/>
                    <a:pt x="4321" y="15279"/>
                    <a:pt x="3180" y="14967"/>
                  </a:cubicBezTo>
                  <a:cubicBezTo>
                    <a:pt x="2455" y="14691"/>
                    <a:pt x="1867" y="14553"/>
                    <a:pt x="1279" y="14103"/>
                  </a:cubicBezTo>
                  <a:cubicBezTo>
                    <a:pt x="1003" y="12686"/>
                    <a:pt x="1003" y="11096"/>
                    <a:pt x="865" y="9644"/>
                  </a:cubicBezTo>
                  <a:close/>
                  <a:moveTo>
                    <a:pt x="14241" y="1"/>
                  </a:moveTo>
                  <a:lnTo>
                    <a:pt x="14103" y="139"/>
                  </a:lnTo>
                  <a:cubicBezTo>
                    <a:pt x="13550" y="277"/>
                    <a:pt x="12962" y="588"/>
                    <a:pt x="12375" y="865"/>
                  </a:cubicBezTo>
                  <a:cubicBezTo>
                    <a:pt x="11822" y="1314"/>
                    <a:pt x="11234" y="1591"/>
                    <a:pt x="10646" y="2006"/>
                  </a:cubicBezTo>
                  <a:cubicBezTo>
                    <a:pt x="9506" y="2731"/>
                    <a:pt x="8365" y="3457"/>
                    <a:pt x="7190" y="4183"/>
                  </a:cubicBezTo>
                  <a:cubicBezTo>
                    <a:pt x="5911" y="4909"/>
                    <a:pt x="4736" y="5635"/>
                    <a:pt x="3595" y="6326"/>
                  </a:cubicBezTo>
                  <a:cubicBezTo>
                    <a:pt x="2455" y="7052"/>
                    <a:pt x="1279" y="7778"/>
                    <a:pt x="139" y="8642"/>
                  </a:cubicBezTo>
                  <a:cubicBezTo>
                    <a:pt x="0" y="8642"/>
                    <a:pt x="0" y="8780"/>
                    <a:pt x="0" y="9091"/>
                  </a:cubicBezTo>
                  <a:cubicBezTo>
                    <a:pt x="139" y="10958"/>
                    <a:pt x="139" y="12686"/>
                    <a:pt x="415" y="14414"/>
                  </a:cubicBezTo>
                  <a:lnTo>
                    <a:pt x="415" y="14553"/>
                  </a:lnTo>
                  <a:lnTo>
                    <a:pt x="415" y="14691"/>
                  </a:lnTo>
                  <a:cubicBezTo>
                    <a:pt x="588" y="14691"/>
                    <a:pt x="588" y="14829"/>
                    <a:pt x="726" y="14829"/>
                  </a:cubicBezTo>
                  <a:cubicBezTo>
                    <a:pt x="1452" y="15279"/>
                    <a:pt x="2143" y="15555"/>
                    <a:pt x="2869" y="15832"/>
                  </a:cubicBezTo>
                  <a:cubicBezTo>
                    <a:pt x="3733" y="16143"/>
                    <a:pt x="4598" y="16281"/>
                    <a:pt x="5462" y="16419"/>
                  </a:cubicBezTo>
                  <a:cubicBezTo>
                    <a:pt x="7052" y="16696"/>
                    <a:pt x="8780" y="16869"/>
                    <a:pt x="10370" y="17145"/>
                  </a:cubicBezTo>
                  <a:lnTo>
                    <a:pt x="10785" y="17145"/>
                  </a:lnTo>
                  <a:cubicBezTo>
                    <a:pt x="10958" y="17145"/>
                    <a:pt x="11096" y="17145"/>
                    <a:pt x="11096" y="17007"/>
                  </a:cubicBezTo>
                  <a:cubicBezTo>
                    <a:pt x="15970" y="14276"/>
                    <a:pt x="20601" y="11096"/>
                    <a:pt x="24922" y="7640"/>
                  </a:cubicBezTo>
                  <a:cubicBezTo>
                    <a:pt x="25060" y="7501"/>
                    <a:pt x="25198" y="7190"/>
                    <a:pt x="25060" y="7052"/>
                  </a:cubicBezTo>
                  <a:lnTo>
                    <a:pt x="25060" y="6776"/>
                  </a:lnTo>
                  <a:cubicBezTo>
                    <a:pt x="25060" y="6050"/>
                    <a:pt x="25060" y="5324"/>
                    <a:pt x="24922" y="4460"/>
                  </a:cubicBezTo>
                  <a:lnTo>
                    <a:pt x="24922" y="3319"/>
                  </a:lnTo>
                  <a:cubicBezTo>
                    <a:pt x="24922" y="3042"/>
                    <a:pt x="24784" y="2731"/>
                    <a:pt x="24784" y="2455"/>
                  </a:cubicBezTo>
                  <a:cubicBezTo>
                    <a:pt x="24784" y="2317"/>
                    <a:pt x="24784" y="2178"/>
                    <a:pt x="24611" y="2006"/>
                  </a:cubicBezTo>
                  <a:cubicBezTo>
                    <a:pt x="24611" y="2006"/>
                    <a:pt x="24611" y="1867"/>
                    <a:pt x="24473" y="1867"/>
                  </a:cubicBezTo>
                  <a:lnTo>
                    <a:pt x="24334" y="1867"/>
                  </a:lnTo>
                  <a:cubicBezTo>
                    <a:pt x="24334" y="1729"/>
                    <a:pt x="24196" y="1729"/>
                    <a:pt x="24058" y="1591"/>
                  </a:cubicBezTo>
                  <a:cubicBezTo>
                    <a:pt x="21016" y="1003"/>
                    <a:pt x="17698" y="727"/>
                    <a:pt x="14691" y="1"/>
                  </a:cubicBezTo>
                  <a:lnTo>
                    <a:pt x="14552" y="1"/>
                  </a:lnTo>
                  <a:cubicBezTo>
                    <a:pt x="14552" y="1"/>
                    <a:pt x="14414" y="1"/>
                    <a:pt x="14414" y="139"/>
                  </a:cubicBezTo>
                  <a:lnTo>
                    <a:pt x="142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5" name="Google Shape;965;p8"/>
          <p:cNvSpPr/>
          <p:nvPr/>
        </p:nvSpPr>
        <p:spPr>
          <a:xfrm>
            <a:off x="3595107" y="3995488"/>
            <a:ext cx="18" cy="2564"/>
          </a:xfrm>
          <a:custGeom>
            <a:avLst/>
            <a:gdLst/>
            <a:ahLst/>
            <a:cxnLst/>
            <a:rect l="l" t="t" r="r" b="b"/>
            <a:pathLst>
              <a:path w="1" h="139" extrusionOk="0">
                <a:moveTo>
                  <a:pt x="1" y="1"/>
                </a:moveTo>
                <a:lnTo>
                  <a:pt x="1" y="139"/>
                </a:lnTo>
                <a:lnTo>
                  <a:pt x="1" y="139"/>
                </a:lnTo>
                <a:lnTo>
                  <a:pt x="1" y="139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8"/>
          <p:cNvSpPr/>
          <p:nvPr/>
        </p:nvSpPr>
        <p:spPr>
          <a:xfrm>
            <a:off x="3515434" y="3724565"/>
            <a:ext cx="2564" cy="7672"/>
          </a:xfrm>
          <a:custGeom>
            <a:avLst/>
            <a:gdLst/>
            <a:ahLst/>
            <a:cxnLst/>
            <a:rect l="l" t="t" r="r" b="b"/>
            <a:pathLst>
              <a:path w="139" h="416" extrusionOk="0">
                <a:moveTo>
                  <a:pt x="138" y="415"/>
                </a:moveTo>
                <a:cubicBezTo>
                  <a:pt x="138" y="277"/>
                  <a:pt x="0" y="139"/>
                  <a:pt x="0" y="0"/>
                </a:cubicBezTo>
                <a:cubicBezTo>
                  <a:pt x="0" y="139"/>
                  <a:pt x="138" y="277"/>
                  <a:pt x="138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8"/>
          <p:cNvSpPr/>
          <p:nvPr/>
        </p:nvSpPr>
        <p:spPr>
          <a:xfrm>
            <a:off x="3507134" y="3697787"/>
            <a:ext cx="18" cy="5127"/>
          </a:xfrm>
          <a:custGeom>
            <a:avLst/>
            <a:gdLst/>
            <a:ahLst/>
            <a:cxnLst/>
            <a:rect l="l" t="t" r="r" b="b"/>
            <a:pathLst>
              <a:path w="1" h="278" extrusionOk="0">
                <a:moveTo>
                  <a:pt x="1" y="1"/>
                </a:moveTo>
                <a:lnTo>
                  <a:pt x="1" y="277"/>
                </a:lnTo>
                <a:lnTo>
                  <a:pt x="1" y="1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8"/>
          <p:cNvSpPr/>
          <p:nvPr/>
        </p:nvSpPr>
        <p:spPr>
          <a:xfrm>
            <a:off x="3525633" y="3756434"/>
            <a:ext cx="3191" cy="7672"/>
          </a:xfrm>
          <a:custGeom>
            <a:avLst/>
            <a:gdLst/>
            <a:ahLst/>
            <a:cxnLst/>
            <a:rect l="l" t="t" r="r" b="b"/>
            <a:pathLst>
              <a:path w="173" h="416" extrusionOk="0">
                <a:moveTo>
                  <a:pt x="173" y="415"/>
                </a:moveTo>
                <a:cubicBezTo>
                  <a:pt x="173" y="277"/>
                  <a:pt x="0" y="139"/>
                  <a:pt x="0" y="1"/>
                </a:cubicBezTo>
                <a:cubicBezTo>
                  <a:pt x="0" y="139"/>
                  <a:pt x="173" y="277"/>
                  <a:pt x="173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8"/>
          <p:cNvSpPr/>
          <p:nvPr/>
        </p:nvSpPr>
        <p:spPr>
          <a:xfrm>
            <a:off x="3584281" y="3963620"/>
            <a:ext cx="18" cy="5109"/>
          </a:xfrm>
          <a:custGeom>
            <a:avLst/>
            <a:gdLst/>
            <a:ahLst/>
            <a:cxnLst/>
            <a:rect l="l" t="t" r="r" b="b"/>
            <a:pathLst>
              <a:path w="1" h="277" extrusionOk="0">
                <a:moveTo>
                  <a:pt x="0" y="0"/>
                </a:moveTo>
                <a:lnTo>
                  <a:pt x="0" y="277"/>
                </a:lnTo>
                <a:lnTo>
                  <a:pt x="0" y="0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8"/>
          <p:cNvSpPr/>
          <p:nvPr/>
        </p:nvSpPr>
        <p:spPr>
          <a:xfrm>
            <a:off x="3496935" y="3668463"/>
            <a:ext cx="76528" cy="13408"/>
          </a:xfrm>
          <a:custGeom>
            <a:avLst/>
            <a:gdLst/>
            <a:ahLst/>
            <a:cxnLst/>
            <a:rect l="l" t="t" r="r" b="b"/>
            <a:pathLst>
              <a:path w="4149" h="727" extrusionOk="0">
                <a:moveTo>
                  <a:pt x="3734" y="1"/>
                </a:moveTo>
                <a:cubicBezTo>
                  <a:pt x="2981" y="183"/>
                  <a:pt x="2213" y="381"/>
                  <a:pt x="1449" y="534"/>
                </a:cubicBezTo>
                <a:lnTo>
                  <a:pt x="1449" y="534"/>
                </a:lnTo>
                <a:cubicBezTo>
                  <a:pt x="2385" y="381"/>
                  <a:pt x="3304" y="183"/>
                  <a:pt x="4148" y="1"/>
                </a:cubicBezTo>
                <a:close/>
                <a:moveTo>
                  <a:pt x="1449" y="534"/>
                </a:moveTo>
                <a:cubicBezTo>
                  <a:pt x="968" y="613"/>
                  <a:pt x="482" y="680"/>
                  <a:pt x="1" y="727"/>
                </a:cubicBezTo>
                <a:lnTo>
                  <a:pt x="277" y="727"/>
                </a:lnTo>
                <a:cubicBezTo>
                  <a:pt x="665" y="680"/>
                  <a:pt x="1057" y="613"/>
                  <a:pt x="1449" y="534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8"/>
          <p:cNvSpPr/>
          <p:nvPr/>
        </p:nvSpPr>
        <p:spPr>
          <a:xfrm>
            <a:off x="4816532" y="4279155"/>
            <a:ext cx="18" cy="5773"/>
          </a:xfrm>
          <a:custGeom>
            <a:avLst/>
            <a:gdLst/>
            <a:ahLst/>
            <a:cxnLst/>
            <a:rect l="l" t="t" r="r" b="b"/>
            <a:pathLst>
              <a:path w="1" h="313" extrusionOk="0">
                <a:moveTo>
                  <a:pt x="1" y="1"/>
                </a:moveTo>
                <a:lnTo>
                  <a:pt x="1" y="312"/>
                </a:lnTo>
                <a:lnTo>
                  <a:pt x="1" y="312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8"/>
          <p:cNvSpPr/>
          <p:nvPr/>
        </p:nvSpPr>
        <p:spPr>
          <a:xfrm>
            <a:off x="4774463" y="4292545"/>
            <a:ext cx="26155" cy="10863"/>
          </a:xfrm>
          <a:custGeom>
            <a:avLst/>
            <a:gdLst/>
            <a:ahLst/>
            <a:cxnLst/>
            <a:rect l="l" t="t" r="r" b="b"/>
            <a:pathLst>
              <a:path w="1418" h="589" extrusionOk="0">
                <a:moveTo>
                  <a:pt x="1417" y="1"/>
                </a:moveTo>
                <a:lnTo>
                  <a:pt x="1417" y="1"/>
                </a:lnTo>
                <a:cubicBezTo>
                  <a:pt x="1245" y="130"/>
                  <a:pt x="1042" y="230"/>
                  <a:pt x="835" y="312"/>
                </a:cubicBezTo>
                <a:lnTo>
                  <a:pt x="1003" y="312"/>
                </a:lnTo>
                <a:cubicBezTo>
                  <a:pt x="1141" y="139"/>
                  <a:pt x="1279" y="139"/>
                  <a:pt x="1417" y="1"/>
                </a:cubicBezTo>
                <a:close/>
                <a:moveTo>
                  <a:pt x="726" y="312"/>
                </a:moveTo>
                <a:cubicBezTo>
                  <a:pt x="415" y="450"/>
                  <a:pt x="138" y="450"/>
                  <a:pt x="0" y="588"/>
                </a:cubicBezTo>
                <a:cubicBezTo>
                  <a:pt x="242" y="508"/>
                  <a:pt x="543" y="427"/>
                  <a:pt x="835" y="312"/>
                </a:cubicBez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8"/>
          <p:cNvSpPr/>
          <p:nvPr/>
        </p:nvSpPr>
        <p:spPr>
          <a:xfrm>
            <a:off x="4813986" y="4284910"/>
            <a:ext cx="2564" cy="2564"/>
          </a:xfrm>
          <a:custGeom>
            <a:avLst/>
            <a:gdLst/>
            <a:ahLst/>
            <a:cxnLst/>
            <a:rect l="l" t="t" r="r" b="b"/>
            <a:pathLst>
              <a:path w="139" h="139" extrusionOk="0">
                <a:moveTo>
                  <a:pt x="139" y="0"/>
                </a:moveTo>
                <a:cubicBezTo>
                  <a:pt x="0" y="0"/>
                  <a:pt x="0" y="138"/>
                  <a:pt x="0" y="138"/>
                </a:cubicBezTo>
                <a:lnTo>
                  <a:pt x="139" y="0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8"/>
          <p:cNvSpPr/>
          <p:nvPr/>
        </p:nvSpPr>
        <p:spPr>
          <a:xfrm>
            <a:off x="3592562" y="3527579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8"/>
          <p:cNvSpPr/>
          <p:nvPr/>
        </p:nvSpPr>
        <p:spPr>
          <a:xfrm>
            <a:off x="3605306" y="3533315"/>
            <a:ext cx="3209" cy="2582"/>
          </a:xfrm>
          <a:custGeom>
            <a:avLst/>
            <a:gdLst/>
            <a:ahLst/>
            <a:cxnLst/>
            <a:rect l="l" t="t" r="r" b="b"/>
            <a:pathLst>
              <a:path w="174" h="140" extrusionOk="0">
                <a:moveTo>
                  <a:pt x="1" y="1"/>
                </a:moveTo>
                <a:lnTo>
                  <a:pt x="1" y="139"/>
                </a:lnTo>
                <a:lnTo>
                  <a:pt x="17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8"/>
          <p:cNvSpPr/>
          <p:nvPr/>
        </p:nvSpPr>
        <p:spPr>
          <a:xfrm>
            <a:off x="3605306" y="3551813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" name="Google Shape;977;p8"/>
          <p:cNvGrpSpPr/>
          <p:nvPr/>
        </p:nvGrpSpPr>
        <p:grpSpPr>
          <a:xfrm>
            <a:off x="3478236" y="3296581"/>
            <a:ext cx="1376489" cy="1381587"/>
            <a:chOff x="3972921" y="3209840"/>
            <a:chExt cx="1340301" cy="1345527"/>
          </a:xfrm>
        </p:grpSpPr>
        <p:sp>
          <p:nvSpPr>
            <p:cNvPr id="978" name="Google Shape;978;p8"/>
            <p:cNvSpPr/>
            <p:nvPr/>
          </p:nvSpPr>
          <p:spPr>
            <a:xfrm>
              <a:off x="3972921" y="3589766"/>
              <a:ext cx="1340301" cy="965601"/>
            </a:xfrm>
            <a:custGeom>
              <a:avLst/>
              <a:gdLst/>
              <a:ahLst/>
              <a:cxnLst/>
              <a:rect l="l" t="t" r="r" b="b"/>
              <a:pathLst>
                <a:path w="74627" h="53764" extrusionOk="0">
                  <a:moveTo>
                    <a:pt x="2040" y="0"/>
                  </a:moveTo>
                  <a:cubicBezTo>
                    <a:pt x="1452" y="0"/>
                    <a:pt x="1038" y="138"/>
                    <a:pt x="588" y="449"/>
                  </a:cubicBezTo>
                  <a:cubicBezTo>
                    <a:pt x="174" y="1002"/>
                    <a:pt x="1" y="1728"/>
                    <a:pt x="174" y="2316"/>
                  </a:cubicBezTo>
                  <a:cubicBezTo>
                    <a:pt x="3457" y="14137"/>
                    <a:pt x="7087" y="25924"/>
                    <a:pt x="11096" y="37469"/>
                  </a:cubicBezTo>
                  <a:cubicBezTo>
                    <a:pt x="11545" y="39024"/>
                    <a:pt x="11960" y="40614"/>
                    <a:pt x="12548" y="42066"/>
                  </a:cubicBezTo>
                  <a:cubicBezTo>
                    <a:pt x="13135" y="44070"/>
                    <a:pt x="13689" y="45937"/>
                    <a:pt x="14414" y="47665"/>
                  </a:cubicBezTo>
                  <a:cubicBezTo>
                    <a:pt x="15140" y="49255"/>
                    <a:pt x="15866" y="50983"/>
                    <a:pt x="17145" y="52159"/>
                  </a:cubicBezTo>
                  <a:cubicBezTo>
                    <a:pt x="18458" y="53438"/>
                    <a:pt x="20325" y="53714"/>
                    <a:pt x="21915" y="53714"/>
                  </a:cubicBezTo>
                  <a:cubicBezTo>
                    <a:pt x="22344" y="53749"/>
                    <a:pt x="22768" y="53764"/>
                    <a:pt x="23189" y="53764"/>
                  </a:cubicBezTo>
                  <a:cubicBezTo>
                    <a:pt x="24872" y="53764"/>
                    <a:pt x="26498" y="53521"/>
                    <a:pt x="28102" y="53299"/>
                  </a:cubicBezTo>
                  <a:cubicBezTo>
                    <a:pt x="29830" y="53023"/>
                    <a:pt x="31420" y="52712"/>
                    <a:pt x="33149" y="52435"/>
                  </a:cubicBezTo>
                  <a:cubicBezTo>
                    <a:pt x="34428" y="52297"/>
                    <a:pt x="35741" y="52297"/>
                    <a:pt x="37020" y="52159"/>
                  </a:cubicBezTo>
                  <a:cubicBezTo>
                    <a:pt x="38886" y="51986"/>
                    <a:pt x="40615" y="51986"/>
                    <a:pt x="42516" y="51848"/>
                  </a:cubicBezTo>
                  <a:cubicBezTo>
                    <a:pt x="45972" y="51571"/>
                    <a:pt x="49429" y="51122"/>
                    <a:pt x="52885" y="49981"/>
                  </a:cubicBezTo>
                  <a:cubicBezTo>
                    <a:pt x="54441" y="49393"/>
                    <a:pt x="56031" y="48529"/>
                    <a:pt x="57483" y="47527"/>
                  </a:cubicBezTo>
                  <a:cubicBezTo>
                    <a:pt x="58347" y="46974"/>
                    <a:pt x="59073" y="46386"/>
                    <a:pt x="59798" y="45799"/>
                  </a:cubicBezTo>
                  <a:cubicBezTo>
                    <a:pt x="60351" y="45073"/>
                    <a:pt x="61077" y="44520"/>
                    <a:pt x="61665" y="43794"/>
                  </a:cubicBezTo>
                  <a:cubicBezTo>
                    <a:pt x="63808" y="41616"/>
                    <a:pt x="65986" y="39335"/>
                    <a:pt x="67714" y="36881"/>
                  </a:cubicBezTo>
                  <a:cubicBezTo>
                    <a:pt x="69580" y="36604"/>
                    <a:pt x="71309" y="36155"/>
                    <a:pt x="73175" y="35879"/>
                  </a:cubicBezTo>
                  <a:cubicBezTo>
                    <a:pt x="73901" y="35740"/>
                    <a:pt x="74489" y="34876"/>
                    <a:pt x="74489" y="34012"/>
                  </a:cubicBezTo>
                  <a:cubicBezTo>
                    <a:pt x="74627" y="33286"/>
                    <a:pt x="74316" y="32422"/>
                    <a:pt x="74039" y="31696"/>
                  </a:cubicBezTo>
                  <a:cubicBezTo>
                    <a:pt x="73763" y="30970"/>
                    <a:pt x="73175" y="30383"/>
                    <a:pt x="72588" y="29830"/>
                  </a:cubicBezTo>
                  <a:cubicBezTo>
                    <a:pt x="72173" y="29519"/>
                    <a:pt x="71723" y="29242"/>
                    <a:pt x="71170" y="29242"/>
                  </a:cubicBezTo>
                  <a:cubicBezTo>
                    <a:pt x="70721" y="29242"/>
                    <a:pt x="70168" y="29519"/>
                    <a:pt x="69857" y="29830"/>
                  </a:cubicBezTo>
                  <a:cubicBezTo>
                    <a:pt x="69131" y="30556"/>
                    <a:pt x="68993" y="31834"/>
                    <a:pt x="69857" y="32560"/>
                  </a:cubicBezTo>
                  <a:cubicBezTo>
                    <a:pt x="69719" y="32699"/>
                    <a:pt x="69580" y="32699"/>
                    <a:pt x="69442" y="32699"/>
                  </a:cubicBezTo>
                  <a:cubicBezTo>
                    <a:pt x="69304" y="32284"/>
                    <a:pt x="68993" y="31973"/>
                    <a:pt x="68578" y="31696"/>
                  </a:cubicBezTo>
                  <a:cubicBezTo>
                    <a:pt x="68311" y="31558"/>
                    <a:pt x="68015" y="31491"/>
                    <a:pt x="67717" y="31491"/>
                  </a:cubicBezTo>
                  <a:cubicBezTo>
                    <a:pt x="67048" y="31491"/>
                    <a:pt x="66368" y="31824"/>
                    <a:pt x="65986" y="32422"/>
                  </a:cubicBezTo>
                  <a:cubicBezTo>
                    <a:pt x="65847" y="32837"/>
                    <a:pt x="65536" y="33148"/>
                    <a:pt x="65398" y="33563"/>
                  </a:cubicBezTo>
                  <a:cubicBezTo>
                    <a:pt x="65121" y="33701"/>
                    <a:pt x="64983" y="34012"/>
                    <a:pt x="64810" y="34150"/>
                  </a:cubicBezTo>
                  <a:cubicBezTo>
                    <a:pt x="64672" y="34289"/>
                    <a:pt x="64672" y="34427"/>
                    <a:pt x="64672" y="34565"/>
                  </a:cubicBezTo>
                  <a:cubicBezTo>
                    <a:pt x="64396" y="34876"/>
                    <a:pt x="64119" y="35291"/>
                    <a:pt x="63946" y="35567"/>
                  </a:cubicBezTo>
                  <a:cubicBezTo>
                    <a:pt x="62806" y="37019"/>
                    <a:pt x="61527" y="38471"/>
                    <a:pt x="60213" y="39888"/>
                  </a:cubicBezTo>
                  <a:cubicBezTo>
                    <a:pt x="58934" y="41202"/>
                    <a:pt x="57621" y="42653"/>
                    <a:pt x="56031" y="43932"/>
                  </a:cubicBezTo>
                  <a:cubicBezTo>
                    <a:pt x="54890" y="44796"/>
                    <a:pt x="53750" y="45384"/>
                    <a:pt x="52436" y="45937"/>
                  </a:cubicBezTo>
                  <a:cubicBezTo>
                    <a:pt x="50293" y="46801"/>
                    <a:pt x="47977" y="47389"/>
                    <a:pt x="45661" y="47665"/>
                  </a:cubicBezTo>
                  <a:cubicBezTo>
                    <a:pt x="42066" y="48115"/>
                    <a:pt x="38610" y="48253"/>
                    <a:pt x="35015" y="48391"/>
                  </a:cubicBezTo>
                  <a:cubicBezTo>
                    <a:pt x="32146" y="48702"/>
                    <a:pt x="29381" y="49255"/>
                    <a:pt x="26650" y="49566"/>
                  </a:cubicBezTo>
                  <a:cubicBezTo>
                    <a:pt x="25284" y="49769"/>
                    <a:pt x="23918" y="49897"/>
                    <a:pt x="22551" y="49897"/>
                  </a:cubicBezTo>
                  <a:cubicBezTo>
                    <a:pt x="22051" y="49897"/>
                    <a:pt x="21551" y="49880"/>
                    <a:pt x="21051" y="49843"/>
                  </a:cubicBezTo>
                  <a:cubicBezTo>
                    <a:pt x="20602" y="49843"/>
                    <a:pt x="20325" y="49705"/>
                    <a:pt x="20048" y="49566"/>
                  </a:cubicBezTo>
                  <a:lnTo>
                    <a:pt x="19737" y="49566"/>
                  </a:lnTo>
                  <a:cubicBezTo>
                    <a:pt x="19737" y="49393"/>
                    <a:pt x="19599" y="49255"/>
                    <a:pt x="19461" y="49117"/>
                  </a:cubicBezTo>
                  <a:cubicBezTo>
                    <a:pt x="18873" y="48253"/>
                    <a:pt x="18458" y="47389"/>
                    <a:pt x="18009" y="46525"/>
                  </a:cubicBezTo>
                  <a:cubicBezTo>
                    <a:pt x="17007" y="43932"/>
                    <a:pt x="16281" y="41340"/>
                    <a:pt x="15417" y="38609"/>
                  </a:cubicBezTo>
                  <a:cubicBezTo>
                    <a:pt x="15002" y="37157"/>
                    <a:pt x="14553" y="35879"/>
                    <a:pt x="14000" y="34427"/>
                  </a:cubicBezTo>
                  <a:cubicBezTo>
                    <a:pt x="13274" y="32284"/>
                    <a:pt x="12548" y="29968"/>
                    <a:pt x="11822" y="27790"/>
                  </a:cubicBezTo>
                  <a:cubicBezTo>
                    <a:pt x="9368" y="20186"/>
                    <a:pt x="7087" y="12685"/>
                    <a:pt x="4909" y="5047"/>
                  </a:cubicBezTo>
                  <a:lnTo>
                    <a:pt x="4909" y="5047"/>
                  </a:lnTo>
                  <a:cubicBezTo>
                    <a:pt x="5047" y="5185"/>
                    <a:pt x="5358" y="5323"/>
                    <a:pt x="5497" y="5496"/>
                  </a:cubicBezTo>
                  <a:cubicBezTo>
                    <a:pt x="5635" y="5496"/>
                    <a:pt x="5635" y="5634"/>
                    <a:pt x="5773" y="5634"/>
                  </a:cubicBezTo>
                  <a:cubicBezTo>
                    <a:pt x="6222" y="6049"/>
                    <a:pt x="6499" y="6187"/>
                    <a:pt x="7087" y="6187"/>
                  </a:cubicBezTo>
                  <a:cubicBezTo>
                    <a:pt x="7640" y="6187"/>
                    <a:pt x="8089" y="6049"/>
                    <a:pt x="8504" y="5634"/>
                  </a:cubicBezTo>
                  <a:cubicBezTo>
                    <a:pt x="8815" y="5323"/>
                    <a:pt x="8953" y="4770"/>
                    <a:pt x="8953" y="4321"/>
                  </a:cubicBezTo>
                  <a:cubicBezTo>
                    <a:pt x="8953" y="3906"/>
                    <a:pt x="8815" y="3318"/>
                    <a:pt x="8504" y="2904"/>
                  </a:cubicBezTo>
                  <a:cubicBezTo>
                    <a:pt x="6775" y="1452"/>
                    <a:pt x="4771" y="449"/>
                    <a:pt x="2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4081561" y="3432077"/>
              <a:ext cx="129761" cy="229295"/>
            </a:xfrm>
            <a:custGeom>
              <a:avLst/>
              <a:gdLst/>
              <a:ahLst/>
              <a:cxnLst/>
              <a:rect l="l" t="t" r="r" b="b"/>
              <a:pathLst>
                <a:path w="7225" h="12767" extrusionOk="0">
                  <a:moveTo>
                    <a:pt x="1452" y="1"/>
                  </a:moveTo>
                  <a:cubicBezTo>
                    <a:pt x="1038" y="139"/>
                    <a:pt x="588" y="450"/>
                    <a:pt x="312" y="865"/>
                  </a:cubicBezTo>
                  <a:cubicBezTo>
                    <a:pt x="1" y="1452"/>
                    <a:pt x="1" y="1867"/>
                    <a:pt x="173" y="2455"/>
                  </a:cubicBezTo>
                  <a:cubicBezTo>
                    <a:pt x="726" y="5773"/>
                    <a:pt x="2040" y="8780"/>
                    <a:pt x="3630" y="11822"/>
                  </a:cubicBezTo>
                  <a:cubicBezTo>
                    <a:pt x="3903" y="12481"/>
                    <a:pt x="4565" y="12767"/>
                    <a:pt x="5232" y="12767"/>
                  </a:cubicBezTo>
                  <a:cubicBezTo>
                    <a:pt x="5579" y="12767"/>
                    <a:pt x="5927" y="12690"/>
                    <a:pt x="6222" y="12548"/>
                  </a:cubicBezTo>
                  <a:cubicBezTo>
                    <a:pt x="6637" y="12237"/>
                    <a:pt x="6914" y="11822"/>
                    <a:pt x="7086" y="11372"/>
                  </a:cubicBezTo>
                  <a:cubicBezTo>
                    <a:pt x="7225" y="10819"/>
                    <a:pt x="7086" y="10370"/>
                    <a:pt x="6775" y="9955"/>
                  </a:cubicBezTo>
                  <a:cubicBezTo>
                    <a:pt x="6361" y="8918"/>
                    <a:pt x="5911" y="8054"/>
                    <a:pt x="5496" y="7052"/>
                  </a:cubicBezTo>
                  <a:cubicBezTo>
                    <a:pt x="4771" y="5185"/>
                    <a:pt x="4183" y="3319"/>
                    <a:pt x="3768" y="1314"/>
                  </a:cubicBezTo>
                  <a:cubicBezTo>
                    <a:pt x="3768" y="865"/>
                    <a:pt x="3319" y="450"/>
                    <a:pt x="2904" y="277"/>
                  </a:cubicBezTo>
                  <a:cubicBezTo>
                    <a:pt x="2593" y="1"/>
                    <a:pt x="2316" y="1"/>
                    <a:pt x="2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4353476" y="4166461"/>
              <a:ext cx="2496" cy="5621"/>
            </a:xfrm>
            <a:custGeom>
              <a:avLst/>
              <a:gdLst/>
              <a:ahLst/>
              <a:cxnLst/>
              <a:rect l="l" t="t" r="r" b="b"/>
              <a:pathLst>
                <a:path w="139" h="313" extrusionOk="0">
                  <a:moveTo>
                    <a:pt x="138" y="312"/>
                  </a:moveTo>
                  <a:cubicBezTo>
                    <a:pt x="0" y="312"/>
                    <a:pt x="0" y="174"/>
                    <a:pt x="0" y="1"/>
                  </a:cubicBezTo>
                  <a:cubicBezTo>
                    <a:pt x="0" y="174"/>
                    <a:pt x="0" y="312"/>
                    <a:pt x="138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4810989" y="4280687"/>
              <a:ext cx="21121" cy="2514"/>
            </a:xfrm>
            <a:custGeom>
              <a:avLst/>
              <a:gdLst/>
              <a:ahLst/>
              <a:cxnLst/>
              <a:rect l="l" t="t" r="r" b="b"/>
              <a:pathLst>
                <a:path w="1176" h="140" extrusionOk="0">
                  <a:moveTo>
                    <a:pt x="1176" y="1"/>
                  </a:moveTo>
                  <a:lnTo>
                    <a:pt x="1176" y="1"/>
                  </a:lnTo>
                  <a:cubicBezTo>
                    <a:pt x="865" y="139"/>
                    <a:pt x="450" y="139"/>
                    <a:pt x="1" y="139"/>
                  </a:cubicBezTo>
                  <a:lnTo>
                    <a:pt x="1038" y="139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4154192" y="3669831"/>
              <a:ext cx="18" cy="5621"/>
            </a:xfrm>
            <a:custGeom>
              <a:avLst/>
              <a:gdLst/>
              <a:ahLst/>
              <a:cxnLst/>
              <a:rect l="l" t="t" r="r" b="b"/>
              <a:pathLst>
                <a:path w="1" h="313" extrusionOk="0">
                  <a:moveTo>
                    <a:pt x="1" y="1"/>
                  </a:moveTo>
                  <a:lnTo>
                    <a:pt x="1" y="312"/>
                  </a:lnTo>
                  <a:lnTo>
                    <a:pt x="1" y="312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4400028" y="4262691"/>
              <a:ext cx="4993" cy="9950"/>
            </a:xfrm>
            <a:custGeom>
              <a:avLst/>
              <a:gdLst/>
              <a:ahLst/>
              <a:cxnLst/>
              <a:rect l="l" t="t" r="r" b="b"/>
              <a:pathLst>
                <a:path w="278" h="554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277"/>
                    <a:pt x="277" y="415"/>
                    <a:pt x="277" y="554"/>
                  </a:cubicBezTo>
                  <a:cubicBezTo>
                    <a:pt x="277" y="277"/>
                    <a:pt x="139" y="139"/>
                    <a:pt x="1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4407482" y="427262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4756983" y="4288140"/>
              <a:ext cx="4975" cy="18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277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4311880" y="4073357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311"/>
                  </a:moveTo>
                  <a:lnTo>
                    <a:pt x="0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4239861" y="3897672"/>
              <a:ext cx="9950" cy="31053"/>
            </a:xfrm>
            <a:custGeom>
              <a:avLst/>
              <a:gdLst/>
              <a:ahLst/>
              <a:cxnLst/>
              <a:rect l="l" t="t" r="r" b="b"/>
              <a:pathLst>
                <a:path w="554" h="1729" extrusionOk="0">
                  <a:moveTo>
                    <a:pt x="1" y="0"/>
                  </a:moveTo>
                  <a:cubicBezTo>
                    <a:pt x="139" y="588"/>
                    <a:pt x="416" y="1141"/>
                    <a:pt x="554" y="1729"/>
                  </a:cubicBezTo>
                  <a:lnTo>
                    <a:pt x="554" y="1729"/>
                  </a:lnTo>
                  <a:cubicBezTo>
                    <a:pt x="416" y="1141"/>
                    <a:pt x="139" y="588"/>
                    <a:pt x="1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4860648" y="4296222"/>
              <a:ext cx="4993" cy="18"/>
            </a:xfrm>
            <a:custGeom>
              <a:avLst/>
              <a:gdLst/>
              <a:ahLst/>
              <a:cxnLst/>
              <a:rect l="l" t="t" r="r" b="b"/>
              <a:pathLst>
                <a:path w="278" h="1" extrusionOk="0">
                  <a:moveTo>
                    <a:pt x="27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4280846" y="4003815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39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4925214" y="42831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4208826" y="3820067"/>
              <a:ext cx="4975" cy="1305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lnTo>
                    <a:pt x="139" y="588"/>
                  </a:lnTo>
                  <a:cubicBezTo>
                    <a:pt x="139" y="588"/>
                    <a:pt x="139" y="727"/>
                    <a:pt x="277" y="7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5049372" y="4247191"/>
              <a:ext cx="2496" cy="4957"/>
            </a:xfrm>
            <a:custGeom>
              <a:avLst/>
              <a:gdLst/>
              <a:ahLst/>
              <a:cxnLst/>
              <a:rect l="l" t="t" r="r" b="b"/>
              <a:pathLst>
                <a:path w="139" h="276" extrusionOk="0">
                  <a:moveTo>
                    <a:pt x="139" y="1"/>
                  </a:moveTo>
                  <a:cubicBezTo>
                    <a:pt x="138" y="138"/>
                    <a:pt x="1" y="138"/>
                    <a:pt x="1" y="276"/>
                  </a:cubicBezTo>
                  <a:cubicBezTo>
                    <a:pt x="1" y="276"/>
                    <a:pt x="138" y="138"/>
                    <a:pt x="139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4886116" y="4283183"/>
              <a:ext cx="39117" cy="7453"/>
            </a:xfrm>
            <a:custGeom>
              <a:avLst/>
              <a:gdLst/>
              <a:ahLst/>
              <a:cxnLst/>
              <a:rect l="l" t="t" r="r" b="b"/>
              <a:pathLst>
                <a:path w="2178" h="415" extrusionOk="0">
                  <a:moveTo>
                    <a:pt x="2178" y="0"/>
                  </a:moveTo>
                  <a:cubicBezTo>
                    <a:pt x="2068" y="0"/>
                    <a:pt x="1937" y="0"/>
                    <a:pt x="1819" y="68"/>
                  </a:cubicBezTo>
                  <a:lnTo>
                    <a:pt x="1819" y="68"/>
                  </a:lnTo>
                  <a:cubicBezTo>
                    <a:pt x="1939" y="46"/>
                    <a:pt x="2058" y="23"/>
                    <a:pt x="2178" y="0"/>
                  </a:cubicBezTo>
                  <a:close/>
                  <a:moveTo>
                    <a:pt x="1819" y="68"/>
                  </a:moveTo>
                  <a:cubicBezTo>
                    <a:pt x="1663" y="98"/>
                    <a:pt x="1506" y="128"/>
                    <a:pt x="1349" y="158"/>
                  </a:cubicBezTo>
                  <a:lnTo>
                    <a:pt x="1349" y="158"/>
                  </a:lnTo>
                  <a:cubicBezTo>
                    <a:pt x="1477" y="145"/>
                    <a:pt x="1604" y="138"/>
                    <a:pt x="1728" y="138"/>
                  </a:cubicBezTo>
                  <a:cubicBezTo>
                    <a:pt x="1757" y="109"/>
                    <a:pt x="1788" y="87"/>
                    <a:pt x="1819" y="68"/>
                  </a:cubicBezTo>
                  <a:close/>
                  <a:moveTo>
                    <a:pt x="1349" y="158"/>
                  </a:moveTo>
                  <a:cubicBezTo>
                    <a:pt x="910" y="201"/>
                    <a:pt x="455" y="308"/>
                    <a:pt x="0" y="415"/>
                  </a:cubicBezTo>
                  <a:cubicBezTo>
                    <a:pt x="450" y="329"/>
                    <a:pt x="900" y="244"/>
                    <a:pt x="1349" y="158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4311880" y="407894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5000341" y="4309243"/>
              <a:ext cx="7453" cy="18032"/>
            </a:xfrm>
            <a:custGeom>
              <a:avLst/>
              <a:gdLst/>
              <a:ahLst/>
              <a:cxnLst/>
              <a:rect l="l" t="t" r="r" b="b"/>
              <a:pathLst>
                <a:path w="415" h="1004" extrusionOk="0">
                  <a:moveTo>
                    <a:pt x="415" y="1"/>
                  </a:moveTo>
                  <a:cubicBezTo>
                    <a:pt x="277" y="277"/>
                    <a:pt x="138" y="416"/>
                    <a:pt x="138" y="554"/>
                  </a:cubicBezTo>
                  <a:cubicBezTo>
                    <a:pt x="0" y="554"/>
                    <a:pt x="0" y="692"/>
                    <a:pt x="0" y="692"/>
                  </a:cubicBezTo>
                  <a:lnTo>
                    <a:pt x="0" y="1003"/>
                  </a:lnTo>
                  <a:cubicBezTo>
                    <a:pt x="138" y="692"/>
                    <a:pt x="277" y="416"/>
                    <a:pt x="415" y="139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4896658" y="4254627"/>
              <a:ext cx="4993" cy="2496"/>
            </a:xfrm>
            <a:custGeom>
              <a:avLst/>
              <a:gdLst/>
              <a:ahLst/>
              <a:cxnLst/>
              <a:rect l="l" t="t" r="r" b="b"/>
              <a:pathLst>
                <a:path w="278" h="139" extrusionOk="0">
                  <a:moveTo>
                    <a:pt x="277" y="0"/>
                  </a:moveTo>
                  <a:cubicBezTo>
                    <a:pt x="139" y="138"/>
                    <a:pt x="1" y="138"/>
                    <a:pt x="1" y="138"/>
                  </a:cubicBezTo>
                  <a:cubicBezTo>
                    <a:pt x="139" y="138"/>
                    <a:pt x="139" y="138"/>
                    <a:pt x="277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4337958" y="4132948"/>
              <a:ext cx="2496" cy="5604"/>
            </a:xfrm>
            <a:custGeom>
              <a:avLst/>
              <a:gdLst/>
              <a:ahLst/>
              <a:cxnLst/>
              <a:rect l="l" t="t" r="r" b="b"/>
              <a:pathLst>
                <a:path w="139" h="312" extrusionOk="0">
                  <a:moveTo>
                    <a:pt x="0" y="0"/>
                  </a:moveTo>
                  <a:cubicBezTo>
                    <a:pt x="0" y="139"/>
                    <a:pt x="0" y="312"/>
                    <a:pt x="138" y="312"/>
                  </a:cubicBezTo>
                  <a:cubicBezTo>
                    <a:pt x="0" y="312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4345394" y="415405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4994738" y="423910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4938253" y="4249652"/>
              <a:ext cx="9950" cy="18"/>
            </a:xfrm>
            <a:custGeom>
              <a:avLst/>
              <a:gdLst/>
              <a:ahLst/>
              <a:cxnLst/>
              <a:rect l="l" t="t" r="r" b="b"/>
              <a:pathLst>
                <a:path w="554" h="1" extrusionOk="0">
                  <a:moveTo>
                    <a:pt x="1" y="1"/>
                  </a:moveTo>
                  <a:lnTo>
                    <a:pt x="554" y="1"/>
                  </a:lnTo>
                  <a:lnTo>
                    <a:pt x="55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lnTo>
                    <a:pt x="2039" y="0"/>
                  </a:ln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4779954" y="4285662"/>
              <a:ext cx="3125" cy="18"/>
            </a:xfrm>
            <a:custGeom>
              <a:avLst/>
              <a:gdLst/>
              <a:ahLst/>
              <a:cxnLst/>
              <a:rect l="l" t="t" r="r" b="b"/>
              <a:pathLst>
                <a:path w="174" h="1" extrusionOk="0">
                  <a:moveTo>
                    <a:pt x="0" y="0"/>
                  </a:moveTo>
                  <a:lnTo>
                    <a:pt x="173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4930189" y="444085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4422999" y="4270144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73" y="139"/>
                  </a:lnTo>
                  <a:cubicBezTo>
                    <a:pt x="173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4927693" y="4435897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4283324" y="443340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5067386" y="4285662"/>
              <a:ext cx="18014" cy="23599"/>
            </a:xfrm>
            <a:custGeom>
              <a:avLst/>
              <a:gdLst/>
              <a:ahLst/>
              <a:cxnLst/>
              <a:rect l="l" t="t" r="r" b="b"/>
              <a:pathLst>
                <a:path w="1003" h="1314" extrusionOk="0">
                  <a:moveTo>
                    <a:pt x="864" y="0"/>
                  </a:moveTo>
                  <a:cubicBezTo>
                    <a:pt x="726" y="0"/>
                    <a:pt x="588" y="139"/>
                    <a:pt x="588" y="277"/>
                  </a:cubicBezTo>
                  <a:cubicBezTo>
                    <a:pt x="415" y="450"/>
                    <a:pt x="277" y="450"/>
                    <a:pt x="277" y="588"/>
                  </a:cubicBezTo>
                  <a:cubicBezTo>
                    <a:pt x="138" y="726"/>
                    <a:pt x="0" y="865"/>
                    <a:pt x="0" y="1003"/>
                  </a:cubicBezTo>
                  <a:lnTo>
                    <a:pt x="0" y="1314"/>
                  </a:lnTo>
                  <a:cubicBezTo>
                    <a:pt x="277" y="865"/>
                    <a:pt x="588" y="450"/>
                    <a:pt x="1002" y="139"/>
                  </a:cubicBezTo>
                  <a:lnTo>
                    <a:pt x="864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5098421" y="4257105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9"/>
                    <a:pt x="277" y="450"/>
                    <a:pt x="0" y="726"/>
                  </a:cubicBezTo>
                  <a:lnTo>
                    <a:pt x="0" y="865"/>
                  </a:lnTo>
                  <a:cubicBezTo>
                    <a:pt x="139" y="588"/>
                    <a:pt x="415" y="312"/>
                    <a:pt x="726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5033855" y="4321672"/>
              <a:ext cx="20510" cy="23599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1003" y="0"/>
                  </a:moveTo>
                  <a:lnTo>
                    <a:pt x="865" y="173"/>
                  </a:lnTo>
                  <a:cubicBezTo>
                    <a:pt x="554" y="450"/>
                    <a:pt x="277" y="588"/>
                    <a:pt x="1" y="726"/>
                  </a:cubicBezTo>
                  <a:lnTo>
                    <a:pt x="1" y="1314"/>
                  </a:lnTo>
                  <a:cubicBezTo>
                    <a:pt x="415" y="864"/>
                    <a:pt x="726" y="450"/>
                    <a:pt x="114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4950664" y="4433401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" y="139"/>
                  </a:moveTo>
                  <a:lnTo>
                    <a:pt x="1" y="139"/>
                  </a:lnTo>
                  <a:lnTo>
                    <a:pt x="174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4953771" y="4430312"/>
              <a:ext cx="2496" cy="3107"/>
            </a:xfrm>
            <a:custGeom>
              <a:avLst/>
              <a:gdLst/>
              <a:ahLst/>
              <a:cxnLst/>
              <a:rect l="l" t="t" r="r" b="b"/>
              <a:pathLst>
                <a:path w="139" h="173" extrusionOk="0">
                  <a:moveTo>
                    <a:pt x="139" y="0"/>
                  </a:moveTo>
                  <a:cubicBezTo>
                    <a:pt x="1" y="0"/>
                    <a:pt x="1" y="173"/>
                    <a:pt x="1" y="173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5010273" y="4352706"/>
              <a:ext cx="13039" cy="18642"/>
            </a:xfrm>
            <a:custGeom>
              <a:avLst/>
              <a:gdLst/>
              <a:ahLst/>
              <a:cxnLst/>
              <a:rect l="l" t="t" r="r" b="b"/>
              <a:pathLst>
                <a:path w="726" h="1038" extrusionOk="0">
                  <a:moveTo>
                    <a:pt x="588" y="0"/>
                  </a:moveTo>
                  <a:cubicBezTo>
                    <a:pt x="311" y="312"/>
                    <a:pt x="138" y="726"/>
                    <a:pt x="0" y="1037"/>
                  </a:cubicBezTo>
                  <a:cubicBezTo>
                    <a:pt x="311" y="726"/>
                    <a:pt x="449" y="450"/>
                    <a:pt x="726" y="312"/>
                  </a:cubicBezTo>
                  <a:cubicBezTo>
                    <a:pt x="588" y="173"/>
                    <a:pt x="588" y="173"/>
                    <a:pt x="588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5124499" y="4223574"/>
              <a:ext cx="12428" cy="18032"/>
            </a:xfrm>
            <a:custGeom>
              <a:avLst/>
              <a:gdLst/>
              <a:ahLst/>
              <a:cxnLst/>
              <a:rect l="l" t="t" r="r" b="b"/>
              <a:pathLst>
                <a:path w="692" h="1004" extrusionOk="0">
                  <a:moveTo>
                    <a:pt x="691" y="1"/>
                  </a:moveTo>
                  <a:lnTo>
                    <a:pt x="691" y="1"/>
                  </a:lnTo>
                  <a:cubicBezTo>
                    <a:pt x="691" y="1"/>
                    <a:pt x="553" y="139"/>
                    <a:pt x="415" y="139"/>
                  </a:cubicBezTo>
                  <a:cubicBezTo>
                    <a:pt x="277" y="450"/>
                    <a:pt x="138" y="727"/>
                    <a:pt x="0" y="865"/>
                  </a:cubicBezTo>
                  <a:lnTo>
                    <a:pt x="0" y="1003"/>
                  </a:lnTo>
                  <a:cubicBezTo>
                    <a:pt x="277" y="727"/>
                    <a:pt x="553" y="450"/>
                    <a:pt x="691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4930189" y="437628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4943228" y="4360770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4940732" y="4327257"/>
              <a:ext cx="2514" cy="15535"/>
            </a:xfrm>
            <a:custGeom>
              <a:avLst/>
              <a:gdLst/>
              <a:ahLst/>
              <a:cxnLst/>
              <a:rect l="l" t="t" r="r" b="b"/>
              <a:pathLst>
                <a:path w="140" h="86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553"/>
                    <a:pt x="139" y="864"/>
                  </a:cubicBezTo>
                  <a:lnTo>
                    <a:pt x="139" y="139"/>
                  </a:ln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4938253" y="424965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4927693" y="4378784"/>
              <a:ext cx="7471" cy="64566"/>
            </a:xfrm>
            <a:custGeom>
              <a:avLst/>
              <a:gdLst/>
              <a:ahLst/>
              <a:cxnLst/>
              <a:rect l="l" t="t" r="r" b="b"/>
              <a:pathLst>
                <a:path w="416" h="3595" extrusionOk="0">
                  <a:moveTo>
                    <a:pt x="139" y="0"/>
                  </a:moveTo>
                  <a:lnTo>
                    <a:pt x="139" y="277"/>
                  </a:lnTo>
                  <a:cubicBezTo>
                    <a:pt x="139" y="588"/>
                    <a:pt x="1" y="864"/>
                    <a:pt x="1" y="1141"/>
                  </a:cubicBezTo>
                  <a:lnTo>
                    <a:pt x="1" y="1314"/>
                  </a:lnTo>
                  <a:lnTo>
                    <a:pt x="1" y="1452"/>
                  </a:lnTo>
                  <a:lnTo>
                    <a:pt x="1" y="1590"/>
                  </a:lnTo>
                  <a:lnTo>
                    <a:pt x="1" y="1867"/>
                  </a:lnTo>
                  <a:lnTo>
                    <a:pt x="1" y="2731"/>
                  </a:lnTo>
                  <a:lnTo>
                    <a:pt x="1" y="2869"/>
                  </a:lnTo>
                  <a:lnTo>
                    <a:pt x="1" y="3180"/>
                  </a:lnTo>
                  <a:lnTo>
                    <a:pt x="139" y="3180"/>
                  </a:lnTo>
                  <a:lnTo>
                    <a:pt x="139" y="3457"/>
                  </a:lnTo>
                  <a:lnTo>
                    <a:pt x="139" y="3595"/>
                  </a:lnTo>
                  <a:lnTo>
                    <a:pt x="416" y="3595"/>
                  </a:lnTo>
                  <a:cubicBezTo>
                    <a:pt x="277" y="2316"/>
                    <a:pt x="139" y="1141"/>
                    <a:pt x="139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4950664" y="44358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5012752" y="4228549"/>
              <a:ext cx="34160" cy="8082"/>
            </a:xfrm>
            <a:custGeom>
              <a:avLst/>
              <a:gdLst/>
              <a:ahLst/>
              <a:cxnLst/>
              <a:rect l="l" t="t" r="r" b="b"/>
              <a:pathLst>
                <a:path w="1902" h="450" extrusionOk="0">
                  <a:moveTo>
                    <a:pt x="1901" y="1"/>
                  </a:moveTo>
                  <a:cubicBezTo>
                    <a:pt x="1314" y="173"/>
                    <a:pt x="864" y="173"/>
                    <a:pt x="311" y="312"/>
                  </a:cubicBezTo>
                  <a:cubicBezTo>
                    <a:pt x="211" y="312"/>
                    <a:pt x="184" y="384"/>
                    <a:pt x="110" y="424"/>
                  </a:cubicBezTo>
                  <a:lnTo>
                    <a:pt x="110" y="424"/>
                  </a:lnTo>
                  <a:cubicBezTo>
                    <a:pt x="676" y="294"/>
                    <a:pt x="1350" y="163"/>
                    <a:pt x="1901" y="1"/>
                  </a:cubicBezTo>
                  <a:close/>
                  <a:moveTo>
                    <a:pt x="110" y="424"/>
                  </a:moveTo>
                  <a:cubicBezTo>
                    <a:pt x="73" y="433"/>
                    <a:pt x="36" y="441"/>
                    <a:pt x="0" y="450"/>
                  </a:cubicBezTo>
                  <a:cubicBezTo>
                    <a:pt x="48" y="450"/>
                    <a:pt x="82" y="439"/>
                    <a:pt x="110" y="424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4969288" y="4239109"/>
              <a:ext cx="25467" cy="4975"/>
            </a:xfrm>
            <a:custGeom>
              <a:avLst/>
              <a:gdLst/>
              <a:ahLst/>
              <a:cxnLst/>
              <a:rect l="l" t="t" r="r" b="b"/>
              <a:pathLst>
                <a:path w="1418" h="277" extrusionOk="0">
                  <a:moveTo>
                    <a:pt x="1280" y="0"/>
                  </a:moveTo>
                  <a:cubicBezTo>
                    <a:pt x="1144" y="45"/>
                    <a:pt x="1005" y="90"/>
                    <a:pt x="865" y="131"/>
                  </a:cubicBezTo>
                  <a:lnTo>
                    <a:pt x="865" y="131"/>
                  </a:lnTo>
                  <a:cubicBezTo>
                    <a:pt x="1076" y="118"/>
                    <a:pt x="1247" y="85"/>
                    <a:pt x="1418" y="0"/>
                  </a:cubicBezTo>
                  <a:close/>
                  <a:moveTo>
                    <a:pt x="865" y="131"/>
                  </a:moveTo>
                  <a:cubicBezTo>
                    <a:pt x="734" y="138"/>
                    <a:pt x="587" y="138"/>
                    <a:pt x="416" y="138"/>
                  </a:cubicBezTo>
                  <a:cubicBezTo>
                    <a:pt x="321" y="233"/>
                    <a:pt x="227" y="263"/>
                    <a:pt x="132" y="272"/>
                  </a:cubicBezTo>
                  <a:lnTo>
                    <a:pt x="132" y="272"/>
                  </a:lnTo>
                  <a:cubicBezTo>
                    <a:pt x="372" y="257"/>
                    <a:pt x="620" y="201"/>
                    <a:pt x="865" y="131"/>
                  </a:cubicBezTo>
                  <a:close/>
                  <a:moveTo>
                    <a:pt x="132" y="272"/>
                  </a:moveTo>
                  <a:cubicBezTo>
                    <a:pt x="88" y="275"/>
                    <a:pt x="44" y="277"/>
                    <a:pt x="1" y="277"/>
                  </a:cubicBezTo>
                  <a:cubicBezTo>
                    <a:pt x="45" y="277"/>
                    <a:pt x="88" y="277"/>
                    <a:pt x="132" y="272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5031376" y="4241588"/>
              <a:ext cx="20492" cy="93141"/>
            </a:xfrm>
            <a:custGeom>
              <a:avLst/>
              <a:gdLst/>
              <a:ahLst/>
              <a:cxnLst/>
              <a:rect l="l" t="t" r="r" b="b"/>
              <a:pathLst>
                <a:path w="1141" h="5186" extrusionOk="0">
                  <a:moveTo>
                    <a:pt x="1141" y="313"/>
                  </a:moveTo>
                  <a:cubicBezTo>
                    <a:pt x="1140" y="450"/>
                    <a:pt x="1003" y="588"/>
                    <a:pt x="1003" y="588"/>
                  </a:cubicBezTo>
                  <a:cubicBezTo>
                    <a:pt x="1003" y="450"/>
                    <a:pt x="1140" y="450"/>
                    <a:pt x="1141" y="313"/>
                  </a:cubicBezTo>
                  <a:close/>
                  <a:moveTo>
                    <a:pt x="1141" y="0"/>
                  </a:moveTo>
                  <a:cubicBezTo>
                    <a:pt x="864" y="139"/>
                    <a:pt x="553" y="139"/>
                    <a:pt x="277" y="311"/>
                  </a:cubicBezTo>
                  <a:lnTo>
                    <a:pt x="139" y="311"/>
                  </a:lnTo>
                  <a:cubicBezTo>
                    <a:pt x="0" y="1867"/>
                    <a:pt x="0" y="3595"/>
                    <a:pt x="139" y="5185"/>
                  </a:cubicBezTo>
                  <a:cubicBezTo>
                    <a:pt x="415" y="5047"/>
                    <a:pt x="692" y="4909"/>
                    <a:pt x="1003" y="4632"/>
                  </a:cubicBezTo>
                  <a:lnTo>
                    <a:pt x="1141" y="4459"/>
                  </a:lnTo>
                  <a:lnTo>
                    <a:pt x="1141" y="4183"/>
                  </a:lnTo>
                  <a:cubicBezTo>
                    <a:pt x="1003" y="2904"/>
                    <a:pt x="1141" y="1590"/>
                    <a:pt x="1141" y="311"/>
                  </a:cubicBezTo>
                  <a:lnTo>
                    <a:pt x="114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4969288" y="4257105"/>
              <a:ext cx="20510" cy="150253"/>
            </a:xfrm>
            <a:custGeom>
              <a:avLst/>
              <a:gdLst/>
              <a:ahLst/>
              <a:cxnLst/>
              <a:rect l="l" t="t" r="r" b="b"/>
              <a:pathLst>
                <a:path w="1142" h="8366" extrusionOk="0">
                  <a:moveTo>
                    <a:pt x="865" y="0"/>
                  </a:moveTo>
                  <a:cubicBezTo>
                    <a:pt x="554" y="0"/>
                    <a:pt x="416" y="139"/>
                    <a:pt x="139" y="139"/>
                  </a:cubicBezTo>
                  <a:cubicBezTo>
                    <a:pt x="1" y="1590"/>
                    <a:pt x="1" y="3042"/>
                    <a:pt x="139" y="4459"/>
                  </a:cubicBezTo>
                  <a:cubicBezTo>
                    <a:pt x="277" y="5773"/>
                    <a:pt x="416" y="7052"/>
                    <a:pt x="416" y="8365"/>
                  </a:cubicBezTo>
                  <a:cubicBezTo>
                    <a:pt x="554" y="8227"/>
                    <a:pt x="692" y="8089"/>
                    <a:pt x="1003" y="7778"/>
                  </a:cubicBezTo>
                  <a:lnTo>
                    <a:pt x="1141" y="7639"/>
                  </a:lnTo>
                  <a:cubicBezTo>
                    <a:pt x="1003" y="7501"/>
                    <a:pt x="865" y="7363"/>
                    <a:pt x="865" y="7225"/>
                  </a:cubicBezTo>
                  <a:cubicBezTo>
                    <a:pt x="865" y="4770"/>
                    <a:pt x="692" y="2455"/>
                    <a:pt x="86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5124499" y="4226070"/>
              <a:ext cx="7453" cy="13057"/>
            </a:xfrm>
            <a:custGeom>
              <a:avLst/>
              <a:gdLst/>
              <a:ahLst/>
              <a:cxnLst/>
              <a:rect l="l" t="t" r="r" b="b"/>
              <a:pathLst>
                <a:path w="415" h="727" extrusionOk="0">
                  <a:moveTo>
                    <a:pt x="0" y="0"/>
                  </a:moveTo>
                  <a:lnTo>
                    <a:pt x="0" y="726"/>
                  </a:lnTo>
                  <a:cubicBezTo>
                    <a:pt x="138" y="588"/>
                    <a:pt x="277" y="311"/>
                    <a:pt x="41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4997234" y="4249652"/>
              <a:ext cx="23599" cy="131629"/>
            </a:xfrm>
            <a:custGeom>
              <a:avLst/>
              <a:gdLst/>
              <a:ahLst/>
              <a:cxnLst/>
              <a:rect l="l" t="t" r="r" b="b"/>
              <a:pathLst>
                <a:path w="1314" h="7329" extrusionOk="0">
                  <a:moveTo>
                    <a:pt x="1175" y="1"/>
                  </a:moveTo>
                  <a:lnTo>
                    <a:pt x="1175" y="1"/>
                  </a:lnTo>
                  <a:cubicBezTo>
                    <a:pt x="864" y="139"/>
                    <a:pt x="450" y="139"/>
                    <a:pt x="173" y="277"/>
                  </a:cubicBezTo>
                  <a:cubicBezTo>
                    <a:pt x="0" y="1591"/>
                    <a:pt x="173" y="2870"/>
                    <a:pt x="173" y="4010"/>
                  </a:cubicBezTo>
                  <a:cubicBezTo>
                    <a:pt x="173" y="4010"/>
                    <a:pt x="173" y="3872"/>
                    <a:pt x="311" y="3872"/>
                  </a:cubicBezTo>
                  <a:cubicBezTo>
                    <a:pt x="311" y="3734"/>
                    <a:pt x="450" y="3595"/>
                    <a:pt x="588" y="3319"/>
                  </a:cubicBezTo>
                  <a:lnTo>
                    <a:pt x="588" y="3457"/>
                  </a:lnTo>
                  <a:cubicBezTo>
                    <a:pt x="450" y="3734"/>
                    <a:pt x="311" y="4010"/>
                    <a:pt x="173" y="4321"/>
                  </a:cubicBezTo>
                  <a:lnTo>
                    <a:pt x="173" y="7328"/>
                  </a:lnTo>
                  <a:lnTo>
                    <a:pt x="726" y="6775"/>
                  </a:lnTo>
                  <a:cubicBezTo>
                    <a:pt x="864" y="6464"/>
                    <a:pt x="1037" y="6050"/>
                    <a:pt x="1314" y="5738"/>
                  </a:cubicBezTo>
                  <a:cubicBezTo>
                    <a:pt x="1175" y="5738"/>
                    <a:pt x="1175" y="5738"/>
                    <a:pt x="1175" y="5600"/>
                  </a:cubicBezTo>
                  <a:cubicBezTo>
                    <a:pt x="1037" y="3734"/>
                    <a:pt x="1037" y="1867"/>
                    <a:pt x="1175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5067386" y="4236613"/>
              <a:ext cx="15535" cy="67063"/>
            </a:xfrm>
            <a:custGeom>
              <a:avLst/>
              <a:gdLst/>
              <a:ahLst/>
              <a:cxnLst/>
              <a:rect l="l" t="t" r="r" b="b"/>
              <a:pathLst>
                <a:path w="865" h="3734" extrusionOk="0">
                  <a:moveTo>
                    <a:pt x="726" y="1"/>
                  </a:moveTo>
                  <a:cubicBezTo>
                    <a:pt x="588" y="1"/>
                    <a:pt x="277" y="139"/>
                    <a:pt x="0" y="139"/>
                  </a:cubicBezTo>
                  <a:lnTo>
                    <a:pt x="0" y="3734"/>
                  </a:lnTo>
                  <a:cubicBezTo>
                    <a:pt x="0" y="3596"/>
                    <a:pt x="138" y="3457"/>
                    <a:pt x="277" y="3319"/>
                  </a:cubicBezTo>
                  <a:cubicBezTo>
                    <a:pt x="277" y="3181"/>
                    <a:pt x="415" y="3181"/>
                    <a:pt x="588" y="3008"/>
                  </a:cubicBezTo>
                  <a:cubicBezTo>
                    <a:pt x="588" y="2870"/>
                    <a:pt x="726" y="2731"/>
                    <a:pt x="864" y="2731"/>
                  </a:cubicBezTo>
                  <a:lnTo>
                    <a:pt x="864" y="2593"/>
                  </a:lnTo>
                  <a:cubicBezTo>
                    <a:pt x="726" y="1729"/>
                    <a:pt x="726" y="865"/>
                    <a:pt x="726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5095942" y="4228549"/>
              <a:ext cx="15535" cy="41613"/>
            </a:xfrm>
            <a:custGeom>
              <a:avLst/>
              <a:gdLst/>
              <a:ahLst/>
              <a:cxnLst/>
              <a:rect l="l" t="t" r="r" b="b"/>
              <a:pathLst>
                <a:path w="865" h="2317" extrusionOk="0">
                  <a:moveTo>
                    <a:pt x="726" y="0"/>
                  </a:moveTo>
                  <a:cubicBezTo>
                    <a:pt x="415" y="173"/>
                    <a:pt x="277" y="173"/>
                    <a:pt x="138" y="173"/>
                  </a:cubicBezTo>
                  <a:cubicBezTo>
                    <a:pt x="0" y="865"/>
                    <a:pt x="0" y="1590"/>
                    <a:pt x="138" y="2316"/>
                  </a:cubicBezTo>
                  <a:cubicBezTo>
                    <a:pt x="415" y="2040"/>
                    <a:pt x="553" y="1729"/>
                    <a:pt x="864" y="1590"/>
                  </a:cubicBezTo>
                  <a:cubicBezTo>
                    <a:pt x="726" y="1452"/>
                    <a:pt x="726" y="1314"/>
                    <a:pt x="726" y="1176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4940732" y="4278208"/>
              <a:ext cx="22989" cy="157707"/>
            </a:xfrm>
            <a:custGeom>
              <a:avLst/>
              <a:gdLst/>
              <a:ahLst/>
              <a:cxnLst/>
              <a:rect l="l" t="t" r="r" b="b"/>
              <a:pathLst>
                <a:path w="1280" h="8781" extrusionOk="0">
                  <a:moveTo>
                    <a:pt x="727" y="1"/>
                  </a:moveTo>
                  <a:cubicBezTo>
                    <a:pt x="554" y="1"/>
                    <a:pt x="277" y="1"/>
                    <a:pt x="1" y="139"/>
                  </a:cubicBezTo>
                  <a:lnTo>
                    <a:pt x="1" y="2731"/>
                  </a:lnTo>
                  <a:cubicBezTo>
                    <a:pt x="139" y="2731"/>
                    <a:pt x="139" y="2870"/>
                    <a:pt x="139" y="2870"/>
                  </a:cubicBezTo>
                  <a:lnTo>
                    <a:pt x="139" y="3595"/>
                  </a:lnTo>
                  <a:lnTo>
                    <a:pt x="139" y="4598"/>
                  </a:lnTo>
                  <a:lnTo>
                    <a:pt x="139" y="4736"/>
                  </a:lnTo>
                  <a:cubicBezTo>
                    <a:pt x="277" y="6050"/>
                    <a:pt x="416" y="7467"/>
                    <a:pt x="554" y="8780"/>
                  </a:cubicBezTo>
                  <a:lnTo>
                    <a:pt x="727" y="8642"/>
                  </a:lnTo>
                  <a:cubicBezTo>
                    <a:pt x="727" y="8642"/>
                    <a:pt x="727" y="8469"/>
                    <a:pt x="865" y="8469"/>
                  </a:cubicBezTo>
                  <a:lnTo>
                    <a:pt x="1280" y="8054"/>
                  </a:lnTo>
                  <a:cubicBezTo>
                    <a:pt x="1141" y="7916"/>
                    <a:pt x="1141" y="7778"/>
                    <a:pt x="1141" y="7605"/>
                  </a:cubicBezTo>
                  <a:cubicBezTo>
                    <a:pt x="1141" y="6188"/>
                    <a:pt x="1003" y="4736"/>
                    <a:pt x="865" y="3146"/>
                  </a:cubicBezTo>
                  <a:cubicBezTo>
                    <a:pt x="727" y="2420"/>
                    <a:pt x="727" y="1729"/>
                    <a:pt x="727" y="865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4069151" y="3675435"/>
              <a:ext cx="93141" cy="31053"/>
            </a:xfrm>
            <a:custGeom>
              <a:avLst/>
              <a:gdLst/>
              <a:ahLst/>
              <a:cxnLst/>
              <a:rect l="l" t="t" r="r" b="b"/>
              <a:pathLst>
                <a:path w="5186" h="1729" extrusionOk="0">
                  <a:moveTo>
                    <a:pt x="4736" y="0"/>
                  </a:moveTo>
                  <a:cubicBezTo>
                    <a:pt x="4010" y="0"/>
                    <a:pt x="3284" y="138"/>
                    <a:pt x="2593" y="277"/>
                  </a:cubicBezTo>
                  <a:lnTo>
                    <a:pt x="2420" y="277"/>
                  </a:lnTo>
                  <a:cubicBezTo>
                    <a:pt x="1867" y="415"/>
                    <a:pt x="1279" y="415"/>
                    <a:pt x="553" y="553"/>
                  </a:cubicBezTo>
                  <a:cubicBezTo>
                    <a:pt x="415" y="553"/>
                    <a:pt x="277" y="553"/>
                    <a:pt x="277" y="726"/>
                  </a:cubicBezTo>
                  <a:cubicBezTo>
                    <a:pt x="139" y="726"/>
                    <a:pt x="0" y="864"/>
                    <a:pt x="0" y="1141"/>
                  </a:cubicBezTo>
                  <a:cubicBezTo>
                    <a:pt x="0" y="1279"/>
                    <a:pt x="139" y="1417"/>
                    <a:pt x="277" y="1417"/>
                  </a:cubicBezTo>
                  <a:cubicBezTo>
                    <a:pt x="277" y="1590"/>
                    <a:pt x="415" y="1728"/>
                    <a:pt x="553" y="1728"/>
                  </a:cubicBezTo>
                  <a:cubicBezTo>
                    <a:pt x="2143" y="1417"/>
                    <a:pt x="3733" y="1279"/>
                    <a:pt x="5185" y="1002"/>
                  </a:cubicBezTo>
                  <a:cubicBezTo>
                    <a:pt x="5012" y="726"/>
                    <a:pt x="4874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4187723" y="37685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4094600" y="3747436"/>
              <a:ext cx="93141" cy="44092"/>
            </a:xfrm>
            <a:custGeom>
              <a:avLst/>
              <a:gdLst/>
              <a:ahLst/>
              <a:cxnLst/>
              <a:rect l="l" t="t" r="r" b="b"/>
              <a:pathLst>
                <a:path w="5186" h="2455" extrusionOk="0">
                  <a:moveTo>
                    <a:pt x="4770" y="1"/>
                  </a:moveTo>
                  <a:cubicBezTo>
                    <a:pt x="3768" y="312"/>
                    <a:pt x="2904" y="450"/>
                    <a:pt x="2040" y="726"/>
                  </a:cubicBezTo>
                  <a:cubicBezTo>
                    <a:pt x="1452" y="865"/>
                    <a:pt x="1003" y="1038"/>
                    <a:pt x="450" y="1314"/>
                  </a:cubicBezTo>
                  <a:cubicBezTo>
                    <a:pt x="139" y="1314"/>
                    <a:pt x="0" y="1729"/>
                    <a:pt x="0" y="2040"/>
                  </a:cubicBezTo>
                  <a:cubicBezTo>
                    <a:pt x="139" y="2040"/>
                    <a:pt x="139" y="2040"/>
                    <a:pt x="139" y="2178"/>
                  </a:cubicBezTo>
                  <a:cubicBezTo>
                    <a:pt x="312" y="2316"/>
                    <a:pt x="450" y="2455"/>
                    <a:pt x="588" y="2455"/>
                  </a:cubicBezTo>
                  <a:cubicBezTo>
                    <a:pt x="588" y="2455"/>
                    <a:pt x="726" y="2455"/>
                    <a:pt x="726" y="2316"/>
                  </a:cubicBezTo>
                  <a:cubicBezTo>
                    <a:pt x="1176" y="2316"/>
                    <a:pt x="1452" y="2178"/>
                    <a:pt x="1729" y="2040"/>
                  </a:cubicBezTo>
                  <a:cubicBezTo>
                    <a:pt x="2731" y="1729"/>
                    <a:pt x="3906" y="1452"/>
                    <a:pt x="5185" y="1176"/>
                  </a:cubicBezTo>
                  <a:cubicBezTo>
                    <a:pt x="5047" y="865"/>
                    <a:pt x="4909" y="450"/>
                    <a:pt x="477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4125635" y="3833106"/>
              <a:ext cx="95619" cy="38506"/>
            </a:xfrm>
            <a:custGeom>
              <a:avLst/>
              <a:gdLst/>
              <a:ahLst/>
              <a:cxnLst/>
              <a:rect l="l" t="t" r="r" b="b"/>
              <a:pathLst>
                <a:path w="5324" h="2144" extrusionOk="0">
                  <a:moveTo>
                    <a:pt x="4909" y="1"/>
                  </a:moveTo>
                  <a:cubicBezTo>
                    <a:pt x="3319" y="277"/>
                    <a:pt x="1867" y="726"/>
                    <a:pt x="450" y="1003"/>
                  </a:cubicBezTo>
                  <a:cubicBezTo>
                    <a:pt x="312" y="1141"/>
                    <a:pt x="312" y="1141"/>
                    <a:pt x="139" y="1141"/>
                  </a:cubicBezTo>
                  <a:cubicBezTo>
                    <a:pt x="139" y="1279"/>
                    <a:pt x="139" y="1279"/>
                    <a:pt x="1" y="1279"/>
                  </a:cubicBezTo>
                  <a:lnTo>
                    <a:pt x="1" y="1729"/>
                  </a:lnTo>
                  <a:cubicBezTo>
                    <a:pt x="1" y="1867"/>
                    <a:pt x="1" y="1867"/>
                    <a:pt x="139" y="2005"/>
                  </a:cubicBezTo>
                  <a:cubicBezTo>
                    <a:pt x="139" y="2144"/>
                    <a:pt x="450" y="2144"/>
                    <a:pt x="588" y="2144"/>
                  </a:cubicBezTo>
                  <a:lnTo>
                    <a:pt x="727" y="2144"/>
                  </a:lnTo>
                  <a:cubicBezTo>
                    <a:pt x="1867" y="1867"/>
                    <a:pt x="3042" y="1591"/>
                    <a:pt x="4045" y="1279"/>
                  </a:cubicBezTo>
                  <a:cubicBezTo>
                    <a:pt x="4446" y="1279"/>
                    <a:pt x="4879" y="1150"/>
                    <a:pt x="5283" y="1017"/>
                  </a:cubicBezTo>
                  <a:lnTo>
                    <a:pt x="5283" y="1017"/>
                  </a:lnTo>
                  <a:cubicBezTo>
                    <a:pt x="5296" y="1058"/>
                    <a:pt x="5310" y="1100"/>
                    <a:pt x="5324" y="1141"/>
                  </a:cubicBezTo>
                  <a:lnTo>
                    <a:pt x="5324" y="1003"/>
                  </a:lnTo>
                  <a:cubicBezTo>
                    <a:pt x="5310" y="1007"/>
                    <a:pt x="5296" y="1012"/>
                    <a:pt x="5283" y="1017"/>
                  </a:cubicBezTo>
                  <a:lnTo>
                    <a:pt x="5283" y="1017"/>
                  </a:lnTo>
                  <a:cubicBezTo>
                    <a:pt x="5158" y="639"/>
                    <a:pt x="5034" y="250"/>
                    <a:pt x="4909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4164752" y="3928707"/>
              <a:ext cx="95619" cy="26096"/>
            </a:xfrm>
            <a:custGeom>
              <a:avLst/>
              <a:gdLst/>
              <a:ahLst/>
              <a:cxnLst/>
              <a:rect l="l" t="t" r="r" b="b"/>
              <a:pathLst>
                <a:path w="5324" h="1453" extrusionOk="0">
                  <a:moveTo>
                    <a:pt x="4736" y="1"/>
                  </a:moveTo>
                  <a:cubicBezTo>
                    <a:pt x="3146" y="139"/>
                    <a:pt x="1867" y="277"/>
                    <a:pt x="553" y="277"/>
                  </a:cubicBezTo>
                  <a:cubicBezTo>
                    <a:pt x="277" y="277"/>
                    <a:pt x="0" y="588"/>
                    <a:pt x="0" y="865"/>
                  </a:cubicBezTo>
                  <a:cubicBezTo>
                    <a:pt x="0" y="1141"/>
                    <a:pt x="277" y="1452"/>
                    <a:pt x="553" y="1452"/>
                  </a:cubicBezTo>
                  <a:lnTo>
                    <a:pt x="1590" y="1452"/>
                  </a:lnTo>
                  <a:cubicBezTo>
                    <a:pt x="2593" y="1314"/>
                    <a:pt x="3733" y="1314"/>
                    <a:pt x="4874" y="1141"/>
                  </a:cubicBezTo>
                  <a:cubicBezTo>
                    <a:pt x="5047" y="1141"/>
                    <a:pt x="5185" y="1003"/>
                    <a:pt x="5323" y="1003"/>
                  </a:cubicBezTo>
                  <a:cubicBezTo>
                    <a:pt x="5185" y="726"/>
                    <a:pt x="4874" y="277"/>
                    <a:pt x="4736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4291388" y="40243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4195787" y="4006312"/>
              <a:ext cx="95619" cy="26078"/>
            </a:xfrm>
            <a:custGeom>
              <a:avLst/>
              <a:gdLst/>
              <a:ahLst/>
              <a:cxnLst/>
              <a:rect l="l" t="t" r="r" b="b"/>
              <a:pathLst>
                <a:path w="5324" h="1452" extrusionOk="0">
                  <a:moveTo>
                    <a:pt x="4736" y="0"/>
                  </a:moveTo>
                  <a:cubicBezTo>
                    <a:pt x="3319" y="138"/>
                    <a:pt x="1867" y="277"/>
                    <a:pt x="554" y="277"/>
                  </a:cubicBezTo>
                  <a:cubicBezTo>
                    <a:pt x="139" y="277"/>
                    <a:pt x="1" y="588"/>
                    <a:pt x="1" y="864"/>
                  </a:cubicBezTo>
                  <a:cubicBezTo>
                    <a:pt x="1" y="1141"/>
                    <a:pt x="139" y="1452"/>
                    <a:pt x="554" y="1452"/>
                  </a:cubicBezTo>
                  <a:lnTo>
                    <a:pt x="1729" y="1452"/>
                  </a:lnTo>
                  <a:cubicBezTo>
                    <a:pt x="2593" y="1314"/>
                    <a:pt x="3595" y="1314"/>
                    <a:pt x="4598" y="1141"/>
                  </a:cubicBezTo>
                  <a:cubicBezTo>
                    <a:pt x="4736" y="1141"/>
                    <a:pt x="5047" y="1141"/>
                    <a:pt x="5324" y="1003"/>
                  </a:cubicBezTo>
                  <a:cubicBezTo>
                    <a:pt x="5185" y="726"/>
                    <a:pt x="5047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4322423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4231797" y="4078942"/>
              <a:ext cx="90644" cy="33531"/>
            </a:xfrm>
            <a:custGeom>
              <a:avLst/>
              <a:gdLst/>
              <a:ahLst/>
              <a:cxnLst/>
              <a:rect l="l" t="t" r="r" b="b"/>
              <a:pathLst>
                <a:path w="5047" h="1867" extrusionOk="0">
                  <a:moveTo>
                    <a:pt x="4459" y="0"/>
                  </a:moveTo>
                  <a:cubicBezTo>
                    <a:pt x="3180" y="277"/>
                    <a:pt x="1729" y="553"/>
                    <a:pt x="450" y="726"/>
                  </a:cubicBezTo>
                  <a:cubicBezTo>
                    <a:pt x="450" y="726"/>
                    <a:pt x="277" y="726"/>
                    <a:pt x="277" y="864"/>
                  </a:cubicBezTo>
                  <a:cubicBezTo>
                    <a:pt x="139" y="864"/>
                    <a:pt x="139" y="1003"/>
                    <a:pt x="139" y="1003"/>
                  </a:cubicBezTo>
                  <a:cubicBezTo>
                    <a:pt x="0" y="1141"/>
                    <a:pt x="0" y="1279"/>
                    <a:pt x="0" y="1417"/>
                  </a:cubicBezTo>
                  <a:cubicBezTo>
                    <a:pt x="139" y="1590"/>
                    <a:pt x="139" y="1729"/>
                    <a:pt x="277" y="1729"/>
                  </a:cubicBezTo>
                  <a:cubicBezTo>
                    <a:pt x="277" y="1867"/>
                    <a:pt x="277" y="1867"/>
                    <a:pt x="450" y="1867"/>
                  </a:cubicBezTo>
                  <a:lnTo>
                    <a:pt x="726" y="1867"/>
                  </a:lnTo>
                  <a:cubicBezTo>
                    <a:pt x="2178" y="1590"/>
                    <a:pt x="3595" y="1417"/>
                    <a:pt x="5047" y="1141"/>
                  </a:cubicBezTo>
                  <a:cubicBezTo>
                    <a:pt x="4909" y="726"/>
                    <a:pt x="4598" y="415"/>
                    <a:pt x="4459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4265310" y="4172065"/>
              <a:ext cx="98726" cy="31053"/>
            </a:xfrm>
            <a:custGeom>
              <a:avLst/>
              <a:gdLst/>
              <a:ahLst/>
              <a:cxnLst/>
              <a:rect l="l" t="t" r="r" b="b"/>
              <a:pathLst>
                <a:path w="5497" h="1729" extrusionOk="0">
                  <a:moveTo>
                    <a:pt x="5047" y="0"/>
                  </a:moveTo>
                  <a:cubicBezTo>
                    <a:pt x="4771" y="138"/>
                    <a:pt x="4460" y="138"/>
                    <a:pt x="4183" y="138"/>
                  </a:cubicBezTo>
                  <a:cubicBezTo>
                    <a:pt x="2904" y="277"/>
                    <a:pt x="1591" y="415"/>
                    <a:pt x="589" y="553"/>
                  </a:cubicBezTo>
                  <a:cubicBezTo>
                    <a:pt x="139" y="553"/>
                    <a:pt x="1" y="726"/>
                    <a:pt x="1" y="1141"/>
                  </a:cubicBezTo>
                  <a:cubicBezTo>
                    <a:pt x="1" y="1417"/>
                    <a:pt x="139" y="1728"/>
                    <a:pt x="589" y="1728"/>
                  </a:cubicBezTo>
                  <a:cubicBezTo>
                    <a:pt x="2178" y="1590"/>
                    <a:pt x="3596" y="1417"/>
                    <a:pt x="5047" y="1141"/>
                  </a:cubicBezTo>
                  <a:lnTo>
                    <a:pt x="5497" y="1141"/>
                  </a:lnTo>
                  <a:cubicBezTo>
                    <a:pt x="5324" y="726"/>
                    <a:pt x="5186" y="415"/>
                    <a:pt x="5047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4433559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4451555" y="4278208"/>
              <a:ext cx="15535" cy="18"/>
            </a:xfrm>
            <a:custGeom>
              <a:avLst/>
              <a:gdLst/>
              <a:ahLst/>
              <a:cxnLst/>
              <a:rect l="l" t="t" r="r" b="b"/>
              <a:pathLst>
                <a:path w="865" h="1" extrusionOk="0">
                  <a:moveTo>
                    <a:pt x="865" y="1"/>
                  </a:moveTo>
                  <a:lnTo>
                    <a:pt x="726" y="1"/>
                  </a:lnTo>
                  <a:lnTo>
                    <a:pt x="4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4475137" y="4278208"/>
              <a:ext cx="25485" cy="18"/>
            </a:xfrm>
            <a:custGeom>
              <a:avLst/>
              <a:gdLst/>
              <a:ahLst/>
              <a:cxnLst/>
              <a:rect l="l" t="t" r="r" b="b"/>
              <a:pathLst>
                <a:path w="1419" h="1" extrusionOk="0">
                  <a:moveTo>
                    <a:pt x="1418" y="1"/>
                  </a:moveTo>
                  <a:lnTo>
                    <a:pt x="1418" y="1"/>
                  </a:lnTo>
                  <a:lnTo>
                    <a:pt x="13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4422999" y="4272623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1"/>
                  </a:moveTo>
                  <a:cubicBezTo>
                    <a:pt x="0" y="1"/>
                    <a:pt x="0" y="139"/>
                    <a:pt x="173" y="139"/>
                  </a:cubicBezTo>
                  <a:lnTo>
                    <a:pt x="312" y="13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4306906" y="4272623"/>
              <a:ext cx="124175" cy="26096"/>
            </a:xfrm>
            <a:custGeom>
              <a:avLst/>
              <a:gdLst/>
              <a:ahLst/>
              <a:cxnLst/>
              <a:rect l="l" t="t" r="r" b="b"/>
              <a:pathLst>
                <a:path w="6914" h="1453" extrusionOk="0">
                  <a:moveTo>
                    <a:pt x="5600" y="1"/>
                  </a:moveTo>
                  <a:lnTo>
                    <a:pt x="5600" y="139"/>
                  </a:lnTo>
                  <a:cubicBezTo>
                    <a:pt x="4321" y="139"/>
                    <a:pt x="3181" y="312"/>
                    <a:pt x="2144" y="312"/>
                  </a:cubicBezTo>
                  <a:lnTo>
                    <a:pt x="588" y="312"/>
                  </a:lnTo>
                  <a:cubicBezTo>
                    <a:pt x="277" y="312"/>
                    <a:pt x="1" y="450"/>
                    <a:pt x="1" y="865"/>
                  </a:cubicBezTo>
                  <a:cubicBezTo>
                    <a:pt x="1" y="1176"/>
                    <a:pt x="277" y="1314"/>
                    <a:pt x="588" y="1452"/>
                  </a:cubicBezTo>
                  <a:lnTo>
                    <a:pt x="2144" y="1452"/>
                  </a:lnTo>
                  <a:cubicBezTo>
                    <a:pt x="3596" y="1452"/>
                    <a:pt x="5186" y="1314"/>
                    <a:pt x="6914" y="1003"/>
                  </a:cubicBezTo>
                  <a:lnTo>
                    <a:pt x="6464" y="1003"/>
                  </a:lnTo>
                  <a:cubicBezTo>
                    <a:pt x="6326" y="1003"/>
                    <a:pt x="6326" y="1003"/>
                    <a:pt x="6188" y="865"/>
                  </a:cubicBezTo>
                  <a:lnTo>
                    <a:pt x="6050" y="865"/>
                  </a:lnTo>
                  <a:cubicBezTo>
                    <a:pt x="5911" y="865"/>
                    <a:pt x="5911" y="726"/>
                    <a:pt x="5773" y="588"/>
                  </a:cubicBezTo>
                  <a:cubicBezTo>
                    <a:pt x="5773" y="450"/>
                    <a:pt x="5600" y="312"/>
                    <a:pt x="560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4340437" y="4267666"/>
              <a:ext cx="584796" cy="106162"/>
            </a:xfrm>
            <a:custGeom>
              <a:avLst/>
              <a:gdLst/>
              <a:ahLst/>
              <a:cxnLst/>
              <a:rect l="l" t="t" r="r" b="b"/>
              <a:pathLst>
                <a:path w="32561" h="5911" extrusionOk="0">
                  <a:moveTo>
                    <a:pt x="32561" y="0"/>
                  </a:moveTo>
                  <a:cubicBezTo>
                    <a:pt x="30971" y="277"/>
                    <a:pt x="29242" y="588"/>
                    <a:pt x="27652" y="726"/>
                  </a:cubicBezTo>
                  <a:lnTo>
                    <a:pt x="27376" y="726"/>
                  </a:lnTo>
                  <a:lnTo>
                    <a:pt x="26373" y="1002"/>
                  </a:lnTo>
                  <a:lnTo>
                    <a:pt x="25648" y="1141"/>
                  </a:lnTo>
                  <a:cubicBezTo>
                    <a:pt x="23919" y="1590"/>
                    <a:pt x="22053" y="1867"/>
                    <a:pt x="20325" y="2316"/>
                  </a:cubicBezTo>
                  <a:cubicBezTo>
                    <a:pt x="17732" y="2869"/>
                    <a:pt x="14967" y="3457"/>
                    <a:pt x="12236" y="3871"/>
                  </a:cubicBezTo>
                  <a:cubicBezTo>
                    <a:pt x="11683" y="3871"/>
                    <a:pt x="10957" y="4044"/>
                    <a:pt x="10370" y="4182"/>
                  </a:cubicBezTo>
                  <a:lnTo>
                    <a:pt x="10232" y="4182"/>
                  </a:lnTo>
                  <a:cubicBezTo>
                    <a:pt x="6913" y="4597"/>
                    <a:pt x="3906" y="4735"/>
                    <a:pt x="1003" y="4735"/>
                  </a:cubicBezTo>
                  <a:lnTo>
                    <a:pt x="588" y="4735"/>
                  </a:lnTo>
                  <a:cubicBezTo>
                    <a:pt x="277" y="4735"/>
                    <a:pt x="0" y="5047"/>
                    <a:pt x="0" y="5323"/>
                  </a:cubicBezTo>
                  <a:cubicBezTo>
                    <a:pt x="0" y="5600"/>
                    <a:pt x="277" y="5911"/>
                    <a:pt x="588" y="5911"/>
                  </a:cubicBezTo>
                  <a:lnTo>
                    <a:pt x="1003" y="5911"/>
                  </a:lnTo>
                  <a:cubicBezTo>
                    <a:pt x="5323" y="5911"/>
                    <a:pt x="9367" y="5461"/>
                    <a:pt x="13550" y="4735"/>
                  </a:cubicBezTo>
                  <a:cubicBezTo>
                    <a:pt x="16695" y="4321"/>
                    <a:pt x="19875" y="3595"/>
                    <a:pt x="22917" y="2869"/>
                  </a:cubicBezTo>
                  <a:cubicBezTo>
                    <a:pt x="23919" y="2731"/>
                    <a:pt x="24922" y="2454"/>
                    <a:pt x="25924" y="2316"/>
                  </a:cubicBezTo>
                  <a:lnTo>
                    <a:pt x="26201" y="2143"/>
                  </a:lnTo>
                  <a:cubicBezTo>
                    <a:pt x="27065" y="2005"/>
                    <a:pt x="28102" y="1867"/>
                    <a:pt x="28966" y="1590"/>
                  </a:cubicBezTo>
                  <a:lnTo>
                    <a:pt x="29242" y="1590"/>
                  </a:lnTo>
                  <a:cubicBezTo>
                    <a:pt x="29657" y="1452"/>
                    <a:pt x="30107" y="1452"/>
                    <a:pt x="30383" y="1279"/>
                  </a:cubicBezTo>
                  <a:cubicBezTo>
                    <a:pt x="30971" y="1141"/>
                    <a:pt x="31558" y="1002"/>
                    <a:pt x="32111" y="1002"/>
                  </a:cubicBezTo>
                  <a:cubicBezTo>
                    <a:pt x="32250" y="864"/>
                    <a:pt x="32422" y="864"/>
                    <a:pt x="32561" y="864"/>
                  </a:cubicBezTo>
                  <a:lnTo>
                    <a:pt x="32561" y="138"/>
                  </a:lnTo>
                  <a:lnTo>
                    <a:pt x="32561" y="0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4940732" y="4262691"/>
              <a:ext cx="15535" cy="18014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865" y="1"/>
                  </a:moveTo>
                  <a:cubicBezTo>
                    <a:pt x="554" y="1"/>
                    <a:pt x="277" y="139"/>
                    <a:pt x="1" y="139"/>
                  </a:cubicBezTo>
                  <a:lnTo>
                    <a:pt x="1" y="415"/>
                  </a:lnTo>
                  <a:lnTo>
                    <a:pt x="1" y="1003"/>
                  </a:lnTo>
                  <a:cubicBezTo>
                    <a:pt x="277" y="865"/>
                    <a:pt x="554" y="865"/>
                    <a:pt x="727" y="865"/>
                  </a:cubicBezTo>
                  <a:cubicBezTo>
                    <a:pt x="865" y="554"/>
                    <a:pt x="865" y="277"/>
                    <a:pt x="865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4208826" y="3455676"/>
              <a:ext cx="90033" cy="0"/>
            </a:xfrm>
            <a:custGeom>
              <a:avLst/>
              <a:gdLst/>
              <a:ahLst/>
              <a:cxnLst/>
              <a:rect l="l" t="t" r="r" b="b"/>
              <a:pathLst>
                <a:path w="5013" extrusionOk="0">
                  <a:moveTo>
                    <a:pt x="277" y="0"/>
                  </a:moveTo>
                  <a:lnTo>
                    <a:pt x="3146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5012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3146" y="0"/>
                  </a:lnTo>
                  <a:lnTo>
                    <a:pt x="27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4252289" y="3297359"/>
              <a:ext cx="3107" cy="8100"/>
            </a:xfrm>
            <a:custGeom>
              <a:avLst/>
              <a:gdLst/>
              <a:ahLst/>
              <a:cxnLst/>
              <a:rect l="l" t="t" r="r" b="b"/>
              <a:pathLst>
                <a:path w="173" h="451" extrusionOk="0">
                  <a:moveTo>
                    <a:pt x="0" y="1"/>
                  </a:moveTo>
                  <a:cubicBezTo>
                    <a:pt x="0" y="174"/>
                    <a:pt x="173" y="312"/>
                    <a:pt x="173" y="450"/>
                  </a:cubicBezTo>
                  <a:lnTo>
                    <a:pt x="173" y="450"/>
                  </a:lnTo>
                  <a:cubicBezTo>
                    <a:pt x="173" y="312"/>
                    <a:pt x="0" y="174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8"/>
            <p:cNvSpPr/>
            <p:nvPr/>
          </p:nvSpPr>
          <p:spPr>
            <a:xfrm>
              <a:off x="5015859" y="3409106"/>
              <a:ext cx="31053" cy="77623"/>
            </a:xfrm>
            <a:custGeom>
              <a:avLst/>
              <a:gdLst/>
              <a:ahLst/>
              <a:cxnLst/>
              <a:rect l="l" t="t" r="r" b="b"/>
              <a:pathLst>
                <a:path w="1729" h="4322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1556"/>
                    <a:pt x="1141" y="3008"/>
                    <a:pt x="1728" y="4321"/>
                  </a:cubicBezTo>
                  <a:cubicBezTo>
                    <a:pt x="1141" y="3008"/>
                    <a:pt x="553" y="1418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8"/>
            <p:cNvSpPr/>
            <p:nvPr/>
          </p:nvSpPr>
          <p:spPr>
            <a:xfrm>
              <a:off x="4298842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4244836" y="3271910"/>
              <a:ext cx="2496" cy="9950"/>
            </a:xfrm>
            <a:custGeom>
              <a:avLst/>
              <a:gdLst/>
              <a:ahLst/>
              <a:cxnLst/>
              <a:rect l="l" t="t" r="r" b="b"/>
              <a:pathLst>
                <a:path w="139" h="554" extrusionOk="0">
                  <a:moveTo>
                    <a:pt x="0" y="1"/>
                  </a:moveTo>
                  <a:lnTo>
                    <a:pt x="0" y="277"/>
                  </a:lnTo>
                  <a:cubicBezTo>
                    <a:pt x="138" y="415"/>
                    <a:pt x="139" y="553"/>
                    <a:pt x="139" y="554"/>
                  </a:cubicBezTo>
                  <a:lnTo>
                    <a:pt x="139" y="554"/>
                  </a:lnTo>
                  <a:cubicBezTo>
                    <a:pt x="139" y="416"/>
                    <a:pt x="0" y="277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4707934" y="3209840"/>
              <a:ext cx="162664" cy="9950"/>
            </a:xfrm>
            <a:custGeom>
              <a:avLst/>
              <a:gdLst/>
              <a:ahLst/>
              <a:cxnLst/>
              <a:rect l="l" t="t" r="r" b="b"/>
              <a:pathLst>
                <a:path w="9057" h="554" extrusionOk="0">
                  <a:moveTo>
                    <a:pt x="1" y="0"/>
                  </a:moveTo>
                  <a:cubicBezTo>
                    <a:pt x="1280" y="0"/>
                    <a:pt x="2455" y="0"/>
                    <a:pt x="3596" y="139"/>
                  </a:cubicBezTo>
                  <a:cubicBezTo>
                    <a:pt x="5462" y="139"/>
                    <a:pt x="7329" y="415"/>
                    <a:pt x="9057" y="553"/>
                  </a:cubicBezTo>
                  <a:cubicBezTo>
                    <a:pt x="7467" y="277"/>
                    <a:pt x="5739" y="139"/>
                    <a:pt x="3734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5158012" y="4200621"/>
              <a:ext cx="33549" cy="4975"/>
            </a:xfrm>
            <a:custGeom>
              <a:avLst/>
              <a:gdLst/>
              <a:ahLst/>
              <a:cxnLst/>
              <a:rect l="l" t="t" r="r" b="b"/>
              <a:pathLst>
                <a:path w="1868" h="277" extrusionOk="0">
                  <a:moveTo>
                    <a:pt x="1591" y="0"/>
                  </a:moveTo>
                  <a:cubicBezTo>
                    <a:pt x="1429" y="38"/>
                    <a:pt x="1268" y="76"/>
                    <a:pt x="1110" y="111"/>
                  </a:cubicBezTo>
                  <a:cubicBezTo>
                    <a:pt x="1347" y="84"/>
                    <a:pt x="1597" y="51"/>
                    <a:pt x="1867" y="0"/>
                  </a:cubicBezTo>
                  <a:close/>
                  <a:moveTo>
                    <a:pt x="1110" y="111"/>
                  </a:moveTo>
                  <a:cubicBezTo>
                    <a:pt x="710" y="157"/>
                    <a:pt x="348" y="190"/>
                    <a:pt x="1" y="277"/>
                  </a:cubicBezTo>
                  <a:cubicBezTo>
                    <a:pt x="301" y="277"/>
                    <a:pt x="693" y="204"/>
                    <a:pt x="1110" y="11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4857559" y="426269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5059304" y="4223574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74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1"/>
                    <a:pt x="174" y="1"/>
                    <a:pt x="174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4992259" y="3307919"/>
              <a:ext cx="134736" cy="349520"/>
            </a:xfrm>
            <a:custGeom>
              <a:avLst/>
              <a:gdLst/>
              <a:ahLst/>
              <a:cxnLst/>
              <a:rect l="l" t="t" r="r" b="b"/>
              <a:pathLst>
                <a:path w="7502" h="19461" extrusionOk="0">
                  <a:moveTo>
                    <a:pt x="1" y="1"/>
                  </a:moveTo>
                  <a:cubicBezTo>
                    <a:pt x="588" y="1314"/>
                    <a:pt x="1003" y="2731"/>
                    <a:pt x="1591" y="4183"/>
                  </a:cubicBezTo>
                  <a:cubicBezTo>
                    <a:pt x="3042" y="7639"/>
                    <a:pt x="4321" y="11096"/>
                    <a:pt x="5773" y="14691"/>
                  </a:cubicBezTo>
                  <a:cubicBezTo>
                    <a:pt x="6326" y="16281"/>
                    <a:pt x="6914" y="17871"/>
                    <a:pt x="7501" y="19461"/>
                  </a:cubicBezTo>
                  <a:cubicBezTo>
                    <a:pt x="6326" y="15555"/>
                    <a:pt x="5047" y="11960"/>
                    <a:pt x="3595" y="8227"/>
                  </a:cubicBezTo>
                  <a:cubicBezTo>
                    <a:pt x="2455" y="5185"/>
                    <a:pt x="1314" y="2455"/>
                    <a:pt x="1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4260353" y="3320958"/>
              <a:ext cx="2496" cy="4975"/>
            </a:xfrm>
            <a:custGeom>
              <a:avLst/>
              <a:gdLst/>
              <a:ahLst/>
              <a:cxnLst/>
              <a:rect l="l" t="t" r="r" b="b"/>
              <a:pathLst>
                <a:path w="139" h="277" extrusionOk="0">
                  <a:moveTo>
                    <a:pt x="139" y="277"/>
                  </a:moveTo>
                  <a:cubicBezTo>
                    <a:pt x="0" y="139"/>
                    <a:pt x="0" y="0"/>
                    <a:pt x="0" y="0"/>
                  </a:cubicBezTo>
                  <a:cubicBezTo>
                    <a:pt x="0" y="0"/>
                    <a:pt x="0" y="139"/>
                    <a:pt x="139" y="277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8"/>
            <p:cNvSpPr/>
            <p:nvPr/>
          </p:nvSpPr>
          <p:spPr>
            <a:xfrm>
              <a:off x="4446580" y="4278208"/>
              <a:ext cx="235312" cy="2496"/>
            </a:xfrm>
            <a:custGeom>
              <a:avLst/>
              <a:gdLst/>
              <a:ahLst/>
              <a:cxnLst/>
              <a:rect l="l" t="t" r="r" b="b"/>
              <a:pathLst>
                <a:path w="13102" h="139" extrusionOk="0">
                  <a:moveTo>
                    <a:pt x="1" y="1"/>
                  </a:moveTo>
                  <a:cubicBezTo>
                    <a:pt x="1276" y="1"/>
                    <a:pt x="2700" y="38"/>
                    <a:pt x="4181" y="74"/>
                  </a:cubicBezTo>
                  <a:lnTo>
                    <a:pt x="4181" y="74"/>
                  </a:lnTo>
                  <a:cubicBezTo>
                    <a:pt x="3784" y="55"/>
                    <a:pt x="3392" y="31"/>
                    <a:pt x="3008" y="1"/>
                  </a:cubicBezTo>
                  <a:close/>
                  <a:moveTo>
                    <a:pt x="12375" y="1"/>
                  </a:moveTo>
                  <a:cubicBezTo>
                    <a:pt x="12265" y="56"/>
                    <a:pt x="12154" y="89"/>
                    <a:pt x="12050" y="109"/>
                  </a:cubicBezTo>
                  <a:lnTo>
                    <a:pt x="12050" y="109"/>
                  </a:lnTo>
                  <a:cubicBezTo>
                    <a:pt x="12363" y="68"/>
                    <a:pt x="12690" y="1"/>
                    <a:pt x="13101" y="1"/>
                  </a:cubicBezTo>
                  <a:close/>
                  <a:moveTo>
                    <a:pt x="4181" y="74"/>
                  </a:moveTo>
                  <a:cubicBezTo>
                    <a:pt x="5572" y="139"/>
                    <a:pt x="7021" y="139"/>
                    <a:pt x="8366" y="139"/>
                  </a:cubicBezTo>
                  <a:cubicBezTo>
                    <a:pt x="6971" y="139"/>
                    <a:pt x="5551" y="107"/>
                    <a:pt x="4181" y="74"/>
                  </a:cubicBezTo>
                  <a:close/>
                  <a:moveTo>
                    <a:pt x="12050" y="109"/>
                  </a:moveTo>
                  <a:cubicBezTo>
                    <a:pt x="11916" y="126"/>
                    <a:pt x="11784" y="139"/>
                    <a:pt x="11649" y="139"/>
                  </a:cubicBezTo>
                  <a:cubicBezTo>
                    <a:pt x="11753" y="139"/>
                    <a:pt x="11894" y="139"/>
                    <a:pt x="12050" y="109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4788018" y="4262691"/>
              <a:ext cx="69559" cy="7471"/>
            </a:xfrm>
            <a:custGeom>
              <a:avLst/>
              <a:gdLst/>
              <a:ahLst/>
              <a:cxnLst/>
              <a:rect l="l" t="t" r="r" b="b"/>
              <a:pathLst>
                <a:path w="3873" h="416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2593" y="139"/>
                    <a:pt x="1280" y="277"/>
                    <a:pt x="1" y="415"/>
                  </a:cubicBezTo>
                  <a:cubicBezTo>
                    <a:pt x="588" y="415"/>
                    <a:pt x="1141" y="277"/>
                    <a:pt x="1591" y="277"/>
                  </a:cubicBezTo>
                  <a:cubicBezTo>
                    <a:pt x="2317" y="139"/>
                    <a:pt x="3008" y="139"/>
                    <a:pt x="387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4976742" y="4239109"/>
              <a:ext cx="20510" cy="2496"/>
            </a:xfrm>
            <a:custGeom>
              <a:avLst/>
              <a:gdLst/>
              <a:ahLst/>
              <a:cxnLst/>
              <a:rect l="l" t="t" r="r" b="b"/>
              <a:pathLst>
                <a:path w="1142" h="139" extrusionOk="0">
                  <a:moveTo>
                    <a:pt x="1003" y="0"/>
                  </a:moveTo>
                  <a:cubicBezTo>
                    <a:pt x="999" y="2"/>
                    <a:pt x="995" y="4"/>
                    <a:pt x="991" y="6"/>
                  </a:cubicBezTo>
                  <a:lnTo>
                    <a:pt x="991" y="6"/>
                  </a:lnTo>
                  <a:cubicBezTo>
                    <a:pt x="1039" y="2"/>
                    <a:pt x="1089" y="0"/>
                    <a:pt x="1141" y="0"/>
                  </a:cubicBezTo>
                  <a:close/>
                  <a:moveTo>
                    <a:pt x="991" y="6"/>
                  </a:moveTo>
                  <a:cubicBezTo>
                    <a:pt x="654" y="33"/>
                    <a:pt x="393" y="138"/>
                    <a:pt x="1" y="138"/>
                  </a:cubicBezTo>
                  <a:cubicBezTo>
                    <a:pt x="443" y="138"/>
                    <a:pt x="718" y="138"/>
                    <a:pt x="991" y="6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4938253" y="4247173"/>
              <a:ext cx="9950" cy="2496"/>
            </a:xfrm>
            <a:custGeom>
              <a:avLst/>
              <a:gdLst/>
              <a:ahLst/>
              <a:cxnLst/>
              <a:rect l="l" t="t" r="r" b="b"/>
              <a:pathLst>
                <a:path w="554" h="139" extrusionOk="0">
                  <a:moveTo>
                    <a:pt x="554" y="0"/>
                  </a:moveTo>
                  <a:cubicBezTo>
                    <a:pt x="415" y="139"/>
                    <a:pt x="277" y="139"/>
                    <a:pt x="1" y="139"/>
                  </a:cubicBezTo>
                  <a:lnTo>
                    <a:pt x="554" y="139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4896658" y="4254627"/>
              <a:ext cx="7471" cy="2496"/>
            </a:xfrm>
            <a:custGeom>
              <a:avLst/>
              <a:gdLst/>
              <a:ahLst/>
              <a:cxnLst/>
              <a:rect l="l" t="t" r="r" b="b"/>
              <a:pathLst>
                <a:path w="416" h="139" extrusionOk="0">
                  <a:moveTo>
                    <a:pt x="277" y="0"/>
                  </a:moveTo>
                  <a:cubicBezTo>
                    <a:pt x="139" y="138"/>
                    <a:pt x="139" y="138"/>
                    <a:pt x="1" y="138"/>
                  </a:cubicBezTo>
                  <a:lnTo>
                    <a:pt x="139" y="138"/>
                  </a:lnTo>
                  <a:cubicBezTo>
                    <a:pt x="277" y="138"/>
                    <a:pt x="277" y="0"/>
                    <a:pt x="41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5111460" y="421303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5018337" y="4226070"/>
              <a:ext cx="31053" cy="8082"/>
            </a:xfrm>
            <a:custGeom>
              <a:avLst/>
              <a:gdLst/>
              <a:ahLst/>
              <a:cxnLst/>
              <a:rect l="l" t="t" r="r" b="b"/>
              <a:pathLst>
                <a:path w="1729" h="450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141" y="138"/>
                    <a:pt x="553" y="311"/>
                    <a:pt x="0" y="450"/>
                  </a:cubicBezTo>
                  <a:cubicBezTo>
                    <a:pt x="553" y="311"/>
                    <a:pt x="1003" y="311"/>
                    <a:pt x="1590" y="138"/>
                  </a:cubicBezTo>
                  <a:cubicBezTo>
                    <a:pt x="1590" y="138"/>
                    <a:pt x="1729" y="138"/>
                    <a:pt x="1729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5090339" y="4213031"/>
              <a:ext cx="18642" cy="3125"/>
            </a:xfrm>
            <a:custGeom>
              <a:avLst/>
              <a:gdLst/>
              <a:ahLst/>
              <a:cxnLst/>
              <a:rect l="l" t="t" r="r" b="b"/>
              <a:pathLst>
                <a:path w="1038" h="174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727" y="173"/>
                    <a:pt x="450" y="173"/>
                    <a:pt x="174" y="173"/>
                  </a:cubicBezTo>
                  <a:lnTo>
                    <a:pt x="174" y="173"/>
                  </a:lnTo>
                  <a:lnTo>
                    <a:pt x="1" y="173"/>
                  </a:lnTo>
                  <a:lnTo>
                    <a:pt x="174" y="173"/>
                  </a:lnTo>
                  <a:cubicBezTo>
                    <a:pt x="450" y="173"/>
                    <a:pt x="727" y="173"/>
                    <a:pt x="1038" y="0"/>
                  </a:cubicBezTo>
                  <a:lnTo>
                    <a:pt x="10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5098421" y="4228549"/>
              <a:ext cx="10560" cy="3125"/>
            </a:xfrm>
            <a:custGeom>
              <a:avLst/>
              <a:gdLst/>
              <a:ahLst/>
              <a:cxnLst/>
              <a:rect l="l" t="t" r="r" b="b"/>
              <a:pathLst>
                <a:path w="588" h="174" extrusionOk="0">
                  <a:moveTo>
                    <a:pt x="588" y="0"/>
                  </a:moveTo>
                  <a:cubicBezTo>
                    <a:pt x="477" y="0"/>
                    <a:pt x="379" y="72"/>
                    <a:pt x="325" y="123"/>
                  </a:cubicBezTo>
                  <a:lnTo>
                    <a:pt x="325" y="123"/>
                  </a:lnTo>
                  <a:cubicBezTo>
                    <a:pt x="397" y="98"/>
                    <a:pt x="483" y="59"/>
                    <a:pt x="588" y="0"/>
                  </a:cubicBezTo>
                  <a:close/>
                  <a:moveTo>
                    <a:pt x="325" y="123"/>
                  </a:moveTo>
                  <a:cubicBezTo>
                    <a:pt x="183" y="173"/>
                    <a:pt x="92" y="173"/>
                    <a:pt x="0" y="173"/>
                  </a:cubicBezTo>
                  <a:lnTo>
                    <a:pt x="277" y="173"/>
                  </a:lnTo>
                  <a:cubicBezTo>
                    <a:pt x="277" y="173"/>
                    <a:pt x="294" y="151"/>
                    <a:pt x="325" y="12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5067386" y="4236613"/>
              <a:ext cx="13039" cy="2514"/>
            </a:xfrm>
            <a:custGeom>
              <a:avLst/>
              <a:gdLst/>
              <a:ahLst/>
              <a:cxnLst/>
              <a:rect l="l" t="t" r="r" b="b"/>
              <a:pathLst>
                <a:path w="726" h="140" extrusionOk="0">
                  <a:moveTo>
                    <a:pt x="726" y="1"/>
                  </a:moveTo>
                  <a:cubicBezTo>
                    <a:pt x="588" y="1"/>
                    <a:pt x="277" y="1"/>
                    <a:pt x="0" y="139"/>
                  </a:cubicBezTo>
                  <a:cubicBezTo>
                    <a:pt x="277" y="139"/>
                    <a:pt x="588" y="1"/>
                    <a:pt x="726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4094600" y="3458155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0" y="0"/>
                  </a:moveTo>
                  <a:cubicBezTo>
                    <a:pt x="278" y="669"/>
                    <a:pt x="555" y="1376"/>
                    <a:pt x="814" y="2103"/>
                  </a:cubicBezTo>
                  <a:lnTo>
                    <a:pt x="814" y="2103"/>
                  </a:lnTo>
                  <a:cubicBezTo>
                    <a:pt x="644" y="1583"/>
                    <a:pt x="475" y="1071"/>
                    <a:pt x="312" y="553"/>
                  </a:cubicBezTo>
                  <a:cubicBezTo>
                    <a:pt x="312" y="415"/>
                    <a:pt x="139" y="139"/>
                    <a:pt x="139" y="0"/>
                  </a:cubicBezTo>
                  <a:close/>
                  <a:moveTo>
                    <a:pt x="814" y="2103"/>
                  </a:moveTo>
                  <a:cubicBezTo>
                    <a:pt x="1075" y="2902"/>
                    <a:pt x="1339" y="3718"/>
                    <a:pt x="1590" y="4597"/>
                  </a:cubicBezTo>
                  <a:cubicBezTo>
                    <a:pt x="1371" y="3758"/>
                    <a:pt x="1104" y="2918"/>
                    <a:pt x="814" y="210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4138674" y="3628865"/>
              <a:ext cx="121697" cy="320353"/>
            </a:xfrm>
            <a:custGeom>
              <a:avLst/>
              <a:gdLst/>
              <a:ahLst/>
              <a:cxnLst/>
              <a:rect l="l" t="t" r="r" b="b"/>
              <a:pathLst>
                <a:path w="6776" h="17837" extrusionOk="0">
                  <a:moveTo>
                    <a:pt x="1" y="1"/>
                  </a:moveTo>
                  <a:lnTo>
                    <a:pt x="1" y="1"/>
                  </a:lnTo>
                  <a:cubicBezTo>
                    <a:pt x="284" y="784"/>
                    <a:pt x="573" y="1568"/>
                    <a:pt x="865" y="2353"/>
                  </a:cubicBezTo>
                  <a:lnTo>
                    <a:pt x="865" y="2353"/>
                  </a:lnTo>
                  <a:lnTo>
                    <a:pt x="865" y="2282"/>
                  </a:lnTo>
                  <a:cubicBezTo>
                    <a:pt x="588" y="1591"/>
                    <a:pt x="277" y="727"/>
                    <a:pt x="1" y="1"/>
                  </a:cubicBezTo>
                  <a:close/>
                  <a:moveTo>
                    <a:pt x="865" y="2353"/>
                  </a:moveTo>
                  <a:lnTo>
                    <a:pt x="865" y="2593"/>
                  </a:lnTo>
                  <a:cubicBezTo>
                    <a:pt x="1003" y="2870"/>
                    <a:pt x="1141" y="3319"/>
                    <a:pt x="1314" y="3595"/>
                  </a:cubicBezTo>
                  <a:cubicBezTo>
                    <a:pt x="1591" y="4321"/>
                    <a:pt x="1729" y="5185"/>
                    <a:pt x="2005" y="5911"/>
                  </a:cubicBezTo>
                  <a:cubicBezTo>
                    <a:pt x="2178" y="6188"/>
                    <a:pt x="2316" y="6464"/>
                    <a:pt x="2316" y="6603"/>
                  </a:cubicBezTo>
                  <a:cubicBezTo>
                    <a:pt x="2455" y="7052"/>
                    <a:pt x="2593" y="7467"/>
                    <a:pt x="2731" y="7778"/>
                  </a:cubicBezTo>
                  <a:cubicBezTo>
                    <a:pt x="3042" y="8642"/>
                    <a:pt x="3457" y="9506"/>
                    <a:pt x="3734" y="10370"/>
                  </a:cubicBezTo>
                  <a:lnTo>
                    <a:pt x="3906" y="10647"/>
                  </a:lnTo>
                  <a:lnTo>
                    <a:pt x="4045" y="11234"/>
                  </a:lnTo>
                  <a:cubicBezTo>
                    <a:pt x="4045" y="11234"/>
                    <a:pt x="4045" y="11373"/>
                    <a:pt x="4183" y="11373"/>
                  </a:cubicBezTo>
                  <a:cubicBezTo>
                    <a:pt x="4321" y="11649"/>
                    <a:pt x="4460" y="12098"/>
                    <a:pt x="4598" y="12513"/>
                  </a:cubicBezTo>
                  <a:lnTo>
                    <a:pt x="4598" y="12375"/>
                  </a:lnTo>
                  <a:lnTo>
                    <a:pt x="5047" y="13827"/>
                  </a:lnTo>
                  <a:cubicBezTo>
                    <a:pt x="5185" y="14241"/>
                    <a:pt x="5462" y="14691"/>
                    <a:pt x="5635" y="14967"/>
                  </a:cubicBezTo>
                  <a:cubicBezTo>
                    <a:pt x="5773" y="15555"/>
                    <a:pt x="6050" y="16108"/>
                    <a:pt x="6188" y="16696"/>
                  </a:cubicBezTo>
                  <a:cubicBezTo>
                    <a:pt x="6289" y="16897"/>
                    <a:pt x="6482" y="17191"/>
                    <a:pt x="6632" y="17443"/>
                  </a:cubicBezTo>
                  <a:lnTo>
                    <a:pt x="6632" y="17443"/>
                  </a:lnTo>
                  <a:cubicBezTo>
                    <a:pt x="5954" y="15586"/>
                    <a:pt x="5267" y="13833"/>
                    <a:pt x="4460" y="11960"/>
                  </a:cubicBezTo>
                  <a:cubicBezTo>
                    <a:pt x="3319" y="8817"/>
                    <a:pt x="2067" y="5585"/>
                    <a:pt x="865" y="2353"/>
                  </a:cubicBezTo>
                  <a:close/>
                  <a:moveTo>
                    <a:pt x="6632" y="17443"/>
                  </a:moveTo>
                  <a:lnTo>
                    <a:pt x="6632" y="17443"/>
                  </a:lnTo>
                  <a:cubicBezTo>
                    <a:pt x="6680" y="17573"/>
                    <a:pt x="6728" y="17704"/>
                    <a:pt x="6775" y="17836"/>
                  </a:cubicBezTo>
                  <a:lnTo>
                    <a:pt x="6775" y="17698"/>
                  </a:lnTo>
                  <a:cubicBezTo>
                    <a:pt x="6738" y="17623"/>
                    <a:pt x="6688" y="17536"/>
                    <a:pt x="6632" y="1744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4208826" y="333647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4198266" y="3437052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1" y="173"/>
                  </a:moveTo>
                  <a:lnTo>
                    <a:pt x="1" y="173"/>
                  </a:lnTo>
                  <a:lnTo>
                    <a:pt x="1" y="0"/>
                  </a:lnTo>
                  <a:lnTo>
                    <a:pt x="1" y="1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4195787" y="341903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4273392" y="3396067"/>
              <a:ext cx="4975" cy="15535"/>
            </a:xfrm>
            <a:custGeom>
              <a:avLst/>
              <a:gdLst/>
              <a:ahLst/>
              <a:cxnLst/>
              <a:rect l="l" t="t" r="r" b="b"/>
              <a:pathLst>
                <a:path w="277" h="865" extrusionOk="0">
                  <a:moveTo>
                    <a:pt x="0" y="1"/>
                  </a:moveTo>
                  <a:cubicBezTo>
                    <a:pt x="139" y="277"/>
                    <a:pt x="139" y="554"/>
                    <a:pt x="277" y="865"/>
                  </a:cubicBezTo>
                  <a:cubicBezTo>
                    <a:pt x="139" y="554"/>
                    <a:pt x="139" y="277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4252289" y="3401042"/>
              <a:ext cx="18" cy="39117"/>
            </a:xfrm>
            <a:custGeom>
              <a:avLst/>
              <a:gdLst/>
              <a:ahLst/>
              <a:cxnLst/>
              <a:rect l="l" t="t" r="r" b="b"/>
              <a:pathLst>
                <a:path w="1" h="2178" extrusionOk="0">
                  <a:moveTo>
                    <a:pt x="0" y="217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4280846" y="3419038"/>
              <a:ext cx="8082" cy="21121"/>
            </a:xfrm>
            <a:custGeom>
              <a:avLst/>
              <a:gdLst/>
              <a:ahLst/>
              <a:cxnLst/>
              <a:rect l="l" t="t" r="r" b="b"/>
              <a:pathLst>
                <a:path w="450" h="1176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304"/>
                    <a:pt x="202" y="529"/>
                    <a:pt x="306" y="781"/>
                  </a:cubicBezTo>
                  <a:lnTo>
                    <a:pt x="306" y="781"/>
                  </a:lnTo>
                  <a:cubicBezTo>
                    <a:pt x="276" y="532"/>
                    <a:pt x="124" y="280"/>
                    <a:pt x="0" y="1"/>
                  </a:cubicBezTo>
                  <a:close/>
                  <a:moveTo>
                    <a:pt x="306" y="781"/>
                  </a:moveTo>
                  <a:cubicBezTo>
                    <a:pt x="309" y="809"/>
                    <a:pt x="311" y="837"/>
                    <a:pt x="311" y="865"/>
                  </a:cubicBezTo>
                  <a:cubicBezTo>
                    <a:pt x="311" y="949"/>
                    <a:pt x="363" y="982"/>
                    <a:pt x="403" y="1034"/>
                  </a:cubicBezTo>
                  <a:lnTo>
                    <a:pt x="403" y="1034"/>
                  </a:lnTo>
                  <a:cubicBezTo>
                    <a:pt x="372" y="945"/>
                    <a:pt x="339" y="861"/>
                    <a:pt x="306" y="781"/>
                  </a:cubicBezTo>
                  <a:close/>
                  <a:moveTo>
                    <a:pt x="403" y="1034"/>
                  </a:moveTo>
                  <a:cubicBezTo>
                    <a:pt x="419" y="1080"/>
                    <a:pt x="434" y="1127"/>
                    <a:pt x="449" y="1176"/>
                  </a:cubicBezTo>
                  <a:cubicBezTo>
                    <a:pt x="449" y="1109"/>
                    <a:pt x="428" y="1068"/>
                    <a:pt x="403" y="10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4208826" y="3284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4193309" y="3380550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4234275" y="3305441"/>
              <a:ext cx="2496" cy="98098"/>
            </a:xfrm>
            <a:custGeom>
              <a:avLst/>
              <a:gdLst/>
              <a:ahLst/>
              <a:cxnLst/>
              <a:rect l="l" t="t" r="r" b="b"/>
              <a:pathLst>
                <a:path w="139" h="5462" extrusionOk="0">
                  <a:moveTo>
                    <a:pt x="1" y="5462"/>
                  </a:moveTo>
                  <a:cubicBezTo>
                    <a:pt x="1" y="3457"/>
                    <a:pt x="139" y="1729"/>
                    <a:pt x="139" y="0"/>
                  </a:cubicBezTo>
                  <a:cubicBezTo>
                    <a:pt x="139" y="1729"/>
                    <a:pt x="1" y="3457"/>
                    <a:pt x="1" y="54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4195787" y="33985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4097079" y="3454814"/>
              <a:ext cx="106180" cy="5837"/>
            </a:xfrm>
            <a:custGeom>
              <a:avLst/>
              <a:gdLst/>
              <a:ahLst/>
              <a:cxnLst/>
              <a:rect l="l" t="t" r="r" b="b"/>
              <a:pathLst>
                <a:path w="5912" h="325" extrusionOk="0">
                  <a:moveTo>
                    <a:pt x="2815" y="0"/>
                  </a:moveTo>
                  <a:cubicBezTo>
                    <a:pt x="1894" y="0"/>
                    <a:pt x="967" y="39"/>
                    <a:pt x="1" y="186"/>
                  </a:cubicBezTo>
                  <a:cubicBezTo>
                    <a:pt x="727" y="325"/>
                    <a:pt x="1591" y="325"/>
                    <a:pt x="2317" y="325"/>
                  </a:cubicBezTo>
                  <a:cubicBezTo>
                    <a:pt x="3181" y="325"/>
                    <a:pt x="4045" y="325"/>
                    <a:pt x="5047" y="186"/>
                  </a:cubicBezTo>
                  <a:cubicBezTo>
                    <a:pt x="5358" y="48"/>
                    <a:pt x="5635" y="48"/>
                    <a:pt x="5773" y="48"/>
                  </a:cubicBezTo>
                  <a:lnTo>
                    <a:pt x="5911" y="48"/>
                  </a:lnTo>
                  <a:cubicBezTo>
                    <a:pt x="4856" y="48"/>
                    <a:pt x="3839" y="0"/>
                    <a:pt x="2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4208826" y="3289923"/>
              <a:ext cx="2496" cy="20492"/>
            </a:xfrm>
            <a:custGeom>
              <a:avLst/>
              <a:gdLst/>
              <a:ahLst/>
              <a:cxnLst/>
              <a:rect l="l" t="t" r="r" b="b"/>
              <a:pathLst>
                <a:path w="139" h="1141" extrusionOk="0">
                  <a:moveTo>
                    <a:pt x="0" y="1141"/>
                  </a:moveTo>
                  <a:cubicBezTo>
                    <a:pt x="0" y="726"/>
                    <a:pt x="0" y="277"/>
                    <a:pt x="139" y="0"/>
                  </a:cubicBezTo>
                  <a:cubicBezTo>
                    <a:pt x="0" y="277"/>
                    <a:pt x="0" y="726"/>
                    <a:pt x="0" y="11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4267807" y="3388003"/>
              <a:ext cx="3107" cy="13057"/>
            </a:xfrm>
            <a:custGeom>
              <a:avLst/>
              <a:gdLst/>
              <a:ahLst/>
              <a:cxnLst/>
              <a:rect l="l" t="t" r="r" b="b"/>
              <a:pathLst>
                <a:path w="173" h="727" extrusionOk="0">
                  <a:moveTo>
                    <a:pt x="173" y="0"/>
                  </a:moveTo>
                  <a:lnTo>
                    <a:pt x="0" y="7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4193309" y="3258871"/>
              <a:ext cx="18014" cy="20510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1003" y="1"/>
                  </a:moveTo>
                  <a:cubicBezTo>
                    <a:pt x="692" y="1"/>
                    <a:pt x="553" y="139"/>
                    <a:pt x="415" y="277"/>
                  </a:cubicBezTo>
                  <a:cubicBezTo>
                    <a:pt x="277" y="588"/>
                    <a:pt x="139" y="865"/>
                    <a:pt x="0" y="1142"/>
                  </a:cubicBezTo>
                  <a:cubicBezTo>
                    <a:pt x="277" y="727"/>
                    <a:pt x="553" y="416"/>
                    <a:pt x="1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4193309" y="3331519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4205719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4125635" y="339606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4133717" y="3419038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1"/>
                  </a:moveTo>
                  <a:lnTo>
                    <a:pt x="0" y="31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4193309" y="334703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4193309" y="3362554"/>
              <a:ext cx="18" cy="4975"/>
            </a:xfrm>
            <a:custGeom>
              <a:avLst/>
              <a:gdLst/>
              <a:ahLst/>
              <a:cxnLst/>
              <a:rect l="l" t="t" r="r" b="b"/>
              <a:pathLst>
                <a:path w="1" h="277" extrusionOk="0">
                  <a:moveTo>
                    <a:pt x="0" y="277"/>
                  </a:moveTo>
                  <a:lnTo>
                    <a:pt x="0" y="0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4128114" y="3440141"/>
              <a:ext cx="8100" cy="18"/>
            </a:xfrm>
            <a:custGeom>
              <a:avLst/>
              <a:gdLst/>
              <a:ahLst/>
              <a:cxnLst/>
              <a:rect l="l" t="t" r="r" b="b"/>
              <a:pathLst>
                <a:path w="451" h="1" extrusionOk="0">
                  <a:moveTo>
                    <a:pt x="1" y="1"/>
                  </a:moveTo>
                  <a:lnTo>
                    <a:pt x="45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4213783" y="3256392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1"/>
                  </a:moveTo>
                  <a:lnTo>
                    <a:pt x="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4267807" y="3403520"/>
              <a:ext cx="18" cy="36638"/>
            </a:xfrm>
            <a:custGeom>
              <a:avLst/>
              <a:gdLst/>
              <a:ahLst/>
              <a:cxnLst/>
              <a:rect l="l" t="t" r="r" b="b"/>
              <a:pathLst>
                <a:path w="1" h="2040" extrusionOk="0">
                  <a:moveTo>
                    <a:pt x="0" y="2040"/>
                  </a:moveTo>
                  <a:lnTo>
                    <a:pt x="0" y="20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4193309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4128114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3983482" y="3209840"/>
              <a:ext cx="1308637" cy="1298077"/>
            </a:xfrm>
            <a:custGeom>
              <a:avLst/>
              <a:gdLst/>
              <a:ahLst/>
              <a:cxnLst/>
              <a:rect l="l" t="t" r="r" b="b"/>
              <a:pathLst>
                <a:path w="72864" h="72276" extrusionOk="0">
                  <a:moveTo>
                    <a:pt x="8365" y="9644"/>
                  </a:moveTo>
                  <a:lnTo>
                    <a:pt x="8365" y="10646"/>
                  </a:lnTo>
                  <a:lnTo>
                    <a:pt x="8365" y="11510"/>
                  </a:lnTo>
                  <a:lnTo>
                    <a:pt x="8365" y="11649"/>
                  </a:lnTo>
                  <a:lnTo>
                    <a:pt x="8365" y="11960"/>
                  </a:lnTo>
                  <a:lnTo>
                    <a:pt x="8365" y="12098"/>
                  </a:lnTo>
                  <a:cubicBezTo>
                    <a:pt x="8365" y="12236"/>
                    <a:pt x="8503" y="12513"/>
                    <a:pt x="8503" y="12824"/>
                  </a:cubicBezTo>
                  <a:lnTo>
                    <a:pt x="8054" y="12824"/>
                  </a:lnTo>
                  <a:lnTo>
                    <a:pt x="8054" y="10646"/>
                  </a:lnTo>
                  <a:lnTo>
                    <a:pt x="8054" y="10370"/>
                  </a:lnTo>
                  <a:lnTo>
                    <a:pt x="7916" y="10370"/>
                  </a:lnTo>
                  <a:lnTo>
                    <a:pt x="7916" y="10232"/>
                  </a:lnTo>
                  <a:lnTo>
                    <a:pt x="8054" y="10059"/>
                  </a:lnTo>
                  <a:lnTo>
                    <a:pt x="8227" y="9782"/>
                  </a:lnTo>
                  <a:lnTo>
                    <a:pt x="8365" y="9644"/>
                  </a:lnTo>
                  <a:close/>
                  <a:moveTo>
                    <a:pt x="10232" y="6913"/>
                  </a:moveTo>
                  <a:lnTo>
                    <a:pt x="10232" y="6913"/>
                  </a:lnTo>
                  <a:cubicBezTo>
                    <a:pt x="10093" y="8330"/>
                    <a:pt x="10232" y="9920"/>
                    <a:pt x="10232" y="11372"/>
                  </a:cubicBezTo>
                  <a:cubicBezTo>
                    <a:pt x="10370" y="11787"/>
                    <a:pt x="10370" y="12236"/>
                    <a:pt x="10370" y="12651"/>
                  </a:cubicBezTo>
                  <a:lnTo>
                    <a:pt x="10370" y="12824"/>
                  </a:lnTo>
                  <a:lnTo>
                    <a:pt x="9367" y="12824"/>
                  </a:lnTo>
                  <a:cubicBezTo>
                    <a:pt x="9229" y="12098"/>
                    <a:pt x="9229" y="11372"/>
                    <a:pt x="9229" y="10646"/>
                  </a:cubicBezTo>
                  <a:lnTo>
                    <a:pt x="9229" y="8642"/>
                  </a:lnTo>
                  <a:cubicBezTo>
                    <a:pt x="9367" y="8503"/>
                    <a:pt x="9367" y="8330"/>
                    <a:pt x="9367" y="8192"/>
                  </a:cubicBezTo>
                  <a:cubicBezTo>
                    <a:pt x="9506" y="7916"/>
                    <a:pt x="9644" y="7639"/>
                    <a:pt x="9955" y="7328"/>
                  </a:cubicBezTo>
                  <a:cubicBezTo>
                    <a:pt x="9955" y="7190"/>
                    <a:pt x="10093" y="7190"/>
                    <a:pt x="10093" y="7052"/>
                  </a:cubicBezTo>
                  <a:lnTo>
                    <a:pt x="10232" y="6913"/>
                  </a:lnTo>
                  <a:close/>
                  <a:moveTo>
                    <a:pt x="11683" y="5047"/>
                  </a:moveTo>
                  <a:lnTo>
                    <a:pt x="11683" y="5911"/>
                  </a:lnTo>
                  <a:lnTo>
                    <a:pt x="11683" y="6326"/>
                  </a:lnTo>
                  <a:lnTo>
                    <a:pt x="11683" y="6775"/>
                  </a:lnTo>
                  <a:lnTo>
                    <a:pt x="11683" y="6913"/>
                  </a:lnTo>
                  <a:lnTo>
                    <a:pt x="11683" y="7052"/>
                  </a:lnTo>
                  <a:lnTo>
                    <a:pt x="11683" y="7639"/>
                  </a:lnTo>
                  <a:lnTo>
                    <a:pt x="11683" y="7777"/>
                  </a:lnTo>
                  <a:lnTo>
                    <a:pt x="11683" y="7916"/>
                  </a:lnTo>
                  <a:lnTo>
                    <a:pt x="11683" y="8503"/>
                  </a:lnTo>
                  <a:lnTo>
                    <a:pt x="11683" y="8780"/>
                  </a:lnTo>
                  <a:lnTo>
                    <a:pt x="11683" y="9506"/>
                  </a:lnTo>
                  <a:lnTo>
                    <a:pt x="11683" y="9644"/>
                  </a:lnTo>
                  <a:cubicBezTo>
                    <a:pt x="11683" y="9920"/>
                    <a:pt x="11683" y="10232"/>
                    <a:pt x="11822" y="10508"/>
                  </a:cubicBezTo>
                  <a:lnTo>
                    <a:pt x="11822" y="10646"/>
                  </a:lnTo>
                  <a:lnTo>
                    <a:pt x="11822" y="11649"/>
                  </a:lnTo>
                  <a:lnTo>
                    <a:pt x="11822" y="11787"/>
                  </a:lnTo>
                  <a:cubicBezTo>
                    <a:pt x="11822" y="12098"/>
                    <a:pt x="11822" y="12375"/>
                    <a:pt x="11960" y="12651"/>
                  </a:cubicBezTo>
                  <a:lnTo>
                    <a:pt x="11960" y="12824"/>
                  </a:lnTo>
                  <a:lnTo>
                    <a:pt x="11234" y="12824"/>
                  </a:lnTo>
                  <a:cubicBezTo>
                    <a:pt x="11234" y="12375"/>
                    <a:pt x="11234" y="11960"/>
                    <a:pt x="11096" y="11510"/>
                  </a:cubicBezTo>
                  <a:lnTo>
                    <a:pt x="11096" y="11372"/>
                  </a:lnTo>
                  <a:lnTo>
                    <a:pt x="11096" y="8642"/>
                  </a:lnTo>
                  <a:lnTo>
                    <a:pt x="11096" y="6187"/>
                  </a:lnTo>
                  <a:cubicBezTo>
                    <a:pt x="11234" y="6187"/>
                    <a:pt x="11096" y="6049"/>
                    <a:pt x="10957" y="5911"/>
                  </a:cubicBezTo>
                  <a:cubicBezTo>
                    <a:pt x="11234" y="5600"/>
                    <a:pt x="11511" y="5323"/>
                    <a:pt x="11683" y="5047"/>
                  </a:cubicBezTo>
                  <a:close/>
                  <a:moveTo>
                    <a:pt x="13550" y="3146"/>
                  </a:moveTo>
                  <a:lnTo>
                    <a:pt x="13550" y="3318"/>
                  </a:lnTo>
                  <a:cubicBezTo>
                    <a:pt x="13101" y="6464"/>
                    <a:pt x="13101" y="9782"/>
                    <a:pt x="13101" y="12824"/>
                  </a:cubicBezTo>
                  <a:lnTo>
                    <a:pt x="12824" y="12824"/>
                  </a:lnTo>
                  <a:cubicBezTo>
                    <a:pt x="12547" y="10646"/>
                    <a:pt x="12547" y="8918"/>
                    <a:pt x="12547" y="7190"/>
                  </a:cubicBezTo>
                  <a:lnTo>
                    <a:pt x="12547" y="7052"/>
                  </a:lnTo>
                  <a:lnTo>
                    <a:pt x="12547" y="5600"/>
                  </a:lnTo>
                  <a:cubicBezTo>
                    <a:pt x="12547" y="5185"/>
                    <a:pt x="12547" y="4736"/>
                    <a:pt x="12686" y="4459"/>
                  </a:cubicBezTo>
                  <a:cubicBezTo>
                    <a:pt x="12686" y="4321"/>
                    <a:pt x="12686" y="4321"/>
                    <a:pt x="12547" y="4321"/>
                  </a:cubicBezTo>
                  <a:lnTo>
                    <a:pt x="12547" y="4183"/>
                  </a:lnTo>
                  <a:cubicBezTo>
                    <a:pt x="12686" y="4010"/>
                    <a:pt x="12686" y="3872"/>
                    <a:pt x="12824" y="3872"/>
                  </a:cubicBezTo>
                  <a:cubicBezTo>
                    <a:pt x="12962" y="3733"/>
                    <a:pt x="13101" y="3595"/>
                    <a:pt x="13101" y="3457"/>
                  </a:cubicBezTo>
                  <a:cubicBezTo>
                    <a:pt x="13239" y="3457"/>
                    <a:pt x="13412" y="3318"/>
                    <a:pt x="13550" y="3146"/>
                  </a:cubicBezTo>
                  <a:close/>
                  <a:moveTo>
                    <a:pt x="14276" y="5323"/>
                  </a:moveTo>
                  <a:cubicBezTo>
                    <a:pt x="14552" y="6187"/>
                    <a:pt x="14829" y="6913"/>
                    <a:pt x="15140" y="7639"/>
                  </a:cubicBezTo>
                  <a:lnTo>
                    <a:pt x="15140" y="7777"/>
                  </a:lnTo>
                  <a:lnTo>
                    <a:pt x="15140" y="7916"/>
                  </a:lnTo>
                  <a:cubicBezTo>
                    <a:pt x="15140" y="8780"/>
                    <a:pt x="15140" y="9644"/>
                    <a:pt x="14967" y="10508"/>
                  </a:cubicBezTo>
                  <a:lnTo>
                    <a:pt x="14967" y="10646"/>
                  </a:lnTo>
                  <a:lnTo>
                    <a:pt x="14967" y="12824"/>
                  </a:lnTo>
                  <a:lnTo>
                    <a:pt x="13965" y="12824"/>
                  </a:lnTo>
                  <a:lnTo>
                    <a:pt x="13965" y="11787"/>
                  </a:lnTo>
                  <a:lnTo>
                    <a:pt x="13965" y="10785"/>
                  </a:lnTo>
                  <a:cubicBezTo>
                    <a:pt x="13965" y="8780"/>
                    <a:pt x="14103" y="7052"/>
                    <a:pt x="14103" y="5323"/>
                  </a:cubicBezTo>
                  <a:close/>
                  <a:moveTo>
                    <a:pt x="16004" y="9920"/>
                  </a:moveTo>
                  <a:cubicBezTo>
                    <a:pt x="16004" y="10059"/>
                    <a:pt x="16004" y="10232"/>
                    <a:pt x="16142" y="10370"/>
                  </a:cubicBezTo>
                  <a:cubicBezTo>
                    <a:pt x="16281" y="10646"/>
                    <a:pt x="16281" y="10923"/>
                    <a:pt x="16419" y="11234"/>
                  </a:cubicBezTo>
                  <a:cubicBezTo>
                    <a:pt x="16419" y="11372"/>
                    <a:pt x="16557" y="11510"/>
                    <a:pt x="16557" y="11649"/>
                  </a:cubicBezTo>
                  <a:cubicBezTo>
                    <a:pt x="16695" y="11960"/>
                    <a:pt x="16868" y="12236"/>
                    <a:pt x="16868" y="12513"/>
                  </a:cubicBezTo>
                  <a:cubicBezTo>
                    <a:pt x="16868" y="12651"/>
                    <a:pt x="17006" y="12651"/>
                    <a:pt x="17006" y="12824"/>
                  </a:cubicBezTo>
                  <a:lnTo>
                    <a:pt x="15831" y="12824"/>
                  </a:lnTo>
                  <a:lnTo>
                    <a:pt x="15831" y="10785"/>
                  </a:lnTo>
                  <a:lnTo>
                    <a:pt x="15831" y="10646"/>
                  </a:lnTo>
                  <a:lnTo>
                    <a:pt x="16004" y="9920"/>
                  </a:lnTo>
                  <a:close/>
                  <a:moveTo>
                    <a:pt x="7190" y="11510"/>
                  </a:moveTo>
                  <a:lnTo>
                    <a:pt x="7190" y="12513"/>
                  </a:lnTo>
                  <a:lnTo>
                    <a:pt x="7190" y="12824"/>
                  </a:lnTo>
                  <a:lnTo>
                    <a:pt x="6499" y="12824"/>
                  </a:lnTo>
                  <a:lnTo>
                    <a:pt x="6326" y="12962"/>
                  </a:lnTo>
                  <a:lnTo>
                    <a:pt x="6326" y="12824"/>
                  </a:lnTo>
                  <a:lnTo>
                    <a:pt x="6637" y="12375"/>
                  </a:lnTo>
                  <a:lnTo>
                    <a:pt x="6775" y="12236"/>
                  </a:lnTo>
                  <a:cubicBezTo>
                    <a:pt x="6913" y="11960"/>
                    <a:pt x="7052" y="11787"/>
                    <a:pt x="7190" y="11510"/>
                  </a:cubicBezTo>
                  <a:close/>
                  <a:moveTo>
                    <a:pt x="64222" y="56445"/>
                  </a:moveTo>
                  <a:cubicBezTo>
                    <a:pt x="64084" y="56894"/>
                    <a:pt x="63808" y="57171"/>
                    <a:pt x="63531" y="57447"/>
                  </a:cubicBezTo>
                  <a:lnTo>
                    <a:pt x="63531" y="57309"/>
                  </a:lnTo>
                  <a:lnTo>
                    <a:pt x="63531" y="56583"/>
                  </a:lnTo>
                  <a:lnTo>
                    <a:pt x="63946" y="56583"/>
                  </a:lnTo>
                  <a:cubicBezTo>
                    <a:pt x="64084" y="56583"/>
                    <a:pt x="64222" y="56445"/>
                    <a:pt x="64222" y="56445"/>
                  </a:cubicBezTo>
                  <a:close/>
                  <a:moveTo>
                    <a:pt x="62667" y="56721"/>
                  </a:moveTo>
                  <a:lnTo>
                    <a:pt x="62667" y="57897"/>
                  </a:lnTo>
                  <a:cubicBezTo>
                    <a:pt x="62667" y="58035"/>
                    <a:pt x="62667" y="58173"/>
                    <a:pt x="62805" y="58311"/>
                  </a:cubicBezTo>
                  <a:cubicBezTo>
                    <a:pt x="62494" y="58623"/>
                    <a:pt x="62218" y="58899"/>
                    <a:pt x="62079" y="59176"/>
                  </a:cubicBezTo>
                  <a:lnTo>
                    <a:pt x="62079" y="59037"/>
                  </a:lnTo>
                  <a:cubicBezTo>
                    <a:pt x="61941" y="58311"/>
                    <a:pt x="61941" y="57586"/>
                    <a:pt x="62079" y="56894"/>
                  </a:cubicBezTo>
                  <a:lnTo>
                    <a:pt x="62356" y="56894"/>
                  </a:lnTo>
                  <a:cubicBezTo>
                    <a:pt x="62356" y="56894"/>
                    <a:pt x="62494" y="56721"/>
                    <a:pt x="62667" y="56721"/>
                  </a:cubicBezTo>
                  <a:close/>
                  <a:moveTo>
                    <a:pt x="39750" y="864"/>
                  </a:moveTo>
                  <a:cubicBezTo>
                    <a:pt x="42343" y="864"/>
                    <a:pt x="44797" y="1003"/>
                    <a:pt x="47389" y="1279"/>
                  </a:cubicBezTo>
                  <a:cubicBezTo>
                    <a:pt x="49394" y="1417"/>
                    <a:pt x="51122" y="1729"/>
                    <a:pt x="52712" y="2005"/>
                  </a:cubicBezTo>
                  <a:cubicBezTo>
                    <a:pt x="53300" y="2143"/>
                    <a:pt x="53853" y="2282"/>
                    <a:pt x="54302" y="2454"/>
                  </a:cubicBezTo>
                  <a:cubicBezTo>
                    <a:pt x="55305" y="5323"/>
                    <a:pt x="56307" y="8192"/>
                    <a:pt x="57482" y="11096"/>
                  </a:cubicBezTo>
                  <a:cubicBezTo>
                    <a:pt x="58035" y="12513"/>
                    <a:pt x="58623" y="14103"/>
                    <a:pt x="59210" y="15416"/>
                  </a:cubicBezTo>
                  <a:lnTo>
                    <a:pt x="59210" y="15555"/>
                  </a:lnTo>
                  <a:lnTo>
                    <a:pt x="59210" y="15693"/>
                  </a:lnTo>
                  <a:lnTo>
                    <a:pt x="59349" y="15831"/>
                  </a:lnTo>
                  <a:cubicBezTo>
                    <a:pt x="59763" y="16833"/>
                    <a:pt x="60075" y="18009"/>
                    <a:pt x="60489" y="19011"/>
                  </a:cubicBezTo>
                  <a:cubicBezTo>
                    <a:pt x="60628" y="19288"/>
                    <a:pt x="60766" y="19737"/>
                    <a:pt x="60939" y="20013"/>
                  </a:cubicBezTo>
                  <a:cubicBezTo>
                    <a:pt x="61353" y="21016"/>
                    <a:pt x="61803" y="22156"/>
                    <a:pt x="62218" y="23193"/>
                  </a:cubicBezTo>
                  <a:cubicBezTo>
                    <a:pt x="62805" y="25060"/>
                    <a:pt x="63531" y="26788"/>
                    <a:pt x="63946" y="28378"/>
                  </a:cubicBezTo>
                  <a:cubicBezTo>
                    <a:pt x="64222" y="29069"/>
                    <a:pt x="64395" y="29657"/>
                    <a:pt x="64533" y="30245"/>
                  </a:cubicBezTo>
                  <a:lnTo>
                    <a:pt x="64948" y="31109"/>
                  </a:lnTo>
                  <a:cubicBezTo>
                    <a:pt x="65259" y="32111"/>
                    <a:pt x="65536" y="32975"/>
                    <a:pt x="65812" y="33978"/>
                  </a:cubicBezTo>
                  <a:lnTo>
                    <a:pt x="66815" y="37296"/>
                  </a:lnTo>
                  <a:lnTo>
                    <a:pt x="67126" y="38160"/>
                  </a:lnTo>
                  <a:lnTo>
                    <a:pt x="67541" y="39439"/>
                  </a:lnTo>
                  <a:lnTo>
                    <a:pt x="67990" y="40614"/>
                  </a:lnTo>
                  <a:cubicBezTo>
                    <a:pt x="68405" y="42031"/>
                    <a:pt x="68854" y="43483"/>
                    <a:pt x="69407" y="45073"/>
                  </a:cubicBezTo>
                  <a:cubicBezTo>
                    <a:pt x="70444" y="47942"/>
                    <a:pt x="71308" y="50673"/>
                    <a:pt x="72000" y="53127"/>
                  </a:cubicBezTo>
                  <a:lnTo>
                    <a:pt x="72000" y="53265"/>
                  </a:lnTo>
                  <a:lnTo>
                    <a:pt x="72000" y="53576"/>
                  </a:lnTo>
                  <a:lnTo>
                    <a:pt x="71861" y="53714"/>
                  </a:lnTo>
                  <a:cubicBezTo>
                    <a:pt x="71723" y="53714"/>
                    <a:pt x="71723" y="53853"/>
                    <a:pt x="71585" y="53853"/>
                  </a:cubicBezTo>
                  <a:cubicBezTo>
                    <a:pt x="71446" y="53853"/>
                    <a:pt x="71308" y="53991"/>
                    <a:pt x="71135" y="53991"/>
                  </a:cubicBezTo>
                  <a:cubicBezTo>
                    <a:pt x="70721" y="54302"/>
                    <a:pt x="70133" y="54440"/>
                    <a:pt x="69718" y="54578"/>
                  </a:cubicBezTo>
                  <a:cubicBezTo>
                    <a:pt x="69269" y="54717"/>
                    <a:pt x="68992" y="54717"/>
                    <a:pt x="68543" y="54855"/>
                  </a:cubicBezTo>
                  <a:cubicBezTo>
                    <a:pt x="68128" y="54855"/>
                    <a:pt x="67679" y="54993"/>
                    <a:pt x="67264" y="55166"/>
                  </a:cubicBezTo>
                  <a:cubicBezTo>
                    <a:pt x="66538" y="55304"/>
                    <a:pt x="65951" y="55304"/>
                    <a:pt x="65398" y="55443"/>
                  </a:cubicBezTo>
                  <a:cubicBezTo>
                    <a:pt x="64948" y="55581"/>
                    <a:pt x="64395" y="55581"/>
                    <a:pt x="63946" y="55719"/>
                  </a:cubicBezTo>
                  <a:lnTo>
                    <a:pt x="63808" y="55719"/>
                  </a:lnTo>
                  <a:lnTo>
                    <a:pt x="63220" y="55857"/>
                  </a:lnTo>
                  <a:lnTo>
                    <a:pt x="63082" y="55719"/>
                  </a:lnTo>
                  <a:lnTo>
                    <a:pt x="62943" y="55719"/>
                  </a:lnTo>
                  <a:lnTo>
                    <a:pt x="62943" y="55857"/>
                  </a:lnTo>
                  <a:lnTo>
                    <a:pt x="62667" y="55857"/>
                  </a:lnTo>
                  <a:cubicBezTo>
                    <a:pt x="62356" y="56030"/>
                    <a:pt x="62079" y="56030"/>
                    <a:pt x="61803" y="56030"/>
                  </a:cubicBezTo>
                  <a:lnTo>
                    <a:pt x="61630" y="56030"/>
                  </a:lnTo>
                  <a:cubicBezTo>
                    <a:pt x="61630" y="56168"/>
                    <a:pt x="61492" y="56168"/>
                    <a:pt x="61492" y="56168"/>
                  </a:cubicBezTo>
                  <a:lnTo>
                    <a:pt x="61353" y="56168"/>
                  </a:lnTo>
                  <a:cubicBezTo>
                    <a:pt x="60939" y="56307"/>
                    <a:pt x="60489" y="56307"/>
                    <a:pt x="60075" y="56445"/>
                  </a:cubicBezTo>
                  <a:cubicBezTo>
                    <a:pt x="60075" y="56445"/>
                    <a:pt x="59902" y="56445"/>
                    <a:pt x="59902" y="56583"/>
                  </a:cubicBezTo>
                  <a:lnTo>
                    <a:pt x="59349" y="56583"/>
                  </a:lnTo>
                  <a:cubicBezTo>
                    <a:pt x="58761" y="56721"/>
                    <a:pt x="58173" y="56894"/>
                    <a:pt x="57620" y="57033"/>
                  </a:cubicBezTo>
                  <a:cubicBezTo>
                    <a:pt x="57482" y="57033"/>
                    <a:pt x="57482" y="57171"/>
                    <a:pt x="57309" y="57171"/>
                  </a:cubicBezTo>
                  <a:cubicBezTo>
                    <a:pt x="57033" y="57171"/>
                    <a:pt x="56756" y="57309"/>
                    <a:pt x="56445" y="57309"/>
                  </a:cubicBezTo>
                  <a:cubicBezTo>
                    <a:pt x="56030" y="57309"/>
                    <a:pt x="55754" y="57447"/>
                    <a:pt x="55305" y="57447"/>
                  </a:cubicBezTo>
                  <a:cubicBezTo>
                    <a:pt x="55166" y="57586"/>
                    <a:pt x="55028" y="57586"/>
                    <a:pt x="54890" y="57586"/>
                  </a:cubicBezTo>
                  <a:cubicBezTo>
                    <a:pt x="54440" y="57758"/>
                    <a:pt x="54164" y="57758"/>
                    <a:pt x="53715" y="57758"/>
                  </a:cubicBezTo>
                  <a:cubicBezTo>
                    <a:pt x="53576" y="57897"/>
                    <a:pt x="53438" y="57897"/>
                    <a:pt x="53162" y="57897"/>
                  </a:cubicBezTo>
                  <a:cubicBezTo>
                    <a:pt x="52850" y="58035"/>
                    <a:pt x="52574" y="58035"/>
                    <a:pt x="52297" y="58035"/>
                  </a:cubicBezTo>
                  <a:cubicBezTo>
                    <a:pt x="51848" y="58173"/>
                    <a:pt x="51572" y="58173"/>
                    <a:pt x="51260" y="58173"/>
                  </a:cubicBezTo>
                  <a:cubicBezTo>
                    <a:pt x="51122" y="58173"/>
                    <a:pt x="51122" y="58311"/>
                    <a:pt x="50984" y="58311"/>
                  </a:cubicBezTo>
                  <a:lnTo>
                    <a:pt x="50707" y="58311"/>
                  </a:lnTo>
                  <a:cubicBezTo>
                    <a:pt x="49982" y="58450"/>
                    <a:pt x="49394" y="58450"/>
                    <a:pt x="48668" y="58623"/>
                  </a:cubicBezTo>
                  <a:cubicBezTo>
                    <a:pt x="47389" y="58761"/>
                    <a:pt x="46076" y="58899"/>
                    <a:pt x="44797" y="59037"/>
                  </a:cubicBezTo>
                  <a:cubicBezTo>
                    <a:pt x="42792" y="59314"/>
                    <a:pt x="40753" y="59487"/>
                    <a:pt x="38886" y="59487"/>
                  </a:cubicBezTo>
                  <a:cubicBezTo>
                    <a:pt x="38298" y="59487"/>
                    <a:pt x="37884" y="59625"/>
                    <a:pt x="37434" y="59625"/>
                  </a:cubicBezTo>
                  <a:lnTo>
                    <a:pt x="34151" y="59625"/>
                  </a:lnTo>
                  <a:cubicBezTo>
                    <a:pt x="31247" y="59625"/>
                    <a:pt x="28240" y="59487"/>
                    <a:pt x="25786" y="59487"/>
                  </a:cubicBezTo>
                  <a:lnTo>
                    <a:pt x="25509" y="59314"/>
                  </a:lnTo>
                  <a:lnTo>
                    <a:pt x="24645" y="59314"/>
                  </a:lnTo>
                  <a:cubicBezTo>
                    <a:pt x="24472" y="59314"/>
                    <a:pt x="24472" y="59176"/>
                    <a:pt x="24472" y="59176"/>
                  </a:cubicBezTo>
                  <a:lnTo>
                    <a:pt x="24472" y="59037"/>
                  </a:lnTo>
                  <a:cubicBezTo>
                    <a:pt x="24334" y="58761"/>
                    <a:pt x="24058" y="58450"/>
                    <a:pt x="23919" y="58173"/>
                  </a:cubicBezTo>
                  <a:lnTo>
                    <a:pt x="23919" y="58035"/>
                  </a:lnTo>
                  <a:lnTo>
                    <a:pt x="23781" y="57897"/>
                  </a:lnTo>
                  <a:cubicBezTo>
                    <a:pt x="23608" y="57758"/>
                    <a:pt x="23608" y="57586"/>
                    <a:pt x="23608" y="57447"/>
                  </a:cubicBezTo>
                  <a:cubicBezTo>
                    <a:pt x="23194" y="56721"/>
                    <a:pt x="22744" y="55857"/>
                    <a:pt x="22329" y="55166"/>
                  </a:cubicBezTo>
                  <a:cubicBezTo>
                    <a:pt x="22191" y="54578"/>
                    <a:pt x="21880" y="53991"/>
                    <a:pt x="21604" y="53438"/>
                  </a:cubicBezTo>
                  <a:cubicBezTo>
                    <a:pt x="21465" y="53127"/>
                    <a:pt x="21327" y="52850"/>
                    <a:pt x="21189" y="52574"/>
                  </a:cubicBezTo>
                  <a:cubicBezTo>
                    <a:pt x="20878" y="51986"/>
                    <a:pt x="20601" y="51398"/>
                    <a:pt x="20325" y="50673"/>
                  </a:cubicBezTo>
                  <a:cubicBezTo>
                    <a:pt x="18873" y="47665"/>
                    <a:pt x="17559" y="44347"/>
                    <a:pt x="16004" y="40476"/>
                  </a:cubicBezTo>
                  <a:cubicBezTo>
                    <a:pt x="14691" y="37019"/>
                    <a:pt x="13412" y="33563"/>
                    <a:pt x="11960" y="29657"/>
                  </a:cubicBezTo>
                  <a:cubicBezTo>
                    <a:pt x="10957" y="26926"/>
                    <a:pt x="10093" y="24611"/>
                    <a:pt x="9229" y="22329"/>
                  </a:cubicBezTo>
                  <a:cubicBezTo>
                    <a:pt x="8780" y="20878"/>
                    <a:pt x="8227" y="19564"/>
                    <a:pt x="7777" y="18423"/>
                  </a:cubicBezTo>
                  <a:cubicBezTo>
                    <a:pt x="7363" y="16833"/>
                    <a:pt x="6775" y="15243"/>
                    <a:pt x="6187" y="13826"/>
                  </a:cubicBezTo>
                  <a:lnTo>
                    <a:pt x="6326" y="13826"/>
                  </a:lnTo>
                  <a:cubicBezTo>
                    <a:pt x="7292" y="13679"/>
                    <a:pt x="8219" y="13640"/>
                    <a:pt x="9140" y="13640"/>
                  </a:cubicBezTo>
                  <a:cubicBezTo>
                    <a:pt x="10164" y="13640"/>
                    <a:pt x="11181" y="13688"/>
                    <a:pt x="12236" y="13688"/>
                  </a:cubicBezTo>
                  <a:lnTo>
                    <a:pt x="17732" y="13688"/>
                  </a:lnTo>
                  <a:cubicBezTo>
                    <a:pt x="17732" y="13688"/>
                    <a:pt x="17870" y="13688"/>
                    <a:pt x="17870" y="13515"/>
                  </a:cubicBezTo>
                  <a:lnTo>
                    <a:pt x="18009" y="13377"/>
                  </a:lnTo>
                  <a:lnTo>
                    <a:pt x="18009" y="13100"/>
                  </a:lnTo>
                  <a:cubicBezTo>
                    <a:pt x="17421" y="11510"/>
                    <a:pt x="16868" y="9920"/>
                    <a:pt x="16281" y="8503"/>
                  </a:cubicBezTo>
                  <a:lnTo>
                    <a:pt x="16281" y="8330"/>
                  </a:lnTo>
                  <a:cubicBezTo>
                    <a:pt x="16004" y="7777"/>
                    <a:pt x="15831" y="7190"/>
                    <a:pt x="15555" y="6602"/>
                  </a:cubicBezTo>
                  <a:lnTo>
                    <a:pt x="15555" y="6464"/>
                  </a:lnTo>
                  <a:cubicBezTo>
                    <a:pt x="15416" y="6326"/>
                    <a:pt x="15416" y="6187"/>
                    <a:pt x="15416" y="6187"/>
                  </a:cubicBezTo>
                  <a:lnTo>
                    <a:pt x="15416" y="6049"/>
                  </a:lnTo>
                  <a:cubicBezTo>
                    <a:pt x="15278" y="5738"/>
                    <a:pt x="15278" y="5600"/>
                    <a:pt x="15140" y="5323"/>
                  </a:cubicBezTo>
                  <a:cubicBezTo>
                    <a:pt x="15140" y="5185"/>
                    <a:pt x="14967" y="5047"/>
                    <a:pt x="14967" y="4874"/>
                  </a:cubicBezTo>
                  <a:lnTo>
                    <a:pt x="14967" y="4736"/>
                  </a:lnTo>
                  <a:cubicBezTo>
                    <a:pt x="14829" y="4459"/>
                    <a:pt x="14829" y="4321"/>
                    <a:pt x="14691" y="4010"/>
                  </a:cubicBezTo>
                  <a:cubicBezTo>
                    <a:pt x="14691" y="4010"/>
                    <a:pt x="14691" y="3872"/>
                    <a:pt x="14552" y="3733"/>
                  </a:cubicBezTo>
                  <a:lnTo>
                    <a:pt x="14552" y="3457"/>
                  </a:lnTo>
                  <a:cubicBezTo>
                    <a:pt x="14552" y="3318"/>
                    <a:pt x="14414" y="3146"/>
                    <a:pt x="14414" y="3007"/>
                  </a:cubicBezTo>
                  <a:lnTo>
                    <a:pt x="14691" y="2869"/>
                  </a:lnTo>
                  <a:lnTo>
                    <a:pt x="16557" y="2869"/>
                  </a:lnTo>
                  <a:cubicBezTo>
                    <a:pt x="17421" y="2731"/>
                    <a:pt x="18285" y="2731"/>
                    <a:pt x="19460" y="2593"/>
                  </a:cubicBezTo>
                  <a:cubicBezTo>
                    <a:pt x="20152" y="2454"/>
                    <a:pt x="21016" y="2282"/>
                    <a:pt x="21742" y="2282"/>
                  </a:cubicBezTo>
                  <a:lnTo>
                    <a:pt x="22053" y="2143"/>
                  </a:lnTo>
                  <a:lnTo>
                    <a:pt x="22744" y="2143"/>
                  </a:lnTo>
                  <a:lnTo>
                    <a:pt x="23194" y="2005"/>
                  </a:lnTo>
                  <a:cubicBezTo>
                    <a:pt x="23919" y="2005"/>
                    <a:pt x="24472" y="1867"/>
                    <a:pt x="25060" y="1867"/>
                  </a:cubicBezTo>
                  <a:cubicBezTo>
                    <a:pt x="26062" y="1729"/>
                    <a:pt x="27065" y="1590"/>
                    <a:pt x="27929" y="1590"/>
                  </a:cubicBezTo>
                  <a:cubicBezTo>
                    <a:pt x="28966" y="1417"/>
                    <a:pt x="29968" y="1279"/>
                    <a:pt x="30832" y="1279"/>
                  </a:cubicBezTo>
                  <a:cubicBezTo>
                    <a:pt x="32975" y="1141"/>
                    <a:pt x="34842" y="1003"/>
                    <a:pt x="36743" y="864"/>
                  </a:cubicBezTo>
                  <a:close/>
                  <a:moveTo>
                    <a:pt x="61077" y="57171"/>
                  </a:moveTo>
                  <a:cubicBezTo>
                    <a:pt x="61077" y="58035"/>
                    <a:pt x="61077" y="58899"/>
                    <a:pt x="61215" y="59763"/>
                  </a:cubicBezTo>
                  <a:lnTo>
                    <a:pt x="61215" y="59901"/>
                  </a:lnTo>
                  <a:lnTo>
                    <a:pt x="61353" y="60040"/>
                  </a:lnTo>
                  <a:cubicBezTo>
                    <a:pt x="60939" y="60351"/>
                    <a:pt x="60628" y="60766"/>
                    <a:pt x="60351" y="61215"/>
                  </a:cubicBezTo>
                  <a:lnTo>
                    <a:pt x="60351" y="60904"/>
                  </a:lnTo>
                  <a:lnTo>
                    <a:pt x="60351" y="57309"/>
                  </a:lnTo>
                  <a:cubicBezTo>
                    <a:pt x="60628" y="57171"/>
                    <a:pt x="60939" y="57171"/>
                    <a:pt x="61077" y="57171"/>
                  </a:cubicBezTo>
                  <a:close/>
                  <a:moveTo>
                    <a:pt x="59487" y="57447"/>
                  </a:moveTo>
                  <a:lnTo>
                    <a:pt x="59487" y="57758"/>
                  </a:lnTo>
                  <a:cubicBezTo>
                    <a:pt x="59487" y="59037"/>
                    <a:pt x="59349" y="60351"/>
                    <a:pt x="59487" y="61630"/>
                  </a:cubicBezTo>
                  <a:lnTo>
                    <a:pt x="59487" y="61906"/>
                  </a:lnTo>
                  <a:lnTo>
                    <a:pt x="59625" y="61906"/>
                  </a:lnTo>
                  <a:cubicBezTo>
                    <a:pt x="59210" y="62356"/>
                    <a:pt x="58899" y="62770"/>
                    <a:pt x="58485" y="63220"/>
                  </a:cubicBezTo>
                  <a:lnTo>
                    <a:pt x="58485" y="62632"/>
                  </a:lnTo>
                  <a:cubicBezTo>
                    <a:pt x="58346" y="61042"/>
                    <a:pt x="58346" y="59314"/>
                    <a:pt x="58485" y="57758"/>
                  </a:cubicBezTo>
                  <a:lnTo>
                    <a:pt x="58623" y="57758"/>
                  </a:lnTo>
                  <a:cubicBezTo>
                    <a:pt x="58899" y="57586"/>
                    <a:pt x="59210" y="57586"/>
                    <a:pt x="59487" y="57447"/>
                  </a:cubicBezTo>
                  <a:close/>
                  <a:moveTo>
                    <a:pt x="57620" y="57897"/>
                  </a:moveTo>
                  <a:cubicBezTo>
                    <a:pt x="57482" y="59763"/>
                    <a:pt x="57482" y="61630"/>
                    <a:pt x="57620" y="63496"/>
                  </a:cubicBezTo>
                  <a:cubicBezTo>
                    <a:pt x="57620" y="63634"/>
                    <a:pt x="57620" y="63634"/>
                    <a:pt x="57759" y="63634"/>
                  </a:cubicBezTo>
                  <a:cubicBezTo>
                    <a:pt x="57759" y="63807"/>
                    <a:pt x="57759" y="63807"/>
                    <a:pt x="57897" y="63946"/>
                  </a:cubicBezTo>
                  <a:cubicBezTo>
                    <a:pt x="57620" y="64084"/>
                    <a:pt x="57482" y="64360"/>
                    <a:pt x="57171" y="64671"/>
                  </a:cubicBezTo>
                  <a:lnTo>
                    <a:pt x="56618" y="65224"/>
                  </a:lnTo>
                  <a:lnTo>
                    <a:pt x="56618" y="62217"/>
                  </a:lnTo>
                  <a:lnTo>
                    <a:pt x="56618" y="61906"/>
                  </a:lnTo>
                  <a:cubicBezTo>
                    <a:pt x="56618" y="60766"/>
                    <a:pt x="56445" y="59487"/>
                    <a:pt x="56618" y="58173"/>
                  </a:cubicBezTo>
                  <a:cubicBezTo>
                    <a:pt x="56895" y="58035"/>
                    <a:pt x="57309" y="58035"/>
                    <a:pt x="57620" y="57897"/>
                  </a:cubicBezTo>
                  <a:close/>
                  <a:moveTo>
                    <a:pt x="55754" y="58311"/>
                  </a:moveTo>
                  <a:cubicBezTo>
                    <a:pt x="55581" y="60766"/>
                    <a:pt x="55754" y="63081"/>
                    <a:pt x="55754" y="65536"/>
                  </a:cubicBezTo>
                  <a:cubicBezTo>
                    <a:pt x="55754" y="65674"/>
                    <a:pt x="55892" y="65812"/>
                    <a:pt x="56030" y="65950"/>
                  </a:cubicBezTo>
                  <a:lnTo>
                    <a:pt x="55892" y="66089"/>
                  </a:lnTo>
                  <a:cubicBezTo>
                    <a:pt x="55581" y="66400"/>
                    <a:pt x="55443" y="66538"/>
                    <a:pt x="55305" y="66676"/>
                  </a:cubicBezTo>
                  <a:cubicBezTo>
                    <a:pt x="55305" y="65363"/>
                    <a:pt x="55166" y="64084"/>
                    <a:pt x="55028" y="62770"/>
                  </a:cubicBezTo>
                  <a:cubicBezTo>
                    <a:pt x="54890" y="61353"/>
                    <a:pt x="54890" y="59901"/>
                    <a:pt x="55028" y="58450"/>
                  </a:cubicBezTo>
                  <a:cubicBezTo>
                    <a:pt x="55305" y="58450"/>
                    <a:pt x="55443" y="58311"/>
                    <a:pt x="55754" y="58311"/>
                  </a:cubicBezTo>
                  <a:close/>
                  <a:moveTo>
                    <a:pt x="54164" y="58623"/>
                  </a:moveTo>
                  <a:cubicBezTo>
                    <a:pt x="54164" y="58899"/>
                    <a:pt x="54164" y="59176"/>
                    <a:pt x="54026" y="59487"/>
                  </a:cubicBezTo>
                  <a:lnTo>
                    <a:pt x="54026" y="60351"/>
                  </a:lnTo>
                  <a:cubicBezTo>
                    <a:pt x="54026" y="61215"/>
                    <a:pt x="54026" y="61906"/>
                    <a:pt x="54164" y="62632"/>
                  </a:cubicBezTo>
                  <a:cubicBezTo>
                    <a:pt x="54302" y="64222"/>
                    <a:pt x="54440" y="65674"/>
                    <a:pt x="54440" y="67091"/>
                  </a:cubicBezTo>
                  <a:cubicBezTo>
                    <a:pt x="54440" y="67264"/>
                    <a:pt x="54440" y="67402"/>
                    <a:pt x="54579" y="67540"/>
                  </a:cubicBezTo>
                  <a:lnTo>
                    <a:pt x="54164" y="67955"/>
                  </a:lnTo>
                  <a:lnTo>
                    <a:pt x="54026" y="68128"/>
                  </a:lnTo>
                  <a:lnTo>
                    <a:pt x="53853" y="68266"/>
                  </a:lnTo>
                  <a:cubicBezTo>
                    <a:pt x="53715" y="66953"/>
                    <a:pt x="53576" y="65536"/>
                    <a:pt x="53438" y="64222"/>
                  </a:cubicBezTo>
                  <a:lnTo>
                    <a:pt x="53438" y="64084"/>
                  </a:lnTo>
                  <a:lnTo>
                    <a:pt x="53438" y="63081"/>
                  </a:lnTo>
                  <a:cubicBezTo>
                    <a:pt x="53438" y="62770"/>
                    <a:pt x="53438" y="62632"/>
                    <a:pt x="53300" y="62356"/>
                  </a:cubicBezTo>
                  <a:lnTo>
                    <a:pt x="53300" y="62217"/>
                  </a:lnTo>
                  <a:lnTo>
                    <a:pt x="53300" y="59625"/>
                  </a:lnTo>
                  <a:lnTo>
                    <a:pt x="53300" y="59037"/>
                  </a:lnTo>
                  <a:lnTo>
                    <a:pt x="53300" y="58761"/>
                  </a:lnTo>
                  <a:cubicBezTo>
                    <a:pt x="53576" y="58761"/>
                    <a:pt x="53853" y="58623"/>
                    <a:pt x="54164" y="58623"/>
                  </a:cubicBezTo>
                  <a:close/>
                  <a:moveTo>
                    <a:pt x="38298" y="0"/>
                  </a:moveTo>
                  <a:cubicBezTo>
                    <a:pt x="36432" y="0"/>
                    <a:pt x="34565" y="139"/>
                    <a:pt x="32561" y="277"/>
                  </a:cubicBezTo>
                  <a:cubicBezTo>
                    <a:pt x="30971" y="415"/>
                    <a:pt x="29381" y="553"/>
                    <a:pt x="27791" y="726"/>
                  </a:cubicBezTo>
                  <a:cubicBezTo>
                    <a:pt x="27065" y="726"/>
                    <a:pt x="26374" y="864"/>
                    <a:pt x="25509" y="864"/>
                  </a:cubicBezTo>
                  <a:cubicBezTo>
                    <a:pt x="24784" y="1003"/>
                    <a:pt x="23919" y="1141"/>
                    <a:pt x="23194" y="1141"/>
                  </a:cubicBezTo>
                  <a:cubicBezTo>
                    <a:pt x="21604" y="1417"/>
                    <a:pt x="20014" y="1590"/>
                    <a:pt x="18424" y="1867"/>
                  </a:cubicBezTo>
                  <a:cubicBezTo>
                    <a:pt x="17732" y="1867"/>
                    <a:pt x="16868" y="2005"/>
                    <a:pt x="16142" y="2005"/>
                  </a:cubicBezTo>
                  <a:cubicBezTo>
                    <a:pt x="15693" y="2005"/>
                    <a:pt x="15416" y="2005"/>
                    <a:pt x="14967" y="2143"/>
                  </a:cubicBezTo>
                  <a:lnTo>
                    <a:pt x="13550" y="2143"/>
                  </a:lnTo>
                  <a:cubicBezTo>
                    <a:pt x="13412" y="2143"/>
                    <a:pt x="13412" y="2143"/>
                    <a:pt x="13239" y="2282"/>
                  </a:cubicBezTo>
                  <a:cubicBezTo>
                    <a:pt x="13101" y="2282"/>
                    <a:pt x="13101" y="2454"/>
                    <a:pt x="12962" y="2593"/>
                  </a:cubicBezTo>
                  <a:lnTo>
                    <a:pt x="12824" y="2593"/>
                  </a:lnTo>
                  <a:cubicBezTo>
                    <a:pt x="12824" y="2731"/>
                    <a:pt x="12686" y="2731"/>
                    <a:pt x="12686" y="2731"/>
                  </a:cubicBezTo>
                  <a:cubicBezTo>
                    <a:pt x="12236" y="3146"/>
                    <a:pt x="11960" y="3457"/>
                    <a:pt x="11683" y="3872"/>
                  </a:cubicBezTo>
                  <a:cubicBezTo>
                    <a:pt x="10646" y="4874"/>
                    <a:pt x="9782" y="5911"/>
                    <a:pt x="9091" y="7052"/>
                  </a:cubicBezTo>
                  <a:cubicBezTo>
                    <a:pt x="8365" y="7916"/>
                    <a:pt x="7777" y="8780"/>
                    <a:pt x="7190" y="9782"/>
                  </a:cubicBezTo>
                  <a:cubicBezTo>
                    <a:pt x="6913" y="10232"/>
                    <a:pt x="6637" y="10646"/>
                    <a:pt x="6326" y="11234"/>
                  </a:cubicBezTo>
                  <a:cubicBezTo>
                    <a:pt x="6049" y="11649"/>
                    <a:pt x="5911" y="12098"/>
                    <a:pt x="5634" y="12513"/>
                  </a:cubicBezTo>
                  <a:cubicBezTo>
                    <a:pt x="5462" y="12651"/>
                    <a:pt x="5462" y="12824"/>
                    <a:pt x="5323" y="12824"/>
                  </a:cubicBezTo>
                  <a:lnTo>
                    <a:pt x="5323" y="13100"/>
                  </a:lnTo>
                  <a:lnTo>
                    <a:pt x="5323" y="13377"/>
                  </a:lnTo>
                  <a:lnTo>
                    <a:pt x="5323" y="13515"/>
                  </a:lnTo>
                  <a:cubicBezTo>
                    <a:pt x="5185" y="13515"/>
                    <a:pt x="5185" y="13688"/>
                    <a:pt x="5323" y="13688"/>
                  </a:cubicBezTo>
                  <a:cubicBezTo>
                    <a:pt x="5911" y="15555"/>
                    <a:pt x="6637" y="17421"/>
                    <a:pt x="7190" y="19288"/>
                  </a:cubicBezTo>
                  <a:cubicBezTo>
                    <a:pt x="7052" y="19288"/>
                    <a:pt x="6775" y="19426"/>
                    <a:pt x="6637" y="19564"/>
                  </a:cubicBezTo>
                  <a:cubicBezTo>
                    <a:pt x="5911" y="19737"/>
                    <a:pt x="5323" y="20013"/>
                    <a:pt x="4597" y="20152"/>
                  </a:cubicBezTo>
                  <a:cubicBezTo>
                    <a:pt x="3319" y="20428"/>
                    <a:pt x="1867" y="20739"/>
                    <a:pt x="450" y="20878"/>
                  </a:cubicBezTo>
                  <a:lnTo>
                    <a:pt x="450" y="21016"/>
                  </a:lnTo>
                  <a:cubicBezTo>
                    <a:pt x="139" y="21016"/>
                    <a:pt x="0" y="21154"/>
                    <a:pt x="0" y="21465"/>
                  </a:cubicBezTo>
                  <a:lnTo>
                    <a:pt x="0" y="21742"/>
                  </a:lnTo>
                  <a:cubicBezTo>
                    <a:pt x="864" y="24058"/>
                    <a:pt x="1590" y="26339"/>
                    <a:pt x="2316" y="28793"/>
                  </a:cubicBezTo>
                  <a:cubicBezTo>
                    <a:pt x="3042" y="31247"/>
                    <a:pt x="3733" y="33563"/>
                    <a:pt x="4597" y="35982"/>
                  </a:cubicBezTo>
                  <a:cubicBezTo>
                    <a:pt x="4770" y="35982"/>
                    <a:pt x="4909" y="36155"/>
                    <a:pt x="4909" y="36155"/>
                  </a:cubicBezTo>
                  <a:lnTo>
                    <a:pt x="5185" y="36155"/>
                  </a:lnTo>
                  <a:cubicBezTo>
                    <a:pt x="5323" y="35982"/>
                    <a:pt x="5462" y="35982"/>
                    <a:pt x="5462" y="35844"/>
                  </a:cubicBezTo>
                  <a:lnTo>
                    <a:pt x="5462" y="35706"/>
                  </a:lnTo>
                  <a:lnTo>
                    <a:pt x="5462" y="35568"/>
                  </a:lnTo>
                  <a:lnTo>
                    <a:pt x="5323" y="35429"/>
                  </a:lnTo>
                  <a:cubicBezTo>
                    <a:pt x="5185" y="34842"/>
                    <a:pt x="5047" y="34254"/>
                    <a:pt x="4770" y="33701"/>
                  </a:cubicBezTo>
                  <a:cubicBezTo>
                    <a:pt x="4321" y="32526"/>
                    <a:pt x="4044" y="31385"/>
                    <a:pt x="3595" y="30106"/>
                  </a:cubicBezTo>
                  <a:cubicBezTo>
                    <a:pt x="3457" y="29657"/>
                    <a:pt x="3319" y="29069"/>
                    <a:pt x="3180" y="28516"/>
                  </a:cubicBezTo>
                  <a:cubicBezTo>
                    <a:pt x="2869" y="27514"/>
                    <a:pt x="2454" y="26339"/>
                    <a:pt x="2178" y="25336"/>
                  </a:cubicBezTo>
                  <a:cubicBezTo>
                    <a:pt x="2178" y="25198"/>
                    <a:pt x="2005" y="25060"/>
                    <a:pt x="2005" y="24922"/>
                  </a:cubicBezTo>
                  <a:cubicBezTo>
                    <a:pt x="1867" y="24472"/>
                    <a:pt x="1729" y="24058"/>
                    <a:pt x="1590" y="23608"/>
                  </a:cubicBezTo>
                  <a:cubicBezTo>
                    <a:pt x="1590" y="23470"/>
                    <a:pt x="1452" y="23332"/>
                    <a:pt x="1452" y="23193"/>
                  </a:cubicBezTo>
                  <a:cubicBezTo>
                    <a:pt x="1314" y="22744"/>
                    <a:pt x="1141" y="22329"/>
                    <a:pt x="1003" y="22018"/>
                  </a:cubicBezTo>
                  <a:lnTo>
                    <a:pt x="1003" y="21742"/>
                  </a:lnTo>
                  <a:cubicBezTo>
                    <a:pt x="1867" y="21603"/>
                    <a:pt x="2731" y="21465"/>
                    <a:pt x="3457" y="21292"/>
                  </a:cubicBezTo>
                  <a:cubicBezTo>
                    <a:pt x="3733" y="21292"/>
                    <a:pt x="4044" y="21154"/>
                    <a:pt x="4321" y="21154"/>
                  </a:cubicBezTo>
                  <a:cubicBezTo>
                    <a:pt x="4909" y="21016"/>
                    <a:pt x="5634" y="20739"/>
                    <a:pt x="6187" y="20601"/>
                  </a:cubicBezTo>
                  <a:cubicBezTo>
                    <a:pt x="6637" y="20428"/>
                    <a:pt x="7052" y="20290"/>
                    <a:pt x="7501" y="20152"/>
                  </a:cubicBezTo>
                  <a:cubicBezTo>
                    <a:pt x="7916" y="21016"/>
                    <a:pt x="8227" y="22018"/>
                    <a:pt x="8503" y="23021"/>
                  </a:cubicBezTo>
                  <a:cubicBezTo>
                    <a:pt x="8642" y="23021"/>
                    <a:pt x="8642" y="23193"/>
                    <a:pt x="8642" y="23332"/>
                  </a:cubicBezTo>
                  <a:cubicBezTo>
                    <a:pt x="10093" y="27341"/>
                    <a:pt x="11683" y="31385"/>
                    <a:pt x="13101" y="35291"/>
                  </a:cubicBezTo>
                  <a:cubicBezTo>
                    <a:pt x="13965" y="37296"/>
                    <a:pt x="14691" y="39162"/>
                    <a:pt x="15416" y="41167"/>
                  </a:cubicBezTo>
                  <a:lnTo>
                    <a:pt x="15555" y="41478"/>
                  </a:lnTo>
                  <a:cubicBezTo>
                    <a:pt x="15831" y="42342"/>
                    <a:pt x="16142" y="43207"/>
                    <a:pt x="16557" y="44071"/>
                  </a:cubicBezTo>
                  <a:lnTo>
                    <a:pt x="16557" y="44209"/>
                  </a:lnTo>
                  <a:lnTo>
                    <a:pt x="16557" y="44347"/>
                  </a:lnTo>
                  <a:cubicBezTo>
                    <a:pt x="16868" y="44624"/>
                    <a:pt x="17006" y="45073"/>
                    <a:pt x="17145" y="45350"/>
                  </a:cubicBezTo>
                  <a:lnTo>
                    <a:pt x="17283" y="45937"/>
                  </a:lnTo>
                  <a:cubicBezTo>
                    <a:pt x="17559" y="46663"/>
                    <a:pt x="17870" y="47389"/>
                    <a:pt x="18285" y="48080"/>
                  </a:cubicBezTo>
                  <a:lnTo>
                    <a:pt x="18285" y="48391"/>
                  </a:lnTo>
                  <a:cubicBezTo>
                    <a:pt x="18424" y="48806"/>
                    <a:pt x="18735" y="49117"/>
                    <a:pt x="18873" y="49532"/>
                  </a:cubicBezTo>
                  <a:cubicBezTo>
                    <a:pt x="19149" y="50120"/>
                    <a:pt x="19460" y="50845"/>
                    <a:pt x="19737" y="51398"/>
                  </a:cubicBezTo>
                  <a:cubicBezTo>
                    <a:pt x="19737" y="51537"/>
                    <a:pt x="19737" y="51710"/>
                    <a:pt x="19875" y="51710"/>
                  </a:cubicBezTo>
                  <a:cubicBezTo>
                    <a:pt x="19875" y="51986"/>
                    <a:pt x="20014" y="52263"/>
                    <a:pt x="20152" y="52574"/>
                  </a:cubicBezTo>
                  <a:cubicBezTo>
                    <a:pt x="20325" y="52850"/>
                    <a:pt x="20463" y="52988"/>
                    <a:pt x="20601" y="53265"/>
                  </a:cubicBezTo>
                  <a:cubicBezTo>
                    <a:pt x="20601" y="53438"/>
                    <a:pt x="20601" y="53576"/>
                    <a:pt x="20739" y="53576"/>
                  </a:cubicBezTo>
                  <a:cubicBezTo>
                    <a:pt x="20878" y="53991"/>
                    <a:pt x="21016" y="54302"/>
                    <a:pt x="21189" y="54717"/>
                  </a:cubicBezTo>
                  <a:cubicBezTo>
                    <a:pt x="21465" y="55166"/>
                    <a:pt x="21604" y="55581"/>
                    <a:pt x="21880" y="56030"/>
                  </a:cubicBezTo>
                  <a:cubicBezTo>
                    <a:pt x="22191" y="56583"/>
                    <a:pt x="22468" y="57309"/>
                    <a:pt x="22917" y="57897"/>
                  </a:cubicBezTo>
                  <a:cubicBezTo>
                    <a:pt x="22917" y="58035"/>
                    <a:pt x="22917" y="58035"/>
                    <a:pt x="23055" y="58173"/>
                  </a:cubicBezTo>
                  <a:lnTo>
                    <a:pt x="23055" y="58311"/>
                  </a:lnTo>
                  <a:lnTo>
                    <a:pt x="23194" y="58450"/>
                  </a:lnTo>
                  <a:lnTo>
                    <a:pt x="23194" y="58623"/>
                  </a:lnTo>
                  <a:cubicBezTo>
                    <a:pt x="23332" y="58761"/>
                    <a:pt x="23470" y="58899"/>
                    <a:pt x="23470" y="59176"/>
                  </a:cubicBezTo>
                  <a:lnTo>
                    <a:pt x="23608" y="59176"/>
                  </a:lnTo>
                  <a:cubicBezTo>
                    <a:pt x="23608" y="59487"/>
                    <a:pt x="23781" y="59625"/>
                    <a:pt x="23781" y="59763"/>
                  </a:cubicBezTo>
                  <a:cubicBezTo>
                    <a:pt x="23919" y="59901"/>
                    <a:pt x="23919" y="60040"/>
                    <a:pt x="24058" y="60040"/>
                  </a:cubicBezTo>
                  <a:lnTo>
                    <a:pt x="24196" y="60040"/>
                  </a:lnTo>
                  <a:cubicBezTo>
                    <a:pt x="24334" y="60178"/>
                    <a:pt x="24334" y="60178"/>
                    <a:pt x="24472" y="60178"/>
                  </a:cubicBezTo>
                  <a:lnTo>
                    <a:pt x="25060" y="60178"/>
                  </a:lnTo>
                  <a:cubicBezTo>
                    <a:pt x="27791" y="60351"/>
                    <a:pt x="30971" y="60489"/>
                    <a:pt x="34151" y="60489"/>
                  </a:cubicBezTo>
                  <a:lnTo>
                    <a:pt x="36155" y="60489"/>
                  </a:lnTo>
                  <a:cubicBezTo>
                    <a:pt x="38160" y="60351"/>
                    <a:pt x="40027" y="60351"/>
                    <a:pt x="41928" y="60178"/>
                  </a:cubicBezTo>
                  <a:lnTo>
                    <a:pt x="42481" y="60178"/>
                  </a:lnTo>
                  <a:cubicBezTo>
                    <a:pt x="42619" y="60178"/>
                    <a:pt x="42930" y="60040"/>
                    <a:pt x="43068" y="60040"/>
                  </a:cubicBezTo>
                  <a:lnTo>
                    <a:pt x="43345" y="60040"/>
                  </a:lnTo>
                  <a:cubicBezTo>
                    <a:pt x="43794" y="60040"/>
                    <a:pt x="44071" y="60040"/>
                    <a:pt x="44347" y="59901"/>
                  </a:cubicBezTo>
                  <a:lnTo>
                    <a:pt x="44520" y="59901"/>
                  </a:lnTo>
                  <a:cubicBezTo>
                    <a:pt x="45073" y="59901"/>
                    <a:pt x="45523" y="59901"/>
                    <a:pt x="46076" y="59763"/>
                  </a:cubicBezTo>
                  <a:cubicBezTo>
                    <a:pt x="46525" y="59763"/>
                    <a:pt x="46940" y="59763"/>
                    <a:pt x="47251" y="59625"/>
                  </a:cubicBezTo>
                  <a:lnTo>
                    <a:pt x="47527" y="59625"/>
                  </a:lnTo>
                  <a:cubicBezTo>
                    <a:pt x="49117" y="59487"/>
                    <a:pt x="50846" y="59176"/>
                    <a:pt x="52436" y="58899"/>
                  </a:cubicBezTo>
                  <a:lnTo>
                    <a:pt x="52436" y="59037"/>
                  </a:lnTo>
                  <a:lnTo>
                    <a:pt x="52436" y="59763"/>
                  </a:lnTo>
                  <a:cubicBezTo>
                    <a:pt x="52436" y="61491"/>
                    <a:pt x="52574" y="63220"/>
                    <a:pt x="52712" y="64948"/>
                  </a:cubicBezTo>
                  <a:lnTo>
                    <a:pt x="52712" y="65086"/>
                  </a:lnTo>
                  <a:cubicBezTo>
                    <a:pt x="52712" y="66227"/>
                    <a:pt x="52850" y="67402"/>
                    <a:pt x="52989" y="68681"/>
                  </a:cubicBezTo>
                  <a:lnTo>
                    <a:pt x="52712" y="68681"/>
                  </a:lnTo>
                  <a:cubicBezTo>
                    <a:pt x="51848" y="68681"/>
                    <a:pt x="50846" y="68681"/>
                    <a:pt x="49982" y="68819"/>
                  </a:cubicBezTo>
                  <a:cubicBezTo>
                    <a:pt x="47977" y="68819"/>
                    <a:pt x="45937" y="68992"/>
                    <a:pt x="44071" y="69130"/>
                  </a:cubicBezTo>
                  <a:cubicBezTo>
                    <a:pt x="43345" y="69130"/>
                    <a:pt x="42619" y="69269"/>
                    <a:pt x="41928" y="69269"/>
                  </a:cubicBezTo>
                  <a:cubicBezTo>
                    <a:pt x="40891" y="69407"/>
                    <a:pt x="39750" y="69407"/>
                    <a:pt x="38610" y="69545"/>
                  </a:cubicBezTo>
                  <a:lnTo>
                    <a:pt x="36155" y="69683"/>
                  </a:lnTo>
                  <a:lnTo>
                    <a:pt x="35430" y="69683"/>
                  </a:lnTo>
                  <a:lnTo>
                    <a:pt x="34842" y="69856"/>
                  </a:lnTo>
                  <a:lnTo>
                    <a:pt x="33840" y="69856"/>
                  </a:lnTo>
                  <a:cubicBezTo>
                    <a:pt x="32699" y="69994"/>
                    <a:pt x="31558" y="69994"/>
                    <a:pt x="30521" y="70133"/>
                  </a:cubicBezTo>
                  <a:cubicBezTo>
                    <a:pt x="28240" y="70271"/>
                    <a:pt x="26201" y="70409"/>
                    <a:pt x="24196" y="70720"/>
                  </a:cubicBezTo>
                  <a:cubicBezTo>
                    <a:pt x="23194" y="70859"/>
                    <a:pt x="22191" y="70859"/>
                    <a:pt x="21189" y="70997"/>
                  </a:cubicBezTo>
                  <a:lnTo>
                    <a:pt x="20878" y="70997"/>
                  </a:lnTo>
                  <a:cubicBezTo>
                    <a:pt x="20463" y="71135"/>
                    <a:pt x="20014" y="71135"/>
                    <a:pt x="19599" y="71273"/>
                  </a:cubicBezTo>
                  <a:lnTo>
                    <a:pt x="18873" y="71273"/>
                  </a:lnTo>
                  <a:cubicBezTo>
                    <a:pt x="18873" y="71412"/>
                    <a:pt x="18735" y="71412"/>
                    <a:pt x="18735" y="71412"/>
                  </a:cubicBezTo>
                  <a:lnTo>
                    <a:pt x="17870" y="71412"/>
                  </a:lnTo>
                  <a:cubicBezTo>
                    <a:pt x="17421" y="70271"/>
                    <a:pt x="17006" y="69269"/>
                    <a:pt x="16695" y="68128"/>
                  </a:cubicBezTo>
                  <a:cubicBezTo>
                    <a:pt x="16281" y="66953"/>
                    <a:pt x="15831" y="65812"/>
                    <a:pt x="15416" y="64810"/>
                  </a:cubicBezTo>
                  <a:lnTo>
                    <a:pt x="15278" y="64499"/>
                  </a:lnTo>
                  <a:cubicBezTo>
                    <a:pt x="14829" y="63220"/>
                    <a:pt x="14414" y="62079"/>
                    <a:pt x="13965" y="60766"/>
                  </a:cubicBezTo>
                  <a:cubicBezTo>
                    <a:pt x="13239" y="58623"/>
                    <a:pt x="12547" y="56894"/>
                    <a:pt x="12098" y="55304"/>
                  </a:cubicBezTo>
                  <a:cubicBezTo>
                    <a:pt x="11960" y="54993"/>
                    <a:pt x="11822" y="54578"/>
                    <a:pt x="11683" y="54129"/>
                  </a:cubicBezTo>
                  <a:cubicBezTo>
                    <a:pt x="11372" y="53127"/>
                    <a:pt x="11096" y="52263"/>
                    <a:pt x="10819" y="51260"/>
                  </a:cubicBezTo>
                  <a:cubicBezTo>
                    <a:pt x="10646" y="50845"/>
                    <a:pt x="10508" y="50396"/>
                    <a:pt x="10370" y="49981"/>
                  </a:cubicBezTo>
                  <a:lnTo>
                    <a:pt x="10232" y="49670"/>
                  </a:lnTo>
                  <a:cubicBezTo>
                    <a:pt x="9091" y="45799"/>
                    <a:pt x="7916" y="41893"/>
                    <a:pt x="6499" y="38022"/>
                  </a:cubicBezTo>
                  <a:cubicBezTo>
                    <a:pt x="6326" y="38022"/>
                    <a:pt x="6187" y="37884"/>
                    <a:pt x="6187" y="37884"/>
                  </a:cubicBezTo>
                  <a:lnTo>
                    <a:pt x="5773" y="37884"/>
                  </a:lnTo>
                  <a:lnTo>
                    <a:pt x="5773" y="38022"/>
                  </a:lnTo>
                  <a:cubicBezTo>
                    <a:pt x="5634" y="38022"/>
                    <a:pt x="5634" y="38022"/>
                    <a:pt x="5634" y="38160"/>
                  </a:cubicBezTo>
                  <a:lnTo>
                    <a:pt x="5634" y="38437"/>
                  </a:lnTo>
                  <a:cubicBezTo>
                    <a:pt x="5773" y="38886"/>
                    <a:pt x="5911" y="39162"/>
                    <a:pt x="6049" y="39439"/>
                  </a:cubicBezTo>
                  <a:cubicBezTo>
                    <a:pt x="7363" y="42895"/>
                    <a:pt x="8365" y="46525"/>
                    <a:pt x="9506" y="50120"/>
                  </a:cubicBezTo>
                  <a:cubicBezTo>
                    <a:pt x="10093" y="51848"/>
                    <a:pt x="10646" y="53714"/>
                    <a:pt x="11234" y="55443"/>
                  </a:cubicBezTo>
                  <a:cubicBezTo>
                    <a:pt x="11822" y="57309"/>
                    <a:pt x="12375" y="59037"/>
                    <a:pt x="13101" y="60904"/>
                  </a:cubicBezTo>
                  <a:cubicBezTo>
                    <a:pt x="14414" y="64499"/>
                    <a:pt x="15693" y="68128"/>
                    <a:pt x="17006" y="71723"/>
                  </a:cubicBezTo>
                  <a:cubicBezTo>
                    <a:pt x="17006" y="71999"/>
                    <a:pt x="17283" y="72276"/>
                    <a:pt x="17421" y="72276"/>
                  </a:cubicBezTo>
                  <a:lnTo>
                    <a:pt x="18735" y="72276"/>
                  </a:lnTo>
                  <a:cubicBezTo>
                    <a:pt x="19149" y="72137"/>
                    <a:pt x="19599" y="72137"/>
                    <a:pt x="20014" y="71999"/>
                  </a:cubicBezTo>
                  <a:cubicBezTo>
                    <a:pt x="20463" y="71999"/>
                    <a:pt x="21016" y="71861"/>
                    <a:pt x="21465" y="71861"/>
                  </a:cubicBezTo>
                  <a:cubicBezTo>
                    <a:pt x="21880" y="71861"/>
                    <a:pt x="22468" y="71723"/>
                    <a:pt x="22917" y="71723"/>
                  </a:cubicBezTo>
                  <a:cubicBezTo>
                    <a:pt x="24784" y="71412"/>
                    <a:pt x="26788" y="71273"/>
                    <a:pt x="28655" y="71135"/>
                  </a:cubicBezTo>
                  <a:cubicBezTo>
                    <a:pt x="32561" y="70859"/>
                    <a:pt x="36294" y="70547"/>
                    <a:pt x="40200" y="70271"/>
                  </a:cubicBezTo>
                  <a:cubicBezTo>
                    <a:pt x="43207" y="69994"/>
                    <a:pt x="46248" y="69856"/>
                    <a:pt x="49256" y="69683"/>
                  </a:cubicBezTo>
                  <a:lnTo>
                    <a:pt x="49117" y="69683"/>
                  </a:lnTo>
                  <a:cubicBezTo>
                    <a:pt x="50569" y="69545"/>
                    <a:pt x="51848" y="69545"/>
                    <a:pt x="53162" y="69545"/>
                  </a:cubicBezTo>
                  <a:cubicBezTo>
                    <a:pt x="53300" y="69683"/>
                    <a:pt x="53300" y="69683"/>
                    <a:pt x="53438" y="69683"/>
                  </a:cubicBezTo>
                  <a:lnTo>
                    <a:pt x="53715" y="69683"/>
                  </a:lnTo>
                  <a:cubicBezTo>
                    <a:pt x="54890" y="68543"/>
                    <a:pt x="55892" y="67402"/>
                    <a:pt x="56895" y="66227"/>
                  </a:cubicBezTo>
                  <a:cubicBezTo>
                    <a:pt x="57033" y="66227"/>
                    <a:pt x="57033" y="66089"/>
                    <a:pt x="57033" y="66089"/>
                  </a:cubicBezTo>
                  <a:cubicBezTo>
                    <a:pt x="59902" y="62943"/>
                    <a:pt x="62805" y="59763"/>
                    <a:pt x="65536" y="56445"/>
                  </a:cubicBezTo>
                  <a:lnTo>
                    <a:pt x="65536" y="56307"/>
                  </a:lnTo>
                  <a:cubicBezTo>
                    <a:pt x="67126" y="56030"/>
                    <a:pt x="68543" y="55719"/>
                    <a:pt x="69995" y="55304"/>
                  </a:cubicBezTo>
                  <a:cubicBezTo>
                    <a:pt x="70721" y="55166"/>
                    <a:pt x="71446" y="54855"/>
                    <a:pt x="72000" y="54578"/>
                  </a:cubicBezTo>
                  <a:cubicBezTo>
                    <a:pt x="72311" y="54440"/>
                    <a:pt x="72449" y="54302"/>
                    <a:pt x="72587" y="54129"/>
                  </a:cubicBezTo>
                  <a:cubicBezTo>
                    <a:pt x="72725" y="53991"/>
                    <a:pt x="72725" y="53991"/>
                    <a:pt x="72864" y="53853"/>
                  </a:cubicBezTo>
                  <a:lnTo>
                    <a:pt x="72864" y="53714"/>
                  </a:lnTo>
                  <a:cubicBezTo>
                    <a:pt x="72864" y="53438"/>
                    <a:pt x="72864" y="53265"/>
                    <a:pt x="72725" y="53127"/>
                  </a:cubicBezTo>
                  <a:cubicBezTo>
                    <a:pt x="72864" y="53127"/>
                    <a:pt x="72864" y="52988"/>
                    <a:pt x="72725" y="52850"/>
                  </a:cubicBezTo>
                  <a:cubicBezTo>
                    <a:pt x="70444" y="45488"/>
                    <a:pt x="67990" y="38160"/>
                    <a:pt x="65674" y="30659"/>
                  </a:cubicBezTo>
                  <a:cubicBezTo>
                    <a:pt x="65398" y="29795"/>
                    <a:pt x="65086" y="28931"/>
                    <a:pt x="64810" y="27929"/>
                  </a:cubicBezTo>
                  <a:cubicBezTo>
                    <a:pt x="64533" y="27065"/>
                    <a:pt x="64222" y="26201"/>
                    <a:pt x="63808" y="25336"/>
                  </a:cubicBezTo>
                  <a:cubicBezTo>
                    <a:pt x="63808" y="25198"/>
                    <a:pt x="63808" y="25060"/>
                    <a:pt x="63669" y="24922"/>
                  </a:cubicBezTo>
                  <a:cubicBezTo>
                    <a:pt x="63082" y="23332"/>
                    <a:pt x="62494" y="21742"/>
                    <a:pt x="61941" y="20152"/>
                  </a:cubicBezTo>
                  <a:cubicBezTo>
                    <a:pt x="60489" y="16557"/>
                    <a:pt x="59210" y="13100"/>
                    <a:pt x="57759" y="9644"/>
                  </a:cubicBezTo>
                  <a:cubicBezTo>
                    <a:pt x="57171" y="8192"/>
                    <a:pt x="56756" y="6775"/>
                    <a:pt x="56169" y="5462"/>
                  </a:cubicBezTo>
                  <a:cubicBezTo>
                    <a:pt x="55754" y="4321"/>
                    <a:pt x="55443" y="3146"/>
                    <a:pt x="55028" y="2005"/>
                  </a:cubicBezTo>
                  <a:cubicBezTo>
                    <a:pt x="55028" y="1867"/>
                    <a:pt x="54890" y="1729"/>
                    <a:pt x="54717" y="1729"/>
                  </a:cubicBezTo>
                  <a:cubicBezTo>
                    <a:pt x="54579" y="1590"/>
                    <a:pt x="54579" y="1590"/>
                    <a:pt x="54440" y="1590"/>
                  </a:cubicBezTo>
                  <a:cubicBezTo>
                    <a:pt x="52850" y="1141"/>
                    <a:pt x="51122" y="864"/>
                    <a:pt x="49394" y="553"/>
                  </a:cubicBezTo>
                  <a:cubicBezTo>
                    <a:pt x="47666" y="415"/>
                    <a:pt x="45799" y="139"/>
                    <a:pt x="43933" y="139"/>
                  </a:cubicBezTo>
                  <a:cubicBezTo>
                    <a:pt x="42792" y="0"/>
                    <a:pt x="41617" y="0"/>
                    <a:pt x="40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4097079" y="3225357"/>
              <a:ext cx="1179523" cy="1055348"/>
            </a:xfrm>
            <a:custGeom>
              <a:avLst/>
              <a:gdLst/>
              <a:ahLst/>
              <a:cxnLst/>
              <a:rect l="l" t="t" r="r" b="b"/>
              <a:pathLst>
                <a:path w="65675" h="58761" extrusionOk="0">
                  <a:moveTo>
                    <a:pt x="43207" y="4183"/>
                  </a:moveTo>
                  <a:cubicBezTo>
                    <a:pt x="43518" y="4183"/>
                    <a:pt x="43657" y="4183"/>
                    <a:pt x="43657" y="4321"/>
                  </a:cubicBezTo>
                  <a:cubicBezTo>
                    <a:pt x="43795" y="4321"/>
                    <a:pt x="43795" y="4459"/>
                    <a:pt x="43795" y="4736"/>
                  </a:cubicBezTo>
                  <a:cubicBezTo>
                    <a:pt x="43795" y="4874"/>
                    <a:pt x="43795" y="5047"/>
                    <a:pt x="43657" y="5047"/>
                  </a:cubicBezTo>
                  <a:cubicBezTo>
                    <a:pt x="43518" y="5185"/>
                    <a:pt x="43380" y="5185"/>
                    <a:pt x="43207" y="5185"/>
                  </a:cubicBezTo>
                  <a:cubicBezTo>
                    <a:pt x="41790" y="5462"/>
                    <a:pt x="40062" y="5600"/>
                    <a:pt x="38333" y="5738"/>
                  </a:cubicBezTo>
                  <a:lnTo>
                    <a:pt x="37158" y="5911"/>
                  </a:lnTo>
                  <a:cubicBezTo>
                    <a:pt x="37020" y="6049"/>
                    <a:pt x="37020" y="6049"/>
                    <a:pt x="36882" y="6049"/>
                  </a:cubicBezTo>
                  <a:lnTo>
                    <a:pt x="36294" y="6049"/>
                  </a:lnTo>
                  <a:cubicBezTo>
                    <a:pt x="35153" y="6188"/>
                    <a:pt x="34013" y="6326"/>
                    <a:pt x="33010" y="6464"/>
                  </a:cubicBezTo>
                  <a:lnTo>
                    <a:pt x="32838" y="6602"/>
                  </a:lnTo>
                  <a:lnTo>
                    <a:pt x="32699" y="6602"/>
                  </a:lnTo>
                  <a:cubicBezTo>
                    <a:pt x="30245" y="6913"/>
                    <a:pt x="27964" y="7190"/>
                    <a:pt x="25510" y="7639"/>
                  </a:cubicBezTo>
                  <a:cubicBezTo>
                    <a:pt x="21604" y="8054"/>
                    <a:pt x="17733" y="8331"/>
                    <a:pt x="13827" y="8331"/>
                  </a:cubicBezTo>
                  <a:cubicBezTo>
                    <a:pt x="13412" y="8331"/>
                    <a:pt x="13135" y="8054"/>
                    <a:pt x="13135" y="7778"/>
                  </a:cubicBezTo>
                  <a:cubicBezTo>
                    <a:pt x="13135" y="7466"/>
                    <a:pt x="13412" y="7190"/>
                    <a:pt x="13689" y="7190"/>
                  </a:cubicBezTo>
                  <a:cubicBezTo>
                    <a:pt x="16730" y="7190"/>
                    <a:pt x="19737" y="7052"/>
                    <a:pt x="23505" y="6602"/>
                  </a:cubicBezTo>
                  <a:cubicBezTo>
                    <a:pt x="24369" y="6464"/>
                    <a:pt x="25372" y="6464"/>
                    <a:pt x="26236" y="6326"/>
                  </a:cubicBezTo>
                  <a:cubicBezTo>
                    <a:pt x="26789" y="6188"/>
                    <a:pt x="27238" y="6188"/>
                    <a:pt x="27826" y="6188"/>
                  </a:cubicBezTo>
                  <a:cubicBezTo>
                    <a:pt x="27964" y="6049"/>
                    <a:pt x="28102" y="6049"/>
                    <a:pt x="28379" y="6049"/>
                  </a:cubicBezTo>
                  <a:lnTo>
                    <a:pt x="28517" y="6049"/>
                  </a:lnTo>
                  <a:lnTo>
                    <a:pt x="28828" y="5911"/>
                  </a:lnTo>
                  <a:lnTo>
                    <a:pt x="29243" y="5911"/>
                  </a:lnTo>
                  <a:cubicBezTo>
                    <a:pt x="30107" y="5738"/>
                    <a:pt x="31109" y="5600"/>
                    <a:pt x="31973" y="5462"/>
                  </a:cubicBezTo>
                  <a:lnTo>
                    <a:pt x="32699" y="5462"/>
                  </a:lnTo>
                  <a:cubicBezTo>
                    <a:pt x="34013" y="5185"/>
                    <a:pt x="35430" y="5047"/>
                    <a:pt x="36743" y="4874"/>
                  </a:cubicBezTo>
                  <a:lnTo>
                    <a:pt x="36882" y="4874"/>
                  </a:lnTo>
                  <a:cubicBezTo>
                    <a:pt x="38022" y="4736"/>
                    <a:pt x="39059" y="4598"/>
                    <a:pt x="39923" y="4459"/>
                  </a:cubicBezTo>
                  <a:cubicBezTo>
                    <a:pt x="40338" y="4459"/>
                    <a:pt x="40788" y="4321"/>
                    <a:pt x="41202" y="4321"/>
                  </a:cubicBezTo>
                  <a:cubicBezTo>
                    <a:pt x="41928" y="4183"/>
                    <a:pt x="42654" y="4183"/>
                    <a:pt x="43207" y="4183"/>
                  </a:cubicBezTo>
                  <a:close/>
                  <a:moveTo>
                    <a:pt x="44935" y="9056"/>
                  </a:moveTo>
                  <a:cubicBezTo>
                    <a:pt x="45247" y="9056"/>
                    <a:pt x="45523" y="9368"/>
                    <a:pt x="45523" y="9644"/>
                  </a:cubicBezTo>
                  <a:cubicBezTo>
                    <a:pt x="45523" y="9782"/>
                    <a:pt x="45385" y="9921"/>
                    <a:pt x="45385" y="10059"/>
                  </a:cubicBezTo>
                  <a:lnTo>
                    <a:pt x="45108" y="10059"/>
                  </a:lnTo>
                  <a:cubicBezTo>
                    <a:pt x="45108" y="10232"/>
                    <a:pt x="44935" y="10232"/>
                    <a:pt x="44935" y="10232"/>
                  </a:cubicBezTo>
                  <a:cubicBezTo>
                    <a:pt x="44382" y="10232"/>
                    <a:pt x="43795" y="10232"/>
                    <a:pt x="43207" y="10370"/>
                  </a:cubicBezTo>
                  <a:cubicBezTo>
                    <a:pt x="42516" y="10508"/>
                    <a:pt x="41790" y="10646"/>
                    <a:pt x="41064" y="10646"/>
                  </a:cubicBezTo>
                  <a:lnTo>
                    <a:pt x="40926" y="10785"/>
                  </a:lnTo>
                  <a:cubicBezTo>
                    <a:pt x="40062" y="10785"/>
                    <a:pt x="39336" y="10923"/>
                    <a:pt x="38610" y="11096"/>
                  </a:cubicBezTo>
                  <a:cubicBezTo>
                    <a:pt x="37608" y="11234"/>
                    <a:pt x="36605" y="11372"/>
                    <a:pt x="35430" y="11511"/>
                  </a:cubicBezTo>
                  <a:lnTo>
                    <a:pt x="33875" y="11649"/>
                  </a:lnTo>
                  <a:lnTo>
                    <a:pt x="33702" y="11649"/>
                  </a:lnTo>
                  <a:lnTo>
                    <a:pt x="33425" y="11787"/>
                  </a:lnTo>
                  <a:lnTo>
                    <a:pt x="32699" y="11787"/>
                  </a:lnTo>
                  <a:lnTo>
                    <a:pt x="32423" y="11960"/>
                  </a:lnTo>
                  <a:lnTo>
                    <a:pt x="31973" y="11960"/>
                  </a:lnTo>
                  <a:cubicBezTo>
                    <a:pt x="30418" y="12236"/>
                    <a:pt x="28966" y="12375"/>
                    <a:pt x="27376" y="12651"/>
                  </a:cubicBezTo>
                  <a:cubicBezTo>
                    <a:pt x="25233" y="12962"/>
                    <a:pt x="23332" y="13239"/>
                    <a:pt x="21777" y="13515"/>
                  </a:cubicBezTo>
                  <a:cubicBezTo>
                    <a:pt x="21327" y="13688"/>
                    <a:pt x="20913" y="13688"/>
                    <a:pt x="20463" y="13826"/>
                  </a:cubicBezTo>
                  <a:lnTo>
                    <a:pt x="20187" y="13826"/>
                  </a:lnTo>
                  <a:cubicBezTo>
                    <a:pt x="19737" y="13965"/>
                    <a:pt x="19323" y="13965"/>
                    <a:pt x="18735" y="14103"/>
                  </a:cubicBezTo>
                  <a:cubicBezTo>
                    <a:pt x="18459" y="14241"/>
                    <a:pt x="18147" y="14241"/>
                    <a:pt x="17871" y="14241"/>
                  </a:cubicBezTo>
                  <a:cubicBezTo>
                    <a:pt x="17456" y="14379"/>
                    <a:pt x="16869" y="14552"/>
                    <a:pt x="16281" y="14691"/>
                  </a:cubicBezTo>
                  <a:lnTo>
                    <a:pt x="15417" y="14967"/>
                  </a:lnTo>
                  <a:lnTo>
                    <a:pt x="15140" y="14967"/>
                  </a:lnTo>
                  <a:cubicBezTo>
                    <a:pt x="13550" y="15416"/>
                    <a:pt x="11684" y="15831"/>
                    <a:pt x="9817" y="16108"/>
                  </a:cubicBezTo>
                  <a:cubicBezTo>
                    <a:pt x="8366" y="16419"/>
                    <a:pt x="6914" y="16695"/>
                    <a:pt x="5358" y="16834"/>
                  </a:cubicBezTo>
                  <a:cubicBezTo>
                    <a:pt x="5047" y="16834"/>
                    <a:pt x="4771" y="16557"/>
                    <a:pt x="4771" y="16281"/>
                  </a:cubicBezTo>
                  <a:cubicBezTo>
                    <a:pt x="4771" y="16108"/>
                    <a:pt x="4771" y="16108"/>
                    <a:pt x="4909" y="15969"/>
                  </a:cubicBezTo>
                  <a:lnTo>
                    <a:pt x="4909" y="15831"/>
                  </a:lnTo>
                  <a:cubicBezTo>
                    <a:pt x="5047" y="15693"/>
                    <a:pt x="5186" y="15693"/>
                    <a:pt x="5358" y="15693"/>
                  </a:cubicBezTo>
                  <a:cubicBezTo>
                    <a:pt x="5635" y="15555"/>
                    <a:pt x="5773" y="15555"/>
                    <a:pt x="6050" y="15555"/>
                  </a:cubicBezTo>
                  <a:lnTo>
                    <a:pt x="6499" y="15555"/>
                  </a:lnTo>
                  <a:cubicBezTo>
                    <a:pt x="6776" y="15555"/>
                    <a:pt x="7087" y="15416"/>
                    <a:pt x="7225" y="15416"/>
                  </a:cubicBezTo>
                  <a:lnTo>
                    <a:pt x="7501" y="15416"/>
                  </a:lnTo>
                  <a:cubicBezTo>
                    <a:pt x="9230" y="15105"/>
                    <a:pt x="10958" y="14829"/>
                    <a:pt x="12824" y="14379"/>
                  </a:cubicBezTo>
                  <a:cubicBezTo>
                    <a:pt x="13274" y="14241"/>
                    <a:pt x="13827" y="14103"/>
                    <a:pt x="14276" y="13965"/>
                  </a:cubicBezTo>
                  <a:lnTo>
                    <a:pt x="14864" y="13826"/>
                  </a:lnTo>
                  <a:lnTo>
                    <a:pt x="15002" y="13826"/>
                  </a:lnTo>
                  <a:lnTo>
                    <a:pt x="15555" y="13688"/>
                  </a:lnTo>
                  <a:cubicBezTo>
                    <a:pt x="16419" y="13515"/>
                    <a:pt x="17145" y="13239"/>
                    <a:pt x="18009" y="13101"/>
                  </a:cubicBezTo>
                  <a:cubicBezTo>
                    <a:pt x="18873" y="12962"/>
                    <a:pt x="19737" y="12651"/>
                    <a:pt x="20740" y="12513"/>
                  </a:cubicBezTo>
                  <a:lnTo>
                    <a:pt x="21051" y="12513"/>
                  </a:lnTo>
                  <a:cubicBezTo>
                    <a:pt x="21604" y="12375"/>
                    <a:pt x="22053" y="12236"/>
                    <a:pt x="22641" y="12236"/>
                  </a:cubicBezTo>
                  <a:cubicBezTo>
                    <a:pt x="23332" y="12098"/>
                    <a:pt x="24058" y="11960"/>
                    <a:pt x="24784" y="11787"/>
                  </a:cubicBezTo>
                  <a:cubicBezTo>
                    <a:pt x="25372" y="11787"/>
                    <a:pt x="26097" y="11649"/>
                    <a:pt x="26789" y="11511"/>
                  </a:cubicBezTo>
                  <a:cubicBezTo>
                    <a:pt x="27515" y="11372"/>
                    <a:pt x="28379" y="11372"/>
                    <a:pt x="29243" y="11234"/>
                  </a:cubicBezTo>
                  <a:cubicBezTo>
                    <a:pt x="30107" y="11096"/>
                    <a:pt x="30971" y="10923"/>
                    <a:pt x="31973" y="10785"/>
                  </a:cubicBezTo>
                  <a:lnTo>
                    <a:pt x="32146" y="10785"/>
                  </a:lnTo>
                  <a:lnTo>
                    <a:pt x="35153" y="10370"/>
                  </a:lnTo>
                  <a:lnTo>
                    <a:pt x="38195" y="9921"/>
                  </a:lnTo>
                  <a:cubicBezTo>
                    <a:pt x="39059" y="9921"/>
                    <a:pt x="39751" y="9782"/>
                    <a:pt x="40477" y="9644"/>
                  </a:cubicBezTo>
                  <a:cubicBezTo>
                    <a:pt x="41928" y="9368"/>
                    <a:pt x="43380" y="9195"/>
                    <a:pt x="44935" y="9056"/>
                  </a:cubicBezTo>
                  <a:close/>
                  <a:moveTo>
                    <a:pt x="47113" y="13377"/>
                  </a:moveTo>
                  <a:cubicBezTo>
                    <a:pt x="47251" y="13377"/>
                    <a:pt x="47390" y="13515"/>
                    <a:pt x="47390" y="13515"/>
                  </a:cubicBezTo>
                  <a:lnTo>
                    <a:pt x="47528" y="13688"/>
                  </a:lnTo>
                  <a:cubicBezTo>
                    <a:pt x="47528" y="13688"/>
                    <a:pt x="47701" y="13826"/>
                    <a:pt x="47701" y="13965"/>
                  </a:cubicBezTo>
                  <a:cubicBezTo>
                    <a:pt x="47701" y="14241"/>
                    <a:pt x="47390" y="14552"/>
                    <a:pt x="47113" y="14552"/>
                  </a:cubicBezTo>
                  <a:cubicBezTo>
                    <a:pt x="46525" y="14552"/>
                    <a:pt x="45972" y="14691"/>
                    <a:pt x="45385" y="14691"/>
                  </a:cubicBezTo>
                  <a:cubicBezTo>
                    <a:pt x="45108" y="14691"/>
                    <a:pt x="44797" y="14829"/>
                    <a:pt x="44521" y="14829"/>
                  </a:cubicBezTo>
                  <a:cubicBezTo>
                    <a:pt x="44071" y="14967"/>
                    <a:pt x="43657" y="14967"/>
                    <a:pt x="43069" y="15105"/>
                  </a:cubicBezTo>
                  <a:cubicBezTo>
                    <a:pt x="42792" y="15244"/>
                    <a:pt x="42516" y="15244"/>
                    <a:pt x="42205" y="15244"/>
                  </a:cubicBezTo>
                  <a:cubicBezTo>
                    <a:pt x="42205" y="15416"/>
                    <a:pt x="42067" y="15416"/>
                    <a:pt x="42067" y="15416"/>
                  </a:cubicBezTo>
                  <a:cubicBezTo>
                    <a:pt x="41790" y="15416"/>
                    <a:pt x="41479" y="15555"/>
                    <a:pt x="41202" y="15555"/>
                  </a:cubicBezTo>
                  <a:cubicBezTo>
                    <a:pt x="40788" y="15693"/>
                    <a:pt x="40338" y="15831"/>
                    <a:pt x="39923" y="15831"/>
                  </a:cubicBezTo>
                  <a:cubicBezTo>
                    <a:pt x="38887" y="16108"/>
                    <a:pt x="37884" y="16419"/>
                    <a:pt x="36882" y="16557"/>
                  </a:cubicBezTo>
                  <a:cubicBezTo>
                    <a:pt x="36156" y="16695"/>
                    <a:pt x="35430" y="16834"/>
                    <a:pt x="34739" y="16972"/>
                  </a:cubicBezTo>
                  <a:cubicBezTo>
                    <a:pt x="33287" y="17283"/>
                    <a:pt x="31835" y="17421"/>
                    <a:pt x="30245" y="17698"/>
                  </a:cubicBezTo>
                  <a:cubicBezTo>
                    <a:pt x="29554" y="17836"/>
                    <a:pt x="28828" y="18009"/>
                    <a:pt x="28102" y="18147"/>
                  </a:cubicBezTo>
                  <a:cubicBezTo>
                    <a:pt x="26374" y="18424"/>
                    <a:pt x="24507" y="18562"/>
                    <a:pt x="22779" y="18873"/>
                  </a:cubicBezTo>
                  <a:lnTo>
                    <a:pt x="22192" y="19011"/>
                  </a:lnTo>
                  <a:lnTo>
                    <a:pt x="21777" y="19011"/>
                  </a:lnTo>
                  <a:lnTo>
                    <a:pt x="21327" y="19149"/>
                  </a:lnTo>
                  <a:lnTo>
                    <a:pt x="20913" y="19149"/>
                  </a:lnTo>
                  <a:cubicBezTo>
                    <a:pt x="18147" y="19564"/>
                    <a:pt x="15002" y="20014"/>
                    <a:pt x="11822" y="20428"/>
                  </a:cubicBezTo>
                  <a:cubicBezTo>
                    <a:pt x="9817" y="20878"/>
                    <a:pt x="7640" y="21154"/>
                    <a:pt x="5635" y="21604"/>
                  </a:cubicBezTo>
                  <a:lnTo>
                    <a:pt x="5186" y="21604"/>
                  </a:lnTo>
                  <a:cubicBezTo>
                    <a:pt x="5047" y="21465"/>
                    <a:pt x="4909" y="21292"/>
                    <a:pt x="4909" y="21154"/>
                  </a:cubicBezTo>
                  <a:lnTo>
                    <a:pt x="4909" y="21016"/>
                  </a:lnTo>
                  <a:lnTo>
                    <a:pt x="4909" y="20878"/>
                  </a:lnTo>
                  <a:cubicBezTo>
                    <a:pt x="4909" y="20739"/>
                    <a:pt x="5047" y="20739"/>
                    <a:pt x="5047" y="20739"/>
                  </a:cubicBezTo>
                  <a:cubicBezTo>
                    <a:pt x="5047" y="20601"/>
                    <a:pt x="5186" y="20601"/>
                    <a:pt x="5186" y="20601"/>
                  </a:cubicBezTo>
                  <a:cubicBezTo>
                    <a:pt x="5186" y="20428"/>
                    <a:pt x="5358" y="20428"/>
                    <a:pt x="5358" y="20428"/>
                  </a:cubicBezTo>
                  <a:cubicBezTo>
                    <a:pt x="9679" y="19564"/>
                    <a:pt x="14138" y="19011"/>
                    <a:pt x="18147" y="18424"/>
                  </a:cubicBezTo>
                  <a:cubicBezTo>
                    <a:pt x="18873" y="18285"/>
                    <a:pt x="19599" y="18147"/>
                    <a:pt x="20325" y="18147"/>
                  </a:cubicBezTo>
                  <a:lnTo>
                    <a:pt x="20463" y="18009"/>
                  </a:lnTo>
                  <a:lnTo>
                    <a:pt x="21604" y="17836"/>
                  </a:lnTo>
                  <a:lnTo>
                    <a:pt x="22330" y="17836"/>
                  </a:lnTo>
                  <a:lnTo>
                    <a:pt x="23332" y="17698"/>
                  </a:lnTo>
                  <a:lnTo>
                    <a:pt x="25060" y="17421"/>
                  </a:lnTo>
                  <a:cubicBezTo>
                    <a:pt x="28379" y="16834"/>
                    <a:pt x="32285" y="16281"/>
                    <a:pt x="36294" y="15555"/>
                  </a:cubicBezTo>
                  <a:cubicBezTo>
                    <a:pt x="36605" y="15416"/>
                    <a:pt x="36743" y="15416"/>
                    <a:pt x="37020" y="15416"/>
                  </a:cubicBezTo>
                  <a:cubicBezTo>
                    <a:pt x="37746" y="15244"/>
                    <a:pt x="38333" y="15105"/>
                    <a:pt x="39059" y="14967"/>
                  </a:cubicBezTo>
                  <a:cubicBezTo>
                    <a:pt x="39059" y="14967"/>
                    <a:pt x="39059" y="14829"/>
                    <a:pt x="39198" y="14829"/>
                  </a:cubicBezTo>
                  <a:cubicBezTo>
                    <a:pt x="39751" y="14691"/>
                    <a:pt x="40338" y="14552"/>
                    <a:pt x="41064" y="14379"/>
                  </a:cubicBezTo>
                  <a:lnTo>
                    <a:pt x="41652" y="14241"/>
                  </a:lnTo>
                  <a:cubicBezTo>
                    <a:pt x="42931" y="13965"/>
                    <a:pt x="44382" y="13688"/>
                    <a:pt x="45800" y="13515"/>
                  </a:cubicBezTo>
                  <a:cubicBezTo>
                    <a:pt x="46249" y="13515"/>
                    <a:pt x="46664" y="13377"/>
                    <a:pt x="47113" y="13377"/>
                  </a:cubicBezTo>
                  <a:close/>
                  <a:moveTo>
                    <a:pt x="51157" y="19011"/>
                  </a:moveTo>
                  <a:cubicBezTo>
                    <a:pt x="51434" y="19011"/>
                    <a:pt x="51572" y="19149"/>
                    <a:pt x="51572" y="19288"/>
                  </a:cubicBezTo>
                  <a:cubicBezTo>
                    <a:pt x="51710" y="19288"/>
                    <a:pt x="51710" y="19426"/>
                    <a:pt x="51710" y="19426"/>
                  </a:cubicBezTo>
                  <a:lnTo>
                    <a:pt x="51710" y="19875"/>
                  </a:lnTo>
                  <a:lnTo>
                    <a:pt x="51572" y="20014"/>
                  </a:lnTo>
                  <a:cubicBezTo>
                    <a:pt x="51572" y="20014"/>
                    <a:pt x="51434" y="20014"/>
                    <a:pt x="51434" y="20152"/>
                  </a:cubicBezTo>
                  <a:lnTo>
                    <a:pt x="51295" y="20152"/>
                  </a:lnTo>
                  <a:cubicBezTo>
                    <a:pt x="48841" y="20601"/>
                    <a:pt x="46249" y="21154"/>
                    <a:pt x="43207" y="21465"/>
                  </a:cubicBezTo>
                  <a:cubicBezTo>
                    <a:pt x="39474" y="22018"/>
                    <a:pt x="35741" y="22468"/>
                    <a:pt x="32146" y="22744"/>
                  </a:cubicBezTo>
                  <a:lnTo>
                    <a:pt x="31835" y="22744"/>
                  </a:lnTo>
                  <a:lnTo>
                    <a:pt x="31559" y="22882"/>
                  </a:lnTo>
                  <a:cubicBezTo>
                    <a:pt x="28828" y="23021"/>
                    <a:pt x="25510" y="23470"/>
                    <a:pt x="22192" y="23885"/>
                  </a:cubicBezTo>
                  <a:cubicBezTo>
                    <a:pt x="21777" y="23885"/>
                    <a:pt x="21327" y="23885"/>
                    <a:pt x="20913" y="24058"/>
                  </a:cubicBezTo>
                  <a:cubicBezTo>
                    <a:pt x="20602" y="24058"/>
                    <a:pt x="20325" y="24196"/>
                    <a:pt x="20187" y="24196"/>
                  </a:cubicBezTo>
                  <a:cubicBezTo>
                    <a:pt x="19599" y="24196"/>
                    <a:pt x="19184" y="24334"/>
                    <a:pt x="18735" y="24334"/>
                  </a:cubicBezTo>
                  <a:cubicBezTo>
                    <a:pt x="18597" y="24334"/>
                    <a:pt x="18459" y="24472"/>
                    <a:pt x="18320" y="24472"/>
                  </a:cubicBezTo>
                  <a:cubicBezTo>
                    <a:pt x="16592" y="24611"/>
                    <a:pt x="15002" y="24922"/>
                    <a:pt x="13412" y="25198"/>
                  </a:cubicBezTo>
                  <a:cubicBezTo>
                    <a:pt x="12099" y="25475"/>
                    <a:pt x="10820" y="25786"/>
                    <a:pt x="9506" y="26062"/>
                  </a:cubicBezTo>
                  <a:lnTo>
                    <a:pt x="9368" y="26201"/>
                  </a:lnTo>
                  <a:lnTo>
                    <a:pt x="9230" y="26201"/>
                  </a:lnTo>
                  <a:cubicBezTo>
                    <a:pt x="9091" y="26201"/>
                    <a:pt x="8815" y="26062"/>
                    <a:pt x="8815" y="25924"/>
                  </a:cubicBezTo>
                  <a:cubicBezTo>
                    <a:pt x="8642" y="25924"/>
                    <a:pt x="8642" y="25786"/>
                    <a:pt x="8642" y="25786"/>
                  </a:cubicBezTo>
                  <a:lnTo>
                    <a:pt x="8642" y="25613"/>
                  </a:lnTo>
                  <a:lnTo>
                    <a:pt x="8642" y="25337"/>
                  </a:lnTo>
                  <a:lnTo>
                    <a:pt x="8815" y="25337"/>
                  </a:lnTo>
                  <a:lnTo>
                    <a:pt x="8815" y="25198"/>
                  </a:lnTo>
                  <a:lnTo>
                    <a:pt x="8953" y="25060"/>
                  </a:lnTo>
                  <a:lnTo>
                    <a:pt x="9091" y="25060"/>
                  </a:lnTo>
                  <a:cubicBezTo>
                    <a:pt x="9679" y="24922"/>
                    <a:pt x="10232" y="24749"/>
                    <a:pt x="10820" y="24611"/>
                  </a:cubicBezTo>
                  <a:cubicBezTo>
                    <a:pt x="11234" y="24472"/>
                    <a:pt x="11684" y="24472"/>
                    <a:pt x="12099" y="24334"/>
                  </a:cubicBezTo>
                  <a:cubicBezTo>
                    <a:pt x="13135" y="24196"/>
                    <a:pt x="14000" y="23885"/>
                    <a:pt x="15002" y="23747"/>
                  </a:cubicBezTo>
                  <a:cubicBezTo>
                    <a:pt x="16592" y="23470"/>
                    <a:pt x="18459" y="23194"/>
                    <a:pt x="20325" y="22882"/>
                  </a:cubicBezTo>
                  <a:cubicBezTo>
                    <a:pt x="21189" y="22882"/>
                    <a:pt x="22053" y="22744"/>
                    <a:pt x="22779" y="22606"/>
                  </a:cubicBezTo>
                  <a:cubicBezTo>
                    <a:pt x="25372" y="22329"/>
                    <a:pt x="27826" y="22018"/>
                    <a:pt x="30245" y="21742"/>
                  </a:cubicBezTo>
                  <a:lnTo>
                    <a:pt x="31559" y="21742"/>
                  </a:lnTo>
                  <a:lnTo>
                    <a:pt x="31697" y="21604"/>
                  </a:lnTo>
                  <a:lnTo>
                    <a:pt x="32285" y="21604"/>
                  </a:lnTo>
                  <a:cubicBezTo>
                    <a:pt x="32838" y="21604"/>
                    <a:pt x="33425" y="21465"/>
                    <a:pt x="34151" y="21465"/>
                  </a:cubicBezTo>
                  <a:cubicBezTo>
                    <a:pt x="36605" y="21154"/>
                    <a:pt x="39612" y="20878"/>
                    <a:pt x="42343" y="20428"/>
                  </a:cubicBezTo>
                  <a:lnTo>
                    <a:pt x="42792" y="20428"/>
                  </a:lnTo>
                  <a:cubicBezTo>
                    <a:pt x="45108" y="20152"/>
                    <a:pt x="47113" y="19737"/>
                    <a:pt x="48980" y="19426"/>
                  </a:cubicBezTo>
                  <a:cubicBezTo>
                    <a:pt x="49705" y="19288"/>
                    <a:pt x="50431" y="19149"/>
                    <a:pt x="50984" y="19011"/>
                  </a:cubicBezTo>
                  <a:close/>
                  <a:moveTo>
                    <a:pt x="50431" y="24058"/>
                  </a:moveTo>
                  <a:cubicBezTo>
                    <a:pt x="50570" y="24196"/>
                    <a:pt x="50708" y="24334"/>
                    <a:pt x="50708" y="24472"/>
                  </a:cubicBezTo>
                  <a:cubicBezTo>
                    <a:pt x="50846" y="24611"/>
                    <a:pt x="50846" y="24749"/>
                    <a:pt x="50708" y="24922"/>
                  </a:cubicBezTo>
                  <a:cubicBezTo>
                    <a:pt x="50708" y="25060"/>
                    <a:pt x="50570" y="25060"/>
                    <a:pt x="50431" y="25060"/>
                  </a:cubicBezTo>
                  <a:lnTo>
                    <a:pt x="50431" y="25198"/>
                  </a:lnTo>
                  <a:cubicBezTo>
                    <a:pt x="46525" y="25924"/>
                    <a:pt x="42654" y="26477"/>
                    <a:pt x="39059" y="27065"/>
                  </a:cubicBezTo>
                  <a:cubicBezTo>
                    <a:pt x="38022" y="27203"/>
                    <a:pt x="37020" y="27514"/>
                    <a:pt x="36018" y="27652"/>
                  </a:cubicBezTo>
                  <a:lnTo>
                    <a:pt x="34289" y="27791"/>
                  </a:lnTo>
                  <a:cubicBezTo>
                    <a:pt x="33425" y="27929"/>
                    <a:pt x="32423" y="28067"/>
                    <a:pt x="31420" y="28205"/>
                  </a:cubicBezTo>
                  <a:cubicBezTo>
                    <a:pt x="31282" y="28378"/>
                    <a:pt x="30971" y="28378"/>
                    <a:pt x="30833" y="28378"/>
                  </a:cubicBezTo>
                  <a:cubicBezTo>
                    <a:pt x="28102" y="28793"/>
                    <a:pt x="25233" y="29381"/>
                    <a:pt x="22330" y="29795"/>
                  </a:cubicBezTo>
                  <a:cubicBezTo>
                    <a:pt x="21604" y="30107"/>
                    <a:pt x="20913" y="30245"/>
                    <a:pt x="20325" y="30383"/>
                  </a:cubicBezTo>
                  <a:cubicBezTo>
                    <a:pt x="17456" y="30971"/>
                    <a:pt x="14864" y="31524"/>
                    <a:pt x="12410" y="32250"/>
                  </a:cubicBezTo>
                  <a:lnTo>
                    <a:pt x="12271" y="32250"/>
                  </a:lnTo>
                  <a:cubicBezTo>
                    <a:pt x="11960" y="32250"/>
                    <a:pt x="11822" y="32250"/>
                    <a:pt x="11684" y="32111"/>
                  </a:cubicBezTo>
                  <a:lnTo>
                    <a:pt x="11684" y="31973"/>
                  </a:lnTo>
                  <a:lnTo>
                    <a:pt x="11684" y="31835"/>
                  </a:lnTo>
                  <a:cubicBezTo>
                    <a:pt x="11684" y="31662"/>
                    <a:pt x="11684" y="31524"/>
                    <a:pt x="11822" y="31385"/>
                  </a:cubicBezTo>
                  <a:lnTo>
                    <a:pt x="11822" y="31247"/>
                  </a:lnTo>
                  <a:lnTo>
                    <a:pt x="11960" y="31247"/>
                  </a:lnTo>
                  <a:cubicBezTo>
                    <a:pt x="12548" y="30971"/>
                    <a:pt x="13135" y="30798"/>
                    <a:pt x="13827" y="30660"/>
                  </a:cubicBezTo>
                  <a:cubicBezTo>
                    <a:pt x="15555" y="30245"/>
                    <a:pt x="17594" y="29657"/>
                    <a:pt x="19599" y="29242"/>
                  </a:cubicBezTo>
                  <a:cubicBezTo>
                    <a:pt x="22053" y="28793"/>
                    <a:pt x="24784" y="28205"/>
                    <a:pt x="27964" y="27652"/>
                  </a:cubicBezTo>
                  <a:cubicBezTo>
                    <a:pt x="28517" y="27652"/>
                    <a:pt x="29243" y="27514"/>
                    <a:pt x="29969" y="27341"/>
                  </a:cubicBezTo>
                  <a:cubicBezTo>
                    <a:pt x="30556" y="27203"/>
                    <a:pt x="31109" y="27203"/>
                    <a:pt x="31697" y="27065"/>
                  </a:cubicBezTo>
                  <a:cubicBezTo>
                    <a:pt x="32699" y="26927"/>
                    <a:pt x="33702" y="26788"/>
                    <a:pt x="34739" y="26650"/>
                  </a:cubicBezTo>
                  <a:lnTo>
                    <a:pt x="35015" y="26650"/>
                  </a:lnTo>
                  <a:lnTo>
                    <a:pt x="35741" y="26477"/>
                  </a:lnTo>
                  <a:lnTo>
                    <a:pt x="35879" y="26477"/>
                  </a:lnTo>
                  <a:cubicBezTo>
                    <a:pt x="40477" y="25786"/>
                    <a:pt x="45385" y="25060"/>
                    <a:pt x="50120" y="24058"/>
                  </a:cubicBezTo>
                  <a:close/>
                  <a:moveTo>
                    <a:pt x="55478" y="29381"/>
                  </a:moveTo>
                  <a:cubicBezTo>
                    <a:pt x="55616" y="29519"/>
                    <a:pt x="55754" y="29657"/>
                    <a:pt x="55754" y="29795"/>
                  </a:cubicBezTo>
                  <a:lnTo>
                    <a:pt x="55754" y="29934"/>
                  </a:lnTo>
                  <a:lnTo>
                    <a:pt x="55754" y="30107"/>
                  </a:lnTo>
                  <a:lnTo>
                    <a:pt x="55754" y="30245"/>
                  </a:lnTo>
                  <a:cubicBezTo>
                    <a:pt x="55616" y="30245"/>
                    <a:pt x="55616" y="30383"/>
                    <a:pt x="55478" y="30383"/>
                  </a:cubicBezTo>
                  <a:lnTo>
                    <a:pt x="55305" y="30383"/>
                  </a:lnTo>
                  <a:cubicBezTo>
                    <a:pt x="49844" y="31385"/>
                    <a:pt x="44244" y="32250"/>
                    <a:pt x="38610" y="33114"/>
                  </a:cubicBezTo>
                  <a:cubicBezTo>
                    <a:pt x="29692" y="34565"/>
                    <a:pt x="22330" y="35706"/>
                    <a:pt x="15417" y="36708"/>
                  </a:cubicBezTo>
                  <a:lnTo>
                    <a:pt x="15002" y="36708"/>
                  </a:lnTo>
                  <a:lnTo>
                    <a:pt x="14864" y="36570"/>
                  </a:lnTo>
                  <a:cubicBezTo>
                    <a:pt x="14864" y="36432"/>
                    <a:pt x="14864" y="36432"/>
                    <a:pt x="14691" y="36432"/>
                  </a:cubicBezTo>
                  <a:lnTo>
                    <a:pt x="14691" y="36294"/>
                  </a:lnTo>
                  <a:cubicBezTo>
                    <a:pt x="14691" y="36155"/>
                    <a:pt x="14691" y="36155"/>
                    <a:pt x="14864" y="35983"/>
                  </a:cubicBezTo>
                  <a:lnTo>
                    <a:pt x="14864" y="35844"/>
                  </a:lnTo>
                  <a:cubicBezTo>
                    <a:pt x="14864" y="35844"/>
                    <a:pt x="15002" y="35706"/>
                    <a:pt x="15140" y="35706"/>
                  </a:cubicBezTo>
                  <a:cubicBezTo>
                    <a:pt x="20740" y="34842"/>
                    <a:pt x="26374" y="33978"/>
                    <a:pt x="31835" y="33114"/>
                  </a:cubicBezTo>
                  <a:cubicBezTo>
                    <a:pt x="39612" y="31835"/>
                    <a:pt x="47251" y="30521"/>
                    <a:pt x="55028" y="29381"/>
                  </a:cubicBezTo>
                  <a:close/>
                  <a:moveTo>
                    <a:pt x="54303" y="35844"/>
                  </a:moveTo>
                  <a:cubicBezTo>
                    <a:pt x="54614" y="35844"/>
                    <a:pt x="54890" y="36155"/>
                    <a:pt x="54890" y="36432"/>
                  </a:cubicBezTo>
                  <a:cubicBezTo>
                    <a:pt x="54890" y="36708"/>
                    <a:pt x="54614" y="37020"/>
                    <a:pt x="54303" y="37020"/>
                  </a:cubicBezTo>
                  <a:cubicBezTo>
                    <a:pt x="53162" y="37158"/>
                    <a:pt x="52021" y="37158"/>
                    <a:pt x="50846" y="37296"/>
                  </a:cubicBezTo>
                  <a:cubicBezTo>
                    <a:pt x="48115" y="37434"/>
                    <a:pt x="45385" y="37711"/>
                    <a:pt x="42792" y="38022"/>
                  </a:cubicBezTo>
                  <a:cubicBezTo>
                    <a:pt x="41479" y="38160"/>
                    <a:pt x="40338" y="38298"/>
                    <a:pt x="39059" y="38437"/>
                  </a:cubicBezTo>
                  <a:cubicBezTo>
                    <a:pt x="37746" y="38575"/>
                    <a:pt x="36467" y="38748"/>
                    <a:pt x="35153" y="39024"/>
                  </a:cubicBezTo>
                  <a:cubicBezTo>
                    <a:pt x="29969" y="39888"/>
                    <a:pt x="24922" y="40891"/>
                    <a:pt x="19876" y="42031"/>
                  </a:cubicBezTo>
                  <a:cubicBezTo>
                    <a:pt x="19599" y="42204"/>
                    <a:pt x="19184" y="42204"/>
                    <a:pt x="18735" y="42343"/>
                  </a:cubicBezTo>
                  <a:cubicBezTo>
                    <a:pt x="18147" y="42481"/>
                    <a:pt x="17594" y="42619"/>
                    <a:pt x="16869" y="42896"/>
                  </a:cubicBezTo>
                  <a:lnTo>
                    <a:pt x="16730" y="42896"/>
                  </a:lnTo>
                  <a:cubicBezTo>
                    <a:pt x="16592" y="42896"/>
                    <a:pt x="16419" y="42757"/>
                    <a:pt x="16419" y="42619"/>
                  </a:cubicBezTo>
                  <a:cubicBezTo>
                    <a:pt x="16281" y="42619"/>
                    <a:pt x="16281" y="42481"/>
                    <a:pt x="16281" y="42481"/>
                  </a:cubicBezTo>
                  <a:cubicBezTo>
                    <a:pt x="16143" y="42343"/>
                    <a:pt x="16143" y="42204"/>
                    <a:pt x="16281" y="42031"/>
                  </a:cubicBezTo>
                  <a:cubicBezTo>
                    <a:pt x="16281" y="41893"/>
                    <a:pt x="16419" y="41893"/>
                    <a:pt x="16419" y="41755"/>
                  </a:cubicBezTo>
                  <a:lnTo>
                    <a:pt x="16592" y="41755"/>
                  </a:lnTo>
                  <a:cubicBezTo>
                    <a:pt x="17456" y="41478"/>
                    <a:pt x="18147" y="41340"/>
                    <a:pt x="19012" y="41167"/>
                  </a:cubicBezTo>
                  <a:cubicBezTo>
                    <a:pt x="21051" y="40614"/>
                    <a:pt x="23056" y="40165"/>
                    <a:pt x="25060" y="39750"/>
                  </a:cubicBezTo>
                  <a:cubicBezTo>
                    <a:pt x="27376" y="39163"/>
                    <a:pt x="29692" y="38748"/>
                    <a:pt x="31973" y="38298"/>
                  </a:cubicBezTo>
                  <a:cubicBezTo>
                    <a:pt x="39474" y="37020"/>
                    <a:pt x="46975" y="36294"/>
                    <a:pt x="54303" y="35844"/>
                  </a:cubicBezTo>
                  <a:close/>
                  <a:moveTo>
                    <a:pt x="55616" y="42896"/>
                  </a:moveTo>
                  <a:cubicBezTo>
                    <a:pt x="55893" y="42896"/>
                    <a:pt x="56169" y="43207"/>
                    <a:pt x="56169" y="43483"/>
                  </a:cubicBezTo>
                  <a:cubicBezTo>
                    <a:pt x="56169" y="43760"/>
                    <a:pt x="55893" y="44071"/>
                    <a:pt x="55616" y="44071"/>
                  </a:cubicBezTo>
                  <a:lnTo>
                    <a:pt x="53888" y="44071"/>
                  </a:lnTo>
                  <a:cubicBezTo>
                    <a:pt x="48703" y="44071"/>
                    <a:pt x="43380" y="44347"/>
                    <a:pt x="37884" y="45073"/>
                  </a:cubicBezTo>
                  <a:cubicBezTo>
                    <a:pt x="36467" y="45350"/>
                    <a:pt x="34877" y="45488"/>
                    <a:pt x="33425" y="45799"/>
                  </a:cubicBezTo>
                  <a:cubicBezTo>
                    <a:pt x="30245" y="46352"/>
                    <a:pt x="26962" y="46940"/>
                    <a:pt x="23782" y="47804"/>
                  </a:cubicBezTo>
                  <a:cubicBezTo>
                    <a:pt x="23643" y="47804"/>
                    <a:pt x="23332" y="47942"/>
                    <a:pt x="23056" y="47942"/>
                  </a:cubicBezTo>
                  <a:cubicBezTo>
                    <a:pt x="22779" y="48080"/>
                    <a:pt x="22468" y="48080"/>
                    <a:pt x="22192" y="48253"/>
                  </a:cubicBezTo>
                  <a:lnTo>
                    <a:pt x="22053" y="48253"/>
                  </a:lnTo>
                  <a:cubicBezTo>
                    <a:pt x="21915" y="48253"/>
                    <a:pt x="21777" y="48080"/>
                    <a:pt x="21777" y="48080"/>
                  </a:cubicBezTo>
                  <a:cubicBezTo>
                    <a:pt x="21604" y="47942"/>
                    <a:pt x="21604" y="47942"/>
                    <a:pt x="21466" y="47804"/>
                  </a:cubicBezTo>
                  <a:lnTo>
                    <a:pt x="21466" y="47666"/>
                  </a:lnTo>
                  <a:cubicBezTo>
                    <a:pt x="21466" y="47527"/>
                    <a:pt x="21466" y="47527"/>
                    <a:pt x="21604" y="47389"/>
                  </a:cubicBezTo>
                  <a:lnTo>
                    <a:pt x="21604" y="47216"/>
                  </a:lnTo>
                  <a:lnTo>
                    <a:pt x="21777" y="47216"/>
                  </a:lnTo>
                  <a:cubicBezTo>
                    <a:pt x="21777" y="47078"/>
                    <a:pt x="21915" y="47078"/>
                    <a:pt x="21915" y="47078"/>
                  </a:cubicBezTo>
                  <a:cubicBezTo>
                    <a:pt x="24369" y="46525"/>
                    <a:pt x="26962" y="45937"/>
                    <a:pt x="29381" y="45350"/>
                  </a:cubicBezTo>
                  <a:cubicBezTo>
                    <a:pt x="30107" y="45211"/>
                    <a:pt x="30971" y="45073"/>
                    <a:pt x="31697" y="44935"/>
                  </a:cubicBezTo>
                  <a:cubicBezTo>
                    <a:pt x="32146" y="44797"/>
                    <a:pt x="32561" y="44797"/>
                    <a:pt x="33010" y="44624"/>
                  </a:cubicBezTo>
                  <a:cubicBezTo>
                    <a:pt x="40062" y="43483"/>
                    <a:pt x="47113" y="42896"/>
                    <a:pt x="53888" y="42896"/>
                  </a:cubicBezTo>
                  <a:close/>
                  <a:moveTo>
                    <a:pt x="61803" y="47804"/>
                  </a:moveTo>
                  <a:cubicBezTo>
                    <a:pt x="61941" y="47804"/>
                    <a:pt x="62080" y="47804"/>
                    <a:pt x="62218" y="47942"/>
                  </a:cubicBezTo>
                  <a:cubicBezTo>
                    <a:pt x="62218" y="48080"/>
                    <a:pt x="62391" y="48253"/>
                    <a:pt x="62391" y="48391"/>
                  </a:cubicBezTo>
                  <a:cubicBezTo>
                    <a:pt x="62391" y="48530"/>
                    <a:pt x="62218" y="48668"/>
                    <a:pt x="62218" y="48668"/>
                  </a:cubicBezTo>
                  <a:cubicBezTo>
                    <a:pt x="62218" y="48806"/>
                    <a:pt x="62080" y="48806"/>
                    <a:pt x="62080" y="48806"/>
                  </a:cubicBezTo>
                  <a:lnTo>
                    <a:pt x="61941" y="48944"/>
                  </a:lnTo>
                  <a:lnTo>
                    <a:pt x="61803" y="48944"/>
                  </a:lnTo>
                  <a:cubicBezTo>
                    <a:pt x="60075" y="49117"/>
                    <a:pt x="58347" y="49256"/>
                    <a:pt x="56895" y="49394"/>
                  </a:cubicBezTo>
                  <a:lnTo>
                    <a:pt x="56618" y="49394"/>
                  </a:lnTo>
                  <a:lnTo>
                    <a:pt x="55305" y="49532"/>
                  </a:lnTo>
                  <a:cubicBezTo>
                    <a:pt x="54441" y="49670"/>
                    <a:pt x="53750" y="49670"/>
                    <a:pt x="52885" y="49809"/>
                  </a:cubicBezTo>
                  <a:cubicBezTo>
                    <a:pt x="52436" y="49809"/>
                    <a:pt x="52021" y="49809"/>
                    <a:pt x="51572" y="49981"/>
                  </a:cubicBezTo>
                  <a:lnTo>
                    <a:pt x="51295" y="49981"/>
                  </a:lnTo>
                  <a:cubicBezTo>
                    <a:pt x="50293" y="49981"/>
                    <a:pt x="49429" y="50120"/>
                    <a:pt x="48392" y="50258"/>
                  </a:cubicBezTo>
                  <a:cubicBezTo>
                    <a:pt x="47839" y="50258"/>
                    <a:pt x="47251" y="50258"/>
                    <a:pt x="46664" y="50396"/>
                  </a:cubicBezTo>
                  <a:cubicBezTo>
                    <a:pt x="45800" y="50534"/>
                    <a:pt x="45108" y="50534"/>
                    <a:pt x="44244" y="50673"/>
                  </a:cubicBezTo>
                  <a:lnTo>
                    <a:pt x="44071" y="50673"/>
                  </a:lnTo>
                  <a:cubicBezTo>
                    <a:pt x="43933" y="50846"/>
                    <a:pt x="43795" y="50846"/>
                    <a:pt x="43657" y="50846"/>
                  </a:cubicBezTo>
                  <a:cubicBezTo>
                    <a:pt x="43380" y="50846"/>
                    <a:pt x="43069" y="50846"/>
                    <a:pt x="42792" y="50984"/>
                  </a:cubicBezTo>
                  <a:lnTo>
                    <a:pt x="42205" y="50984"/>
                  </a:lnTo>
                  <a:cubicBezTo>
                    <a:pt x="41790" y="51122"/>
                    <a:pt x="41202" y="51122"/>
                    <a:pt x="40788" y="51260"/>
                  </a:cubicBezTo>
                  <a:lnTo>
                    <a:pt x="40477" y="51260"/>
                  </a:lnTo>
                  <a:cubicBezTo>
                    <a:pt x="39612" y="51399"/>
                    <a:pt x="38748" y="51537"/>
                    <a:pt x="38022" y="51710"/>
                  </a:cubicBezTo>
                  <a:cubicBezTo>
                    <a:pt x="36605" y="51848"/>
                    <a:pt x="35153" y="52124"/>
                    <a:pt x="33702" y="52263"/>
                  </a:cubicBezTo>
                  <a:lnTo>
                    <a:pt x="32285" y="52574"/>
                  </a:lnTo>
                  <a:lnTo>
                    <a:pt x="32146" y="52574"/>
                  </a:lnTo>
                  <a:lnTo>
                    <a:pt x="31973" y="52712"/>
                  </a:lnTo>
                  <a:lnTo>
                    <a:pt x="31109" y="52712"/>
                  </a:lnTo>
                  <a:lnTo>
                    <a:pt x="30556" y="52850"/>
                  </a:lnTo>
                  <a:cubicBezTo>
                    <a:pt x="29830" y="52989"/>
                    <a:pt x="29105" y="53127"/>
                    <a:pt x="28379" y="53265"/>
                  </a:cubicBezTo>
                  <a:cubicBezTo>
                    <a:pt x="27515" y="53438"/>
                    <a:pt x="26650" y="53438"/>
                    <a:pt x="25925" y="53576"/>
                  </a:cubicBezTo>
                  <a:lnTo>
                    <a:pt x="25372" y="53576"/>
                  </a:lnTo>
                  <a:lnTo>
                    <a:pt x="25060" y="53714"/>
                  </a:lnTo>
                  <a:lnTo>
                    <a:pt x="24507" y="53714"/>
                  </a:lnTo>
                  <a:cubicBezTo>
                    <a:pt x="24369" y="53714"/>
                    <a:pt x="24058" y="53714"/>
                    <a:pt x="23782" y="53853"/>
                  </a:cubicBezTo>
                  <a:lnTo>
                    <a:pt x="23332" y="53853"/>
                  </a:lnTo>
                  <a:cubicBezTo>
                    <a:pt x="22917" y="53991"/>
                    <a:pt x="22468" y="53991"/>
                    <a:pt x="22192" y="54129"/>
                  </a:cubicBezTo>
                  <a:cubicBezTo>
                    <a:pt x="21604" y="54129"/>
                    <a:pt x="21189" y="54302"/>
                    <a:pt x="20740" y="54440"/>
                  </a:cubicBezTo>
                  <a:lnTo>
                    <a:pt x="20740" y="54579"/>
                  </a:lnTo>
                  <a:cubicBezTo>
                    <a:pt x="20602" y="54579"/>
                    <a:pt x="20463" y="54579"/>
                    <a:pt x="20463" y="54440"/>
                  </a:cubicBezTo>
                  <a:lnTo>
                    <a:pt x="20325" y="54440"/>
                  </a:lnTo>
                  <a:cubicBezTo>
                    <a:pt x="20325" y="54440"/>
                    <a:pt x="20187" y="54302"/>
                    <a:pt x="20187" y="54129"/>
                  </a:cubicBezTo>
                  <a:cubicBezTo>
                    <a:pt x="20049" y="53991"/>
                    <a:pt x="20187" y="53991"/>
                    <a:pt x="20187" y="53991"/>
                  </a:cubicBezTo>
                  <a:lnTo>
                    <a:pt x="20187" y="53853"/>
                  </a:lnTo>
                  <a:lnTo>
                    <a:pt x="20187" y="53714"/>
                  </a:lnTo>
                  <a:lnTo>
                    <a:pt x="20463" y="53438"/>
                  </a:lnTo>
                  <a:cubicBezTo>
                    <a:pt x="21327" y="52989"/>
                    <a:pt x="22330" y="52850"/>
                    <a:pt x="23194" y="52712"/>
                  </a:cubicBezTo>
                  <a:cubicBezTo>
                    <a:pt x="23920" y="52574"/>
                    <a:pt x="24646" y="52574"/>
                    <a:pt x="25372" y="52401"/>
                  </a:cubicBezTo>
                  <a:lnTo>
                    <a:pt x="25648" y="52401"/>
                  </a:lnTo>
                  <a:cubicBezTo>
                    <a:pt x="26097" y="52401"/>
                    <a:pt x="26512" y="52401"/>
                    <a:pt x="26962" y="52263"/>
                  </a:cubicBezTo>
                  <a:cubicBezTo>
                    <a:pt x="27653" y="52263"/>
                    <a:pt x="28379" y="52124"/>
                    <a:pt x="28966" y="51986"/>
                  </a:cubicBezTo>
                  <a:lnTo>
                    <a:pt x="29105" y="51986"/>
                  </a:lnTo>
                  <a:lnTo>
                    <a:pt x="29830" y="51848"/>
                  </a:lnTo>
                  <a:cubicBezTo>
                    <a:pt x="30833" y="51710"/>
                    <a:pt x="31835" y="51537"/>
                    <a:pt x="32838" y="51260"/>
                  </a:cubicBezTo>
                  <a:cubicBezTo>
                    <a:pt x="34739" y="50984"/>
                    <a:pt x="36743" y="50673"/>
                    <a:pt x="38748" y="50396"/>
                  </a:cubicBezTo>
                  <a:cubicBezTo>
                    <a:pt x="43380" y="49670"/>
                    <a:pt x="46837" y="49117"/>
                    <a:pt x="50293" y="48806"/>
                  </a:cubicBezTo>
                  <a:lnTo>
                    <a:pt x="51848" y="48806"/>
                  </a:lnTo>
                  <a:lnTo>
                    <a:pt x="52021" y="48668"/>
                  </a:lnTo>
                  <a:lnTo>
                    <a:pt x="53162" y="48668"/>
                  </a:lnTo>
                  <a:cubicBezTo>
                    <a:pt x="54026" y="48530"/>
                    <a:pt x="55028" y="48391"/>
                    <a:pt x="56031" y="48391"/>
                  </a:cubicBezTo>
                  <a:lnTo>
                    <a:pt x="56480" y="48253"/>
                  </a:lnTo>
                  <a:lnTo>
                    <a:pt x="56618" y="48253"/>
                  </a:lnTo>
                  <a:cubicBezTo>
                    <a:pt x="57759" y="48080"/>
                    <a:pt x="59073" y="47942"/>
                    <a:pt x="60490" y="47942"/>
                  </a:cubicBezTo>
                  <a:cubicBezTo>
                    <a:pt x="60939" y="47804"/>
                    <a:pt x="61354" y="47804"/>
                    <a:pt x="61803" y="47804"/>
                  </a:cubicBezTo>
                  <a:close/>
                  <a:moveTo>
                    <a:pt x="30418" y="0"/>
                  </a:moveTo>
                  <a:cubicBezTo>
                    <a:pt x="28517" y="139"/>
                    <a:pt x="26650" y="277"/>
                    <a:pt x="24507" y="415"/>
                  </a:cubicBezTo>
                  <a:cubicBezTo>
                    <a:pt x="23643" y="415"/>
                    <a:pt x="22641" y="553"/>
                    <a:pt x="21604" y="726"/>
                  </a:cubicBezTo>
                  <a:cubicBezTo>
                    <a:pt x="20740" y="726"/>
                    <a:pt x="19737" y="865"/>
                    <a:pt x="18735" y="1003"/>
                  </a:cubicBezTo>
                  <a:cubicBezTo>
                    <a:pt x="18147" y="1003"/>
                    <a:pt x="17594" y="1141"/>
                    <a:pt x="16869" y="1141"/>
                  </a:cubicBezTo>
                  <a:lnTo>
                    <a:pt x="16419" y="1279"/>
                  </a:lnTo>
                  <a:lnTo>
                    <a:pt x="16004" y="1279"/>
                  </a:lnTo>
                  <a:lnTo>
                    <a:pt x="15728" y="1418"/>
                  </a:lnTo>
                  <a:lnTo>
                    <a:pt x="15417" y="1418"/>
                  </a:lnTo>
                  <a:cubicBezTo>
                    <a:pt x="14691" y="1418"/>
                    <a:pt x="13827" y="1590"/>
                    <a:pt x="13135" y="1729"/>
                  </a:cubicBezTo>
                  <a:cubicBezTo>
                    <a:pt x="11960" y="1867"/>
                    <a:pt x="11096" y="1867"/>
                    <a:pt x="10232" y="2005"/>
                  </a:cubicBezTo>
                  <a:lnTo>
                    <a:pt x="8815" y="2005"/>
                  </a:lnTo>
                  <a:cubicBezTo>
                    <a:pt x="8642" y="2005"/>
                    <a:pt x="8504" y="2005"/>
                    <a:pt x="8366" y="2143"/>
                  </a:cubicBezTo>
                  <a:lnTo>
                    <a:pt x="8089" y="2143"/>
                  </a:lnTo>
                  <a:cubicBezTo>
                    <a:pt x="8227" y="2454"/>
                    <a:pt x="8227" y="2731"/>
                    <a:pt x="8366" y="3146"/>
                  </a:cubicBezTo>
                  <a:cubicBezTo>
                    <a:pt x="8504" y="3457"/>
                    <a:pt x="8504" y="3595"/>
                    <a:pt x="8642" y="3872"/>
                  </a:cubicBezTo>
                  <a:cubicBezTo>
                    <a:pt x="8642" y="4010"/>
                    <a:pt x="8815" y="4321"/>
                    <a:pt x="8815" y="4459"/>
                  </a:cubicBezTo>
                  <a:cubicBezTo>
                    <a:pt x="8953" y="4736"/>
                    <a:pt x="8953" y="4874"/>
                    <a:pt x="9091" y="5185"/>
                  </a:cubicBezTo>
                  <a:cubicBezTo>
                    <a:pt x="9091" y="5323"/>
                    <a:pt x="9230" y="5462"/>
                    <a:pt x="9230" y="5738"/>
                  </a:cubicBezTo>
                  <a:cubicBezTo>
                    <a:pt x="9506" y="6326"/>
                    <a:pt x="9679" y="6913"/>
                    <a:pt x="9956" y="7466"/>
                  </a:cubicBezTo>
                  <a:lnTo>
                    <a:pt x="9956" y="7639"/>
                  </a:lnTo>
                  <a:cubicBezTo>
                    <a:pt x="10543" y="9056"/>
                    <a:pt x="11096" y="10646"/>
                    <a:pt x="11684" y="12236"/>
                  </a:cubicBezTo>
                  <a:lnTo>
                    <a:pt x="11684" y="12513"/>
                  </a:lnTo>
                  <a:lnTo>
                    <a:pt x="11545" y="12651"/>
                  </a:lnTo>
                  <a:cubicBezTo>
                    <a:pt x="11545" y="12824"/>
                    <a:pt x="11407" y="12824"/>
                    <a:pt x="11407" y="12824"/>
                  </a:cubicBezTo>
                  <a:lnTo>
                    <a:pt x="5773" y="12824"/>
                  </a:lnTo>
                  <a:cubicBezTo>
                    <a:pt x="5635" y="12824"/>
                    <a:pt x="5358" y="12824"/>
                    <a:pt x="5047" y="12962"/>
                  </a:cubicBezTo>
                  <a:cubicBezTo>
                    <a:pt x="4045" y="13101"/>
                    <a:pt x="3181" y="13101"/>
                    <a:pt x="2317" y="13101"/>
                  </a:cubicBezTo>
                  <a:cubicBezTo>
                    <a:pt x="1452" y="13101"/>
                    <a:pt x="727" y="13101"/>
                    <a:pt x="1" y="12962"/>
                  </a:cubicBezTo>
                  <a:lnTo>
                    <a:pt x="1" y="12962"/>
                  </a:lnTo>
                  <a:cubicBezTo>
                    <a:pt x="1" y="13101"/>
                    <a:pt x="174" y="13377"/>
                    <a:pt x="174" y="13515"/>
                  </a:cubicBezTo>
                  <a:cubicBezTo>
                    <a:pt x="588" y="14829"/>
                    <a:pt x="1038" y="16108"/>
                    <a:pt x="1452" y="17559"/>
                  </a:cubicBezTo>
                  <a:cubicBezTo>
                    <a:pt x="1902" y="18700"/>
                    <a:pt x="2455" y="20014"/>
                    <a:pt x="2904" y="21465"/>
                  </a:cubicBezTo>
                  <a:cubicBezTo>
                    <a:pt x="3768" y="23747"/>
                    <a:pt x="4632" y="26062"/>
                    <a:pt x="5635" y="28793"/>
                  </a:cubicBezTo>
                  <a:cubicBezTo>
                    <a:pt x="7087" y="32699"/>
                    <a:pt x="8366" y="36155"/>
                    <a:pt x="9679" y="39612"/>
                  </a:cubicBezTo>
                  <a:cubicBezTo>
                    <a:pt x="11234" y="43483"/>
                    <a:pt x="12548" y="46801"/>
                    <a:pt x="14000" y="49809"/>
                  </a:cubicBezTo>
                  <a:cubicBezTo>
                    <a:pt x="14276" y="50534"/>
                    <a:pt x="14553" y="51122"/>
                    <a:pt x="14864" y="51710"/>
                  </a:cubicBezTo>
                  <a:cubicBezTo>
                    <a:pt x="15002" y="51986"/>
                    <a:pt x="15140" y="52263"/>
                    <a:pt x="15279" y="52574"/>
                  </a:cubicBezTo>
                  <a:cubicBezTo>
                    <a:pt x="15555" y="53127"/>
                    <a:pt x="15866" y="53714"/>
                    <a:pt x="16004" y="54302"/>
                  </a:cubicBezTo>
                  <a:cubicBezTo>
                    <a:pt x="16419" y="54993"/>
                    <a:pt x="16869" y="55857"/>
                    <a:pt x="17283" y="56583"/>
                  </a:cubicBezTo>
                  <a:cubicBezTo>
                    <a:pt x="17283" y="56722"/>
                    <a:pt x="17283" y="56894"/>
                    <a:pt x="17456" y="57033"/>
                  </a:cubicBezTo>
                  <a:lnTo>
                    <a:pt x="17594" y="57171"/>
                  </a:lnTo>
                  <a:lnTo>
                    <a:pt x="17594" y="57309"/>
                  </a:lnTo>
                  <a:cubicBezTo>
                    <a:pt x="17733" y="57586"/>
                    <a:pt x="18009" y="57897"/>
                    <a:pt x="18147" y="58173"/>
                  </a:cubicBezTo>
                  <a:cubicBezTo>
                    <a:pt x="18147" y="58312"/>
                    <a:pt x="18320" y="58312"/>
                    <a:pt x="18320" y="58312"/>
                  </a:cubicBezTo>
                  <a:lnTo>
                    <a:pt x="18459" y="58312"/>
                  </a:lnTo>
                  <a:lnTo>
                    <a:pt x="18459" y="58450"/>
                  </a:lnTo>
                  <a:lnTo>
                    <a:pt x="19184" y="58450"/>
                  </a:lnTo>
                  <a:lnTo>
                    <a:pt x="19461" y="58623"/>
                  </a:lnTo>
                  <a:lnTo>
                    <a:pt x="22468" y="58623"/>
                  </a:lnTo>
                  <a:cubicBezTo>
                    <a:pt x="24196" y="58761"/>
                    <a:pt x="26097" y="58761"/>
                    <a:pt x="27826" y="58761"/>
                  </a:cubicBezTo>
                  <a:lnTo>
                    <a:pt x="31109" y="58761"/>
                  </a:lnTo>
                  <a:cubicBezTo>
                    <a:pt x="31282" y="58761"/>
                    <a:pt x="31559" y="58761"/>
                    <a:pt x="31835" y="58623"/>
                  </a:cubicBezTo>
                  <a:lnTo>
                    <a:pt x="32561" y="58623"/>
                  </a:lnTo>
                  <a:cubicBezTo>
                    <a:pt x="34428" y="58623"/>
                    <a:pt x="36467" y="58450"/>
                    <a:pt x="38472" y="58173"/>
                  </a:cubicBezTo>
                  <a:cubicBezTo>
                    <a:pt x="39059" y="58173"/>
                    <a:pt x="39612" y="58035"/>
                    <a:pt x="40062" y="58035"/>
                  </a:cubicBezTo>
                  <a:cubicBezTo>
                    <a:pt x="40788" y="57897"/>
                    <a:pt x="41479" y="57897"/>
                    <a:pt x="42343" y="57759"/>
                  </a:cubicBezTo>
                  <a:cubicBezTo>
                    <a:pt x="43207" y="57586"/>
                    <a:pt x="43933" y="57447"/>
                    <a:pt x="44797" y="57309"/>
                  </a:cubicBezTo>
                  <a:lnTo>
                    <a:pt x="44935" y="57309"/>
                  </a:lnTo>
                  <a:cubicBezTo>
                    <a:pt x="45247" y="57309"/>
                    <a:pt x="45523" y="57309"/>
                    <a:pt x="45972" y="57171"/>
                  </a:cubicBezTo>
                  <a:cubicBezTo>
                    <a:pt x="46387" y="57171"/>
                    <a:pt x="46975" y="57033"/>
                    <a:pt x="47390" y="57033"/>
                  </a:cubicBezTo>
                  <a:lnTo>
                    <a:pt x="47390" y="56894"/>
                  </a:lnTo>
                  <a:cubicBezTo>
                    <a:pt x="47839" y="56894"/>
                    <a:pt x="48115" y="56894"/>
                    <a:pt x="48565" y="56722"/>
                  </a:cubicBezTo>
                  <a:cubicBezTo>
                    <a:pt x="48980" y="56722"/>
                    <a:pt x="49429" y="56583"/>
                    <a:pt x="49844" y="56445"/>
                  </a:cubicBezTo>
                  <a:lnTo>
                    <a:pt x="50120" y="56445"/>
                  </a:lnTo>
                  <a:cubicBezTo>
                    <a:pt x="50431" y="56445"/>
                    <a:pt x="50708" y="56307"/>
                    <a:pt x="50984" y="56307"/>
                  </a:cubicBezTo>
                  <a:cubicBezTo>
                    <a:pt x="51572" y="56169"/>
                    <a:pt x="52298" y="56030"/>
                    <a:pt x="52885" y="55857"/>
                  </a:cubicBezTo>
                  <a:cubicBezTo>
                    <a:pt x="52885" y="55857"/>
                    <a:pt x="53024" y="55857"/>
                    <a:pt x="53024" y="55719"/>
                  </a:cubicBezTo>
                  <a:lnTo>
                    <a:pt x="53577" y="55719"/>
                  </a:lnTo>
                  <a:cubicBezTo>
                    <a:pt x="53577" y="55581"/>
                    <a:pt x="53577" y="55581"/>
                    <a:pt x="53750" y="55581"/>
                  </a:cubicBezTo>
                  <a:cubicBezTo>
                    <a:pt x="54164" y="55443"/>
                    <a:pt x="54614" y="55443"/>
                    <a:pt x="55028" y="55304"/>
                  </a:cubicBezTo>
                  <a:lnTo>
                    <a:pt x="55167" y="55304"/>
                  </a:lnTo>
                  <a:cubicBezTo>
                    <a:pt x="55167" y="55304"/>
                    <a:pt x="55305" y="55304"/>
                    <a:pt x="55305" y="55166"/>
                  </a:cubicBezTo>
                  <a:lnTo>
                    <a:pt x="55478" y="55166"/>
                  </a:lnTo>
                  <a:cubicBezTo>
                    <a:pt x="55754" y="55166"/>
                    <a:pt x="56031" y="55166"/>
                    <a:pt x="56342" y="54993"/>
                  </a:cubicBezTo>
                  <a:lnTo>
                    <a:pt x="56618" y="54993"/>
                  </a:lnTo>
                  <a:lnTo>
                    <a:pt x="56618" y="54855"/>
                  </a:lnTo>
                  <a:lnTo>
                    <a:pt x="56757" y="54855"/>
                  </a:lnTo>
                  <a:lnTo>
                    <a:pt x="56895" y="54993"/>
                  </a:lnTo>
                  <a:lnTo>
                    <a:pt x="57483" y="54855"/>
                  </a:lnTo>
                  <a:lnTo>
                    <a:pt x="57621" y="54855"/>
                  </a:lnTo>
                  <a:cubicBezTo>
                    <a:pt x="58070" y="54717"/>
                    <a:pt x="58623" y="54717"/>
                    <a:pt x="59073" y="54579"/>
                  </a:cubicBezTo>
                  <a:cubicBezTo>
                    <a:pt x="59487" y="54579"/>
                    <a:pt x="60075" y="54440"/>
                    <a:pt x="60663" y="54302"/>
                  </a:cubicBezTo>
                  <a:lnTo>
                    <a:pt x="60939" y="54302"/>
                  </a:lnTo>
                  <a:cubicBezTo>
                    <a:pt x="61354" y="54129"/>
                    <a:pt x="61803" y="53991"/>
                    <a:pt x="62218" y="53991"/>
                  </a:cubicBezTo>
                  <a:cubicBezTo>
                    <a:pt x="62667" y="53853"/>
                    <a:pt x="62944" y="53853"/>
                    <a:pt x="63393" y="53714"/>
                  </a:cubicBezTo>
                  <a:cubicBezTo>
                    <a:pt x="63531" y="53576"/>
                    <a:pt x="63808" y="53576"/>
                    <a:pt x="64119" y="53438"/>
                  </a:cubicBezTo>
                  <a:lnTo>
                    <a:pt x="64396" y="53438"/>
                  </a:lnTo>
                  <a:cubicBezTo>
                    <a:pt x="64534" y="53265"/>
                    <a:pt x="64672" y="53265"/>
                    <a:pt x="64810" y="53127"/>
                  </a:cubicBezTo>
                  <a:cubicBezTo>
                    <a:pt x="64983" y="53127"/>
                    <a:pt x="65121" y="52989"/>
                    <a:pt x="65260" y="52989"/>
                  </a:cubicBezTo>
                  <a:cubicBezTo>
                    <a:pt x="65398" y="52989"/>
                    <a:pt x="65398" y="52850"/>
                    <a:pt x="65536" y="52850"/>
                  </a:cubicBezTo>
                  <a:cubicBezTo>
                    <a:pt x="65536" y="52850"/>
                    <a:pt x="65536" y="52712"/>
                    <a:pt x="65675" y="52712"/>
                  </a:cubicBezTo>
                  <a:lnTo>
                    <a:pt x="65675" y="52401"/>
                  </a:lnTo>
                  <a:lnTo>
                    <a:pt x="65675" y="52263"/>
                  </a:lnTo>
                  <a:cubicBezTo>
                    <a:pt x="64983" y="49809"/>
                    <a:pt x="64119" y="47078"/>
                    <a:pt x="63082" y="44209"/>
                  </a:cubicBezTo>
                  <a:cubicBezTo>
                    <a:pt x="62529" y="42619"/>
                    <a:pt x="62080" y="41167"/>
                    <a:pt x="61665" y="39750"/>
                  </a:cubicBezTo>
                  <a:lnTo>
                    <a:pt x="61216" y="38575"/>
                  </a:lnTo>
                  <a:lnTo>
                    <a:pt x="60801" y="37296"/>
                  </a:lnTo>
                  <a:lnTo>
                    <a:pt x="60490" y="36432"/>
                  </a:lnTo>
                  <a:lnTo>
                    <a:pt x="59487" y="33114"/>
                  </a:lnTo>
                  <a:cubicBezTo>
                    <a:pt x="59211" y="32111"/>
                    <a:pt x="58934" y="31247"/>
                    <a:pt x="58623" y="30245"/>
                  </a:cubicBezTo>
                  <a:lnTo>
                    <a:pt x="58208" y="29381"/>
                  </a:lnTo>
                  <a:cubicBezTo>
                    <a:pt x="58070" y="28793"/>
                    <a:pt x="57897" y="28205"/>
                    <a:pt x="57621" y="27514"/>
                  </a:cubicBezTo>
                  <a:cubicBezTo>
                    <a:pt x="57206" y="25924"/>
                    <a:pt x="56480" y="24196"/>
                    <a:pt x="55893" y="22329"/>
                  </a:cubicBezTo>
                  <a:cubicBezTo>
                    <a:pt x="55478" y="21292"/>
                    <a:pt x="55028" y="20152"/>
                    <a:pt x="54614" y="19149"/>
                  </a:cubicBezTo>
                  <a:cubicBezTo>
                    <a:pt x="54441" y="18873"/>
                    <a:pt x="54303" y="18424"/>
                    <a:pt x="54164" y="18147"/>
                  </a:cubicBezTo>
                  <a:cubicBezTo>
                    <a:pt x="53750" y="17145"/>
                    <a:pt x="53438" y="15969"/>
                    <a:pt x="53024" y="14967"/>
                  </a:cubicBezTo>
                  <a:lnTo>
                    <a:pt x="52885" y="14829"/>
                  </a:lnTo>
                  <a:lnTo>
                    <a:pt x="52885" y="14691"/>
                  </a:lnTo>
                  <a:lnTo>
                    <a:pt x="52885" y="14552"/>
                  </a:lnTo>
                  <a:cubicBezTo>
                    <a:pt x="52298" y="13239"/>
                    <a:pt x="51710" y="11787"/>
                    <a:pt x="51157" y="10508"/>
                  </a:cubicBezTo>
                  <a:lnTo>
                    <a:pt x="51157" y="10232"/>
                  </a:lnTo>
                  <a:cubicBezTo>
                    <a:pt x="49982" y="7328"/>
                    <a:pt x="48980" y="4459"/>
                    <a:pt x="47977" y="1590"/>
                  </a:cubicBezTo>
                  <a:cubicBezTo>
                    <a:pt x="47528" y="1418"/>
                    <a:pt x="46975" y="1279"/>
                    <a:pt x="46387" y="1141"/>
                  </a:cubicBezTo>
                  <a:cubicBezTo>
                    <a:pt x="44797" y="865"/>
                    <a:pt x="43069" y="553"/>
                    <a:pt x="41064" y="415"/>
                  </a:cubicBezTo>
                  <a:cubicBezTo>
                    <a:pt x="38472" y="139"/>
                    <a:pt x="36018" y="0"/>
                    <a:pt x="334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4001478" y="3571752"/>
              <a:ext cx="928730" cy="920648"/>
            </a:xfrm>
            <a:custGeom>
              <a:avLst/>
              <a:gdLst/>
              <a:ahLst/>
              <a:cxnLst/>
              <a:rect l="l" t="t" r="r" b="b"/>
              <a:pathLst>
                <a:path w="51711" h="51261" extrusionOk="0">
                  <a:moveTo>
                    <a:pt x="46249" y="39474"/>
                  </a:moveTo>
                  <a:lnTo>
                    <a:pt x="45748" y="39612"/>
                  </a:lnTo>
                  <a:lnTo>
                    <a:pt x="46111" y="39612"/>
                  </a:lnTo>
                  <a:lnTo>
                    <a:pt x="46249" y="39474"/>
                  </a:lnTo>
                  <a:close/>
                  <a:moveTo>
                    <a:pt x="6499" y="1"/>
                  </a:moveTo>
                  <a:cubicBezTo>
                    <a:pt x="6050" y="139"/>
                    <a:pt x="5635" y="277"/>
                    <a:pt x="5185" y="450"/>
                  </a:cubicBezTo>
                  <a:cubicBezTo>
                    <a:pt x="4632" y="588"/>
                    <a:pt x="3907" y="865"/>
                    <a:pt x="3319" y="1003"/>
                  </a:cubicBezTo>
                  <a:cubicBezTo>
                    <a:pt x="3042" y="1003"/>
                    <a:pt x="2731" y="1141"/>
                    <a:pt x="2455" y="1141"/>
                  </a:cubicBezTo>
                  <a:cubicBezTo>
                    <a:pt x="1729" y="1314"/>
                    <a:pt x="865" y="1452"/>
                    <a:pt x="1" y="1591"/>
                  </a:cubicBezTo>
                  <a:lnTo>
                    <a:pt x="1" y="1867"/>
                  </a:lnTo>
                  <a:cubicBezTo>
                    <a:pt x="139" y="2178"/>
                    <a:pt x="312" y="2593"/>
                    <a:pt x="450" y="3042"/>
                  </a:cubicBezTo>
                  <a:cubicBezTo>
                    <a:pt x="450" y="3181"/>
                    <a:pt x="588" y="3319"/>
                    <a:pt x="588" y="3457"/>
                  </a:cubicBezTo>
                  <a:cubicBezTo>
                    <a:pt x="727" y="3907"/>
                    <a:pt x="865" y="4321"/>
                    <a:pt x="1003" y="4771"/>
                  </a:cubicBezTo>
                  <a:cubicBezTo>
                    <a:pt x="1003" y="4909"/>
                    <a:pt x="1176" y="5047"/>
                    <a:pt x="1176" y="5185"/>
                  </a:cubicBezTo>
                  <a:cubicBezTo>
                    <a:pt x="1452" y="6188"/>
                    <a:pt x="1867" y="7363"/>
                    <a:pt x="2178" y="8365"/>
                  </a:cubicBezTo>
                  <a:cubicBezTo>
                    <a:pt x="2317" y="8918"/>
                    <a:pt x="2455" y="9506"/>
                    <a:pt x="2593" y="9955"/>
                  </a:cubicBezTo>
                  <a:cubicBezTo>
                    <a:pt x="3042" y="11234"/>
                    <a:pt x="3319" y="12375"/>
                    <a:pt x="3768" y="13550"/>
                  </a:cubicBezTo>
                  <a:cubicBezTo>
                    <a:pt x="4045" y="14103"/>
                    <a:pt x="4183" y="14691"/>
                    <a:pt x="4321" y="15278"/>
                  </a:cubicBezTo>
                  <a:lnTo>
                    <a:pt x="4460" y="15417"/>
                  </a:lnTo>
                  <a:lnTo>
                    <a:pt x="4460" y="15555"/>
                  </a:lnTo>
                  <a:lnTo>
                    <a:pt x="4460" y="15693"/>
                  </a:lnTo>
                  <a:cubicBezTo>
                    <a:pt x="4460" y="15831"/>
                    <a:pt x="4321" y="15831"/>
                    <a:pt x="4183" y="16004"/>
                  </a:cubicBezTo>
                  <a:lnTo>
                    <a:pt x="4183" y="16281"/>
                  </a:lnTo>
                  <a:lnTo>
                    <a:pt x="4771" y="17871"/>
                  </a:lnTo>
                  <a:lnTo>
                    <a:pt x="4771" y="17733"/>
                  </a:lnTo>
                  <a:lnTo>
                    <a:pt x="5185" y="17733"/>
                  </a:lnTo>
                  <a:cubicBezTo>
                    <a:pt x="5185" y="17733"/>
                    <a:pt x="5324" y="17871"/>
                    <a:pt x="5497" y="17871"/>
                  </a:cubicBezTo>
                  <a:cubicBezTo>
                    <a:pt x="6914" y="21742"/>
                    <a:pt x="8089" y="25648"/>
                    <a:pt x="9230" y="29519"/>
                  </a:cubicBezTo>
                  <a:lnTo>
                    <a:pt x="9368" y="29830"/>
                  </a:lnTo>
                  <a:cubicBezTo>
                    <a:pt x="9506" y="30245"/>
                    <a:pt x="9644" y="30694"/>
                    <a:pt x="9817" y="31109"/>
                  </a:cubicBezTo>
                  <a:cubicBezTo>
                    <a:pt x="10094" y="32112"/>
                    <a:pt x="10370" y="32976"/>
                    <a:pt x="10681" y="33978"/>
                  </a:cubicBezTo>
                  <a:cubicBezTo>
                    <a:pt x="10820" y="34427"/>
                    <a:pt x="10958" y="34842"/>
                    <a:pt x="11096" y="35153"/>
                  </a:cubicBezTo>
                  <a:cubicBezTo>
                    <a:pt x="11545" y="36743"/>
                    <a:pt x="12237" y="38472"/>
                    <a:pt x="12963" y="40615"/>
                  </a:cubicBezTo>
                  <a:cubicBezTo>
                    <a:pt x="13412" y="41928"/>
                    <a:pt x="13827" y="43069"/>
                    <a:pt x="14276" y="44348"/>
                  </a:cubicBezTo>
                  <a:lnTo>
                    <a:pt x="14414" y="44659"/>
                  </a:lnTo>
                  <a:cubicBezTo>
                    <a:pt x="14829" y="45661"/>
                    <a:pt x="15279" y="46802"/>
                    <a:pt x="15693" y="47977"/>
                  </a:cubicBezTo>
                  <a:cubicBezTo>
                    <a:pt x="16004" y="49118"/>
                    <a:pt x="16419" y="50120"/>
                    <a:pt x="16868" y="51261"/>
                  </a:cubicBezTo>
                  <a:lnTo>
                    <a:pt x="17733" y="51261"/>
                  </a:lnTo>
                  <a:cubicBezTo>
                    <a:pt x="17733" y="51261"/>
                    <a:pt x="17871" y="51261"/>
                    <a:pt x="17871" y="51122"/>
                  </a:cubicBezTo>
                  <a:lnTo>
                    <a:pt x="18597" y="51122"/>
                  </a:lnTo>
                  <a:cubicBezTo>
                    <a:pt x="19012" y="50984"/>
                    <a:pt x="19461" y="50984"/>
                    <a:pt x="19876" y="50846"/>
                  </a:cubicBezTo>
                  <a:lnTo>
                    <a:pt x="20187" y="50846"/>
                  </a:lnTo>
                  <a:cubicBezTo>
                    <a:pt x="21189" y="50708"/>
                    <a:pt x="22192" y="50708"/>
                    <a:pt x="23194" y="50569"/>
                  </a:cubicBezTo>
                  <a:cubicBezTo>
                    <a:pt x="25199" y="50258"/>
                    <a:pt x="27238" y="50120"/>
                    <a:pt x="29519" y="49982"/>
                  </a:cubicBezTo>
                  <a:cubicBezTo>
                    <a:pt x="30556" y="49843"/>
                    <a:pt x="31697" y="49843"/>
                    <a:pt x="32838" y="49705"/>
                  </a:cubicBezTo>
                  <a:lnTo>
                    <a:pt x="33840" y="49705"/>
                  </a:lnTo>
                  <a:lnTo>
                    <a:pt x="34428" y="49532"/>
                  </a:lnTo>
                  <a:lnTo>
                    <a:pt x="35153" y="49532"/>
                  </a:lnTo>
                  <a:lnTo>
                    <a:pt x="37608" y="49394"/>
                  </a:lnTo>
                  <a:cubicBezTo>
                    <a:pt x="38748" y="49256"/>
                    <a:pt x="39889" y="49256"/>
                    <a:pt x="40926" y="49118"/>
                  </a:cubicBezTo>
                  <a:cubicBezTo>
                    <a:pt x="41617" y="49118"/>
                    <a:pt x="42343" y="48979"/>
                    <a:pt x="43069" y="48979"/>
                  </a:cubicBezTo>
                  <a:cubicBezTo>
                    <a:pt x="44935" y="48841"/>
                    <a:pt x="46975" y="48668"/>
                    <a:pt x="48980" y="48668"/>
                  </a:cubicBezTo>
                  <a:cubicBezTo>
                    <a:pt x="49844" y="48530"/>
                    <a:pt x="50846" y="48530"/>
                    <a:pt x="51710" y="48530"/>
                  </a:cubicBezTo>
                  <a:lnTo>
                    <a:pt x="51710" y="48392"/>
                  </a:lnTo>
                  <a:lnTo>
                    <a:pt x="51710" y="48115"/>
                  </a:lnTo>
                  <a:lnTo>
                    <a:pt x="51572" y="48115"/>
                  </a:lnTo>
                  <a:lnTo>
                    <a:pt x="51572" y="47804"/>
                  </a:lnTo>
                  <a:lnTo>
                    <a:pt x="51572" y="47666"/>
                  </a:lnTo>
                  <a:lnTo>
                    <a:pt x="51572" y="46802"/>
                  </a:lnTo>
                  <a:lnTo>
                    <a:pt x="51572" y="46525"/>
                  </a:lnTo>
                  <a:lnTo>
                    <a:pt x="51572" y="46387"/>
                  </a:lnTo>
                  <a:lnTo>
                    <a:pt x="51572" y="46249"/>
                  </a:lnTo>
                  <a:lnTo>
                    <a:pt x="51572" y="46076"/>
                  </a:lnTo>
                  <a:cubicBezTo>
                    <a:pt x="51572" y="45799"/>
                    <a:pt x="51710" y="45523"/>
                    <a:pt x="51710" y="45212"/>
                  </a:cubicBezTo>
                  <a:lnTo>
                    <a:pt x="51710" y="44797"/>
                  </a:lnTo>
                  <a:cubicBezTo>
                    <a:pt x="51572" y="43207"/>
                    <a:pt x="51434" y="41340"/>
                    <a:pt x="51434" y="39612"/>
                  </a:cubicBezTo>
                  <a:cubicBezTo>
                    <a:pt x="50708" y="39750"/>
                    <a:pt x="49982" y="39889"/>
                    <a:pt x="49256" y="40027"/>
                  </a:cubicBezTo>
                  <a:cubicBezTo>
                    <a:pt x="48980" y="40200"/>
                    <a:pt x="48530" y="40200"/>
                    <a:pt x="48115" y="40338"/>
                  </a:cubicBezTo>
                  <a:lnTo>
                    <a:pt x="47839" y="40338"/>
                  </a:lnTo>
                  <a:cubicBezTo>
                    <a:pt x="46975" y="40615"/>
                    <a:pt x="45938" y="40753"/>
                    <a:pt x="45074" y="40891"/>
                  </a:cubicBezTo>
                  <a:lnTo>
                    <a:pt x="44797" y="41064"/>
                  </a:lnTo>
                  <a:cubicBezTo>
                    <a:pt x="43795" y="41202"/>
                    <a:pt x="42792" y="41479"/>
                    <a:pt x="41790" y="41617"/>
                  </a:cubicBezTo>
                  <a:cubicBezTo>
                    <a:pt x="38748" y="42343"/>
                    <a:pt x="35568" y="43069"/>
                    <a:pt x="32423" y="43483"/>
                  </a:cubicBezTo>
                  <a:cubicBezTo>
                    <a:pt x="28240" y="44209"/>
                    <a:pt x="24196" y="44659"/>
                    <a:pt x="19876" y="44659"/>
                  </a:cubicBezTo>
                  <a:lnTo>
                    <a:pt x="19461" y="44659"/>
                  </a:lnTo>
                  <a:cubicBezTo>
                    <a:pt x="19150" y="44659"/>
                    <a:pt x="18873" y="44348"/>
                    <a:pt x="18873" y="44071"/>
                  </a:cubicBezTo>
                  <a:cubicBezTo>
                    <a:pt x="18873" y="43795"/>
                    <a:pt x="19150" y="43483"/>
                    <a:pt x="19461" y="43483"/>
                  </a:cubicBezTo>
                  <a:lnTo>
                    <a:pt x="19876" y="43483"/>
                  </a:lnTo>
                  <a:cubicBezTo>
                    <a:pt x="22779" y="43483"/>
                    <a:pt x="25786" y="43345"/>
                    <a:pt x="29105" y="42930"/>
                  </a:cubicBezTo>
                  <a:lnTo>
                    <a:pt x="29243" y="42792"/>
                  </a:lnTo>
                  <a:cubicBezTo>
                    <a:pt x="29830" y="42792"/>
                    <a:pt x="30556" y="42619"/>
                    <a:pt x="31109" y="42619"/>
                  </a:cubicBezTo>
                  <a:cubicBezTo>
                    <a:pt x="33840" y="42205"/>
                    <a:pt x="36605" y="41617"/>
                    <a:pt x="39198" y="41064"/>
                  </a:cubicBezTo>
                  <a:cubicBezTo>
                    <a:pt x="40926" y="40615"/>
                    <a:pt x="42792" y="40338"/>
                    <a:pt x="44521" y="39889"/>
                  </a:cubicBezTo>
                  <a:lnTo>
                    <a:pt x="45246" y="39750"/>
                  </a:lnTo>
                  <a:lnTo>
                    <a:pt x="45748" y="39612"/>
                  </a:lnTo>
                  <a:lnTo>
                    <a:pt x="45074" y="39612"/>
                  </a:lnTo>
                  <a:cubicBezTo>
                    <a:pt x="44521" y="39750"/>
                    <a:pt x="44071" y="39750"/>
                    <a:pt x="43518" y="39750"/>
                  </a:cubicBezTo>
                  <a:lnTo>
                    <a:pt x="43345" y="39750"/>
                  </a:lnTo>
                  <a:cubicBezTo>
                    <a:pt x="43069" y="39889"/>
                    <a:pt x="42792" y="39889"/>
                    <a:pt x="42343" y="39889"/>
                  </a:cubicBezTo>
                  <a:lnTo>
                    <a:pt x="42066" y="39889"/>
                  </a:lnTo>
                  <a:cubicBezTo>
                    <a:pt x="41928" y="39889"/>
                    <a:pt x="41617" y="40027"/>
                    <a:pt x="41479" y="40027"/>
                  </a:cubicBezTo>
                  <a:lnTo>
                    <a:pt x="40926" y="40027"/>
                  </a:lnTo>
                  <a:cubicBezTo>
                    <a:pt x="39025" y="40200"/>
                    <a:pt x="37158" y="40200"/>
                    <a:pt x="35153" y="40338"/>
                  </a:cubicBezTo>
                  <a:lnTo>
                    <a:pt x="33149" y="40338"/>
                  </a:lnTo>
                  <a:cubicBezTo>
                    <a:pt x="29969" y="40338"/>
                    <a:pt x="26789" y="40200"/>
                    <a:pt x="24058" y="40027"/>
                  </a:cubicBezTo>
                  <a:cubicBezTo>
                    <a:pt x="22192" y="40338"/>
                    <a:pt x="20602" y="40476"/>
                    <a:pt x="19150" y="40476"/>
                  </a:cubicBezTo>
                  <a:lnTo>
                    <a:pt x="17594" y="40476"/>
                  </a:lnTo>
                  <a:cubicBezTo>
                    <a:pt x="17283" y="40338"/>
                    <a:pt x="17007" y="40200"/>
                    <a:pt x="17007" y="39889"/>
                  </a:cubicBezTo>
                  <a:cubicBezTo>
                    <a:pt x="17007" y="39474"/>
                    <a:pt x="17283" y="39336"/>
                    <a:pt x="17594" y="39336"/>
                  </a:cubicBezTo>
                  <a:lnTo>
                    <a:pt x="19150" y="39336"/>
                  </a:lnTo>
                  <a:cubicBezTo>
                    <a:pt x="20187" y="39336"/>
                    <a:pt x="21327" y="39163"/>
                    <a:pt x="22606" y="39025"/>
                  </a:cubicBezTo>
                  <a:lnTo>
                    <a:pt x="22468" y="39025"/>
                  </a:lnTo>
                  <a:cubicBezTo>
                    <a:pt x="22468" y="38886"/>
                    <a:pt x="22330" y="38748"/>
                    <a:pt x="22192" y="38472"/>
                  </a:cubicBezTo>
                  <a:lnTo>
                    <a:pt x="22192" y="38299"/>
                  </a:lnTo>
                  <a:lnTo>
                    <a:pt x="22053" y="38160"/>
                  </a:lnTo>
                  <a:lnTo>
                    <a:pt x="22053" y="38022"/>
                  </a:lnTo>
                  <a:cubicBezTo>
                    <a:pt x="21915" y="37884"/>
                    <a:pt x="21915" y="37884"/>
                    <a:pt x="21915" y="37746"/>
                  </a:cubicBezTo>
                  <a:cubicBezTo>
                    <a:pt x="21466" y="37158"/>
                    <a:pt x="21189" y="36432"/>
                    <a:pt x="20878" y="35879"/>
                  </a:cubicBezTo>
                  <a:cubicBezTo>
                    <a:pt x="20602" y="35430"/>
                    <a:pt x="20463" y="35015"/>
                    <a:pt x="20187" y="34566"/>
                  </a:cubicBezTo>
                  <a:lnTo>
                    <a:pt x="19737" y="34566"/>
                  </a:lnTo>
                  <a:cubicBezTo>
                    <a:pt x="18286" y="34842"/>
                    <a:pt x="16868" y="35015"/>
                    <a:pt x="15279" y="35153"/>
                  </a:cubicBezTo>
                  <a:cubicBezTo>
                    <a:pt x="14829" y="35153"/>
                    <a:pt x="14691" y="34842"/>
                    <a:pt x="14691" y="34566"/>
                  </a:cubicBezTo>
                  <a:cubicBezTo>
                    <a:pt x="14691" y="34151"/>
                    <a:pt x="14829" y="33978"/>
                    <a:pt x="15279" y="33978"/>
                  </a:cubicBezTo>
                  <a:cubicBezTo>
                    <a:pt x="16281" y="33840"/>
                    <a:pt x="17594" y="33702"/>
                    <a:pt x="18873" y="33563"/>
                  </a:cubicBezTo>
                  <a:cubicBezTo>
                    <a:pt x="19150" y="33563"/>
                    <a:pt x="19461" y="33563"/>
                    <a:pt x="19737" y="33425"/>
                  </a:cubicBezTo>
                  <a:cubicBezTo>
                    <a:pt x="19599" y="33425"/>
                    <a:pt x="19599" y="33287"/>
                    <a:pt x="19599" y="33114"/>
                  </a:cubicBezTo>
                  <a:cubicBezTo>
                    <a:pt x="19461" y="32837"/>
                    <a:pt x="19323" y="32699"/>
                    <a:pt x="19150" y="32423"/>
                  </a:cubicBezTo>
                  <a:cubicBezTo>
                    <a:pt x="19012" y="32112"/>
                    <a:pt x="18873" y="31835"/>
                    <a:pt x="18873" y="31559"/>
                  </a:cubicBezTo>
                  <a:cubicBezTo>
                    <a:pt x="18735" y="31559"/>
                    <a:pt x="18735" y="31386"/>
                    <a:pt x="18735" y="31247"/>
                  </a:cubicBezTo>
                  <a:cubicBezTo>
                    <a:pt x="18458" y="30694"/>
                    <a:pt x="18147" y="29969"/>
                    <a:pt x="17871" y="29381"/>
                  </a:cubicBezTo>
                  <a:cubicBezTo>
                    <a:pt x="16419" y="29657"/>
                    <a:pt x="15002" y="29830"/>
                    <a:pt x="13550" y="30107"/>
                  </a:cubicBezTo>
                  <a:lnTo>
                    <a:pt x="13274" y="30107"/>
                  </a:lnTo>
                  <a:cubicBezTo>
                    <a:pt x="13101" y="30107"/>
                    <a:pt x="13101" y="30107"/>
                    <a:pt x="13101" y="29969"/>
                  </a:cubicBezTo>
                  <a:cubicBezTo>
                    <a:pt x="12963" y="29969"/>
                    <a:pt x="12963" y="29830"/>
                    <a:pt x="12824" y="29657"/>
                  </a:cubicBezTo>
                  <a:cubicBezTo>
                    <a:pt x="12824" y="29519"/>
                    <a:pt x="12824" y="29381"/>
                    <a:pt x="12963" y="29243"/>
                  </a:cubicBezTo>
                  <a:cubicBezTo>
                    <a:pt x="12963" y="29243"/>
                    <a:pt x="12963" y="29104"/>
                    <a:pt x="13101" y="29104"/>
                  </a:cubicBezTo>
                  <a:cubicBezTo>
                    <a:pt x="13101" y="28966"/>
                    <a:pt x="13274" y="28966"/>
                    <a:pt x="13274" y="28966"/>
                  </a:cubicBezTo>
                  <a:cubicBezTo>
                    <a:pt x="14553" y="28793"/>
                    <a:pt x="16004" y="28517"/>
                    <a:pt x="17283" y="28240"/>
                  </a:cubicBezTo>
                  <a:lnTo>
                    <a:pt x="17283" y="27929"/>
                  </a:lnTo>
                  <a:cubicBezTo>
                    <a:pt x="16868" y="27238"/>
                    <a:pt x="16557" y="26512"/>
                    <a:pt x="16281" y="25786"/>
                  </a:cubicBezTo>
                  <a:lnTo>
                    <a:pt x="16143" y="25199"/>
                  </a:lnTo>
                  <a:cubicBezTo>
                    <a:pt x="15866" y="25337"/>
                    <a:pt x="15555" y="25337"/>
                    <a:pt x="15417" y="25337"/>
                  </a:cubicBezTo>
                  <a:cubicBezTo>
                    <a:pt x="14414" y="25510"/>
                    <a:pt x="13412" y="25510"/>
                    <a:pt x="12548" y="25648"/>
                  </a:cubicBezTo>
                  <a:lnTo>
                    <a:pt x="11373" y="25648"/>
                  </a:lnTo>
                  <a:cubicBezTo>
                    <a:pt x="10958" y="25648"/>
                    <a:pt x="10820" y="25337"/>
                    <a:pt x="10820" y="25060"/>
                  </a:cubicBezTo>
                  <a:cubicBezTo>
                    <a:pt x="10820" y="24784"/>
                    <a:pt x="10958" y="24473"/>
                    <a:pt x="11373" y="24473"/>
                  </a:cubicBezTo>
                  <a:cubicBezTo>
                    <a:pt x="12686" y="24473"/>
                    <a:pt x="14138" y="24334"/>
                    <a:pt x="15555" y="24196"/>
                  </a:cubicBezTo>
                  <a:lnTo>
                    <a:pt x="15555" y="24058"/>
                  </a:lnTo>
                  <a:lnTo>
                    <a:pt x="15555" y="23920"/>
                  </a:lnTo>
                  <a:cubicBezTo>
                    <a:pt x="15140" y="23056"/>
                    <a:pt x="14829" y="22191"/>
                    <a:pt x="14553" y="21327"/>
                  </a:cubicBezTo>
                  <a:lnTo>
                    <a:pt x="14414" y="21016"/>
                  </a:lnTo>
                  <a:lnTo>
                    <a:pt x="14414" y="20878"/>
                  </a:lnTo>
                  <a:cubicBezTo>
                    <a:pt x="14276" y="20878"/>
                    <a:pt x="14138" y="21016"/>
                    <a:pt x="13965" y="21016"/>
                  </a:cubicBezTo>
                  <a:cubicBezTo>
                    <a:pt x="12824" y="21189"/>
                    <a:pt x="11684" y="21189"/>
                    <a:pt x="10681" y="21327"/>
                  </a:cubicBezTo>
                  <a:lnTo>
                    <a:pt x="9644" y="21327"/>
                  </a:lnTo>
                  <a:cubicBezTo>
                    <a:pt x="9368" y="21327"/>
                    <a:pt x="9091" y="21016"/>
                    <a:pt x="9091" y="20740"/>
                  </a:cubicBezTo>
                  <a:cubicBezTo>
                    <a:pt x="9091" y="20463"/>
                    <a:pt x="9368" y="20152"/>
                    <a:pt x="9644" y="20152"/>
                  </a:cubicBezTo>
                  <a:cubicBezTo>
                    <a:pt x="10958" y="20152"/>
                    <a:pt x="12237" y="20014"/>
                    <a:pt x="13827" y="19876"/>
                  </a:cubicBezTo>
                  <a:cubicBezTo>
                    <a:pt x="13689" y="19288"/>
                    <a:pt x="13412" y="18735"/>
                    <a:pt x="13274" y="18147"/>
                  </a:cubicBezTo>
                  <a:cubicBezTo>
                    <a:pt x="13101" y="17871"/>
                    <a:pt x="12824" y="17421"/>
                    <a:pt x="12686" y="17007"/>
                  </a:cubicBezTo>
                  <a:lnTo>
                    <a:pt x="12237" y="15555"/>
                  </a:lnTo>
                  <a:cubicBezTo>
                    <a:pt x="11822" y="15693"/>
                    <a:pt x="11373" y="15831"/>
                    <a:pt x="10958" y="15831"/>
                  </a:cubicBezTo>
                  <a:cubicBezTo>
                    <a:pt x="9955" y="16143"/>
                    <a:pt x="8780" y="16419"/>
                    <a:pt x="7640" y="16696"/>
                  </a:cubicBezTo>
                  <a:lnTo>
                    <a:pt x="7501" y="16696"/>
                  </a:lnTo>
                  <a:cubicBezTo>
                    <a:pt x="7363" y="16696"/>
                    <a:pt x="7052" y="16696"/>
                    <a:pt x="7052" y="16557"/>
                  </a:cubicBezTo>
                  <a:cubicBezTo>
                    <a:pt x="6914" y="16419"/>
                    <a:pt x="6914" y="16419"/>
                    <a:pt x="6914" y="16281"/>
                  </a:cubicBezTo>
                  <a:lnTo>
                    <a:pt x="6914" y="15831"/>
                  </a:lnTo>
                  <a:cubicBezTo>
                    <a:pt x="7052" y="15831"/>
                    <a:pt x="7052" y="15831"/>
                    <a:pt x="7052" y="15693"/>
                  </a:cubicBezTo>
                  <a:cubicBezTo>
                    <a:pt x="7225" y="15693"/>
                    <a:pt x="7225" y="15693"/>
                    <a:pt x="7363" y="15555"/>
                  </a:cubicBezTo>
                  <a:cubicBezTo>
                    <a:pt x="8780" y="15278"/>
                    <a:pt x="10232" y="14829"/>
                    <a:pt x="11822" y="14553"/>
                  </a:cubicBezTo>
                  <a:lnTo>
                    <a:pt x="11545" y="13827"/>
                  </a:lnTo>
                  <a:lnTo>
                    <a:pt x="11373" y="13550"/>
                  </a:lnTo>
                  <a:cubicBezTo>
                    <a:pt x="11096" y="12686"/>
                    <a:pt x="10681" y="11822"/>
                    <a:pt x="10370" y="10958"/>
                  </a:cubicBezTo>
                  <a:cubicBezTo>
                    <a:pt x="9091" y="11234"/>
                    <a:pt x="7916" y="11511"/>
                    <a:pt x="6914" y="11822"/>
                  </a:cubicBezTo>
                  <a:cubicBezTo>
                    <a:pt x="6637" y="11960"/>
                    <a:pt x="6361" y="12098"/>
                    <a:pt x="5911" y="12098"/>
                  </a:cubicBezTo>
                  <a:cubicBezTo>
                    <a:pt x="5911" y="12237"/>
                    <a:pt x="5773" y="12237"/>
                    <a:pt x="5773" y="12237"/>
                  </a:cubicBezTo>
                  <a:cubicBezTo>
                    <a:pt x="5635" y="12237"/>
                    <a:pt x="5497" y="12098"/>
                    <a:pt x="5324" y="11960"/>
                  </a:cubicBezTo>
                  <a:cubicBezTo>
                    <a:pt x="5324" y="11822"/>
                    <a:pt x="5324" y="11822"/>
                    <a:pt x="5185" y="11822"/>
                  </a:cubicBezTo>
                  <a:cubicBezTo>
                    <a:pt x="5185" y="11511"/>
                    <a:pt x="5324" y="11096"/>
                    <a:pt x="5635" y="11096"/>
                  </a:cubicBezTo>
                  <a:cubicBezTo>
                    <a:pt x="6188" y="10820"/>
                    <a:pt x="6637" y="10647"/>
                    <a:pt x="7225" y="10508"/>
                  </a:cubicBezTo>
                  <a:cubicBezTo>
                    <a:pt x="8089" y="10232"/>
                    <a:pt x="8953" y="10094"/>
                    <a:pt x="9955" y="9783"/>
                  </a:cubicBezTo>
                  <a:cubicBezTo>
                    <a:pt x="9955" y="9644"/>
                    <a:pt x="9817" y="9368"/>
                    <a:pt x="9644" y="9091"/>
                  </a:cubicBezTo>
                  <a:cubicBezTo>
                    <a:pt x="9368" y="8365"/>
                    <a:pt x="9230" y="7501"/>
                    <a:pt x="8953" y="6775"/>
                  </a:cubicBezTo>
                  <a:cubicBezTo>
                    <a:pt x="7501" y="7052"/>
                    <a:pt x="5911" y="7190"/>
                    <a:pt x="4321" y="7501"/>
                  </a:cubicBezTo>
                  <a:cubicBezTo>
                    <a:pt x="4183" y="7501"/>
                    <a:pt x="4045" y="7363"/>
                    <a:pt x="4045" y="7190"/>
                  </a:cubicBezTo>
                  <a:cubicBezTo>
                    <a:pt x="3907" y="7190"/>
                    <a:pt x="3768" y="7052"/>
                    <a:pt x="3768" y="6914"/>
                  </a:cubicBezTo>
                  <a:cubicBezTo>
                    <a:pt x="3768" y="6637"/>
                    <a:pt x="3907" y="6499"/>
                    <a:pt x="4045" y="6499"/>
                  </a:cubicBezTo>
                  <a:cubicBezTo>
                    <a:pt x="4045" y="6326"/>
                    <a:pt x="4183" y="6326"/>
                    <a:pt x="4321" y="6326"/>
                  </a:cubicBezTo>
                  <a:cubicBezTo>
                    <a:pt x="5047" y="6188"/>
                    <a:pt x="5635" y="6188"/>
                    <a:pt x="6188" y="6050"/>
                  </a:cubicBezTo>
                  <a:lnTo>
                    <a:pt x="6361" y="6050"/>
                  </a:lnTo>
                  <a:cubicBezTo>
                    <a:pt x="7052" y="5911"/>
                    <a:pt x="7778" y="5773"/>
                    <a:pt x="8504" y="5773"/>
                  </a:cubicBezTo>
                  <a:lnTo>
                    <a:pt x="8504" y="5462"/>
                  </a:lnTo>
                  <a:cubicBezTo>
                    <a:pt x="8227" y="4771"/>
                    <a:pt x="7916" y="3907"/>
                    <a:pt x="7640" y="3181"/>
                  </a:cubicBezTo>
                  <a:cubicBezTo>
                    <a:pt x="7640" y="3042"/>
                    <a:pt x="7640" y="2870"/>
                    <a:pt x="7501" y="2870"/>
                  </a:cubicBezTo>
                  <a:cubicBezTo>
                    <a:pt x="7225" y="1867"/>
                    <a:pt x="6914" y="865"/>
                    <a:pt x="6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4332983" y="3300466"/>
              <a:ext cx="550654" cy="74516"/>
            </a:xfrm>
            <a:custGeom>
              <a:avLst/>
              <a:gdLst/>
              <a:ahLst/>
              <a:cxnLst/>
              <a:rect l="l" t="t" r="r" b="b"/>
              <a:pathLst>
                <a:path w="30660" h="4149" extrusionOk="0">
                  <a:moveTo>
                    <a:pt x="30072" y="1"/>
                  </a:moveTo>
                  <a:cubicBezTo>
                    <a:pt x="29519" y="1"/>
                    <a:pt x="28793" y="1"/>
                    <a:pt x="28067" y="139"/>
                  </a:cubicBezTo>
                  <a:cubicBezTo>
                    <a:pt x="27653" y="139"/>
                    <a:pt x="27203" y="277"/>
                    <a:pt x="26788" y="277"/>
                  </a:cubicBezTo>
                  <a:cubicBezTo>
                    <a:pt x="25924" y="416"/>
                    <a:pt x="24887" y="554"/>
                    <a:pt x="23747" y="692"/>
                  </a:cubicBezTo>
                  <a:lnTo>
                    <a:pt x="23608" y="692"/>
                  </a:lnTo>
                  <a:cubicBezTo>
                    <a:pt x="22295" y="865"/>
                    <a:pt x="20878" y="1003"/>
                    <a:pt x="19564" y="1280"/>
                  </a:cubicBezTo>
                  <a:lnTo>
                    <a:pt x="18838" y="1280"/>
                  </a:lnTo>
                  <a:cubicBezTo>
                    <a:pt x="17974" y="1418"/>
                    <a:pt x="16972" y="1556"/>
                    <a:pt x="16108" y="1729"/>
                  </a:cubicBezTo>
                  <a:lnTo>
                    <a:pt x="15693" y="1729"/>
                  </a:lnTo>
                  <a:lnTo>
                    <a:pt x="15382" y="1867"/>
                  </a:lnTo>
                  <a:lnTo>
                    <a:pt x="15244" y="1867"/>
                  </a:lnTo>
                  <a:cubicBezTo>
                    <a:pt x="14967" y="1867"/>
                    <a:pt x="14829" y="1867"/>
                    <a:pt x="14691" y="2006"/>
                  </a:cubicBezTo>
                  <a:cubicBezTo>
                    <a:pt x="14103" y="2006"/>
                    <a:pt x="13654" y="2006"/>
                    <a:pt x="13101" y="2144"/>
                  </a:cubicBezTo>
                  <a:cubicBezTo>
                    <a:pt x="12237" y="2282"/>
                    <a:pt x="11234" y="2282"/>
                    <a:pt x="10370" y="2420"/>
                  </a:cubicBezTo>
                  <a:cubicBezTo>
                    <a:pt x="6602" y="2870"/>
                    <a:pt x="3595" y="3008"/>
                    <a:pt x="554" y="3008"/>
                  </a:cubicBezTo>
                  <a:cubicBezTo>
                    <a:pt x="277" y="3008"/>
                    <a:pt x="0" y="3284"/>
                    <a:pt x="0" y="3596"/>
                  </a:cubicBezTo>
                  <a:cubicBezTo>
                    <a:pt x="0" y="3872"/>
                    <a:pt x="277" y="4149"/>
                    <a:pt x="692" y="4149"/>
                  </a:cubicBezTo>
                  <a:cubicBezTo>
                    <a:pt x="4598" y="4149"/>
                    <a:pt x="8469" y="3872"/>
                    <a:pt x="12375" y="3457"/>
                  </a:cubicBezTo>
                  <a:cubicBezTo>
                    <a:pt x="14829" y="3008"/>
                    <a:pt x="17110" y="2731"/>
                    <a:pt x="19564" y="2420"/>
                  </a:cubicBezTo>
                  <a:lnTo>
                    <a:pt x="19703" y="2420"/>
                  </a:lnTo>
                  <a:lnTo>
                    <a:pt x="19875" y="2282"/>
                  </a:lnTo>
                  <a:cubicBezTo>
                    <a:pt x="20878" y="2144"/>
                    <a:pt x="22018" y="2006"/>
                    <a:pt x="23159" y="1867"/>
                  </a:cubicBezTo>
                  <a:lnTo>
                    <a:pt x="23747" y="1867"/>
                  </a:lnTo>
                  <a:cubicBezTo>
                    <a:pt x="23885" y="1867"/>
                    <a:pt x="23885" y="1867"/>
                    <a:pt x="24023" y="1729"/>
                  </a:cubicBezTo>
                  <a:lnTo>
                    <a:pt x="25198" y="1556"/>
                  </a:lnTo>
                  <a:cubicBezTo>
                    <a:pt x="26927" y="1418"/>
                    <a:pt x="28655" y="1280"/>
                    <a:pt x="30072" y="1003"/>
                  </a:cubicBezTo>
                  <a:cubicBezTo>
                    <a:pt x="30245" y="1003"/>
                    <a:pt x="30383" y="1003"/>
                    <a:pt x="30522" y="865"/>
                  </a:cubicBezTo>
                  <a:cubicBezTo>
                    <a:pt x="30660" y="865"/>
                    <a:pt x="30660" y="692"/>
                    <a:pt x="30660" y="554"/>
                  </a:cubicBezTo>
                  <a:cubicBezTo>
                    <a:pt x="30660" y="277"/>
                    <a:pt x="30660" y="139"/>
                    <a:pt x="30522" y="139"/>
                  </a:cubicBezTo>
                  <a:cubicBezTo>
                    <a:pt x="30522" y="1"/>
                    <a:pt x="30383" y="1"/>
                    <a:pt x="30072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4182748" y="3388003"/>
              <a:ext cx="731942" cy="139693"/>
            </a:xfrm>
            <a:custGeom>
              <a:avLst/>
              <a:gdLst/>
              <a:ahLst/>
              <a:cxnLst/>
              <a:rect l="l" t="t" r="r" b="b"/>
              <a:pathLst>
                <a:path w="40754" h="7778" extrusionOk="0">
                  <a:moveTo>
                    <a:pt x="40165" y="0"/>
                  </a:moveTo>
                  <a:cubicBezTo>
                    <a:pt x="38610" y="139"/>
                    <a:pt x="37158" y="312"/>
                    <a:pt x="35707" y="588"/>
                  </a:cubicBezTo>
                  <a:cubicBezTo>
                    <a:pt x="34981" y="726"/>
                    <a:pt x="34289" y="865"/>
                    <a:pt x="33425" y="865"/>
                  </a:cubicBezTo>
                  <a:lnTo>
                    <a:pt x="30383" y="1314"/>
                  </a:lnTo>
                  <a:lnTo>
                    <a:pt x="27376" y="1729"/>
                  </a:lnTo>
                  <a:lnTo>
                    <a:pt x="27203" y="1729"/>
                  </a:lnTo>
                  <a:cubicBezTo>
                    <a:pt x="26201" y="1867"/>
                    <a:pt x="25337" y="2040"/>
                    <a:pt x="24473" y="2178"/>
                  </a:cubicBezTo>
                  <a:cubicBezTo>
                    <a:pt x="23609" y="2316"/>
                    <a:pt x="22745" y="2316"/>
                    <a:pt x="22019" y="2455"/>
                  </a:cubicBezTo>
                  <a:cubicBezTo>
                    <a:pt x="21327" y="2593"/>
                    <a:pt x="20602" y="2731"/>
                    <a:pt x="20014" y="2731"/>
                  </a:cubicBezTo>
                  <a:cubicBezTo>
                    <a:pt x="19288" y="2904"/>
                    <a:pt x="18562" y="3042"/>
                    <a:pt x="17871" y="3180"/>
                  </a:cubicBezTo>
                  <a:cubicBezTo>
                    <a:pt x="17283" y="3180"/>
                    <a:pt x="16834" y="3319"/>
                    <a:pt x="16281" y="3457"/>
                  </a:cubicBezTo>
                  <a:lnTo>
                    <a:pt x="15970" y="3457"/>
                  </a:lnTo>
                  <a:cubicBezTo>
                    <a:pt x="14967" y="3595"/>
                    <a:pt x="14103" y="3906"/>
                    <a:pt x="13239" y="4045"/>
                  </a:cubicBezTo>
                  <a:cubicBezTo>
                    <a:pt x="12375" y="4183"/>
                    <a:pt x="11649" y="4459"/>
                    <a:pt x="10785" y="4632"/>
                  </a:cubicBezTo>
                  <a:lnTo>
                    <a:pt x="10232" y="4770"/>
                  </a:lnTo>
                  <a:lnTo>
                    <a:pt x="10094" y="4770"/>
                  </a:lnTo>
                  <a:lnTo>
                    <a:pt x="9506" y="4909"/>
                  </a:lnTo>
                  <a:cubicBezTo>
                    <a:pt x="9057" y="5047"/>
                    <a:pt x="8504" y="5185"/>
                    <a:pt x="8054" y="5323"/>
                  </a:cubicBezTo>
                  <a:cubicBezTo>
                    <a:pt x="6188" y="5773"/>
                    <a:pt x="4460" y="6049"/>
                    <a:pt x="2731" y="6360"/>
                  </a:cubicBezTo>
                  <a:lnTo>
                    <a:pt x="2455" y="6360"/>
                  </a:lnTo>
                  <a:cubicBezTo>
                    <a:pt x="2317" y="6360"/>
                    <a:pt x="2006" y="6499"/>
                    <a:pt x="1729" y="6499"/>
                  </a:cubicBezTo>
                  <a:lnTo>
                    <a:pt x="1280" y="6499"/>
                  </a:lnTo>
                  <a:cubicBezTo>
                    <a:pt x="1003" y="6499"/>
                    <a:pt x="865" y="6499"/>
                    <a:pt x="588" y="6637"/>
                  </a:cubicBezTo>
                  <a:cubicBezTo>
                    <a:pt x="416" y="6637"/>
                    <a:pt x="277" y="6637"/>
                    <a:pt x="139" y="6775"/>
                  </a:cubicBezTo>
                  <a:lnTo>
                    <a:pt x="139" y="6913"/>
                  </a:lnTo>
                  <a:cubicBezTo>
                    <a:pt x="1" y="7052"/>
                    <a:pt x="1" y="7052"/>
                    <a:pt x="1" y="7225"/>
                  </a:cubicBezTo>
                  <a:cubicBezTo>
                    <a:pt x="1" y="7501"/>
                    <a:pt x="277" y="7778"/>
                    <a:pt x="588" y="7778"/>
                  </a:cubicBezTo>
                  <a:cubicBezTo>
                    <a:pt x="2144" y="7639"/>
                    <a:pt x="3596" y="7363"/>
                    <a:pt x="5047" y="7052"/>
                  </a:cubicBezTo>
                  <a:cubicBezTo>
                    <a:pt x="6914" y="6775"/>
                    <a:pt x="8780" y="6360"/>
                    <a:pt x="10370" y="5911"/>
                  </a:cubicBezTo>
                  <a:lnTo>
                    <a:pt x="10647" y="5911"/>
                  </a:lnTo>
                  <a:lnTo>
                    <a:pt x="11511" y="5635"/>
                  </a:lnTo>
                  <a:cubicBezTo>
                    <a:pt x="12099" y="5496"/>
                    <a:pt x="12686" y="5323"/>
                    <a:pt x="13101" y="5185"/>
                  </a:cubicBezTo>
                  <a:cubicBezTo>
                    <a:pt x="13377" y="5185"/>
                    <a:pt x="13689" y="5185"/>
                    <a:pt x="13965" y="5047"/>
                  </a:cubicBezTo>
                  <a:cubicBezTo>
                    <a:pt x="14553" y="4909"/>
                    <a:pt x="14967" y="4909"/>
                    <a:pt x="15417" y="4770"/>
                  </a:cubicBezTo>
                  <a:lnTo>
                    <a:pt x="15693" y="4770"/>
                  </a:lnTo>
                  <a:cubicBezTo>
                    <a:pt x="16143" y="4632"/>
                    <a:pt x="16557" y="4632"/>
                    <a:pt x="17007" y="4459"/>
                  </a:cubicBezTo>
                  <a:cubicBezTo>
                    <a:pt x="18562" y="4183"/>
                    <a:pt x="20463" y="3906"/>
                    <a:pt x="22606" y="3595"/>
                  </a:cubicBezTo>
                  <a:cubicBezTo>
                    <a:pt x="24196" y="3319"/>
                    <a:pt x="25648" y="3180"/>
                    <a:pt x="27203" y="2904"/>
                  </a:cubicBezTo>
                  <a:lnTo>
                    <a:pt x="27653" y="2904"/>
                  </a:lnTo>
                  <a:lnTo>
                    <a:pt x="27929" y="2731"/>
                  </a:lnTo>
                  <a:lnTo>
                    <a:pt x="28655" y="2731"/>
                  </a:lnTo>
                  <a:lnTo>
                    <a:pt x="28932" y="2593"/>
                  </a:lnTo>
                  <a:lnTo>
                    <a:pt x="29105" y="2593"/>
                  </a:lnTo>
                  <a:lnTo>
                    <a:pt x="30660" y="2455"/>
                  </a:lnTo>
                  <a:cubicBezTo>
                    <a:pt x="31835" y="2316"/>
                    <a:pt x="32838" y="2178"/>
                    <a:pt x="33840" y="2040"/>
                  </a:cubicBezTo>
                  <a:cubicBezTo>
                    <a:pt x="34566" y="1867"/>
                    <a:pt x="35292" y="1729"/>
                    <a:pt x="36156" y="1729"/>
                  </a:cubicBezTo>
                  <a:lnTo>
                    <a:pt x="36294" y="1590"/>
                  </a:lnTo>
                  <a:cubicBezTo>
                    <a:pt x="37020" y="1452"/>
                    <a:pt x="37746" y="1452"/>
                    <a:pt x="38437" y="1314"/>
                  </a:cubicBezTo>
                  <a:cubicBezTo>
                    <a:pt x="39025" y="1176"/>
                    <a:pt x="39612" y="1176"/>
                    <a:pt x="40165" y="1176"/>
                  </a:cubicBezTo>
                  <a:cubicBezTo>
                    <a:pt x="40165" y="1176"/>
                    <a:pt x="40338" y="1176"/>
                    <a:pt x="40338" y="1003"/>
                  </a:cubicBezTo>
                  <a:lnTo>
                    <a:pt x="40615" y="1003"/>
                  </a:lnTo>
                  <a:cubicBezTo>
                    <a:pt x="40615" y="865"/>
                    <a:pt x="40753" y="726"/>
                    <a:pt x="40753" y="588"/>
                  </a:cubicBezTo>
                  <a:cubicBezTo>
                    <a:pt x="40753" y="312"/>
                    <a:pt x="40477" y="0"/>
                    <a:pt x="4016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4185227" y="3465608"/>
              <a:ext cx="768562" cy="147757"/>
            </a:xfrm>
            <a:custGeom>
              <a:avLst/>
              <a:gdLst/>
              <a:ahLst/>
              <a:cxnLst/>
              <a:rect l="l" t="t" r="r" b="b"/>
              <a:pathLst>
                <a:path w="42793" h="8227" extrusionOk="0">
                  <a:moveTo>
                    <a:pt x="42205" y="0"/>
                  </a:moveTo>
                  <a:cubicBezTo>
                    <a:pt x="41756" y="0"/>
                    <a:pt x="41341" y="138"/>
                    <a:pt x="40892" y="138"/>
                  </a:cubicBezTo>
                  <a:cubicBezTo>
                    <a:pt x="39474" y="311"/>
                    <a:pt x="38023" y="588"/>
                    <a:pt x="36744" y="864"/>
                  </a:cubicBezTo>
                  <a:lnTo>
                    <a:pt x="36156" y="1002"/>
                  </a:lnTo>
                  <a:cubicBezTo>
                    <a:pt x="35430" y="1175"/>
                    <a:pt x="34843" y="1314"/>
                    <a:pt x="34290" y="1452"/>
                  </a:cubicBezTo>
                  <a:cubicBezTo>
                    <a:pt x="34151" y="1452"/>
                    <a:pt x="34151" y="1590"/>
                    <a:pt x="34151" y="1590"/>
                  </a:cubicBezTo>
                  <a:cubicBezTo>
                    <a:pt x="33425" y="1728"/>
                    <a:pt x="32838" y="1867"/>
                    <a:pt x="32112" y="2039"/>
                  </a:cubicBezTo>
                  <a:cubicBezTo>
                    <a:pt x="31835" y="2039"/>
                    <a:pt x="31697" y="2039"/>
                    <a:pt x="31386" y="2178"/>
                  </a:cubicBezTo>
                  <a:cubicBezTo>
                    <a:pt x="27377" y="2904"/>
                    <a:pt x="23471" y="3457"/>
                    <a:pt x="20152" y="4044"/>
                  </a:cubicBezTo>
                  <a:lnTo>
                    <a:pt x="18424" y="4321"/>
                  </a:lnTo>
                  <a:lnTo>
                    <a:pt x="17422" y="4459"/>
                  </a:lnTo>
                  <a:lnTo>
                    <a:pt x="16696" y="4459"/>
                  </a:lnTo>
                  <a:lnTo>
                    <a:pt x="15555" y="4632"/>
                  </a:lnTo>
                  <a:lnTo>
                    <a:pt x="15417" y="4770"/>
                  </a:lnTo>
                  <a:cubicBezTo>
                    <a:pt x="14691" y="4770"/>
                    <a:pt x="13965" y="4908"/>
                    <a:pt x="13239" y="5047"/>
                  </a:cubicBezTo>
                  <a:cubicBezTo>
                    <a:pt x="9230" y="5634"/>
                    <a:pt x="4771" y="6187"/>
                    <a:pt x="450" y="7051"/>
                  </a:cubicBezTo>
                  <a:cubicBezTo>
                    <a:pt x="450" y="7051"/>
                    <a:pt x="278" y="7051"/>
                    <a:pt x="278" y="7224"/>
                  </a:cubicBezTo>
                  <a:cubicBezTo>
                    <a:pt x="278" y="7224"/>
                    <a:pt x="139" y="7224"/>
                    <a:pt x="139" y="7362"/>
                  </a:cubicBezTo>
                  <a:cubicBezTo>
                    <a:pt x="139" y="7362"/>
                    <a:pt x="1" y="7362"/>
                    <a:pt x="1" y="7501"/>
                  </a:cubicBezTo>
                  <a:lnTo>
                    <a:pt x="1" y="7639"/>
                  </a:lnTo>
                  <a:lnTo>
                    <a:pt x="1" y="7777"/>
                  </a:lnTo>
                  <a:cubicBezTo>
                    <a:pt x="1" y="7915"/>
                    <a:pt x="139" y="8088"/>
                    <a:pt x="278" y="8227"/>
                  </a:cubicBezTo>
                  <a:lnTo>
                    <a:pt x="727" y="8227"/>
                  </a:lnTo>
                  <a:cubicBezTo>
                    <a:pt x="2732" y="7777"/>
                    <a:pt x="4909" y="7501"/>
                    <a:pt x="6914" y="7051"/>
                  </a:cubicBezTo>
                  <a:cubicBezTo>
                    <a:pt x="10094" y="6637"/>
                    <a:pt x="13239" y="6187"/>
                    <a:pt x="16005" y="5772"/>
                  </a:cubicBezTo>
                  <a:lnTo>
                    <a:pt x="16419" y="5772"/>
                  </a:lnTo>
                  <a:lnTo>
                    <a:pt x="16869" y="5634"/>
                  </a:lnTo>
                  <a:lnTo>
                    <a:pt x="17284" y="5634"/>
                  </a:lnTo>
                  <a:lnTo>
                    <a:pt x="17871" y="5496"/>
                  </a:lnTo>
                  <a:cubicBezTo>
                    <a:pt x="19599" y="5185"/>
                    <a:pt x="21466" y="5047"/>
                    <a:pt x="23194" y="4770"/>
                  </a:cubicBezTo>
                  <a:cubicBezTo>
                    <a:pt x="23920" y="4632"/>
                    <a:pt x="24646" y="4459"/>
                    <a:pt x="25337" y="4321"/>
                  </a:cubicBezTo>
                  <a:cubicBezTo>
                    <a:pt x="26927" y="4044"/>
                    <a:pt x="28379" y="3906"/>
                    <a:pt x="29831" y="3595"/>
                  </a:cubicBezTo>
                  <a:cubicBezTo>
                    <a:pt x="30522" y="3457"/>
                    <a:pt x="31248" y="3318"/>
                    <a:pt x="31974" y="3180"/>
                  </a:cubicBezTo>
                  <a:cubicBezTo>
                    <a:pt x="32976" y="3042"/>
                    <a:pt x="33979" y="2731"/>
                    <a:pt x="35015" y="2454"/>
                  </a:cubicBezTo>
                  <a:cubicBezTo>
                    <a:pt x="35430" y="2454"/>
                    <a:pt x="35880" y="2316"/>
                    <a:pt x="36294" y="2178"/>
                  </a:cubicBezTo>
                  <a:cubicBezTo>
                    <a:pt x="36571" y="2178"/>
                    <a:pt x="36882" y="2039"/>
                    <a:pt x="37159" y="2039"/>
                  </a:cubicBezTo>
                  <a:cubicBezTo>
                    <a:pt x="37159" y="2039"/>
                    <a:pt x="37297" y="2039"/>
                    <a:pt x="37297" y="1867"/>
                  </a:cubicBezTo>
                  <a:cubicBezTo>
                    <a:pt x="37608" y="1867"/>
                    <a:pt x="37884" y="1867"/>
                    <a:pt x="38161" y="1728"/>
                  </a:cubicBezTo>
                  <a:cubicBezTo>
                    <a:pt x="38749" y="1590"/>
                    <a:pt x="39163" y="1590"/>
                    <a:pt x="39613" y="1452"/>
                  </a:cubicBezTo>
                  <a:cubicBezTo>
                    <a:pt x="39889" y="1452"/>
                    <a:pt x="40200" y="1314"/>
                    <a:pt x="40477" y="1314"/>
                  </a:cubicBezTo>
                  <a:cubicBezTo>
                    <a:pt x="41064" y="1314"/>
                    <a:pt x="41617" y="1175"/>
                    <a:pt x="42205" y="1175"/>
                  </a:cubicBezTo>
                  <a:cubicBezTo>
                    <a:pt x="42482" y="1175"/>
                    <a:pt x="42793" y="864"/>
                    <a:pt x="42793" y="588"/>
                  </a:cubicBezTo>
                  <a:cubicBezTo>
                    <a:pt x="42793" y="449"/>
                    <a:pt x="42620" y="311"/>
                    <a:pt x="42620" y="311"/>
                  </a:cubicBezTo>
                  <a:lnTo>
                    <a:pt x="42482" y="138"/>
                  </a:lnTo>
                  <a:cubicBezTo>
                    <a:pt x="42482" y="138"/>
                    <a:pt x="42343" y="0"/>
                    <a:pt x="4220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4252289" y="3566795"/>
              <a:ext cx="773519" cy="129132"/>
            </a:xfrm>
            <a:custGeom>
              <a:avLst/>
              <a:gdLst/>
              <a:ahLst/>
              <a:cxnLst/>
              <a:rect l="l" t="t" r="r" b="b"/>
              <a:pathLst>
                <a:path w="43069" h="7190" extrusionOk="0">
                  <a:moveTo>
                    <a:pt x="42342" y="0"/>
                  </a:moveTo>
                  <a:cubicBezTo>
                    <a:pt x="41789" y="138"/>
                    <a:pt x="41063" y="277"/>
                    <a:pt x="40338" y="415"/>
                  </a:cubicBezTo>
                  <a:cubicBezTo>
                    <a:pt x="38471" y="726"/>
                    <a:pt x="36466" y="1141"/>
                    <a:pt x="34150" y="1417"/>
                  </a:cubicBezTo>
                  <a:lnTo>
                    <a:pt x="33701" y="1417"/>
                  </a:lnTo>
                  <a:cubicBezTo>
                    <a:pt x="30970" y="1867"/>
                    <a:pt x="27963" y="2143"/>
                    <a:pt x="25509" y="2454"/>
                  </a:cubicBezTo>
                  <a:cubicBezTo>
                    <a:pt x="24783" y="2454"/>
                    <a:pt x="24196" y="2593"/>
                    <a:pt x="23643" y="2593"/>
                  </a:cubicBezTo>
                  <a:lnTo>
                    <a:pt x="23055" y="2593"/>
                  </a:lnTo>
                  <a:lnTo>
                    <a:pt x="22917" y="2731"/>
                  </a:lnTo>
                  <a:lnTo>
                    <a:pt x="21603" y="2731"/>
                  </a:lnTo>
                  <a:cubicBezTo>
                    <a:pt x="19184" y="3007"/>
                    <a:pt x="16730" y="3318"/>
                    <a:pt x="14137" y="3595"/>
                  </a:cubicBezTo>
                  <a:cubicBezTo>
                    <a:pt x="13411" y="3733"/>
                    <a:pt x="12547" y="3871"/>
                    <a:pt x="11683" y="3871"/>
                  </a:cubicBezTo>
                  <a:cubicBezTo>
                    <a:pt x="9817" y="4183"/>
                    <a:pt x="7950" y="4459"/>
                    <a:pt x="6360" y="4736"/>
                  </a:cubicBezTo>
                  <a:cubicBezTo>
                    <a:pt x="5358" y="4874"/>
                    <a:pt x="4493" y="5185"/>
                    <a:pt x="3457" y="5323"/>
                  </a:cubicBezTo>
                  <a:cubicBezTo>
                    <a:pt x="3042" y="5461"/>
                    <a:pt x="2592" y="5461"/>
                    <a:pt x="2178" y="5600"/>
                  </a:cubicBezTo>
                  <a:cubicBezTo>
                    <a:pt x="1590" y="5738"/>
                    <a:pt x="1037" y="5911"/>
                    <a:pt x="449" y="6049"/>
                  </a:cubicBezTo>
                  <a:lnTo>
                    <a:pt x="311" y="6049"/>
                  </a:lnTo>
                  <a:lnTo>
                    <a:pt x="173" y="6187"/>
                  </a:lnTo>
                  <a:lnTo>
                    <a:pt x="173" y="6326"/>
                  </a:lnTo>
                  <a:lnTo>
                    <a:pt x="0" y="6326"/>
                  </a:lnTo>
                  <a:lnTo>
                    <a:pt x="0" y="6602"/>
                  </a:lnTo>
                  <a:lnTo>
                    <a:pt x="0" y="6775"/>
                  </a:lnTo>
                  <a:cubicBezTo>
                    <a:pt x="0" y="6775"/>
                    <a:pt x="0" y="6913"/>
                    <a:pt x="173" y="6913"/>
                  </a:cubicBezTo>
                  <a:cubicBezTo>
                    <a:pt x="173" y="7051"/>
                    <a:pt x="449" y="7190"/>
                    <a:pt x="588" y="7190"/>
                  </a:cubicBezTo>
                  <a:lnTo>
                    <a:pt x="726" y="7190"/>
                  </a:lnTo>
                  <a:lnTo>
                    <a:pt x="864" y="7051"/>
                  </a:lnTo>
                  <a:cubicBezTo>
                    <a:pt x="2178" y="6775"/>
                    <a:pt x="3457" y="6464"/>
                    <a:pt x="4770" y="6187"/>
                  </a:cubicBezTo>
                  <a:cubicBezTo>
                    <a:pt x="6360" y="5911"/>
                    <a:pt x="7950" y="5600"/>
                    <a:pt x="9678" y="5461"/>
                  </a:cubicBezTo>
                  <a:cubicBezTo>
                    <a:pt x="9817" y="5323"/>
                    <a:pt x="9955" y="5323"/>
                    <a:pt x="10093" y="5323"/>
                  </a:cubicBezTo>
                  <a:cubicBezTo>
                    <a:pt x="10542" y="5323"/>
                    <a:pt x="10957" y="5185"/>
                    <a:pt x="11545" y="5185"/>
                  </a:cubicBezTo>
                  <a:cubicBezTo>
                    <a:pt x="11683" y="5185"/>
                    <a:pt x="11960" y="5047"/>
                    <a:pt x="12271" y="5047"/>
                  </a:cubicBezTo>
                  <a:cubicBezTo>
                    <a:pt x="12685" y="4874"/>
                    <a:pt x="13135" y="4874"/>
                    <a:pt x="13550" y="4874"/>
                  </a:cubicBezTo>
                  <a:cubicBezTo>
                    <a:pt x="16868" y="4459"/>
                    <a:pt x="20186" y="4010"/>
                    <a:pt x="22917" y="3871"/>
                  </a:cubicBezTo>
                  <a:lnTo>
                    <a:pt x="23193" y="3733"/>
                  </a:lnTo>
                  <a:lnTo>
                    <a:pt x="23504" y="3733"/>
                  </a:lnTo>
                  <a:cubicBezTo>
                    <a:pt x="27099" y="3457"/>
                    <a:pt x="30832" y="3007"/>
                    <a:pt x="34565" y="2454"/>
                  </a:cubicBezTo>
                  <a:cubicBezTo>
                    <a:pt x="37607" y="2143"/>
                    <a:pt x="40199" y="1590"/>
                    <a:pt x="42653" y="1141"/>
                  </a:cubicBezTo>
                  <a:lnTo>
                    <a:pt x="42792" y="1141"/>
                  </a:lnTo>
                  <a:cubicBezTo>
                    <a:pt x="42792" y="1003"/>
                    <a:pt x="42930" y="1003"/>
                    <a:pt x="42930" y="1003"/>
                  </a:cubicBezTo>
                  <a:lnTo>
                    <a:pt x="43068" y="864"/>
                  </a:lnTo>
                  <a:lnTo>
                    <a:pt x="43068" y="415"/>
                  </a:lnTo>
                  <a:cubicBezTo>
                    <a:pt x="43068" y="415"/>
                    <a:pt x="43068" y="277"/>
                    <a:pt x="42930" y="277"/>
                  </a:cubicBezTo>
                  <a:cubicBezTo>
                    <a:pt x="42930" y="138"/>
                    <a:pt x="42792" y="0"/>
                    <a:pt x="4251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4306906" y="3657421"/>
              <a:ext cx="703385" cy="147146"/>
            </a:xfrm>
            <a:custGeom>
              <a:avLst/>
              <a:gdLst/>
              <a:ahLst/>
              <a:cxnLst/>
              <a:rect l="l" t="t" r="r" b="b"/>
              <a:pathLst>
                <a:path w="39164" h="8193" extrusionOk="0">
                  <a:moveTo>
                    <a:pt x="38437" y="1"/>
                  </a:moveTo>
                  <a:cubicBezTo>
                    <a:pt x="33702" y="1003"/>
                    <a:pt x="28794" y="1729"/>
                    <a:pt x="24196" y="2420"/>
                  </a:cubicBezTo>
                  <a:lnTo>
                    <a:pt x="24058" y="2420"/>
                  </a:lnTo>
                  <a:lnTo>
                    <a:pt x="23332" y="2593"/>
                  </a:lnTo>
                  <a:lnTo>
                    <a:pt x="23056" y="2593"/>
                  </a:lnTo>
                  <a:cubicBezTo>
                    <a:pt x="22019" y="2731"/>
                    <a:pt x="21016" y="2870"/>
                    <a:pt x="20014" y="3008"/>
                  </a:cubicBezTo>
                  <a:cubicBezTo>
                    <a:pt x="19426" y="3146"/>
                    <a:pt x="18873" y="3146"/>
                    <a:pt x="18286" y="3284"/>
                  </a:cubicBezTo>
                  <a:cubicBezTo>
                    <a:pt x="17560" y="3457"/>
                    <a:pt x="16834" y="3595"/>
                    <a:pt x="16281" y="3595"/>
                  </a:cubicBezTo>
                  <a:cubicBezTo>
                    <a:pt x="13101" y="4148"/>
                    <a:pt x="10370" y="4736"/>
                    <a:pt x="7916" y="5185"/>
                  </a:cubicBezTo>
                  <a:cubicBezTo>
                    <a:pt x="5911" y="5600"/>
                    <a:pt x="3872" y="6188"/>
                    <a:pt x="2144" y="6603"/>
                  </a:cubicBezTo>
                  <a:cubicBezTo>
                    <a:pt x="1452" y="6741"/>
                    <a:pt x="865" y="6914"/>
                    <a:pt x="277" y="7190"/>
                  </a:cubicBezTo>
                  <a:lnTo>
                    <a:pt x="139" y="7190"/>
                  </a:lnTo>
                  <a:lnTo>
                    <a:pt x="139" y="7328"/>
                  </a:lnTo>
                  <a:cubicBezTo>
                    <a:pt x="1" y="7467"/>
                    <a:pt x="1" y="7605"/>
                    <a:pt x="1" y="7778"/>
                  </a:cubicBezTo>
                  <a:lnTo>
                    <a:pt x="1" y="7916"/>
                  </a:lnTo>
                  <a:lnTo>
                    <a:pt x="1" y="8054"/>
                  </a:lnTo>
                  <a:cubicBezTo>
                    <a:pt x="139" y="8193"/>
                    <a:pt x="277" y="8193"/>
                    <a:pt x="588" y="8193"/>
                  </a:cubicBezTo>
                  <a:lnTo>
                    <a:pt x="727" y="8193"/>
                  </a:lnTo>
                  <a:cubicBezTo>
                    <a:pt x="3181" y="7467"/>
                    <a:pt x="5773" y="6914"/>
                    <a:pt x="8642" y="6326"/>
                  </a:cubicBezTo>
                  <a:cubicBezTo>
                    <a:pt x="9230" y="6188"/>
                    <a:pt x="9921" y="5877"/>
                    <a:pt x="10647" y="5738"/>
                  </a:cubicBezTo>
                  <a:cubicBezTo>
                    <a:pt x="13550" y="5324"/>
                    <a:pt x="16419" y="4736"/>
                    <a:pt x="19150" y="4321"/>
                  </a:cubicBezTo>
                  <a:cubicBezTo>
                    <a:pt x="19288" y="4321"/>
                    <a:pt x="19599" y="4321"/>
                    <a:pt x="19737" y="4148"/>
                  </a:cubicBezTo>
                  <a:cubicBezTo>
                    <a:pt x="20740" y="4010"/>
                    <a:pt x="21742" y="3872"/>
                    <a:pt x="22606" y="3734"/>
                  </a:cubicBezTo>
                  <a:lnTo>
                    <a:pt x="24335" y="3595"/>
                  </a:lnTo>
                  <a:cubicBezTo>
                    <a:pt x="25337" y="3457"/>
                    <a:pt x="26339" y="3146"/>
                    <a:pt x="27376" y="3008"/>
                  </a:cubicBezTo>
                  <a:cubicBezTo>
                    <a:pt x="30971" y="2420"/>
                    <a:pt x="34842" y="1867"/>
                    <a:pt x="38748" y="1141"/>
                  </a:cubicBezTo>
                  <a:lnTo>
                    <a:pt x="38748" y="1003"/>
                  </a:lnTo>
                  <a:cubicBezTo>
                    <a:pt x="38887" y="1003"/>
                    <a:pt x="39025" y="1003"/>
                    <a:pt x="39025" y="865"/>
                  </a:cubicBezTo>
                  <a:cubicBezTo>
                    <a:pt x="39163" y="692"/>
                    <a:pt x="39163" y="554"/>
                    <a:pt x="39025" y="415"/>
                  </a:cubicBezTo>
                  <a:cubicBezTo>
                    <a:pt x="39025" y="277"/>
                    <a:pt x="38887" y="139"/>
                    <a:pt x="3874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4360911" y="3753022"/>
              <a:ext cx="737527" cy="131629"/>
            </a:xfrm>
            <a:custGeom>
              <a:avLst/>
              <a:gdLst/>
              <a:ahLst/>
              <a:cxnLst/>
              <a:rect l="l" t="t" r="r" b="b"/>
              <a:pathLst>
                <a:path w="41065" h="7329" extrusionOk="0">
                  <a:moveTo>
                    <a:pt x="40338" y="1"/>
                  </a:moveTo>
                  <a:cubicBezTo>
                    <a:pt x="32561" y="1141"/>
                    <a:pt x="24922" y="2455"/>
                    <a:pt x="17145" y="3734"/>
                  </a:cubicBezTo>
                  <a:cubicBezTo>
                    <a:pt x="11684" y="4598"/>
                    <a:pt x="6050" y="5462"/>
                    <a:pt x="450" y="6326"/>
                  </a:cubicBezTo>
                  <a:cubicBezTo>
                    <a:pt x="312" y="6326"/>
                    <a:pt x="174" y="6464"/>
                    <a:pt x="174" y="6464"/>
                  </a:cubicBezTo>
                  <a:lnTo>
                    <a:pt x="174" y="6603"/>
                  </a:lnTo>
                  <a:cubicBezTo>
                    <a:pt x="1" y="6775"/>
                    <a:pt x="1" y="6775"/>
                    <a:pt x="1" y="6914"/>
                  </a:cubicBezTo>
                  <a:lnTo>
                    <a:pt x="1" y="7052"/>
                  </a:lnTo>
                  <a:cubicBezTo>
                    <a:pt x="174" y="7052"/>
                    <a:pt x="174" y="7052"/>
                    <a:pt x="174" y="7190"/>
                  </a:cubicBezTo>
                  <a:lnTo>
                    <a:pt x="312" y="7328"/>
                  </a:lnTo>
                  <a:lnTo>
                    <a:pt x="727" y="7328"/>
                  </a:lnTo>
                  <a:cubicBezTo>
                    <a:pt x="7640" y="6326"/>
                    <a:pt x="15002" y="5185"/>
                    <a:pt x="23920" y="3734"/>
                  </a:cubicBezTo>
                  <a:cubicBezTo>
                    <a:pt x="29554" y="2870"/>
                    <a:pt x="35154" y="2005"/>
                    <a:pt x="40615" y="1003"/>
                  </a:cubicBezTo>
                  <a:lnTo>
                    <a:pt x="40788" y="1003"/>
                  </a:lnTo>
                  <a:cubicBezTo>
                    <a:pt x="40926" y="1003"/>
                    <a:pt x="40926" y="865"/>
                    <a:pt x="41064" y="865"/>
                  </a:cubicBezTo>
                  <a:lnTo>
                    <a:pt x="41064" y="727"/>
                  </a:lnTo>
                  <a:lnTo>
                    <a:pt x="41064" y="554"/>
                  </a:lnTo>
                  <a:lnTo>
                    <a:pt x="41064" y="415"/>
                  </a:lnTo>
                  <a:cubicBezTo>
                    <a:pt x="41064" y="277"/>
                    <a:pt x="40926" y="139"/>
                    <a:pt x="4078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4386989" y="3869115"/>
              <a:ext cx="695932" cy="126654"/>
            </a:xfrm>
            <a:custGeom>
              <a:avLst/>
              <a:gdLst/>
              <a:ahLst/>
              <a:cxnLst/>
              <a:rect l="l" t="t" r="r" b="b"/>
              <a:pathLst>
                <a:path w="38749" h="7052" extrusionOk="0">
                  <a:moveTo>
                    <a:pt x="38161" y="0"/>
                  </a:moveTo>
                  <a:cubicBezTo>
                    <a:pt x="30833" y="450"/>
                    <a:pt x="23332" y="1176"/>
                    <a:pt x="15831" y="2454"/>
                  </a:cubicBezTo>
                  <a:cubicBezTo>
                    <a:pt x="13550" y="2904"/>
                    <a:pt x="11234" y="3319"/>
                    <a:pt x="8918" y="3906"/>
                  </a:cubicBezTo>
                  <a:cubicBezTo>
                    <a:pt x="6914" y="4321"/>
                    <a:pt x="4909" y="4770"/>
                    <a:pt x="2870" y="5323"/>
                  </a:cubicBezTo>
                  <a:cubicBezTo>
                    <a:pt x="2005" y="5496"/>
                    <a:pt x="1314" y="5634"/>
                    <a:pt x="450" y="5911"/>
                  </a:cubicBezTo>
                  <a:lnTo>
                    <a:pt x="277" y="5911"/>
                  </a:lnTo>
                  <a:cubicBezTo>
                    <a:pt x="277" y="6049"/>
                    <a:pt x="139" y="6049"/>
                    <a:pt x="139" y="6187"/>
                  </a:cubicBezTo>
                  <a:cubicBezTo>
                    <a:pt x="1" y="6360"/>
                    <a:pt x="1" y="6499"/>
                    <a:pt x="139" y="6637"/>
                  </a:cubicBezTo>
                  <a:cubicBezTo>
                    <a:pt x="139" y="6637"/>
                    <a:pt x="139" y="6775"/>
                    <a:pt x="277" y="6775"/>
                  </a:cubicBezTo>
                  <a:cubicBezTo>
                    <a:pt x="277" y="6913"/>
                    <a:pt x="450" y="7052"/>
                    <a:pt x="588" y="7052"/>
                  </a:cubicBezTo>
                  <a:lnTo>
                    <a:pt x="727" y="7052"/>
                  </a:lnTo>
                  <a:cubicBezTo>
                    <a:pt x="1452" y="6775"/>
                    <a:pt x="2005" y="6637"/>
                    <a:pt x="2593" y="6499"/>
                  </a:cubicBezTo>
                  <a:cubicBezTo>
                    <a:pt x="3042" y="6360"/>
                    <a:pt x="3457" y="6360"/>
                    <a:pt x="3734" y="6187"/>
                  </a:cubicBezTo>
                  <a:cubicBezTo>
                    <a:pt x="8780" y="5047"/>
                    <a:pt x="13827" y="4044"/>
                    <a:pt x="19011" y="3180"/>
                  </a:cubicBezTo>
                  <a:cubicBezTo>
                    <a:pt x="20325" y="2904"/>
                    <a:pt x="21604" y="2731"/>
                    <a:pt x="22917" y="2593"/>
                  </a:cubicBezTo>
                  <a:cubicBezTo>
                    <a:pt x="24196" y="2454"/>
                    <a:pt x="25337" y="2316"/>
                    <a:pt x="26650" y="2178"/>
                  </a:cubicBezTo>
                  <a:cubicBezTo>
                    <a:pt x="29243" y="1867"/>
                    <a:pt x="31973" y="1590"/>
                    <a:pt x="34704" y="1452"/>
                  </a:cubicBezTo>
                  <a:cubicBezTo>
                    <a:pt x="35879" y="1314"/>
                    <a:pt x="37020" y="1314"/>
                    <a:pt x="38161" y="1176"/>
                  </a:cubicBezTo>
                  <a:cubicBezTo>
                    <a:pt x="38472" y="1176"/>
                    <a:pt x="38748" y="1003"/>
                    <a:pt x="38748" y="588"/>
                  </a:cubicBezTo>
                  <a:cubicBezTo>
                    <a:pt x="38748" y="311"/>
                    <a:pt x="38472" y="0"/>
                    <a:pt x="38161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4482590" y="3995751"/>
              <a:ext cx="623302" cy="96248"/>
            </a:xfrm>
            <a:custGeom>
              <a:avLst/>
              <a:gdLst/>
              <a:ahLst/>
              <a:cxnLst/>
              <a:rect l="l" t="t" r="r" b="b"/>
              <a:pathLst>
                <a:path w="34705" h="5359" extrusionOk="0">
                  <a:moveTo>
                    <a:pt x="32423" y="1"/>
                  </a:moveTo>
                  <a:cubicBezTo>
                    <a:pt x="25648" y="1"/>
                    <a:pt x="18597" y="588"/>
                    <a:pt x="11545" y="1729"/>
                  </a:cubicBezTo>
                  <a:cubicBezTo>
                    <a:pt x="11096" y="1902"/>
                    <a:pt x="10681" y="1902"/>
                    <a:pt x="10232" y="2040"/>
                  </a:cubicBezTo>
                  <a:cubicBezTo>
                    <a:pt x="9506" y="2178"/>
                    <a:pt x="8642" y="2316"/>
                    <a:pt x="7916" y="2455"/>
                  </a:cubicBezTo>
                  <a:cubicBezTo>
                    <a:pt x="5497" y="3042"/>
                    <a:pt x="2904" y="3630"/>
                    <a:pt x="450" y="4183"/>
                  </a:cubicBezTo>
                  <a:cubicBezTo>
                    <a:pt x="450" y="4183"/>
                    <a:pt x="312" y="4183"/>
                    <a:pt x="312" y="4321"/>
                  </a:cubicBezTo>
                  <a:lnTo>
                    <a:pt x="139" y="4321"/>
                  </a:lnTo>
                  <a:lnTo>
                    <a:pt x="139" y="4494"/>
                  </a:lnTo>
                  <a:cubicBezTo>
                    <a:pt x="1" y="4632"/>
                    <a:pt x="1" y="4632"/>
                    <a:pt x="1" y="4771"/>
                  </a:cubicBezTo>
                  <a:lnTo>
                    <a:pt x="1" y="4909"/>
                  </a:lnTo>
                  <a:cubicBezTo>
                    <a:pt x="139" y="5047"/>
                    <a:pt x="139" y="5047"/>
                    <a:pt x="312" y="5185"/>
                  </a:cubicBezTo>
                  <a:cubicBezTo>
                    <a:pt x="312" y="5185"/>
                    <a:pt x="450" y="5358"/>
                    <a:pt x="588" y="5358"/>
                  </a:cubicBezTo>
                  <a:lnTo>
                    <a:pt x="727" y="5358"/>
                  </a:lnTo>
                  <a:cubicBezTo>
                    <a:pt x="1003" y="5185"/>
                    <a:pt x="1314" y="5185"/>
                    <a:pt x="1591" y="5047"/>
                  </a:cubicBezTo>
                  <a:cubicBezTo>
                    <a:pt x="1867" y="5047"/>
                    <a:pt x="2178" y="4909"/>
                    <a:pt x="2317" y="4909"/>
                  </a:cubicBezTo>
                  <a:cubicBezTo>
                    <a:pt x="5497" y="4045"/>
                    <a:pt x="8780" y="3457"/>
                    <a:pt x="11960" y="2904"/>
                  </a:cubicBezTo>
                  <a:cubicBezTo>
                    <a:pt x="13412" y="2593"/>
                    <a:pt x="15002" y="2455"/>
                    <a:pt x="16419" y="2178"/>
                  </a:cubicBezTo>
                  <a:cubicBezTo>
                    <a:pt x="21915" y="1452"/>
                    <a:pt x="27238" y="1176"/>
                    <a:pt x="32423" y="1176"/>
                  </a:cubicBezTo>
                  <a:lnTo>
                    <a:pt x="34151" y="1176"/>
                  </a:lnTo>
                  <a:cubicBezTo>
                    <a:pt x="34428" y="1176"/>
                    <a:pt x="34704" y="865"/>
                    <a:pt x="34704" y="588"/>
                  </a:cubicBezTo>
                  <a:cubicBezTo>
                    <a:pt x="34704" y="312"/>
                    <a:pt x="34428" y="1"/>
                    <a:pt x="34151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4457141" y="4083899"/>
              <a:ext cx="760480" cy="121697"/>
            </a:xfrm>
            <a:custGeom>
              <a:avLst/>
              <a:gdLst/>
              <a:ahLst/>
              <a:cxnLst/>
              <a:rect l="l" t="t" r="r" b="b"/>
              <a:pathLst>
                <a:path w="42343" h="6776" extrusionOk="0">
                  <a:moveTo>
                    <a:pt x="41755" y="1"/>
                  </a:moveTo>
                  <a:cubicBezTo>
                    <a:pt x="41306" y="1"/>
                    <a:pt x="40891" y="1"/>
                    <a:pt x="40442" y="139"/>
                  </a:cubicBezTo>
                  <a:cubicBezTo>
                    <a:pt x="39025" y="139"/>
                    <a:pt x="37711" y="277"/>
                    <a:pt x="36570" y="450"/>
                  </a:cubicBezTo>
                  <a:lnTo>
                    <a:pt x="36432" y="450"/>
                  </a:lnTo>
                  <a:lnTo>
                    <a:pt x="35983" y="588"/>
                  </a:lnTo>
                  <a:cubicBezTo>
                    <a:pt x="34980" y="588"/>
                    <a:pt x="33978" y="727"/>
                    <a:pt x="33114" y="865"/>
                  </a:cubicBezTo>
                  <a:lnTo>
                    <a:pt x="31973" y="865"/>
                  </a:lnTo>
                  <a:lnTo>
                    <a:pt x="31800" y="1003"/>
                  </a:lnTo>
                  <a:lnTo>
                    <a:pt x="30245" y="1003"/>
                  </a:lnTo>
                  <a:cubicBezTo>
                    <a:pt x="26789" y="1314"/>
                    <a:pt x="23332" y="1867"/>
                    <a:pt x="18700" y="2593"/>
                  </a:cubicBezTo>
                  <a:cubicBezTo>
                    <a:pt x="16695" y="2870"/>
                    <a:pt x="14691" y="3181"/>
                    <a:pt x="12790" y="3457"/>
                  </a:cubicBezTo>
                  <a:cubicBezTo>
                    <a:pt x="11787" y="3734"/>
                    <a:pt x="10785" y="3907"/>
                    <a:pt x="9782" y="4045"/>
                  </a:cubicBezTo>
                  <a:lnTo>
                    <a:pt x="9057" y="4183"/>
                  </a:lnTo>
                  <a:lnTo>
                    <a:pt x="8918" y="4183"/>
                  </a:lnTo>
                  <a:cubicBezTo>
                    <a:pt x="8331" y="4321"/>
                    <a:pt x="7605" y="4460"/>
                    <a:pt x="6914" y="4460"/>
                  </a:cubicBezTo>
                  <a:cubicBezTo>
                    <a:pt x="6464" y="4598"/>
                    <a:pt x="6049" y="4598"/>
                    <a:pt x="5600" y="4598"/>
                  </a:cubicBezTo>
                  <a:lnTo>
                    <a:pt x="5324" y="4598"/>
                  </a:lnTo>
                  <a:cubicBezTo>
                    <a:pt x="4598" y="4771"/>
                    <a:pt x="3872" y="4771"/>
                    <a:pt x="3146" y="4909"/>
                  </a:cubicBezTo>
                  <a:cubicBezTo>
                    <a:pt x="2282" y="5047"/>
                    <a:pt x="1279" y="5186"/>
                    <a:pt x="415" y="5635"/>
                  </a:cubicBezTo>
                  <a:lnTo>
                    <a:pt x="139" y="5911"/>
                  </a:lnTo>
                  <a:lnTo>
                    <a:pt x="139" y="6050"/>
                  </a:lnTo>
                  <a:lnTo>
                    <a:pt x="139" y="6188"/>
                  </a:lnTo>
                  <a:cubicBezTo>
                    <a:pt x="139" y="6188"/>
                    <a:pt x="1" y="6188"/>
                    <a:pt x="139" y="6326"/>
                  </a:cubicBezTo>
                  <a:cubicBezTo>
                    <a:pt x="139" y="6499"/>
                    <a:pt x="277" y="6637"/>
                    <a:pt x="277" y="6637"/>
                  </a:cubicBezTo>
                  <a:lnTo>
                    <a:pt x="415" y="6637"/>
                  </a:lnTo>
                  <a:cubicBezTo>
                    <a:pt x="415" y="6776"/>
                    <a:pt x="554" y="6776"/>
                    <a:pt x="692" y="6776"/>
                  </a:cubicBezTo>
                  <a:lnTo>
                    <a:pt x="692" y="6637"/>
                  </a:lnTo>
                  <a:cubicBezTo>
                    <a:pt x="1141" y="6499"/>
                    <a:pt x="1556" y="6326"/>
                    <a:pt x="2144" y="6326"/>
                  </a:cubicBezTo>
                  <a:cubicBezTo>
                    <a:pt x="2420" y="6188"/>
                    <a:pt x="2869" y="6188"/>
                    <a:pt x="3284" y="6050"/>
                  </a:cubicBezTo>
                  <a:lnTo>
                    <a:pt x="3734" y="6050"/>
                  </a:lnTo>
                  <a:cubicBezTo>
                    <a:pt x="4010" y="5911"/>
                    <a:pt x="4321" y="5911"/>
                    <a:pt x="4459" y="5911"/>
                  </a:cubicBezTo>
                  <a:lnTo>
                    <a:pt x="5012" y="5911"/>
                  </a:lnTo>
                  <a:lnTo>
                    <a:pt x="5324" y="5773"/>
                  </a:lnTo>
                  <a:lnTo>
                    <a:pt x="5877" y="5773"/>
                  </a:lnTo>
                  <a:cubicBezTo>
                    <a:pt x="6602" y="5635"/>
                    <a:pt x="7467" y="5635"/>
                    <a:pt x="8469" y="5462"/>
                  </a:cubicBezTo>
                  <a:cubicBezTo>
                    <a:pt x="9057" y="5324"/>
                    <a:pt x="9782" y="5186"/>
                    <a:pt x="10508" y="5047"/>
                  </a:cubicBezTo>
                  <a:lnTo>
                    <a:pt x="11061" y="4909"/>
                  </a:lnTo>
                  <a:lnTo>
                    <a:pt x="11925" y="4909"/>
                  </a:lnTo>
                  <a:lnTo>
                    <a:pt x="12098" y="4771"/>
                  </a:lnTo>
                  <a:lnTo>
                    <a:pt x="12237" y="4771"/>
                  </a:lnTo>
                  <a:lnTo>
                    <a:pt x="13654" y="4460"/>
                  </a:lnTo>
                  <a:cubicBezTo>
                    <a:pt x="15105" y="4321"/>
                    <a:pt x="16557" y="4045"/>
                    <a:pt x="17974" y="3907"/>
                  </a:cubicBezTo>
                  <a:cubicBezTo>
                    <a:pt x="18700" y="3734"/>
                    <a:pt x="19564" y="3596"/>
                    <a:pt x="20429" y="3457"/>
                  </a:cubicBezTo>
                  <a:lnTo>
                    <a:pt x="20740" y="3457"/>
                  </a:lnTo>
                  <a:cubicBezTo>
                    <a:pt x="21154" y="3319"/>
                    <a:pt x="21742" y="3319"/>
                    <a:pt x="22157" y="3181"/>
                  </a:cubicBezTo>
                  <a:lnTo>
                    <a:pt x="22744" y="3181"/>
                  </a:lnTo>
                  <a:cubicBezTo>
                    <a:pt x="23021" y="3043"/>
                    <a:pt x="23332" y="3043"/>
                    <a:pt x="23609" y="3043"/>
                  </a:cubicBezTo>
                  <a:cubicBezTo>
                    <a:pt x="23747" y="3043"/>
                    <a:pt x="23885" y="3043"/>
                    <a:pt x="24023" y="2870"/>
                  </a:cubicBezTo>
                  <a:lnTo>
                    <a:pt x="24196" y="2870"/>
                  </a:lnTo>
                  <a:cubicBezTo>
                    <a:pt x="25060" y="2731"/>
                    <a:pt x="25752" y="2731"/>
                    <a:pt x="26616" y="2593"/>
                  </a:cubicBezTo>
                  <a:cubicBezTo>
                    <a:pt x="27203" y="2455"/>
                    <a:pt x="27791" y="2455"/>
                    <a:pt x="28344" y="2455"/>
                  </a:cubicBezTo>
                  <a:cubicBezTo>
                    <a:pt x="29381" y="2317"/>
                    <a:pt x="30245" y="2178"/>
                    <a:pt x="31247" y="2178"/>
                  </a:cubicBezTo>
                  <a:lnTo>
                    <a:pt x="31524" y="2178"/>
                  </a:lnTo>
                  <a:cubicBezTo>
                    <a:pt x="31973" y="2006"/>
                    <a:pt x="32388" y="2006"/>
                    <a:pt x="32837" y="2006"/>
                  </a:cubicBezTo>
                  <a:cubicBezTo>
                    <a:pt x="33702" y="1867"/>
                    <a:pt x="34393" y="1867"/>
                    <a:pt x="35257" y="1729"/>
                  </a:cubicBezTo>
                  <a:lnTo>
                    <a:pt x="36570" y="1591"/>
                  </a:lnTo>
                  <a:lnTo>
                    <a:pt x="36847" y="1591"/>
                  </a:lnTo>
                  <a:cubicBezTo>
                    <a:pt x="38299" y="1453"/>
                    <a:pt x="40027" y="1314"/>
                    <a:pt x="41755" y="1141"/>
                  </a:cubicBezTo>
                  <a:lnTo>
                    <a:pt x="41893" y="1141"/>
                  </a:lnTo>
                  <a:lnTo>
                    <a:pt x="42032" y="1003"/>
                  </a:lnTo>
                  <a:cubicBezTo>
                    <a:pt x="42032" y="1003"/>
                    <a:pt x="42170" y="1003"/>
                    <a:pt x="42170" y="865"/>
                  </a:cubicBezTo>
                  <a:cubicBezTo>
                    <a:pt x="42170" y="865"/>
                    <a:pt x="42343" y="727"/>
                    <a:pt x="42343" y="588"/>
                  </a:cubicBezTo>
                  <a:cubicBezTo>
                    <a:pt x="42343" y="450"/>
                    <a:pt x="42170" y="277"/>
                    <a:pt x="42170" y="139"/>
                  </a:cubicBezTo>
                  <a:cubicBezTo>
                    <a:pt x="42032" y="1"/>
                    <a:pt x="41893" y="1"/>
                    <a:pt x="41755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4267807" y="3388003"/>
              <a:ext cx="21121" cy="52156"/>
            </a:xfrm>
            <a:custGeom>
              <a:avLst/>
              <a:gdLst/>
              <a:ahLst/>
              <a:cxnLst/>
              <a:rect l="l" t="t" r="r" b="b"/>
              <a:pathLst>
                <a:path w="1176" h="2904" extrusionOk="0">
                  <a:moveTo>
                    <a:pt x="173" y="0"/>
                  </a:moveTo>
                  <a:lnTo>
                    <a:pt x="0" y="726"/>
                  </a:lnTo>
                  <a:lnTo>
                    <a:pt x="0" y="865"/>
                  </a:lnTo>
                  <a:lnTo>
                    <a:pt x="0" y="2904"/>
                  </a:lnTo>
                  <a:lnTo>
                    <a:pt x="1175" y="2904"/>
                  </a:lnTo>
                  <a:cubicBezTo>
                    <a:pt x="1037" y="2455"/>
                    <a:pt x="864" y="2178"/>
                    <a:pt x="726" y="1729"/>
                  </a:cubicBezTo>
                  <a:cubicBezTo>
                    <a:pt x="726" y="1590"/>
                    <a:pt x="588" y="1452"/>
                    <a:pt x="588" y="1314"/>
                  </a:cubicBezTo>
                  <a:cubicBezTo>
                    <a:pt x="450" y="1003"/>
                    <a:pt x="450" y="726"/>
                    <a:pt x="311" y="450"/>
                  </a:cubicBezTo>
                  <a:cubicBezTo>
                    <a:pt x="173" y="312"/>
                    <a:pt x="173" y="139"/>
                    <a:pt x="17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4097079" y="3416559"/>
              <a:ext cx="15535" cy="23599"/>
            </a:xfrm>
            <a:custGeom>
              <a:avLst/>
              <a:gdLst/>
              <a:ahLst/>
              <a:cxnLst/>
              <a:rect l="l" t="t" r="r" b="b"/>
              <a:pathLst>
                <a:path w="865" h="1314" extrusionOk="0">
                  <a:moveTo>
                    <a:pt x="865" y="0"/>
                  </a:moveTo>
                  <a:cubicBezTo>
                    <a:pt x="727" y="277"/>
                    <a:pt x="588" y="450"/>
                    <a:pt x="450" y="726"/>
                  </a:cubicBezTo>
                  <a:lnTo>
                    <a:pt x="312" y="865"/>
                  </a:lnTo>
                  <a:lnTo>
                    <a:pt x="1" y="1314"/>
                  </a:lnTo>
                  <a:lnTo>
                    <a:pt x="865" y="1314"/>
                  </a:lnTo>
                  <a:lnTo>
                    <a:pt x="865" y="1003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4125635" y="3383028"/>
              <a:ext cx="10578" cy="57131"/>
            </a:xfrm>
            <a:custGeom>
              <a:avLst/>
              <a:gdLst/>
              <a:ahLst/>
              <a:cxnLst/>
              <a:rect l="l" t="t" r="r" b="b"/>
              <a:pathLst>
                <a:path w="589" h="3181" extrusionOk="0">
                  <a:moveTo>
                    <a:pt x="450" y="1"/>
                  </a:moveTo>
                  <a:lnTo>
                    <a:pt x="312" y="139"/>
                  </a:lnTo>
                  <a:lnTo>
                    <a:pt x="139" y="416"/>
                  </a:lnTo>
                  <a:lnTo>
                    <a:pt x="1" y="589"/>
                  </a:lnTo>
                  <a:lnTo>
                    <a:pt x="1" y="727"/>
                  </a:lnTo>
                  <a:cubicBezTo>
                    <a:pt x="139" y="727"/>
                    <a:pt x="139" y="865"/>
                    <a:pt x="139" y="1003"/>
                  </a:cubicBezTo>
                  <a:lnTo>
                    <a:pt x="139" y="3181"/>
                  </a:lnTo>
                  <a:lnTo>
                    <a:pt x="588" y="3181"/>
                  </a:lnTo>
                  <a:cubicBezTo>
                    <a:pt x="588" y="2870"/>
                    <a:pt x="450" y="2593"/>
                    <a:pt x="450" y="2455"/>
                  </a:cubicBezTo>
                  <a:lnTo>
                    <a:pt x="450" y="2006"/>
                  </a:lnTo>
                  <a:lnTo>
                    <a:pt x="450" y="1867"/>
                  </a:lnTo>
                  <a:lnTo>
                    <a:pt x="450" y="1003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4149235" y="3333997"/>
              <a:ext cx="20492" cy="106162"/>
            </a:xfrm>
            <a:custGeom>
              <a:avLst/>
              <a:gdLst/>
              <a:ahLst/>
              <a:cxnLst/>
              <a:rect l="l" t="t" r="r" b="b"/>
              <a:pathLst>
                <a:path w="1141" h="5911" extrusionOk="0">
                  <a:moveTo>
                    <a:pt x="1003" y="0"/>
                  </a:moveTo>
                  <a:lnTo>
                    <a:pt x="864" y="139"/>
                  </a:lnTo>
                  <a:cubicBezTo>
                    <a:pt x="864" y="277"/>
                    <a:pt x="726" y="277"/>
                    <a:pt x="726" y="415"/>
                  </a:cubicBezTo>
                  <a:cubicBezTo>
                    <a:pt x="415" y="726"/>
                    <a:pt x="277" y="1003"/>
                    <a:pt x="138" y="1279"/>
                  </a:cubicBezTo>
                  <a:cubicBezTo>
                    <a:pt x="138" y="1417"/>
                    <a:pt x="138" y="1590"/>
                    <a:pt x="0" y="1729"/>
                  </a:cubicBezTo>
                  <a:lnTo>
                    <a:pt x="0" y="3733"/>
                  </a:lnTo>
                  <a:cubicBezTo>
                    <a:pt x="0" y="4459"/>
                    <a:pt x="0" y="5185"/>
                    <a:pt x="138" y="5911"/>
                  </a:cubicBezTo>
                  <a:lnTo>
                    <a:pt x="1141" y="5911"/>
                  </a:lnTo>
                  <a:lnTo>
                    <a:pt x="1141" y="5738"/>
                  </a:lnTo>
                  <a:cubicBezTo>
                    <a:pt x="1141" y="5323"/>
                    <a:pt x="1141" y="4874"/>
                    <a:pt x="1003" y="4459"/>
                  </a:cubicBezTo>
                  <a:cubicBezTo>
                    <a:pt x="1003" y="3007"/>
                    <a:pt x="864" y="1417"/>
                    <a:pt x="100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4180270" y="3300466"/>
              <a:ext cx="18014" cy="139693"/>
            </a:xfrm>
            <a:custGeom>
              <a:avLst/>
              <a:gdLst/>
              <a:ahLst/>
              <a:cxnLst/>
              <a:rect l="l" t="t" r="r" b="b"/>
              <a:pathLst>
                <a:path w="1003" h="7778" extrusionOk="0">
                  <a:moveTo>
                    <a:pt x="726" y="1"/>
                  </a:moveTo>
                  <a:cubicBezTo>
                    <a:pt x="554" y="277"/>
                    <a:pt x="277" y="554"/>
                    <a:pt x="0" y="865"/>
                  </a:cubicBezTo>
                  <a:cubicBezTo>
                    <a:pt x="139" y="1003"/>
                    <a:pt x="277" y="1141"/>
                    <a:pt x="139" y="1141"/>
                  </a:cubicBezTo>
                  <a:lnTo>
                    <a:pt x="139" y="3596"/>
                  </a:lnTo>
                  <a:lnTo>
                    <a:pt x="139" y="6326"/>
                  </a:lnTo>
                  <a:lnTo>
                    <a:pt x="139" y="6464"/>
                  </a:lnTo>
                  <a:cubicBezTo>
                    <a:pt x="277" y="6914"/>
                    <a:pt x="277" y="7329"/>
                    <a:pt x="277" y="7778"/>
                  </a:cubicBezTo>
                  <a:lnTo>
                    <a:pt x="1003" y="7778"/>
                  </a:lnTo>
                  <a:lnTo>
                    <a:pt x="1003" y="7605"/>
                  </a:lnTo>
                  <a:cubicBezTo>
                    <a:pt x="865" y="7329"/>
                    <a:pt x="865" y="7052"/>
                    <a:pt x="865" y="6741"/>
                  </a:cubicBezTo>
                  <a:lnTo>
                    <a:pt x="865" y="6603"/>
                  </a:lnTo>
                  <a:lnTo>
                    <a:pt x="865" y="5600"/>
                  </a:lnTo>
                  <a:lnTo>
                    <a:pt x="865" y="5462"/>
                  </a:lnTo>
                  <a:cubicBezTo>
                    <a:pt x="726" y="5186"/>
                    <a:pt x="726" y="4874"/>
                    <a:pt x="726" y="4598"/>
                  </a:cubicBezTo>
                  <a:lnTo>
                    <a:pt x="726" y="4460"/>
                  </a:lnTo>
                  <a:lnTo>
                    <a:pt x="726" y="3734"/>
                  </a:lnTo>
                  <a:lnTo>
                    <a:pt x="726" y="3457"/>
                  </a:lnTo>
                  <a:lnTo>
                    <a:pt x="726" y="2870"/>
                  </a:lnTo>
                  <a:lnTo>
                    <a:pt x="726" y="2593"/>
                  </a:lnTo>
                  <a:lnTo>
                    <a:pt x="726" y="2006"/>
                  </a:lnTo>
                  <a:lnTo>
                    <a:pt x="726" y="1729"/>
                  </a:lnTo>
                  <a:lnTo>
                    <a:pt x="726" y="1280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4205719" y="3266324"/>
              <a:ext cx="21121" cy="173835"/>
            </a:xfrm>
            <a:custGeom>
              <a:avLst/>
              <a:gdLst/>
              <a:ahLst/>
              <a:cxnLst/>
              <a:rect l="l" t="t" r="r" b="b"/>
              <a:pathLst>
                <a:path w="1176" h="9679" extrusionOk="0">
                  <a:moveTo>
                    <a:pt x="1176" y="1"/>
                  </a:moveTo>
                  <a:cubicBezTo>
                    <a:pt x="1038" y="173"/>
                    <a:pt x="865" y="312"/>
                    <a:pt x="727" y="312"/>
                  </a:cubicBezTo>
                  <a:cubicBezTo>
                    <a:pt x="727" y="450"/>
                    <a:pt x="588" y="588"/>
                    <a:pt x="450" y="727"/>
                  </a:cubicBezTo>
                  <a:cubicBezTo>
                    <a:pt x="312" y="727"/>
                    <a:pt x="312" y="865"/>
                    <a:pt x="173" y="1038"/>
                  </a:cubicBezTo>
                  <a:cubicBezTo>
                    <a:pt x="173" y="1038"/>
                    <a:pt x="312" y="1176"/>
                    <a:pt x="312" y="1314"/>
                  </a:cubicBezTo>
                  <a:cubicBezTo>
                    <a:pt x="1" y="3630"/>
                    <a:pt x="173" y="6222"/>
                    <a:pt x="450" y="9679"/>
                  </a:cubicBezTo>
                  <a:lnTo>
                    <a:pt x="727" y="9679"/>
                  </a:lnTo>
                  <a:cubicBezTo>
                    <a:pt x="727" y="6637"/>
                    <a:pt x="727" y="3319"/>
                    <a:pt x="1176" y="173"/>
                  </a:cubicBezTo>
                  <a:lnTo>
                    <a:pt x="117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4234275" y="3305441"/>
              <a:ext cx="21121" cy="134718"/>
            </a:xfrm>
            <a:custGeom>
              <a:avLst/>
              <a:gdLst/>
              <a:ahLst/>
              <a:cxnLst/>
              <a:rect l="l" t="t" r="r" b="b"/>
              <a:pathLst>
                <a:path w="1176" h="7501" extrusionOk="0">
                  <a:moveTo>
                    <a:pt x="139" y="0"/>
                  </a:moveTo>
                  <a:cubicBezTo>
                    <a:pt x="1" y="2316"/>
                    <a:pt x="1" y="4597"/>
                    <a:pt x="1" y="7501"/>
                  </a:cubicBezTo>
                  <a:lnTo>
                    <a:pt x="1003" y="7501"/>
                  </a:lnTo>
                  <a:lnTo>
                    <a:pt x="1003" y="5323"/>
                  </a:lnTo>
                  <a:lnTo>
                    <a:pt x="1003" y="5185"/>
                  </a:lnTo>
                  <a:cubicBezTo>
                    <a:pt x="1176" y="4321"/>
                    <a:pt x="1176" y="3457"/>
                    <a:pt x="1176" y="2593"/>
                  </a:cubicBezTo>
                  <a:lnTo>
                    <a:pt x="1176" y="2454"/>
                  </a:lnTo>
                  <a:lnTo>
                    <a:pt x="1176" y="2316"/>
                  </a:lnTo>
                  <a:cubicBezTo>
                    <a:pt x="865" y="1590"/>
                    <a:pt x="588" y="864"/>
                    <a:pt x="312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" name="Google Shape;1120;p8"/>
          <p:cNvGrpSpPr/>
          <p:nvPr/>
        </p:nvGrpSpPr>
        <p:grpSpPr>
          <a:xfrm>
            <a:off x="4962235" y="3203317"/>
            <a:ext cx="1096430" cy="1330225"/>
            <a:chOff x="5788869" y="3127462"/>
            <a:chExt cx="1209253" cy="1467268"/>
          </a:xfrm>
        </p:grpSpPr>
        <p:sp>
          <p:nvSpPr>
            <p:cNvPr id="1121" name="Google Shape;1121;p8"/>
            <p:cNvSpPr/>
            <p:nvPr/>
          </p:nvSpPr>
          <p:spPr>
            <a:xfrm>
              <a:off x="6186779" y="3898009"/>
              <a:ext cx="289682" cy="397932"/>
            </a:xfrm>
            <a:custGeom>
              <a:avLst/>
              <a:gdLst/>
              <a:ahLst/>
              <a:cxnLst/>
              <a:rect l="l" t="t" r="r" b="b"/>
              <a:pathLst>
                <a:path w="14242" h="19564" extrusionOk="0">
                  <a:moveTo>
                    <a:pt x="277" y="0"/>
                  </a:moveTo>
                  <a:cubicBezTo>
                    <a:pt x="277" y="726"/>
                    <a:pt x="139" y="1417"/>
                    <a:pt x="0" y="2143"/>
                  </a:cubicBezTo>
                  <a:cubicBezTo>
                    <a:pt x="1729" y="5323"/>
                    <a:pt x="3733" y="8192"/>
                    <a:pt x="5911" y="11095"/>
                  </a:cubicBezTo>
                  <a:cubicBezTo>
                    <a:pt x="7916" y="13515"/>
                    <a:pt x="9921" y="15969"/>
                    <a:pt x="11822" y="18423"/>
                  </a:cubicBezTo>
                  <a:cubicBezTo>
                    <a:pt x="12686" y="18873"/>
                    <a:pt x="13377" y="19149"/>
                    <a:pt x="14241" y="19564"/>
                  </a:cubicBezTo>
                  <a:cubicBezTo>
                    <a:pt x="13965" y="19011"/>
                    <a:pt x="13550" y="18423"/>
                    <a:pt x="13101" y="17836"/>
                  </a:cubicBezTo>
                  <a:cubicBezTo>
                    <a:pt x="12962" y="17559"/>
                    <a:pt x="12686" y="17283"/>
                    <a:pt x="12375" y="16833"/>
                  </a:cubicBezTo>
                  <a:cubicBezTo>
                    <a:pt x="10785" y="14690"/>
                    <a:pt x="9056" y="12374"/>
                    <a:pt x="7501" y="10058"/>
                  </a:cubicBezTo>
                  <a:cubicBezTo>
                    <a:pt x="7052" y="9505"/>
                    <a:pt x="6637" y="8918"/>
                    <a:pt x="6326" y="8330"/>
                  </a:cubicBezTo>
                  <a:cubicBezTo>
                    <a:pt x="6187" y="8192"/>
                    <a:pt x="6187" y="8192"/>
                    <a:pt x="6049" y="8054"/>
                  </a:cubicBezTo>
                  <a:cubicBezTo>
                    <a:pt x="4183" y="5323"/>
                    <a:pt x="2316" y="2592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6001871" y="4199605"/>
              <a:ext cx="847202" cy="395125"/>
            </a:xfrm>
            <a:custGeom>
              <a:avLst/>
              <a:gdLst/>
              <a:ahLst/>
              <a:cxnLst/>
              <a:rect l="l" t="t" r="r" b="b"/>
              <a:pathLst>
                <a:path w="41652" h="19426" extrusionOk="0">
                  <a:moveTo>
                    <a:pt x="1" y="0"/>
                  </a:moveTo>
                  <a:cubicBezTo>
                    <a:pt x="312" y="415"/>
                    <a:pt x="450" y="865"/>
                    <a:pt x="727" y="1279"/>
                  </a:cubicBezTo>
                  <a:cubicBezTo>
                    <a:pt x="1729" y="3008"/>
                    <a:pt x="3181" y="4459"/>
                    <a:pt x="4909" y="5462"/>
                  </a:cubicBezTo>
                  <a:cubicBezTo>
                    <a:pt x="5911" y="6188"/>
                    <a:pt x="7087" y="6775"/>
                    <a:pt x="8089" y="7328"/>
                  </a:cubicBezTo>
                  <a:cubicBezTo>
                    <a:pt x="9368" y="8054"/>
                    <a:pt x="10681" y="8642"/>
                    <a:pt x="12098" y="9368"/>
                  </a:cubicBezTo>
                  <a:cubicBezTo>
                    <a:pt x="14553" y="10508"/>
                    <a:pt x="17145" y="11649"/>
                    <a:pt x="19737" y="12824"/>
                  </a:cubicBezTo>
                  <a:cubicBezTo>
                    <a:pt x="23056" y="14241"/>
                    <a:pt x="26236" y="15416"/>
                    <a:pt x="29554" y="16557"/>
                  </a:cubicBezTo>
                  <a:cubicBezTo>
                    <a:pt x="31282" y="17145"/>
                    <a:pt x="32838" y="17698"/>
                    <a:pt x="34566" y="18147"/>
                  </a:cubicBezTo>
                  <a:cubicBezTo>
                    <a:pt x="36156" y="18735"/>
                    <a:pt x="37884" y="19149"/>
                    <a:pt x="39612" y="19426"/>
                  </a:cubicBezTo>
                  <a:cubicBezTo>
                    <a:pt x="40615" y="19426"/>
                    <a:pt x="41479" y="18562"/>
                    <a:pt x="41652" y="17559"/>
                  </a:cubicBezTo>
                  <a:cubicBezTo>
                    <a:pt x="41652" y="17145"/>
                    <a:pt x="41479" y="16557"/>
                    <a:pt x="41064" y="16281"/>
                  </a:cubicBezTo>
                  <a:cubicBezTo>
                    <a:pt x="40788" y="15831"/>
                    <a:pt x="40338" y="15693"/>
                    <a:pt x="39751" y="15555"/>
                  </a:cubicBezTo>
                  <a:lnTo>
                    <a:pt x="39612" y="15555"/>
                  </a:lnTo>
                  <a:cubicBezTo>
                    <a:pt x="40062" y="16142"/>
                    <a:pt x="40338" y="16695"/>
                    <a:pt x="40788" y="17421"/>
                  </a:cubicBezTo>
                  <a:cubicBezTo>
                    <a:pt x="40926" y="17559"/>
                    <a:pt x="40788" y="17871"/>
                    <a:pt x="40615" y="18009"/>
                  </a:cubicBezTo>
                  <a:lnTo>
                    <a:pt x="40476" y="18009"/>
                  </a:lnTo>
                  <a:cubicBezTo>
                    <a:pt x="40476" y="18107"/>
                    <a:pt x="40338" y="18204"/>
                    <a:pt x="40208" y="18204"/>
                  </a:cubicBezTo>
                  <a:cubicBezTo>
                    <a:pt x="40155" y="18204"/>
                    <a:pt x="40102" y="18188"/>
                    <a:pt x="40062" y="18147"/>
                  </a:cubicBezTo>
                  <a:cubicBezTo>
                    <a:pt x="38333" y="17559"/>
                    <a:pt x="36605" y="17006"/>
                    <a:pt x="34877" y="16281"/>
                  </a:cubicBezTo>
                  <a:cubicBezTo>
                    <a:pt x="32146" y="15278"/>
                    <a:pt x="29381" y="14414"/>
                    <a:pt x="26789" y="13377"/>
                  </a:cubicBezTo>
                  <a:cubicBezTo>
                    <a:pt x="25372" y="12962"/>
                    <a:pt x="24058" y="12375"/>
                    <a:pt x="22779" y="11649"/>
                  </a:cubicBezTo>
                  <a:cubicBezTo>
                    <a:pt x="21466" y="11096"/>
                    <a:pt x="20187" y="10508"/>
                    <a:pt x="18873" y="9782"/>
                  </a:cubicBezTo>
                  <a:cubicBezTo>
                    <a:pt x="15555" y="8365"/>
                    <a:pt x="12098" y="6775"/>
                    <a:pt x="8815" y="5185"/>
                  </a:cubicBezTo>
                  <a:cubicBezTo>
                    <a:pt x="5773" y="3733"/>
                    <a:pt x="2766" y="2143"/>
                    <a:pt x="174" y="139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5981491" y="3625214"/>
              <a:ext cx="155398" cy="568788"/>
            </a:xfrm>
            <a:custGeom>
              <a:avLst/>
              <a:gdLst/>
              <a:ahLst/>
              <a:cxnLst/>
              <a:rect l="l" t="t" r="r" b="b"/>
              <a:pathLst>
                <a:path w="7640" h="27964" extrusionOk="0">
                  <a:moveTo>
                    <a:pt x="7052" y="1"/>
                  </a:moveTo>
                  <a:cubicBezTo>
                    <a:pt x="6187" y="1"/>
                    <a:pt x="5323" y="450"/>
                    <a:pt x="5185" y="1314"/>
                  </a:cubicBezTo>
                  <a:cubicBezTo>
                    <a:pt x="4044" y="5047"/>
                    <a:pt x="2731" y="8642"/>
                    <a:pt x="1729" y="12237"/>
                  </a:cubicBezTo>
                  <a:cubicBezTo>
                    <a:pt x="1176" y="14276"/>
                    <a:pt x="588" y="16419"/>
                    <a:pt x="311" y="18459"/>
                  </a:cubicBezTo>
                  <a:cubicBezTo>
                    <a:pt x="0" y="20463"/>
                    <a:pt x="0" y="22468"/>
                    <a:pt x="139" y="24507"/>
                  </a:cubicBezTo>
                  <a:cubicBezTo>
                    <a:pt x="311" y="25648"/>
                    <a:pt x="450" y="26789"/>
                    <a:pt x="864" y="27964"/>
                  </a:cubicBezTo>
                  <a:cubicBezTo>
                    <a:pt x="1176" y="25199"/>
                    <a:pt x="1590" y="22606"/>
                    <a:pt x="2040" y="20014"/>
                  </a:cubicBezTo>
                  <a:cubicBezTo>
                    <a:pt x="2593" y="16281"/>
                    <a:pt x="3457" y="12548"/>
                    <a:pt x="4183" y="8953"/>
                  </a:cubicBezTo>
                  <a:cubicBezTo>
                    <a:pt x="4459" y="8089"/>
                    <a:pt x="4632" y="7225"/>
                    <a:pt x="4770" y="6361"/>
                  </a:cubicBezTo>
                  <a:cubicBezTo>
                    <a:pt x="4909" y="5635"/>
                    <a:pt x="5047" y="4909"/>
                    <a:pt x="5185" y="4321"/>
                  </a:cubicBezTo>
                  <a:cubicBezTo>
                    <a:pt x="5323" y="3596"/>
                    <a:pt x="5634" y="2904"/>
                    <a:pt x="5773" y="2178"/>
                  </a:cubicBezTo>
                  <a:cubicBezTo>
                    <a:pt x="5911" y="1867"/>
                    <a:pt x="6049" y="1453"/>
                    <a:pt x="6187" y="1176"/>
                  </a:cubicBezTo>
                  <a:cubicBezTo>
                    <a:pt x="6360" y="865"/>
                    <a:pt x="6637" y="588"/>
                    <a:pt x="6775" y="312"/>
                  </a:cubicBezTo>
                  <a:cubicBezTo>
                    <a:pt x="6775" y="312"/>
                    <a:pt x="6913" y="139"/>
                    <a:pt x="7052" y="139"/>
                  </a:cubicBezTo>
                  <a:cubicBezTo>
                    <a:pt x="7224" y="139"/>
                    <a:pt x="7363" y="312"/>
                    <a:pt x="7363" y="312"/>
                  </a:cubicBezTo>
                  <a:lnTo>
                    <a:pt x="7501" y="312"/>
                  </a:lnTo>
                  <a:cubicBezTo>
                    <a:pt x="7501" y="450"/>
                    <a:pt x="7639" y="450"/>
                    <a:pt x="7639" y="450"/>
                  </a:cubicBezTo>
                  <a:cubicBezTo>
                    <a:pt x="7363" y="139"/>
                    <a:pt x="7052" y="1"/>
                    <a:pt x="7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6787165" y="4539175"/>
              <a:ext cx="2848" cy="2827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1" y="0"/>
                  </a:moveTo>
                  <a:cubicBezTo>
                    <a:pt x="1" y="139"/>
                    <a:pt x="139" y="139"/>
                    <a:pt x="139" y="13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6136865" y="3751055"/>
              <a:ext cx="52742" cy="52762"/>
            </a:xfrm>
            <a:custGeom>
              <a:avLst/>
              <a:gdLst/>
              <a:ahLst/>
              <a:cxnLst/>
              <a:rect l="l" t="t" r="r" b="b"/>
              <a:pathLst>
                <a:path w="2593" h="2594" extrusionOk="0">
                  <a:moveTo>
                    <a:pt x="1590" y="1"/>
                  </a:moveTo>
                  <a:cubicBezTo>
                    <a:pt x="1452" y="1"/>
                    <a:pt x="1452" y="174"/>
                    <a:pt x="1314" y="174"/>
                  </a:cubicBezTo>
                  <a:cubicBezTo>
                    <a:pt x="1141" y="174"/>
                    <a:pt x="1003" y="174"/>
                    <a:pt x="864" y="312"/>
                  </a:cubicBezTo>
                  <a:cubicBezTo>
                    <a:pt x="726" y="312"/>
                    <a:pt x="588" y="450"/>
                    <a:pt x="450" y="589"/>
                  </a:cubicBezTo>
                  <a:lnTo>
                    <a:pt x="138" y="865"/>
                  </a:lnTo>
                  <a:cubicBezTo>
                    <a:pt x="138" y="1038"/>
                    <a:pt x="138" y="1038"/>
                    <a:pt x="0" y="1176"/>
                  </a:cubicBezTo>
                  <a:lnTo>
                    <a:pt x="0" y="1453"/>
                  </a:lnTo>
                  <a:lnTo>
                    <a:pt x="0" y="1729"/>
                  </a:lnTo>
                  <a:lnTo>
                    <a:pt x="138" y="1902"/>
                  </a:lnTo>
                  <a:cubicBezTo>
                    <a:pt x="138" y="2040"/>
                    <a:pt x="277" y="2040"/>
                    <a:pt x="277" y="2179"/>
                  </a:cubicBezTo>
                  <a:lnTo>
                    <a:pt x="588" y="2455"/>
                  </a:lnTo>
                  <a:lnTo>
                    <a:pt x="864" y="2455"/>
                  </a:lnTo>
                  <a:cubicBezTo>
                    <a:pt x="864" y="2593"/>
                    <a:pt x="1003" y="2593"/>
                    <a:pt x="1141" y="2593"/>
                  </a:cubicBezTo>
                  <a:cubicBezTo>
                    <a:pt x="1141" y="2593"/>
                    <a:pt x="1314" y="2593"/>
                    <a:pt x="1452" y="2455"/>
                  </a:cubicBezTo>
                  <a:lnTo>
                    <a:pt x="1728" y="2455"/>
                  </a:lnTo>
                  <a:cubicBezTo>
                    <a:pt x="1867" y="2317"/>
                    <a:pt x="1867" y="2317"/>
                    <a:pt x="2005" y="2179"/>
                  </a:cubicBezTo>
                  <a:cubicBezTo>
                    <a:pt x="2178" y="2040"/>
                    <a:pt x="2178" y="2040"/>
                    <a:pt x="2316" y="1902"/>
                  </a:cubicBezTo>
                  <a:cubicBezTo>
                    <a:pt x="2454" y="1729"/>
                    <a:pt x="2454" y="1591"/>
                    <a:pt x="2454" y="1453"/>
                  </a:cubicBezTo>
                  <a:cubicBezTo>
                    <a:pt x="2593" y="1314"/>
                    <a:pt x="2593" y="1176"/>
                    <a:pt x="2593" y="1038"/>
                  </a:cubicBezTo>
                  <a:lnTo>
                    <a:pt x="2593" y="865"/>
                  </a:lnTo>
                  <a:cubicBezTo>
                    <a:pt x="2593" y="727"/>
                    <a:pt x="2454" y="727"/>
                    <a:pt x="2454" y="727"/>
                  </a:cubicBezTo>
                  <a:lnTo>
                    <a:pt x="2454" y="589"/>
                  </a:lnTo>
                  <a:lnTo>
                    <a:pt x="2316" y="450"/>
                  </a:lnTo>
                  <a:cubicBezTo>
                    <a:pt x="2316" y="312"/>
                    <a:pt x="2178" y="312"/>
                    <a:pt x="2178" y="174"/>
                  </a:cubicBezTo>
                  <a:lnTo>
                    <a:pt x="1867" y="174"/>
                  </a:lnTo>
                  <a:cubicBezTo>
                    <a:pt x="1728" y="174"/>
                    <a:pt x="1728" y="1"/>
                    <a:pt x="1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6209966" y="3698335"/>
              <a:ext cx="29554" cy="32361"/>
            </a:xfrm>
            <a:custGeom>
              <a:avLst/>
              <a:gdLst/>
              <a:ahLst/>
              <a:cxnLst/>
              <a:rect l="l" t="t" r="r" b="b"/>
              <a:pathLst>
                <a:path w="1453" h="1591" extrusionOk="0">
                  <a:moveTo>
                    <a:pt x="1" y="1"/>
                  </a:moveTo>
                  <a:cubicBezTo>
                    <a:pt x="589" y="450"/>
                    <a:pt x="1003" y="1038"/>
                    <a:pt x="1453" y="1591"/>
                  </a:cubicBezTo>
                  <a:cubicBezTo>
                    <a:pt x="1314" y="1176"/>
                    <a:pt x="1176" y="726"/>
                    <a:pt x="865" y="450"/>
                  </a:cubicBezTo>
                  <a:cubicBezTo>
                    <a:pt x="727" y="312"/>
                    <a:pt x="450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6470802" y="3311658"/>
              <a:ext cx="331156" cy="305161"/>
            </a:xfrm>
            <a:custGeom>
              <a:avLst/>
              <a:gdLst/>
              <a:ahLst/>
              <a:cxnLst/>
              <a:rect l="l" t="t" r="r" b="b"/>
              <a:pathLst>
                <a:path w="16281" h="15003" extrusionOk="0">
                  <a:moveTo>
                    <a:pt x="4183" y="1"/>
                  </a:moveTo>
                  <a:cubicBezTo>
                    <a:pt x="3457" y="1"/>
                    <a:pt x="2870" y="174"/>
                    <a:pt x="2178" y="312"/>
                  </a:cubicBezTo>
                  <a:cubicBezTo>
                    <a:pt x="1729" y="450"/>
                    <a:pt x="1314" y="588"/>
                    <a:pt x="865" y="865"/>
                  </a:cubicBezTo>
                  <a:cubicBezTo>
                    <a:pt x="588" y="1038"/>
                    <a:pt x="277" y="1176"/>
                    <a:pt x="1" y="1453"/>
                  </a:cubicBezTo>
                  <a:cubicBezTo>
                    <a:pt x="588" y="1902"/>
                    <a:pt x="1141" y="2455"/>
                    <a:pt x="1729" y="2904"/>
                  </a:cubicBezTo>
                  <a:cubicBezTo>
                    <a:pt x="2455" y="2766"/>
                    <a:pt x="3319" y="2593"/>
                    <a:pt x="4045" y="2455"/>
                  </a:cubicBezTo>
                  <a:cubicBezTo>
                    <a:pt x="5047" y="2455"/>
                    <a:pt x="5911" y="2455"/>
                    <a:pt x="6914" y="2593"/>
                  </a:cubicBezTo>
                  <a:cubicBezTo>
                    <a:pt x="7778" y="2904"/>
                    <a:pt x="8642" y="3043"/>
                    <a:pt x="9368" y="3457"/>
                  </a:cubicBezTo>
                  <a:cubicBezTo>
                    <a:pt x="10094" y="3907"/>
                    <a:pt x="10820" y="4321"/>
                    <a:pt x="11511" y="4771"/>
                  </a:cubicBezTo>
                  <a:cubicBezTo>
                    <a:pt x="12098" y="5358"/>
                    <a:pt x="12686" y="5911"/>
                    <a:pt x="13101" y="6637"/>
                  </a:cubicBezTo>
                  <a:cubicBezTo>
                    <a:pt x="13550" y="7363"/>
                    <a:pt x="13827" y="8089"/>
                    <a:pt x="14103" y="8815"/>
                  </a:cubicBezTo>
                  <a:cubicBezTo>
                    <a:pt x="14414" y="9506"/>
                    <a:pt x="14691" y="10370"/>
                    <a:pt x="14691" y="11234"/>
                  </a:cubicBezTo>
                  <a:cubicBezTo>
                    <a:pt x="14691" y="12271"/>
                    <a:pt x="14691" y="13274"/>
                    <a:pt x="14553" y="14276"/>
                  </a:cubicBezTo>
                  <a:cubicBezTo>
                    <a:pt x="14553" y="14276"/>
                    <a:pt x="14553" y="14414"/>
                    <a:pt x="14414" y="14414"/>
                  </a:cubicBezTo>
                  <a:lnTo>
                    <a:pt x="14414" y="14553"/>
                  </a:lnTo>
                  <a:cubicBezTo>
                    <a:pt x="14691" y="14691"/>
                    <a:pt x="14829" y="14864"/>
                    <a:pt x="14967" y="15002"/>
                  </a:cubicBezTo>
                  <a:cubicBezTo>
                    <a:pt x="15140" y="14691"/>
                    <a:pt x="15278" y="14414"/>
                    <a:pt x="15417" y="14276"/>
                  </a:cubicBezTo>
                  <a:cubicBezTo>
                    <a:pt x="15693" y="13689"/>
                    <a:pt x="15831" y="13274"/>
                    <a:pt x="16004" y="12824"/>
                  </a:cubicBezTo>
                  <a:cubicBezTo>
                    <a:pt x="16143" y="12099"/>
                    <a:pt x="16281" y="11546"/>
                    <a:pt x="16281" y="10820"/>
                  </a:cubicBezTo>
                  <a:cubicBezTo>
                    <a:pt x="16281" y="9956"/>
                    <a:pt x="16143" y="9091"/>
                    <a:pt x="15831" y="8227"/>
                  </a:cubicBezTo>
                  <a:cubicBezTo>
                    <a:pt x="15693" y="7501"/>
                    <a:pt x="15417" y="6776"/>
                    <a:pt x="15140" y="6050"/>
                  </a:cubicBezTo>
                  <a:cubicBezTo>
                    <a:pt x="14691" y="5358"/>
                    <a:pt x="14103" y="4771"/>
                    <a:pt x="13550" y="4183"/>
                  </a:cubicBezTo>
                  <a:cubicBezTo>
                    <a:pt x="12548" y="3181"/>
                    <a:pt x="11373" y="2317"/>
                    <a:pt x="10232" y="1591"/>
                  </a:cubicBezTo>
                  <a:cubicBezTo>
                    <a:pt x="9230" y="1176"/>
                    <a:pt x="8227" y="727"/>
                    <a:pt x="7190" y="450"/>
                  </a:cubicBezTo>
                  <a:cubicBezTo>
                    <a:pt x="6188" y="174"/>
                    <a:pt x="5185" y="1"/>
                    <a:pt x="4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6113658" y="3256131"/>
              <a:ext cx="884465" cy="678909"/>
            </a:xfrm>
            <a:custGeom>
              <a:avLst/>
              <a:gdLst/>
              <a:ahLst/>
              <a:cxnLst/>
              <a:rect l="l" t="t" r="r" b="b"/>
              <a:pathLst>
                <a:path w="43484" h="33378" extrusionOk="0">
                  <a:moveTo>
                    <a:pt x="1" y="0"/>
                  </a:moveTo>
                  <a:cubicBezTo>
                    <a:pt x="1" y="311"/>
                    <a:pt x="1" y="726"/>
                    <a:pt x="139" y="1003"/>
                  </a:cubicBezTo>
                  <a:cubicBezTo>
                    <a:pt x="2455" y="5323"/>
                    <a:pt x="5738" y="8953"/>
                    <a:pt x="9506" y="12236"/>
                  </a:cubicBezTo>
                  <a:cubicBezTo>
                    <a:pt x="13101" y="15416"/>
                    <a:pt x="16972" y="18285"/>
                    <a:pt x="20601" y="21465"/>
                  </a:cubicBezTo>
                  <a:cubicBezTo>
                    <a:pt x="21742" y="22329"/>
                    <a:pt x="22744" y="23332"/>
                    <a:pt x="23747" y="24507"/>
                  </a:cubicBezTo>
                  <a:cubicBezTo>
                    <a:pt x="24922" y="25786"/>
                    <a:pt x="26063" y="27099"/>
                    <a:pt x="27203" y="28240"/>
                  </a:cubicBezTo>
                  <a:cubicBezTo>
                    <a:pt x="28379" y="29519"/>
                    <a:pt x="29657" y="30556"/>
                    <a:pt x="30971" y="31558"/>
                  </a:cubicBezTo>
                  <a:cubicBezTo>
                    <a:pt x="31835" y="32284"/>
                    <a:pt x="32976" y="32837"/>
                    <a:pt x="34116" y="33148"/>
                  </a:cubicBezTo>
                  <a:cubicBezTo>
                    <a:pt x="34886" y="33310"/>
                    <a:pt x="35643" y="33377"/>
                    <a:pt x="36403" y="33377"/>
                  </a:cubicBezTo>
                  <a:cubicBezTo>
                    <a:pt x="36940" y="33377"/>
                    <a:pt x="37478" y="33344"/>
                    <a:pt x="38022" y="33286"/>
                  </a:cubicBezTo>
                  <a:cubicBezTo>
                    <a:pt x="38575" y="33286"/>
                    <a:pt x="39163" y="33148"/>
                    <a:pt x="39750" y="32975"/>
                  </a:cubicBezTo>
                  <a:cubicBezTo>
                    <a:pt x="40165" y="32837"/>
                    <a:pt x="40476" y="32699"/>
                    <a:pt x="40753" y="32560"/>
                  </a:cubicBezTo>
                  <a:cubicBezTo>
                    <a:pt x="41168" y="32422"/>
                    <a:pt x="41479" y="32284"/>
                    <a:pt x="41755" y="31973"/>
                  </a:cubicBezTo>
                  <a:cubicBezTo>
                    <a:pt x="42205" y="31696"/>
                    <a:pt x="42619" y="31247"/>
                    <a:pt x="42758" y="30694"/>
                  </a:cubicBezTo>
                  <a:cubicBezTo>
                    <a:pt x="42896" y="30383"/>
                    <a:pt x="43069" y="30106"/>
                    <a:pt x="43207" y="29830"/>
                  </a:cubicBezTo>
                  <a:cubicBezTo>
                    <a:pt x="43345" y="29380"/>
                    <a:pt x="43345" y="28966"/>
                    <a:pt x="43345" y="28516"/>
                  </a:cubicBezTo>
                  <a:cubicBezTo>
                    <a:pt x="43483" y="28240"/>
                    <a:pt x="43345" y="27963"/>
                    <a:pt x="43345" y="27652"/>
                  </a:cubicBezTo>
                  <a:cubicBezTo>
                    <a:pt x="43345" y="27237"/>
                    <a:pt x="43069" y="26788"/>
                    <a:pt x="42758" y="26512"/>
                  </a:cubicBezTo>
                  <a:cubicBezTo>
                    <a:pt x="42619" y="26235"/>
                    <a:pt x="42205" y="25924"/>
                    <a:pt x="42032" y="25786"/>
                  </a:cubicBezTo>
                  <a:cubicBezTo>
                    <a:pt x="41617" y="25509"/>
                    <a:pt x="41029" y="25371"/>
                    <a:pt x="40615" y="25060"/>
                  </a:cubicBezTo>
                  <a:lnTo>
                    <a:pt x="40165" y="25060"/>
                  </a:lnTo>
                  <a:cubicBezTo>
                    <a:pt x="40303" y="25060"/>
                    <a:pt x="40303" y="25060"/>
                    <a:pt x="40303" y="25198"/>
                  </a:cubicBezTo>
                  <a:cubicBezTo>
                    <a:pt x="41029" y="25647"/>
                    <a:pt x="41755" y="26235"/>
                    <a:pt x="42205" y="26926"/>
                  </a:cubicBezTo>
                  <a:cubicBezTo>
                    <a:pt x="42343" y="27099"/>
                    <a:pt x="42343" y="27237"/>
                    <a:pt x="42343" y="27376"/>
                  </a:cubicBezTo>
                  <a:lnTo>
                    <a:pt x="42343" y="27514"/>
                  </a:lnTo>
                  <a:cubicBezTo>
                    <a:pt x="42205" y="27514"/>
                    <a:pt x="42205" y="27652"/>
                    <a:pt x="42032" y="27790"/>
                  </a:cubicBezTo>
                  <a:cubicBezTo>
                    <a:pt x="41029" y="28827"/>
                    <a:pt x="39889" y="29519"/>
                    <a:pt x="38575" y="30383"/>
                  </a:cubicBezTo>
                  <a:cubicBezTo>
                    <a:pt x="37711" y="30970"/>
                    <a:pt x="36709" y="31420"/>
                    <a:pt x="35706" y="31973"/>
                  </a:cubicBezTo>
                  <a:lnTo>
                    <a:pt x="35568" y="31973"/>
                  </a:lnTo>
                  <a:cubicBezTo>
                    <a:pt x="35292" y="32111"/>
                    <a:pt x="34980" y="32284"/>
                    <a:pt x="34842" y="32422"/>
                  </a:cubicBezTo>
                  <a:cubicBezTo>
                    <a:pt x="34773" y="32491"/>
                    <a:pt x="34669" y="32526"/>
                    <a:pt x="34561" y="32526"/>
                  </a:cubicBezTo>
                  <a:cubicBezTo>
                    <a:pt x="34453" y="32526"/>
                    <a:pt x="34341" y="32491"/>
                    <a:pt x="34255" y="32422"/>
                  </a:cubicBezTo>
                  <a:cubicBezTo>
                    <a:pt x="33252" y="31696"/>
                    <a:pt x="32388" y="30832"/>
                    <a:pt x="31524" y="29968"/>
                  </a:cubicBezTo>
                  <a:cubicBezTo>
                    <a:pt x="30660" y="29104"/>
                    <a:pt x="29657" y="28378"/>
                    <a:pt x="28793" y="27514"/>
                  </a:cubicBezTo>
                  <a:cubicBezTo>
                    <a:pt x="26927" y="25924"/>
                    <a:pt x="25199" y="24196"/>
                    <a:pt x="23332" y="22606"/>
                  </a:cubicBezTo>
                  <a:cubicBezTo>
                    <a:pt x="22019" y="21327"/>
                    <a:pt x="20601" y="20186"/>
                    <a:pt x="19150" y="19011"/>
                  </a:cubicBezTo>
                  <a:cubicBezTo>
                    <a:pt x="18424" y="18596"/>
                    <a:pt x="17836" y="18009"/>
                    <a:pt x="17145" y="17421"/>
                  </a:cubicBezTo>
                  <a:cubicBezTo>
                    <a:pt x="16557" y="16868"/>
                    <a:pt x="15970" y="16280"/>
                    <a:pt x="15417" y="15554"/>
                  </a:cubicBezTo>
                  <a:cubicBezTo>
                    <a:pt x="14241" y="14414"/>
                    <a:pt x="13101" y="13100"/>
                    <a:pt x="11960" y="11821"/>
                  </a:cubicBezTo>
                  <a:cubicBezTo>
                    <a:pt x="10785" y="10508"/>
                    <a:pt x="9368" y="9229"/>
                    <a:pt x="8054" y="7916"/>
                  </a:cubicBezTo>
                  <a:cubicBezTo>
                    <a:pt x="8054" y="7777"/>
                    <a:pt x="8054" y="7777"/>
                    <a:pt x="7916" y="7777"/>
                  </a:cubicBezTo>
                  <a:cubicBezTo>
                    <a:pt x="7778" y="7639"/>
                    <a:pt x="7639" y="7363"/>
                    <a:pt x="7328" y="7224"/>
                  </a:cubicBezTo>
                  <a:cubicBezTo>
                    <a:pt x="6602" y="6498"/>
                    <a:pt x="5911" y="5911"/>
                    <a:pt x="5185" y="5185"/>
                  </a:cubicBezTo>
                  <a:cubicBezTo>
                    <a:pt x="3872" y="4044"/>
                    <a:pt x="2455" y="2593"/>
                    <a:pt x="1141" y="1175"/>
                  </a:cubicBezTo>
                  <a:cubicBezTo>
                    <a:pt x="865" y="726"/>
                    <a:pt x="415" y="45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6950980" y="3807315"/>
              <a:ext cx="3539" cy="5634"/>
            </a:xfrm>
            <a:custGeom>
              <a:avLst/>
              <a:gdLst/>
              <a:ahLst/>
              <a:cxnLst/>
              <a:rect l="l" t="t" r="r" b="b"/>
              <a:pathLst>
                <a:path w="174" h="277" extrusionOk="0">
                  <a:moveTo>
                    <a:pt x="1" y="0"/>
                  </a:moveTo>
                  <a:lnTo>
                    <a:pt x="1" y="138"/>
                  </a:lnTo>
                  <a:lnTo>
                    <a:pt x="1" y="277"/>
                  </a:lnTo>
                  <a:lnTo>
                    <a:pt x="173" y="138"/>
                  </a:lnTo>
                  <a:cubicBezTo>
                    <a:pt x="173" y="138"/>
                    <a:pt x="173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6151632" y="3672320"/>
              <a:ext cx="32361" cy="35168"/>
            </a:xfrm>
            <a:custGeom>
              <a:avLst/>
              <a:gdLst/>
              <a:ahLst/>
              <a:cxnLst/>
              <a:rect l="l" t="t" r="r" b="b"/>
              <a:pathLst>
                <a:path w="1591" h="1729" extrusionOk="0">
                  <a:moveTo>
                    <a:pt x="415" y="1"/>
                  </a:moveTo>
                  <a:lnTo>
                    <a:pt x="415" y="139"/>
                  </a:lnTo>
                  <a:cubicBezTo>
                    <a:pt x="277" y="727"/>
                    <a:pt x="138" y="1280"/>
                    <a:pt x="0" y="1729"/>
                  </a:cubicBezTo>
                  <a:cubicBezTo>
                    <a:pt x="277" y="1280"/>
                    <a:pt x="864" y="1141"/>
                    <a:pt x="1452" y="1141"/>
                  </a:cubicBezTo>
                  <a:lnTo>
                    <a:pt x="1590" y="1141"/>
                  </a:lnTo>
                  <a:cubicBezTo>
                    <a:pt x="1279" y="727"/>
                    <a:pt x="864" y="415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6058110" y="3754574"/>
              <a:ext cx="726280" cy="758621"/>
            </a:xfrm>
            <a:custGeom>
              <a:avLst/>
              <a:gdLst/>
              <a:ahLst/>
              <a:cxnLst/>
              <a:rect l="l" t="t" r="r" b="b"/>
              <a:pathLst>
                <a:path w="35707" h="37297" extrusionOk="0">
                  <a:moveTo>
                    <a:pt x="7190" y="4736"/>
                  </a:moveTo>
                  <a:cubicBezTo>
                    <a:pt x="7916" y="4736"/>
                    <a:pt x="8642" y="5013"/>
                    <a:pt x="8919" y="5739"/>
                  </a:cubicBezTo>
                  <a:cubicBezTo>
                    <a:pt x="9921" y="7916"/>
                    <a:pt x="11062" y="9921"/>
                    <a:pt x="12375" y="11787"/>
                  </a:cubicBezTo>
                  <a:cubicBezTo>
                    <a:pt x="15832" y="16834"/>
                    <a:pt x="20014" y="21293"/>
                    <a:pt x="23471" y="26339"/>
                  </a:cubicBezTo>
                  <a:cubicBezTo>
                    <a:pt x="23747" y="26789"/>
                    <a:pt x="23747" y="27480"/>
                    <a:pt x="23609" y="27929"/>
                  </a:cubicBezTo>
                  <a:cubicBezTo>
                    <a:pt x="23471" y="28344"/>
                    <a:pt x="23021" y="28793"/>
                    <a:pt x="22607" y="28932"/>
                  </a:cubicBezTo>
                  <a:cubicBezTo>
                    <a:pt x="22343" y="29094"/>
                    <a:pt x="22044" y="29161"/>
                    <a:pt x="21752" y="29161"/>
                  </a:cubicBezTo>
                  <a:cubicBezTo>
                    <a:pt x="21545" y="29161"/>
                    <a:pt x="21341" y="29127"/>
                    <a:pt x="21155" y="29070"/>
                  </a:cubicBezTo>
                  <a:cubicBezTo>
                    <a:pt x="20567" y="28932"/>
                    <a:pt x="20291" y="28655"/>
                    <a:pt x="20014" y="28206"/>
                  </a:cubicBezTo>
                  <a:lnTo>
                    <a:pt x="20014" y="27929"/>
                  </a:lnTo>
                  <a:cubicBezTo>
                    <a:pt x="19703" y="27653"/>
                    <a:pt x="19427" y="27342"/>
                    <a:pt x="19150" y="26927"/>
                  </a:cubicBezTo>
                  <a:cubicBezTo>
                    <a:pt x="18424" y="26616"/>
                    <a:pt x="17837" y="26339"/>
                    <a:pt x="17111" y="25925"/>
                  </a:cubicBezTo>
                  <a:cubicBezTo>
                    <a:pt x="15555" y="25199"/>
                    <a:pt x="14103" y="24473"/>
                    <a:pt x="12652" y="23747"/>
                  </a:cubicBezTo>
                  <a:cubicBezTo>
                    <a:pt x="9645" y="22157"/>
                    <a:pt x="6603" y="20740"/>
                    <a:pt x="3734" y="19150"/>
                  </a:cubicBezTo>
                  <a:cubicBezTo>
                    <a:pt x="3734" y="19150"/>
                    <a:pt x="3734" y="19012"/>
                    <a:pt x="3596" y="19012"/>
                  </a:cubicBezTo>
                  <a:cubicBezTo>
                    <a:pt x="3596" y="18839"/>
                    <a:pt x="3457" y="18700"/>
                    <a:pt x="3457" y="18562"/>
                  </a:cubicBezTo>
                  <a:cubicBezTo>
                    <a:pt x="3596" y="17975"/>
                    <a:pt x="3734" y="17560"/>
                    <a:pt x="3734" y="17110"/>
                  </a:cubicBezTo>
                  <a:cubicBezTo>
                    <a:pt x="3872" y="16696"/>
                    <a:pt x="4010" y="16246"/>
                    <a:pt x="4010" y="15832"/>
                  </a:cubicBezTo>
                  <a:cubicBezTo>
                    <a:pt x="4322" y="14967"/>
                    <a:pt x="4460" y="13965"/>
                    <a:pt x="4736" y="13101"/>
                  </a:cubicBezTo>
                  <a:cubicBezTo>
                    <a:pt x="5013" y="11373"/>
                    <a:pt x="5462" y="9644"/>
                    <a:pt x="5600" y="7778"/>
                  </a:cubicBezTo>
                  <a:lnTo>
                    <a:pt x="5600" y="7467"/>
                  </a:lnTo>
                  <a:cubicBezTo>
                    <a:pt x="5186" y="6603"/>
                    <a:pt x="5462" y="5462"/>
                    <a:pt x="6326" y="4874"/>
                  </a:cubicBezTo>
                  <a:cubicBezTo>
                    <a:pt x="6603" y="4736"/>
                    <a:pt x="6914" y="4736"/>
                    <a:pt x="7190" y="4736"/>
                  </a:cubicBezTo>
                  <a:close/>
                  <a:moveTo>
                    <a:pt x="8642" y="1"/>
                  </a:moveTo>
                  <a:lnTo>
                    <a:pt x="8193" y="416"/>
                  </a:lnTo>
                  <a:cubicBezTo>
                    <a:pt x="7916" y="692"/>
                    <a:pt x="7605" y="865"/>
                    <a:pt x="7329" y="1141"/>
                  </a:cubicBezTo>
                  <a:cubicBezTo>
                    <a:pt x="7329" y="1280"/>
                    <a:pt x="7190" y="1418"/>
                    <a:pt x="7190" y="1556"/>
                  </a:cubicBezTo>
                  <a:cubicBezTo>
                    <a:pt x="7190" y="1729"/>
                    <a:pt x="7052" y="1867"/>
                    <a:pt x="7052" y="2006"/>
                  </a:cubicBezTo>
                  <a:cubicBezTo>
                    <a:pt x="6914" y="2282"/>
                    <a:pt x="6741" y="2420"/>
                    <a:pt x="6465" y="2731"/>
                  </a:cubicBezTo>
                  <a:cubicBezTo>
                    <a:pt x="6326" y="2870"/>
                    <a:pt x="6050" y="3008"/>
                    <a:pt x="5739" y="3146"/>
                  </a:cubicBezTo>
                  <a:cubicBezTo>
                    <a:pt x="5462" y="3146"/>
                    <a:pt x="5186" y="3284"/>
                    <a:pt x="4875" y="3284"/>
                  </a:cubicBezTo>
                  <a:cubicBezTo>
                    <a:pt x="4598" y="3284"/>
                    <a:pt x="4460" y="3146"/>
                    <a:pt x="4149" y="3008"/>
                  </a:cubicBezTo>
                  <a:cubicBezTo>
                    <a:pt x="3872" y="2870"/>
                    <a:pt x="3596" y="2731"/>
                    <a:pt x="3457" y="2420"/>
                  </a:cubicBezTo>
                  <a:cubicBezTo>
                    <a:pt x="3285" y="2282"/>
                    <a:pt x="3146" y="2144"/>
                    <a:pt x="3146" y="2006"/>
                  </a:cubicBezTo>
                  <a:cubicBezTo>
                    <a:pt x="3008" y="2420"/>
                    <a:pt x="2870" y="2870"/>
                    <a:pt x="2732" y="3457"/>
                  </a:cubicBezTo>
                  <a:cubicBezTo>
                    <a:pt x="1867" y="6050"/>
                    <a:pt x="1142" y="8642"/>
                    <a:pt x="554" y="11234"/>
                  </a:cubicBezTo>
                  <a:cubicBezTo>
                    <a:pt x="139" y="13239"/>
                    <a:pt x="1" y="15106"/>
                    <a:pt x="139" y="17110"/>
                  </a:cubicBezTo>
                  <a:cubicBezTo>
                    <a:pt x="139" y="17560"/>
                    <a:pt x="139" y="17975"/>
                    <a:pt x="277" y="18424"/>
                  </a:cubicBezTo>
                  <a:lnTo>
                    <a:pt x="416" y="18424"/>
                  </a:lnTo>
                  <a:cubicBezTo>
                    <a:pt x="554" y="18562"/>
                    <a:pt x="554" y="18839"/>
                    <a:pt x="416" y="19012"/>
                  </a:cubicBezTo>
                  <a:lnTo>
                    <a:pt x="416" y="19150"/>
                  </a:lnTo>
                  <a:cubicBezTo>
                    <a:pt x="416" y="19426"/>
                    <a:pt x="554" y="19703"/>
                    <a:pt x="692" y="20014"/>
                  </a:cubicBezTo>
                  <a:cubicBezTo>
                    <a:pt x="865" y="20429"/>
                    <a:pt x="1003" y="20878"/>
                    <a:pt x="1280" y="21293"/>
                  </a:cubicBezTo>
                  <a:cubicBezTo>
                    <a:pt x="1418" y="21431"/>
                    <a:pt x="1418" y="21742"/>
                    <a:pt x="1556" y="21880"/>
                  </a:cubicBezTo>
                  <a:lnTo>
                    <a:pt x="1729" y="22019"/>
                  </a:lnTo>
                  <a:cubicBezTo>
                    <a:pt x="1867" y="21880"/>
                    <a:pt x="2006" y="21880"/>
                    <a:pt x="2144" y="21880"/>
                  </a:cubicBezTo>
                  <a:lnTo>
                    <a:pt x="2282" y="21880"/>
                  </a:lnTo>
                  <a:cubicBezTo>
                    <a:pt x="2593" y="21880"/>
                    <a:pt x="2732" y="22157"/>
                    <a:pt x="2593" y="22468"/>
                  </a:cubicBezTo>
                  <a:cubicBezTo>
                    <a:pt x="2420" y="22606"/>
                    <a:pt x="2420" y="22745"/>
                    <a:pt x="2420" y="22745"/>
                  </a:cubicBezTo>
                  <a:cubicBezTo>
                    <a:pt x="2593" y="23021"/>
                    <a:pt x="2732" y="23159"/>
                    <a:pt x="2870" y="23332"/>
                  </a:cubicBezTo>
                  <a:cubicBezTo>
                    <a:pt x="3008" y="23159"/>
                    <a:pt x="3008" y="23021"/>
                    <a:pt x="3146" y="22883"/>
                  </a:cubicBezTo>
                  <a:cubicBezTo>
                    <a:pt x="3146" y="22745"/>
                    <a:pt x="3285" y="22745"/>
                    <a:pt x="3457" y="22745"/>
                  </a:cubicBezTo>
                  <a:lnTo>
                    <a:pt x="3734" y="22745"/>
                  </a:lnTo>
                  <a:cubicBezTo>
                    <a:pt x="3872" y="22883"/>
                    <a:pt x="4010" y="23021"/>
                    <a:pt x="3872" y="23332"/>
                  </a:cubicBezTo>
                  <a:cubicBezTo>
                    <a:pt x="3872" y="23470"/>
                    <a:pt x="3734" y="23747"/>
                    <a:pt x="3734" y="23885"/>
                  </a:cubicBezTo>
                  <a:cubicBezTo>
                    <a:pt x="3872" y="23747"/>
                    <a:pt x="3872" y="23609"/>
                    <a:pt x="4010" y="23332"/>
                  </a:cubicBezTo>
                  <a:cubicBezTo>
                    <a:pt x="4010" y="23159"/>
                    <a:pt x="4322" y="23159"/>
                    <a:pt x="4460" y="23159"/>
                  </a:cubicBezTo>
                  <a:lnTo>
                    <a:pt x="4598" y="23159"/>
                  </a:lnTo>
                  <a:cubicBezTo>
                    <a:pt x="4875" y="23332"/>
                    <a:pt x="4875" y="23470"/>
                    <a:pt x="4736" y="23747"/>
                  </a:cubicBezTo>
                  <a:cubicBezTo>
                    <a:pt x="4736" y="24023"/>
                    <a:pt x="4598" y="24196"/>
                    <a:pt x="4598" y="24473"/>
                  </a:cubicBezTo>
                  <a:cubicBezTo>
                    <a:pt x="5013" y="24749"/>
                    <a:pt x="5600" y="25060"/>
                    <a:pt x="6050" y="25337"/>
                  </a:cubicBezTo>
                  <a:cubicBezTo>
                    <a:pt x="6465" y="24196"/>
                    <a:pt x="6741" y="23159"/>
                    <a:pt x="7329" y="22157"/>
                  </a:cubicBezTo>
                  <a:cubicBezTo>
                    <a:pt x="7467" y="22157"/>
                    <a:pt x="7467" y="22019"/>
                    <a:pt x="7605" y="22019"/>
                  </a:cubicBezTo>
                  <a:lnTo>
                    <a:pt x="7778" y="21880"/>
                  </a:lnTo>
                  <a:lnTo>
                    <a:pt x="7916" y="22019"/>
                  </a:lnTo>
                  <a:cubicBezTo>
                    <a:pt x="8055" y="22019"/>
                    <a:pt x="8193" y="22157"/>
                    <a:pt x="8193" y="22157"/>
                  </a:cubicBezTo>
                  <a:lnTo>
                    <a:pt x="8193" y="22606"/>
                  </a:lnTo>
                  <a:cubicBezTo>
                    <a:pt x="7605" y="23609"/>
                    <a:pt x="7190" y="24611"/>
                    <a:pt x="6914" y="25613"/>
                  </a:cubicBezTo>
                  <a:cubicBezTo>
                    <a:pt x="7052" y="25752"/>
                    <a:pt x="7329" y="25925"/>
                    <a:pt x="7467" y="26063"/>
                  </a:cubicBezTo>
                  <a:cubicBezTo>
                    <a:pt x="7467" y="25752"/>
                    <a:pt x="7605" y="25613"/>
                    <a:pt x="7605" y="25475"/>
                  </a:cubicBezTo>
                  <a:cubicBezTo>
                    <a:pt x="7778" y="25199"/>
                    <a:pt x="7916" y="25199"/>
                    <a:pt x="8055" y="25199"/>
                  </a:cubicBezTo>
                  <a:lnTo>
                    <a:pt x="8193" y="25199"/>
                  </a:lnTo>
                  <a:cubicBezTo>
                    <a:pt x="8331" y="25199"/>
                    <a:pt x="8469" y="25337"/>
                    <a:pt x="8469" y="25475"/>
                  </a:cubicBezTo>
                  <a:lnTo>
                    <a:pt x="8469" y="25752"/>
                  </a:lnTo>
                  <a:cubicBezTo>
                    <a:pt x="8331" y="26063"/>
                    <a:pt x="8331" y="26201"/>
                    <a:pt x="8193" y="26478"/>
                  </a:cubicBezTo>
                  <a:cubicBezTo>
                    <a:pt x="8469" y="26478"/>
                    <a:pt x="8642" y="26616"/>
                    <a:pt x="8780" y="26616"/>
                  </a:cubicBezTo>
                  <a:cubicBezTo>
                    <a:pt x="8919" y="26478"/>
                    <a:pt x="8919" y="26339"/>
                    <a:pt x="8919" y="26201"/>
                  </a:cubicBezTo>
                  <a:cubicBezTo>
                    <a:pt x="9057" y="26063"/>
                    <a:pt x="9057" y="26063"/>
                    <a:pt x="9195" y="25925"/>
                  </a:cubicBezTo>
                  <a:lnTo>
                    <a:pt x="9506" y="25925"/>
                  </a:lnTo>
                  <a:cubicBezTo>
                    <a:pt x="9645" y="26063"/>
                    <a:pt x="9783" y="26063"/>
                    <a:pt x="9783" y="26201"/>
                  </a:cubicBezTo>
                  <a:lnTo>
                    <a:pt x="9783" y="26616"/>
                  </a:lnTo>
                  <a:cubicBezTo>
                    <a:pt x="9783" y="26789"/>
                    <a:pt x="9645" y="26927"/>
                    <a:pt x="9645" y="27065"/>
                  </a:cubicBezTo>
                  <a:cubicBezTo>
                    <a:pt x="9783" y="27203"/>
                    <a:pt x="9921" y="27342"/>
                    <a:pt x="10198" y="27342"/>
                  </a:cubicBezTo>
                  <a:cubicBezTo>
                    <a:pt x="10198" y="27203"/>
                    <a:pt x="10370" y="27203"/>
                    <a:pt x="10370" y="27065"/>
                  </a:cubicBezTo>
                  <a:cubicBezTo>
                    <a:pt x="10509" y="26789"/>
                    <a:pt x="10647" y="26789"/>
                    <a:pt x="10785" y="26789"/>
                  </a:cubicBezTo>
                  <a:lnTo>
                    <a:pt x="10923" y="26789"/>
                  </a:lnTo>
                  <a:cubicBezTo>
                    <a:pt x="11235" y="26927"/>
                    <a:pt x="11235" y="27203"/>
                    <a:pt x="11235" y="27342"/>
                  </a:cubicBezTo>
                  <a:cubicBezTo>
                    <a:pt x="11062" y="27480"/>
                    <a:pt x="11062" y="27653"/>
                    <a:pt x="10923" y="27791"/>
                  </a:cubicBezTo>
                  <a:cubicBezTo>
                    <a:pt x="11062" y="27791"/>
                    <a:pt x="11235" y="27929"/>
                    <a:pt x="11235" y="27929"/>
                  </a:cubicBezTo>
                  <a:cubicBezTo>
                    <a:pt x="11373" y="27791"/>
                    <a:pt x="11373" y="27653"/>
                    <a:pt x="11511" y="27480"/>
                  </a:cubicBezTo>
                  <a:cubicBezTo>
                    <a:pt x="11511" y="27342"/>
                    <a:pt x="11649" y="27203"/>
                    <a:pt x="11788" y="27203"/>
                  </a:cubicBezTo>
                  <a:lnTo>
                    <a:pt x="12099" y="27203"/>
                  </a:lnTo>
                  <a:cubicBezTo>
                    <a:pt x="12237" y="27203"/>
                    <a:pt x="12237" y="27342"/>
                    <a:pt x="12375" y="27480"/>
                  </a:cubicBezTo>
                  <a:cubicBezTo>
                    <a:pt x="12375" y="27480"/>
                    <a:pt x="12375" y="27653"/>
                    <a:pt x="12237" y="27791"/>
                  </a:cubicBezTo>
                  <a:cubicBezTo>
                    <a:pt x="12237" y="27929"/>
                    <a:pt x="12099" y="28068"/>
                    <a:pt x="12099" y="28344"/>
                  </a:cubicBezTo>
                  <a:cubicBezTo>
                    <a:pt x="12513" y="28517"/>
                    <a:pt x="12963" y="28793"/>
                    <a:pt x="13378" y="28932"/>
                  </a:cubicBezTo>
                  <a:cubicBezTo>
                    <a:pt x="13827" y="28068"/>
                    <a:pt x="14242" y="27065"/>
                    <a:pt x="14691" y="26201"/>
                  </a:cubicBezTo>
                  <a:cubicBezTo>
                    <a:pt x="14829" y="26063"/>
                    <a:pt x="14829" y="26063"/>
                    <a:pt x="14968" y="25925"/>
                  </a:cubicBezTo>
                  <a:lnTo>
                    <a:pt x="15106" y="25925"/>
                  </a:lnTo>
                  <a:cubicBezTo>
                    <a:pt x="15106" y="25925"/>
                    <a:pt x="15244" y="25925"/>
                    <a:pt x="15244" y="26063"/>
                  </a:cubicBezTo>
                  <a:cubicBezTo>
                    <a:pt x="15382" y="26063"/>
                    <a:pt x="15555" y="26063"/>
                    <a:pt x="15555" y="26201"/>
                  </a:cubicBezTo>
                  <a:lnTo>
                    <a:pt x="15555" y="26616"/>
                  </a:lnTo>
                  <a:cubicBezTo>
                    <a:pt x="14968" y="27480"/>
                    <a:pt x="14691" y="28344"/>
                    <a:pt x="14242" y="29381"/>
                  </a:cubicBezTo>
                  <a:cubicBezTo>
                    <a:pt x="14380" y="29381"/>
                    <a:pt x="14518" y="29519"/>
                    <a:pt x="14691" y="29519"/>
                  </a:cubicBezTo>
                  <a:cubicBezTo>
                    <a:pt x="14829" y="29381"/>
                    <a:pt x="14829" y="29070"/>
                    <a:pt x="14968" y="28932"/>
                  </a:cubicBezTo>
                  <a:cubicBezTo>
                    <a:pt x="14968" y="28793"/>
                    <a:pt x="15244" y="28655"/>
                    <a:pt x="15382" y="28655"/>
                  </a:cubicBezTo>
                  <a:lnTo>
                    <a:pt x="15555" y="28655"/>
                  </a:lnTo>
                  <a:cubicBezTo>
                    <a:pt x="15693" y="28793"/>
                    <a:pt x="15832" y="29070"/>
                    <a:pt x="15693" y="29208"/>
                  </a:cubicBezTo>
                  <a:cubicBezTo>
                    <a:pt x="15693" y="29519"/>
                    <a:pt x="15555" y="29658"/>
                    <a:pt x="15555" y="29934"/>
                  </a:cubicBezTo>
                  <a:cubicBezTo>
                    <a:pt x="15693" y="29934"/>
                    <a:pt x="15693" y="29934"/>
                    <a:pt x="15832" y="30072"/>
                  </a:cubicBezTo>
                  <a:cubicBezTo>
                    <a:pt x="15970" y="29934"/>
                    <a:pt x="15970" y="29796"/>
                    <a:pt x="16108" y="29658"/>
                  </a:cubicBezTo>
                  <a:cubicBezTo>
                    <a:pt x="16108" y="29381"/>
                    <a:pt x="16247" y="29381"/>
                    <a:pt x="16558" y="29381"/>
                  </a:cubicBezTo>
                  <a:lnTo>
                    <a:pt x="16696" y="29381"/>
                  </a:lnTo>
                  <a:cubicBezTo>
                    <a:pt x="16834" y="29519"/>
                    <a:pt x="16972" y="29796"/>
                    <a:pt x="16834" y="29934"/>
                  </a:cubicBezTo>
                  <a:cubicBezTo>
                    <a:pt x="16834" y="30072"/>
                    <a:pt x="16696" y="30245"/>
                    <a:pt x="16696" y="30383"/>
                  </a:cubicBezTo>
                  <a:cubicBezTo>
                    <a:pt x="16834" y="30522"/>
                    <a:pt x="16972" y="30522"/>
                    <a:pt x="17111" y="30660"/>
                  </a:cubicBezTo>
                  <a:cubicBezTo>
                    <a:pt x="17283" y="30522"/>
                    <a:pt x="17283" y="30383"/>
                    <a:pt x="17422" y="30245"/>
                  </a:cubicBezTo>
                  <a:cubicBezTo>
                    <a:pt x="17422" y="30072"/>
                    <a:pt x="17560" y="29934"/>
                    <a:pt x="17698" y="29934"/>
                  </a:cubicBezTo>
                  <a:lnTo>
                    <a:pt x="17975" y="29934"/>
                  </a:lnTo>
                  <a:cubicBezTo>
                    <a:pt x="18148" y="30072"/>
                    <a:pt x="18286" y="30383"/>
                    <a:pt x="18148" y="30660"/>
                  </a:cubicBezTo>
                  <a:cubicBezTo>
                    <a:pt x="18148" y="30660"/>
                    <a:pt x="17975" y="30798"/>
                    <a:pt x="17975" y="30936"/>
                  </a:cubicBezTo>
                  <a:cubicBezTo>
                    <a:pt x="18148" y="31109"/>
                    <a:pt x="18286" y="31109"/>
                    <a:pt x="18562" y="31248"/>
                  </a:cubicBezTo>
                  <a:cubicBezTo>
                    <a:pt x="18562" y="31109"/>
                    <a:pt x="18562" y="30936"/>
                    <a:pt x="18701" y="30798"/>
                  </a:cubicBezTo>
                  <a:cubicBezTo>
                    <a:pt x="18701" y="30660"/>
                    <a:pt x="18839" y="30660"/>
                    <a:pt x="19012" y="30660"/>
                  </a:cubicBezTo>
                  <a:cubicBezTo>
                    <a:pt x="19012" y="30522"/>
                    <a:pt x="19012" y="30522"/>
                    <a:pt x="19150" y="30522"/>
                  </a:cubicBezTo>
                  <a:cubicBezTo>
                    <a:pt x="19150" y="30522"/>
                    <a:pt x="19288" y="30522"/>
                    <a:pt x="19288" y="30660"/>
                  </a:cubicBezTo>
                  <a:cubicBezTo>
                    <a:pt x="19427" y="30660"/>
                    <a:pt x="19565" y="30936"/>
                    <a:pt x="19565" y="31248"/>
                  </a:cubicBezTo>
                  <a:cubicBezTo>
                    <a:pt x="19427" y="31248"/>
                    <a:pt x="19427" y="31386"/>
                    <a:pt x="19288" y="31524"/>
                  </a:cubicBezTo>
                  <a:cubicBezTo>
                    <a:pt x="19703" y="31662"/>
                    <a:pt x="20152" y="31801"/>
                    <a:pt x="20567" y="32112"/>
                  </a:cubicBezTo>
                  <a:cubicBezTo>
                    <a:pt x="20878" y="31386"/>
                    <a:pt x="21155" y="30522"/>
                    <a:pt x="21604" y="29796"/>
                  </a:cubicBezTo>
                  <a:cubicBezTo>
                    <a:pt x="21604" y="29796"/>
                    <a:pt x="21742" y="29658"/>
                    <a:pt x="21881" y="29658"/>
                  </a:cubicBezTo>
                  <a:lnTo>
                    <a:pt x="22157" y="29658"/>
                  </a:lnTo>
                  <a:cubicBezTo>
                    <a:pt x="22295" y="29796"/>
                    <a:pt x="22468" y="30072"/>
                    <a:pt x="22468" y="30245"/>
                  </a:cubicBezTo>
                  <a:cubicBezTo>
                    <a:pt x="22019" y="30936"/>
                    <a:pt x="21742" y="31662"/>
                    <a:pt x="21293" y="32388"/>
                  </a:cubicBezTo>
                  <a:cubicBezTo>
                    <a:pt x="21604" y="32526"/>
                    <a:pt x="21881" y="32526"/>
                    <a:pt x="22157" y="32665"/>
                  </a:cubicBezTo>
                  <a:cubicBezTo>
                    <a:pt x="22157" y="32665"/>
                    <a:pt x="22295" y="32526"/>
                    <a:pt x="22295" y="32388"/>
                  </a:cubicBezTo>
                  <a:cubicBezTo>
                    <a:pt x="22295" y="32250"/>
                    <a:pt x="22607" y="32250"/>
                    <a:pt x="22745" y="32250"/>
                  </a:cubicBezTo>
                  <a:lnTo>
                    <a:pt x="22883" y="32250"/>
                  </a:lnTo>
                  <a:cubicBezTo>
                    <a:pt x="23021" y="32250"/>
                    <a:pt x="23160" y="32526"/>
                    <a:pt x="23021" y="32838"/>
                  </a:cubicBezTo>
                  <a:lnTo>
                    <a:pt x="23021" y="32976"/>
                  </a:lnTo>
                  <a:cubicBezTo>
                    <a:pt x="23160" y="33114"/>
                    <a:pt x="23332" y="33114"/>
                    <a:pt x="23609" y="33252"/>
                  </a:cubicBezTo>
                  <a:cubicBezTo>
                    <a:pt x="23609" y="33114"/>
                    <a:pt x="23609" y="33114"/>
                    <a:pt x="23747" y="32976"/>
                  </a:cubicBezTo>
                  <a:cubicBezTo>
                    <a:pt x="23747" y="32838"/>
                    <a:pt x="23885" y="32838"/>
                    <a:pt x="23885" y="32838"/>
                  </a:cubicBezTo>
                  <a:lnTo>
                    <a:pt x="24024" y="32665"/>
                  </a:lnTo>
                  <a:cubicBezTo>
                    <a:pt x="24196" y="32665"/>
                    <a:pt x="24196" y="32665"/>
                    <a:pt x="24335" y="32838"/>
                  </a:cubicBezTo>
                  <a:lnTo>
                    <a:pt x="24473" y="32976"/>
                  </a:lnTo>
                  <a:cubicBezTo>
                    <a:pt x="24611" y="33114"/>
                    <a:pt x="24611" y="33252"/>
                    <a:pt x="24473" y="33391"/>
                  </a:cubicBezTo>
                  <a:cubicBezTo>
                    <a:pt x="24473" y="33391"/>
                    <a:pt x="24473" y="33529"/>
                    <a:pt x="24335" y="33529"/>
                  </a:cubicBezTo>
                  <a:cubicBezTo>
                    <a:pt x="24611" y="33702"/>
                    <a:pt x="24750" y="33702"/>
                    <a:pt x="24888" y="33840"/>
                  </a:cubicBezTo>
                  <a:cubicBezTo>
                    <a:pt x="25061" y="33702"/>
                    <a:pt x="25061" y="33702"/>
                    <a:pt x="25061" y="33529"/>
                  </a:cubicBezTo>
                  <a:cubicBezTo>
                    <a:pt x="25199" y="33391"/>
                    <a:pt x="25337" y="33252"/>
                    <a:pt x="25475" y="33252"/>
                  </a:cubicBezTo>
                  <a:cubicBezTo>
                    <a:pt x="25475" y="33252"/>
                    <a:pt x="25614" y="33252"/>
                    <a:pt x="25614" y="33391"/>
                  </a:cubicBezTo>
                  <a:cubicBezTo>
                    <a:pt x="25925" y="33391"/>
                    <a:pt x="25925" y="33702"/>
                    <a:pt x="25925" y="33978"/>
                  </a:cubicBezTo>
                  <a:cubicBezTo>
                    <a:pt x="25925" y="33978"/>
                    <a:pt x="25752" y="33978"/>
                    <a:pt x="25752" y="34116"/>
                  </a:cubicBezTo>
                  <a:cubicBezTo>
                    <a:pt x="25925" y="34116"/>
                    <a:pt x="26063" y="34116"/>
                    <a:pt x="26201" y="34255"/>
                  </a:cubicBezTo>
                  <a:cubicBezTo>
                    <a:pt x="26340" y="34255"/>
                    <a:pt x="26340" y="34116"/>
                    <a:pt x="26340" y="34116"/>
                  </a:cubicBezTo>
                  <a:cubicBezTo>
                    <a:pt x="26340" y="33978"/>
                    <a:pt x="26478" y="33840"/>
                    <a:pt x="26789" y="33840"/>
                  </a:cubicBezTo>
                  <a:cubicBezTo>
                    <a:pt x="26789" y="33840"/>
                    <a:pt x="26789" y="33978"/>
                    <a:pt x="26927" y="33978"/>
                  </a:cubicBezTo>
                  <a:cubicBezTo>
                    <a:pt x="27065" y="33978"/>
                    <a:pt x="27204" y="34255"/>
                    <a:pt x="27065" y="34566"/>
                  </a:cubicBezTo>
                  <a:cubicBezTo>
                    <a:pt x="27480" y="34704"/>
                    <a:pt x="27930" y="34842"/>
                    <a:pt x="28344" y="34981"/>
                  </a:cubicBezTo>
                  <a:lnTo>
                    <a:pt x="28344" y="34842"/>
                  </a:lnTo>
                  <a:cubicBezTo>
                    <a:pt x="28517" y="34393"/>
                    <a:pt x="28794" y="33978"/>
                    <a:pt x="28932" y="33529"/>
                  </a:cubicBezTo>
                  <a:cubicBezTo>
                    <a:pt x="29070" y="33391"/>
                    <a:pt x="29208" y="33252"/>
                    <a:pt x="29381" y="33252"/>
                  </a:cubicBezTo>
                  <a:lnTo>
                    <a:pt x="29520" y="33252"/>
                  </a:lnTo>
                  <a:cubicBezTo>
                    <a:pt x="29796" y="33391"/>
                    <a:pt x="29934" y="33702"/>
                    <a:pt x="29796" y="33840"/>
                  </a:cubicBezTo>
                  <a:cubicBezTo>
                    <a:pt x="29520" y="34255"/>
                    <a:pt x="29381" y="34704"/>
                    <a:pt x="29070" y="35257"/>
                  </a:cubicBezTo>
                  <a:cubicBezTo>
                    <a:pt x="29520" y="35430"/>
                    <a:pt x="29796" y="35430"/>
                    <a:pt x="30245" y="35568"/>
                  </a:cubicBezTo>
                  <a:cubicBezTo>
                    <a:pt x="30245" y="35568"/>
                    <a:pt x="30245" y="35430"/>
                    <a:pt x="30384" y="35430"/>
                  </a:cubicBezTo>
                  <a:cubicBezTo>
                    <a:pt x="30384" y="35257"/>
                    <a:pt x="30522" y="35119"/>
                    <a:pt x="30660" y="35119"/>
                  </a:cubicBezTo>
                  <a:lnTo>
                    <a:pt x="30937" y="35119"/>
                  </a:lnTo>
                  <a:cubicBezTo>
                    <a:pt x="31110" y="35257"/>
                    <a:pt x="31248" y="35568"/>
                    <a:pt x="31110" y="35706"/>
                  </a:cubicBezTo>
                  <a:lnTo>
                    <a:pt x="31110" y="35845"/>
                  </a:lnTo>
                  <a:cubicBezTo>
                    <a:pt x="31386" y="35983"/>
                    <a:pt x="31524" y="35983"/>
                    <a:pt x="31801" y="36121"/>
                  </a:cubicBezTo>
                  <a:cubicBezTo>
                    <a:pt x="31974" y="35983"/>
                    <a:pt x="32112" y="35845"/>
                    <a:pt x="32250" y="35845"/>
                  </a:cubicBezTo>
                  <a:lnTo>
                    <a:pt x="32388" y="35845"/>
                  </a:lnTo>
                  <a:cubicBezTo>
                    <a:pt x="32527" y="35845"/>
                    <a:pt x="32665" y="36121"/>
                    <a:pt x="32665" y="36294"/>
                  </a:cubicBezTo>
                  <a:lnTo>
                    <a:pt x="32665" y="36432"/>
                  </a:lnTo>
                  <a:cubicBezTo>
                    <a:pt x="32838" y="36432"/>
                    <a:pt x="33114" y="36432"/>
                    <a:pt x="33253" y="36571"/>
                  </a:cubicBezTo>
                  <a:cubicBezTo>
                    <a:pt x="33391" y="36432"/>
                    <a:pt x="33529" y="36432"/>
                    <a:pt x="33529" y="36432"/>
                  </a:cubicBezTo>
                  <a:lnTo>
                    <a:pt x="33840" y="36432"/>
                  </a:lnTo>
                  <a:cubicBezTo>
                    <a:pt x="33978" y="36571"/>
                    <a:pt x="33978" y="36571"/>
                    <a:pt x="33978" y="36709"/>
                  </a:cubicBezTo>
                  <a:cubicBezTo>
                    <a:pt x="34566" y="36985"/>
                    <a:pt x="35119" y="37158"/>
                    <a:pt x="35707" y="37296"/>
                  </a:cubicBezTo>
                  <a:cubicBezTo>
                    <a:pt x="35430" y="36847"/>
                    <a:pt x="35257" y="36571"/>
                    <a:pt x="34981" y="36121"/>
                  </a:cubicBezTo>
                  <a:cubicBezTo>
                    <a:pt x="34255" y="34981"/>
                    <a:pt x="33391" y="33978"/>
                    <a:pt x="32527" y="32838"/>
                  </a:cubicBezTo>
                  <a:cubicBezTo>
                    <a:pt x="30937" y="30522"/>
                    <a:pt x="29208" y="28344"/>
                    <a:pt x="27480" y="26063"/>
                  </a:cubicBezTo>
                  <a:cubicBezTo>
                    <a:pt x="26478" y="24611"/>
                    <a:pt x="25337" y="23021"/>
                    <a:pt x="24196" y="21604"/>
                  </a:cubicBezTo>
                  <a:cubicBezTo>
                    <a:pt x="23021" y="20014"/>
                    <a:pt x="22019" y="18424"/>
                    <a:pt x="20878" y="16972"/>
                  </a:cubicBezTo>
                  <a:cubicBezTo>
                    <a:pt x="18839" y="13827"/>
                    <a:pt x="16558" y="10785"/>
                    <a:pt x="14242" y="7916"/>
                  </a:cubicBezTo>
                  <a:lnTo>
                    <a:pt x="14380" y="7916"/>
                  </a:lnTo>
                  <a:cubicBezTo>
                    <a:pt x="13654" y="7052"/>
                    <a:pt x="12963" y="6326"/>
                    <a:pt x="12375" y="5462"/>
                  </a:cubicBezTo>
                  <a:cubicBezTo>
                    <a:pt x="11788" y="4736"/>
                    <a:pt x="11373" y="4010"/>
                    <a:pt x="10785" y="3146"/>
                  </a:cubicBezTo>
                  <a:cubicBezTo>
                    <a:pt x="10059" y="2144"/>
                    <a:pt x="9333" y="1003"/>
                    <a:pt x="864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6315427" y="4067438"/>
              <a:ext cx="137824" cy="193352"/>
            </a:xfrm>
            <a:custGeom>
              <a:avLst/>
              <a:gdLst/>
              <a:ahLst/>
              <a:cxnLst/>
              <a:rect l="l" t="t" r="r" b="b"/>
              <a:pathLst>
                <a:path w="6776" h="9506" extrusionOk="0">
                  <a:moveTo>
                    <a:pt x="1" y="0"/>
                  </a:moveTo>
                  <a:cubicBezTo>
                    <a:pt x="288" y="543"/>
                    <a:pt x="664" y="1085"/>
                    <a:pt x="1073" y="1601"/>
                  </a:cubicBezTo>
                  <a:lnTo>
                    <a:pt x="1073" y="1601"/>
                  </a:lnTo>
                  <a:cubicBezTo>
                    <a:pt x="720" y="1068"/>
                    <a:pt x="370" y="534"/>
                    <a:pt x="1" y="0"/>
                  </a:cubicBezTo>
                  <a:close/>
                  <a:moveTo>
                    <a:pt x="1073" y="1601"/>
                  </a:moveTo>
                  <a:lnTo>
                    <a:pt x="1073" y="1601"/>
                  </a:lnTo>
                  <a:cubicBezTo>
                    <a:pt x="1498" y="2240"/>
                    <a:pt x="1928" y="2876"/>
                    <a:pt x="2401" y="3507"/>
                  </a:cubicBezTo>
                  <a:lnTo>
                    <a:pt x="2401" y="3507"/>
                  </a:lnTo>
                  <a:cubicBezTo>
                    <a:pt x="1985" y="2916"/>
                    <a:pt x="1575" y="2322"/>
                    <a:pt x="1176" y="1728"/>
                  </a:cubicBezTo>
                  <a:cubicBezTo>
                    <a:pt x="1142" y="1686"/>
                    <a:pt x="1107" y="1643"/>
                    <a:pt x="1073" y="1601"/>
                  </a:cubicBezTo>
                  <a:close/>
                  <a:moveTo>
                    <a:pt x="2401" y="3507"/>
                  </a:moveTo>
                  <a:cubicBezTo>
                    <a:pt x="3609" y="5221"/>
                    <a:pt x="4867" y="6910"/>
                    <a:pt x="6050" y="8503"/>
                  </a:cubicBezTo>
                  <a:cubicBezTo>
                    <a:pt x="6361" y="8953"/>
                    <a:pt x="6637" y="9229"/>
                    <a:pt x="6776" y="9506"/>
                  </a:cubicBezTo>
                  <a:cubicBezTo>
                    <a:pt x="6637" y="9229"/>
                    <a:pt x="6499" y="8953"/>
                    <a:pt x="6188" y="8641"/>
                  </a:cubicBezTo>
                  <a:cubicBezTo>
                    <a:pt x="5186" y="7224"/>
                    <a:pt x="4045" y="5773"/>
                    <a:pt x="3042" y="4321"/>
                  </a:cubicBezTo>
                  <a:cubicBezTo>
                    <a:pt x="2819" y="4051"/>
                    <a:pt x="2606" y="3779"/>
                    <a:pt x="2401" y="3507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6163571" y="3850902"/>
              <a:ext cx="377571" cy="496804"/>
            </a:xfrm>
            <a:custGeom>
              <a:avLst/>
              <a:gdLst/>
              <a:ahLst/>
              <a:cxnLst/>
              <a:rect l="l" t="t" r="r" b="b"/>
              <a:pathLst>
                <a:path w="18563" h="24425" extrusionOk="0">
                  <a:moveTo>
                    <a:pt x="2005" y="0"/>
                  </a:moveTo>
                  <a:cubicBezTo>
                    <a:pt x="1729" y="0"/>
                    <a:pt x="1418" y="0"/>
                    <a:pt x="1141" y="138"/>
                  </a:cubicBezTo>
                  <a:cubicBezTo>
                    <a:pt x="277" y="726"/>
                    <a:pt x="1" y="1867"/>
                    <a:pt x="415" y="2731"/>
                  </a:cubicBezTo>
                  <a:lnTo>
                    <a:pt x="415" y="3042"/>
                  </a:lnTo>
                  <a:lnTo>
                    <a:pt x="554" y="3042"/>
                  </a:lnTo>
                  <a:cubicBezTo>
                    <a:pt x="554" y="2454"/>
                    <a:pt x="554" y="1867"/>
                    <a:pt x="692" y="1452"/>
                  </a:cubicBezTo>
                  <a:lnTo>
                    <a:pt x="692" y="1141"/>
                  </a:lnTo>
                  <a:lnTo>
                    <a:pt x="692" y="1003"/>
                  </a:lnTo>
                  <a:cubicBezTo>
                    <a:pt x="865" y="1003"/>
                    <a:pt x="865" y="864"/>
                    <a:pt x="1003" y="864"/>
                  </a:cubicBezTo>
                  <a:cubicBezTo>
                    <a:pt x="1003" y="726"/>
                    <a:pt x="1141" y="726"/>
                    <a:pt x="1141" y="726"/>
                  </a:cubicBezTo>
                  <a:lnTo>
                    <a:pt x="1280" y="726"/>
                  </a:lnTo>
                  <a:cubicBezTo>
                    <a:pt x="1418" y="726"/>
                    <a:pt x="1418" y="864"/>
                    <a:pt x="1556" y="1003"/>
                  </a:cubicBezTo>
                  <a:cubicBezTo>
                    <a:pt x="2282" y="2005"/>
                    <a:pt x="3146" y="3042"/>
                    <a:pt x="3872" y="4044"/>
                  </a:cubicBezTo>
                  <a:cubicBezTo>
                    <a:pt x="6050" y="7051"/>
                    <a:pt x="8054" y="10093"/>
                    <a:pt x="10197" y="13100"/>
                  </a:cubicBezTo>
                  <a:cubicBezTo>
                    <a:pt x="10785" y="13964"/>
                    <a:pt x="11373" y="14690"/>
                    <a:pt x="11787" y="15416"/>
                  </a:cubicBezTo>
                  <a:cubicBezTo>
                    <a:pt x="12375" y="16142"/>
                    <a:pt x="12963" y="16868"/>
                    <a:pt x="13516" y="17559"/>
                  </a:cubicBezTo>
                  <a:cubicBezTo>
                    <a:pt x="14518" y="18873"/>
                    <a:pt x="15382" y="20152"/>
                    <a:pt x="16246" y="21603"/>
                  </a:cubicBezTo>
                  <a:cubicBezTo>
                    <a:pt x="16419" y="21603"/>
                    <a:pt x="16419" y="21742"/>
                    <a:pt x="16419" y="21742"/>
                  </a:cubicBezTo>
                  <a:cubicBezTo>
                    <a:pt x="16557" y="22053"/>
                    <a:pt x="16696" y="22191"/>
                    <a:pt x="16834" y="22329"/>
                  </a:cubicBezTo>
                  <a:lnTo>
                    <a:pt x="16834" y="22606"/>
                  </a:lnTo>
                  <a:lnTo>
                    <a:pt x="16972" y="22606"/>
                  </a:lnTo>
                  <a:lnTo>
                    <a:pt x="16972" y="23055"/>
                  </a:lnTo>
                  <a:cubicBezTo>
                    <a:pt x="16972" y="23193"/>
                    <a:pt x="16834" y="23193"/>
                    <a:pt x="16834" y="23332"/>
                  </a:cubicBezTo>
                  <a:lnTo>
                    <a:pt x="16419" y="23332"/>
                  </a:lnTo>
                  <a:cubicBezTo>
                    <a:pt x="16419" y="23332"/>
                    <a:pt x="16246" y="23332"/>
                    <a:pt x="16246" y="23193"/>
                  </a:cubicBezTo>
                  <a:cubicBezTo>
                    <a:pt x="16108" y="23193"/>
                    <a:pt x="15970" y="23193"/>
                    <a:pt x="15832" y="23055"/>
                  </a:cubicBezTo>
                  <a:cubicBezTo>
                    <a:pt x="15693" y="23055"/>
                    <a:pt x="15555" y="22917"/>
                    <a:pt x="15244" y="22744"/>
                  </a:cubicBezTo>
                  <a:cubicBezTo>
                    <a:pt x="14967" y="22606"/>
                    <a:pt x="14518" y="22467"/>
                    <a:pt x="14103" y="22329"/>
                  </a:cubicBezTo>
                  <a:lnTo>
                    <a:pt x="13965" y="22191"/>
                  </a:lnTo>
                  <a:lnTo>
                    <a:pt x="13965" y="22191"/>
                  </a:lnTo>
                  <a:cubicBezTo>
                    <a:pt x="14242" y="22606"/>
                    <a:pt x="14518" y="22917"/>
                    <a:pt x="14829" y="23193"/>
                  </a:cubicBezTo>
                  <a:lnTo>
                    <a:pt x="14829" y="23470"/>
                  </a:lnTo>
                  <a:cubicBezTo>
                    <a:pt x="15106" y="23919"/>
                    <a:pt x="15382" y="24196"/>
                    <a:pt x="15970" y="24334"/>
                  </a:cubicBezTo>
                  <a:cubicBezTo>
                    <a:pt x="16156" y="24391"/>
                    <a:pt x="16360" y="24425"/>
                    <a:pt x="16567" y="24425"/>
                  </a:cubicBezTo>
                  <a:cubicBezTo>
                    <a:pt x="16859" y="24425"/>
                    <a:pt x="17158" y="24358"/>
                    <a:pt x="17422" y="24196"/>
                  </a:cubicBezTo>
                  <a:cubicBezTo>
                    <a:pt x="17836" y="24057"/>
                    <a:pt x="18286" y="23608"/>
                    <a:pt x="18424" y="23193"/>
                  </a:cubicBezTo>
                  <a:cubicBezTo>
                    <a:pt x="18562" y="22744"/>
                    <a:pt x="18562" y="22053"/>
                    <a:pt x="18286" y="21603"/>
                  </a:cubicBezTo>
                  <a:cubicBezTo>
                    <a:pt x="14829" y="16557"/>
                    <a:pt x="10647" y="12098"/>
                    <a:pt x="7190" y="7051"/>
                  </a:cubicBezTo>
                  <a:cubicBezTo>
                    <a:pt x="5877" y="5185"/>
                    <a:pt x="4736" y="3180"/>
                    <a:pt x="3734" y="1003"/>
                  </a:cubicBezTo>
                  <a:cubicBezTo>
                    <a:pt x="3457" y="277"/>
                    <a:pt x="2731" y="0"/>
                    <a:pt x="2005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6643750" y="4471688"/>
              <a:ext cx="29554" cy="23920"/>
            </a:xfrm>
            <a:custGeom>
              <a:avLst/>
              <a:gdLst/>
              <a:ahLst/>
              <a:cxnLst/>
              <a:rect l="l" t="t" r="r" b="b"/>
              <a:pathLst>
                <a:path w="1453" h="1176" extrusionOk="0">
                  <a:moveTo>
                    <a:pt x="277" y="0"/>
                  </a:moveTo>
                  <a:cubicBezTo>
                    <a:pt x="277" y="173"/>
                    <a:pt x="139" y="449"/>
                    <a:pt x="139" y="588"/>
                  </a:cubicBezTo>
                  <a:cubicBezTo>
                    <a:pt x="139" y="726"/>
                    <a:pt x="139" y="726"/>
                    <a:pt x="1" y="864"/>
                  </a:cubicBezTo>
                  <a:cubicBezTo>
                    <a:pt x="415" y="1037"/>
                    <a:pt x="727" y="1037"/>
                    <a:pt x="1141" y="1175"/>
                  </a:cubicBezTo>
                  <a:cubicBezTo>
                    <a:pt x="1141" y="864"/>
                    <a:pt x="1280" y="588"/>
                    <a:pt x="1452" y="311"/>
                  </a:cubicBezTo>
                  <a:cubicBezTo>
                    <a:pt x="1003" y="173"/>
                    <a:pt x="727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6098891" y="4217179"/>
              <a:ext cx="17594" cy="32361"/>
            </a:xfrm>
            <a:custGeom>
              <a:avLst/>
              <a:gdLst/>
              <a:ahLst/>
              <a:cxnLst/>
              <a:rect l="l" t="t" r="r" b="b"/>
              <a:pathLst>
                <a:path w="865" h="1591" extrusionOk="0">
                  <a:moveTo>
                    <a:pt x="415" y="1"/>
                  </a:moveTo>
                  <a:cubicBezTo>
                    <a:pt x="277" y="277"/>
                    <a:pt x="277" y="415"/>
                    <a:pt x="139" y="726"/>
                  </a:cubicBezTo>
                  <a:cubicBezTo>
                    <a:pt x="139" y="865"/>
                    <a:pt x="1" y="1003"/>
                    <a:pt x="1" y="1279"/>
                  </a:cubicBezTo>
                  <a:cubicBezTo>
                    <a:pt x="139" y="1279"/>
                    <a:pt x="415" y="1452"/>
                    <a:pt x="588" y="1591"/>
                  </a:cubicBezTo>
                  <a:cubicBezTo>
                    <a:pt x="727" y="1279"/>
                    <a:pt x="865" y="865"/>
                    <a:pt x="865" y="588"/>
                  </a:cubicBezTo>
                  <a:cubicBezTo>
                    <a:pt x="727" y="415"/>
                    <a:pt x="588" y="277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6019445" y="3649133"/>
              <a:ext cx="214465" cy="544868"/>
            </a:xfrm>
            <a:custGeom>
              <a:avLst/>
              <a:gdLst/>
              <a:ahLst/>
              <a:cxnLst/>
              <a:rect l="l" t="t" r="r" b="b"/>
              <a:pathLst>
                <a:path w="10544" h="26788" extrusionOk="0">
                  <a:moveTo>
                    <a:pt x="5358" y="0"/>
                  </a:moveTo>
                  <a:cubicBezTo>
                    <a:pt x="5186" y="415"/>
                    <a:pt x="5047" y="691"/>
                    <a:pt x="4909" y="1002"/>
                  </a:cubicBezTo>
                  <a:cubicBezTo>
                    <a:pt x="4494" y="2005"/>
                    <a:pt x="4321" y="2869"/>
                    <a:pt x="4045" y="3871"/>
                  </a:cubicBezTo>
                  <a:cubicBezTo>
                    <a:pt x="3907" y="4459"/>
                    <a:pt x="3907" y="5185"/>
                    <a:pt x="3630" y="5876"/>
                  </a:cubicBezTo>
                  <a:cubicBezTo>
                    <a:pt x="3457" y="6740"/>
                    <a:pt x="3319" y="7604"/>
                    <a:pt x="3043" y="8641"/>
                  </a:cubicBezTo>
                  <a:cubicBezTo>
                    <a:pt x="2593" y="10508"/>
                    <a:pt x="2317" y="12374"/>
                    <a:pt x="1902" y="14103"/>
                  </a:cubicBezTo>
                  <a:cubicBezTo>
                    <a:pt x="1176" y="17836"/>
                    <a:pt x="588" y="21603"/>
                    <a:pt x="174" y="25336"/>
                  </a:cubicBezTo>
                  <a:cubicBezTo>
                    <a:pt x="1" y="25751"/>
                    <a:pt x="1" y="26062"/>
                    <a:pt x="1" y="26477"/>
                  </a:cubicBezTo>
                  <a:cubicBezTo>
                    <a:pt x="1" y="26615"/>
                    <a:pt x="174" y="26788"/>
                    <a:pt x="312" y="26788"/>
                  </a:cubicBezTo>
                  <a:cubicBezTo>
                    <a:pt x="450" y="26339"/>
                    <a:pt x="588" y="25924"/>
                    <a:pt x="727" y="25474"/>
                  </a:cubicBezTo>
                  <a:cubicBezTo>
                    <a:pt x="1038" y="24749"/>
                    <a:pt x="1314" y="24196"/>
                    <a:pt x="1591" y="23746"/>
                  </a:cubicBezTo>
                  <a:cubicBezTo>
                    <a:pt x="1729" y="23608"/>
                    <a:pt x="1902" y="23470"/>
                    <a:pt x="2040" y="23470"/>
                  </a:cubicBezTo>
                  <a:lnTo>
                    <a:pt x="2178" y="23608"/>
                  </a:lnTo>
                  <a:cubicBezTo>
                    <a:pt x="2040" y="23159"/>
                    <a:pt x="2040" y="22744"/>
                    <a:pt x="2040" y="22294"/>
                  </a:cubicBezTo>
                  <a:cubicBezTo>
                    <a:pt x="1902" y="20290"/>
                    <a:pt x="2040" y="18423"/>
                    <a:pt x="2455" y="16418"/>
                  </a:cubicBezTo>
                  <a:cubicBezTo>
                    <a:pt x="3043" y="13826"/>
                    <a:pt x="3768" y="11234"/>
                    <a:pt x="4633" y="8641"/>
                  </a:cubicBezTo>
                  <a:cubicBezTo>
                    <a:pt x="4771" y="8054"/>
                    <a:pt x="4909" y="7604"/>
                    <a:pt x="5047" y="7190"/>
                  </a:cubicBezTo>
                  <a:cubicBezTo>
                    <a:pt x="5047" y="7051"/>
                    <a:pt x="5047" y="7051"/>
                    <a:pt x="4909" y="6913"/>
                  </a:cubicBezTo>
                  <a:cubicBezTo>
                    <a:pt x="4771" y="5876"/>
                    <a:pt x="5358" y="5012"/>
                    <a:pt x="6223" y="4597"/>
                  </a:cubicBezTo>
                  <a:cubicBezTo>
                    <a:pt x="6499" y="4321"/>
                    <a:pt x="6914" y="4148"/>
                    <a:pt x="7363" y="4148"/>
                  </a:cubicBezTo>
                  <a:lnTo>
                    <a:pt x="7640" y="4148"/>
                  </a:lnTo>
                  <a:cubicBezTo>
                    <a:pt x="7951" y="4321"/>
                    <a:pt x="8089" y="4321"/>
                    <a:pt x="8366" y="4459"/>
                  </a:cubicBezTo>
                  <a:cubicBezTo>
                    <a:pt x="8642" y="4597"/>
                    <a:pt x="8815" y="4874"/>
                    <a:pt x="8953" y="5012"/>
                  </a:cubicBezTo>
                  <a:lnTo>
                    <a:pt x="8953" y="5185"/>
                  </a:lnTo>
                  <a:cubicBezTo>
                    <a:pt x="9230" y="5461"/>
                    <a:pt x="9230" y="5876"/>
                    <a:pt x="9230" y="6187"/>
                  </a:cubicBezTo>
                  <a:lnTo>
                    <a:pt x="9230" y="6325"/>
                  </a:lnTo>
                  <a:cubicBezTo>
                    <a:pt x="9506" y="6049"/>
                    <a:pt x="9817" y="5876"/>
                    <a:pt x="10094" y="5600"/>
                  </a:cubicBezTo>
                  <a:lnTo>
                    <a:pt x="10543" y="5185"/>
                  </a:lnTo>
                  <a:cubicBezTo>
                    <a:pt x="10232" y="4735"/>
                    <a:pt x="9817" y="4321"/>
                    <a:pt x="9506" y="3871"/>
                  </a:cubicBezTo>
                  <a:cubicBezTo>
                    <a:pt x="9091" y="3284"/>
                    <a:pt x="8642" y="2731"/>
                    <a:pt x="8089" y="2281"/>
                  </a:cubicBezTo>
                  <a:lnTo>
                    <a:pt x="7951" y="2281"/>
                  </a:lnTo>
                  <a:cubicBezTo>
                    <a:pt x="7363" y="2281"/>
                    <a:pt x="6776" y="2420"/>
                    <a:pt x="6499" y="2869"/>
                  </a:cubicBezTo>
                  <a:cubicBezTo>
                    <a:pt x="6637" y="2420"/>
                    <a:pt x="6776" y="1867"/>
                    <a:pt x="6914" y="1279"/>
                  </a:cubicBezTo>
                  <a:lnTo>
                    <a:pt x="6914" y="1141"/>
                  </a:lnTo>
                  <a:cubicBezTo>
                    <a:pt x="6776" y="1002"/>
                    <a:pt x="6637" y="864"/>
                    <a:pt x="6361" y="691"/>
                  </a:cubicBezTo>
                  <a:cubicBezTo>
                    <a:pt x="6050" y="415"/>
                    <a:pt x="5773" y="277"/>
                    <a:pt x="535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6743577" y="4501201"/>
              <a:ext cx="64010" cy="47128"/>
            </a:xfrm>
            <a:custGeom>
              <a:avLst/>
              <a:gdLst/>
              <a:ahLst/>
              <a:cxnLst/>
              <a:rect l="l" t="t" r="r" b="b"/>
              <a:pathLst>
                <a:path w="3147" h="2317" extrusionOk="0">
                  <a:moveTo>
                    <a:pt x="277" y="1"/>
                  </a:moveTo>
                  <a:lnTo>
                    <a:pt x="277" y="277"/>
                  </a:lnTo>
                  <a:cubicBezTo>
                    <a:pt x="139" y="588"/>
                    <a:pt x="1" y="865"/>
                    <a:pt x="1" y="1141"/>
                  </a:cubicBezTo>
                  <a:cubicBezTo>
                    <a:pt x="139" y="1314"/>
                    <a:pt x="416" y="1314"/>
                    <a:pt x="554" y="1453"/>
                  </a:cubicBezTo>
                  <a:lnTo>
                    <a:pt x="554" y="1141"/>
                  </a:lnTo>
                  <a:cubicBezTo>
                    <a:pt x="692" y="1003"/>
                    <a:pt x="692" y="727"/>
                    <a:pt x="865" y="588"/>
                  </a:cubicBezTo>
                  <a:cubicBezTo>
                    <a:pt x="865" y="450"/>
                    <a:pt x="1003" y="450"/>
                    <a:pt x="1142" y="450"/>
                  </a:cubicBezTo>
                  <a:lnTo>
                    <a:pt x="1418" y="450"/>
                  </a:lnTo>
                  <a:cubicBezTo>
                    <a:pt x="1556" y="450"/>
                    <a:pt x="1729" y="727"/>
                    <a:pt x="1556" y="1003"/>
                  </a:cubicBezTo>
                  <a:cubicBezTo>
                    <a:pt x="1556" y="1141"/>
                    <a:pt x="1418" y="1314"/>
                    <a:pt x="1418" y="1453"/>
                  </a:cubicBezTo>
                  <a:lnTo>
                    <a:pt x="1280" y="1591"/>
                  </a:lnTo>
                  <a:cubicBezTo>
                    <a:pt x="1556" y="1729"/>
                    <a:pt x="1867" y="1867"/>
                    <a:pt x="2144" y="1867"/>
                  </a:cubicBezTo>
                  <a:lnTo>
                    <a:pt x="2282" y="1867"/>
                  </a:lnTo>
                  <a:lnTo>
                    <a:pt x="2282" y="2006"/>
                  </a:lnTo>
                  <a:cubicBezTo>
                    <a:pt x="2593" y="2178"/>
                    <a:pt x="2870" y="2178"/>
                    <a:pt x="3146" y="2317"/>
                  </a:cubicBezTo>
                  <a:cubicBezTo>
                    <a:pt x="2732" y="1729"/>
                    <a:pt x="2420" y="1141"/>
                    <a:pt x="2006" y="588"/>
                  </a:cubicBezTo>
                  <a:cubicBezTo>
                    <a:pt x="1418" y="450"/>
                    <a:pt x="865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6070773" y="4187645"/>
              <a:ext cx="21113" cy="44321"/>
            </a:xfrm>
            <a:custGeom>
              <a:avLst/>
              <a:gdLst/>
              <a:ahLst/>
              <a:cxnLst/>
              <a:rect l="l" t="t" r="r" b="b"/>
              <a:pathLst>
                <a:path w="1038" h="2179" extrusionOk="0">
                  <a:moveTo>
                    <a:pt x="588" y="1"/>
                  </a:moveTo>
                  <a:lnTo>
                    <a:pt x="588" y="312"/>
                  </a:lnTo>
                  <a:cubicBezTo>
                    <a:pt x="311" y="865"/>
                    <a:pt x="173" y="1314"/>
                    <a:pt x="0" y="1867"/>
                  </a:cubicBezTo>
                  <a:cubicBezTo>
                    <a:pt x="173" y="2040"/>
                    <a:pt x="311" y="2178"/>
                    <a:pt x="588" y="2178"/>
                  </a:cubicBezTo>
                  <a:cubicBezTo>
                    <a:pt x="726" y="1729"/>
                    <a:pt x="864" y="1314"/>
                    <a:pt x="1037" y="727"/>
                  </a:cubicBezTo>
                  <a:lnTo>
                    <a:pt x="864" y="588"/>
                  </a:lnTo>
                  <a:cubicBezTo>
                    <a:pt x="726" y="450"/>
                    <a:pt x="726" y="139"/>
                    <a:pt x="588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6546730" y="4436521"/>
              <a:ext cx="17594" cy="21113"/>
            </a:xfrm>
            <a:custGeom>
              <a:avLst/>
              <a:gdLst/>
              <a:ahLst/>
              <a:cxnLst/>
              <a:rect l="l" t="t" r="r" b="b"/>
              <a:pathLst>
                <a:path w="865" h="1038" extrusionOk="0">
                  <a:moveTo>
                    <a:pt x="312" y="1"/>
                  </a:moveTo>
                  <a:cubicBezTo>
                    <a:pt x="173" y="312"/>
                    <a:pt x="173" y="588"/>
                    <a:pt x="1" y="865"/>
                  </a:cubicBezTo>
                  <a:cubicBezTo>
                    <a:pt x="173" y="865"/>
                    <a:pt x="450" y="1038"/>
                    <a:pt x="588" y="1038"/>
                  </a:cubicBezTo>
                  <a:cubicBezTo>
                    <a:pt x="727" y="727"/>
                    <a:pt x="865" y="450"/>
                    <a:pt x="865" y="312"/>
                  </a:cubicBezTo>
                  <a:cubicBezTo>
                    <a:pt x="727" y="174"/>
                    <a:pt x="588" y="174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6485568" y="4413334"/>
              <a:ext cx="23228" cy="23208"/>
            </a:xfrm>
            <a:custGeom>
              <a:avLst/>
              <a:gdLst/>
              <a:ahLst/>
              <a:cxnLst/>
              <a:rect l="l" t="t" r="r" b="b"/>
              <a:pathLst>
                <a:path w="1142" h="1141" extrusionOk="0">
                  <a:moveTo>
                    <a:pt x="277" y="0"/>
                  </a:moveTo>
                  <a:cubicBezTo>
                    <a:pt x="277" y="277"/>
                    <a:pt x="139" y="450"/>
                    <a:pt x="1" y="726"/>
                  </a:cubicBezTo>
                  <a:cubicBezTo>
                    <a:pt x="277" y="864"/>
                    <a:pt x="588" y="1003"/>
                    <a:pt x="865" y="1141"/>
                  </a:cubicBezTo>
                  <a:cubicBezTo>
                    <a:pt x="1003" y="864"/>
                    <a:pt x="1003" y="588"/>
                    <a:pt x="1141" y="277"/>
                  </a:cubicBezTo>
                  <a:cubicBezTo>
                    <a:pt x="865" y="138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6444787" y="4395761"/>
              <a:ext cx="31669" cy="23208"/>
            </a:xfrm>
            <a:custGeom>
              <a:avLst/>
              <a:gdLst/>
              <a:ahLst/>
              <a:cxnLst/>
              <a:rect l="l" t="t" r="r" b="b"/>
              <a:pathLst>
                <a:path w="1557" h="1141" extrusionOk="0">
                  <a:moveTo>
                    <a:pt x="277" y="0"/>
                  </a:moveTo>
                  <a:cubicBezTo>
                    <a:pt x="277" y="138"/>
                    <a:pt x="139" y="449"/>
                    <a:pt x="1" y="588"/>
                  </a:cubicBezTo>
                  <a:cubicBezTo>
                    <a:pt x="416" y="864"/>
                    <a:pt x="865" y="1002"/>
                    <a:pt x="1141" y="1141"/>
                  </a:cubicBezTo>
                  <a:cubicBezTo>
                    <a:pt x="1280" y="1002"/>
                    <a:pt x="1418" y="726"/>
                    <a:pt x="1556" y="588"/>
                  </a:cubicBezTo>
                  <a:cubicBezTo>
                    <a:pt x="1141" y="277"/>
                    <a:pt x="692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6418081" y="4383801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312"/>
                    <a:pt x="139" y="450"/>
                    <a:pt x="0" y="588"/>
                  </a:cubicBezTo>
                  <a:cubicBezTo>
                    <a:pt x="139" y="726"/>
                    <a:pt x="450" y="726"/>
                    <a:pt x="588" y="865"/>
                  </a:cubicBezTo>
                  <a:cubicBezTo>
                    <a:pt x="588" y="588"/>
                    <a:pt x="726" y="450"/>
                    <a:pt x="864" y="312"/>
                  </a:cubicBezTo>
                  <a:cubicBezTo>
                    <a:pt x="588" y="173"/>
                    <a:pt x="450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6520715" y="4425273"/>
              <a:ext cx="17594" cy="20421"/>
            </a:xfrm>
            <a:custGeom>
              <a:avLst/>
              <a:gdLst/>
              <a:ahLst/>
              <a:cxnLst/>
              <a:rect l="l" t="t" r="r" b="b"/>
              <a:pathLst>
                <a:path w="865" h="1004" extrusionOk="0">
                  <a:moveTo>
                    <a:pt x="277" y="1"/>
                  </a:moveTo>
                  <a:cubicBezTo>
                    <a:pt x="139" y="277"/>
                    <a:pt x="1" y="416"/>
                    <a:pt x="1" y="727"/>
                  </a:cubicBezTo>
                  <a:lnTo>
                    <a:pt x="1" y="865"/>
                  </a:lnTo>
                  <a:cubicBezTo>
                    <a:pt x="139" y="865"/>
                    <a:pt x="277" y="1003"/>
                    <a:pt x="416" y="1003"/>
                  </a:cubicBezTo>
                  <a:cubicBezTo>
                    <a:pt x="416" y="865"/>
                    <a:pt x="588" y="865"/>
                    <a:pt x="588" y="727"/>
                  </a:cubicBezTo>
                  <a:cubicBezTo>
                    <a:pt x="727" y="554"/>
                    <a:pt x="727" y="416"/>
                    <a:pt x="865" y="277"/>
                  </a:cubicBezTo>
                  <a:cubicBezTo>
                    <a:pt x="588" y="139"/>
                    <a:pt x="416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6392067" y="4372553"/>
              <a:ext cx="14075" cy="17594"/>
            </a:xfrm>
            <a:custGeom>
              <a:avLst/>
              <a:gdLst/>
              <a:ahLst/>
              <a:cxnLst/>
              <a:rect l="l" t="t" r="r" b="b"/>
              <a:pathLst>
                <a:path w="692" h="865" extrusionOk="0">
                  <a:moveTo>
                    <a:pt x="277" y="0"/>
                  </a:moveTo>
                  <a:cubicBezTo>
                    <a:pt x="139" y="139"/>
                    <a:pt x="139" y="415"/>
                    <a:pt x="0" y="553"/>
                  </a:cubicBezTo>
                  <a:cubicBezTo>
                    <a:pt x="139" y="553"/>
                    <a:pt x="415" y="726"/>
                    <a:pt x="553" y="865"/>
                  </a:cubicBezTo>
                  <a:cubicBezTo>
                    <a:pt x="553" y="553"/>
                    <a:pt x="692" y="415"/>
                    <a:pt x="692" y="277"/>
                  </a:cubicBezTo>
                  <a:cubicBezTo>
                    <a:pt x="553" y="139"/>
                    <a:pt x="415" y="139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6716871" y="4495588"/>
              <a:ext cx="17594" cy="23208"/>
            </a:xfrm>
            <a:custGeom>
              <a:avLst/>
              <a:gdLst/>
              <a:ahLst/>
              <a:cxnLst/>
              <a:rect l="l" t="t" r="r" b="b"/>
              <a:pathLst>
                <a:path w="865" h="1141" extrusionOk="0">
                  <a:moveTo>
                    <a:pt x="277" y="0"/>
                  </a:moveTo>
                  <a:cubicBezTo>
                    <a:pt x="139" y="277"/>
                    <a:pt x="139" y="553"/>
                    <a:pt x="0" y="1003"/>
                  </a:cubicBezTo>
                  <a:lnTo>
                    <a:pt x="139" y="1003"/>
                  </a:lnTo>
                  <a:cubicBezTo>
                    <a:pt x="277" y="1003"/>
                    <a:pt x="450" y="1141"/>
                    <a:pt x="450" y="1141"/>
                  </a:cubicBezTo>
                  <a:lnTo>
                    <a:pt x="450" y="1003"/>
                  </a:lnTo>
                  <a:cubicBezTo>
                    <a:pt x="588" y="726"/>
                    <a:pt x="726" y="553"/>
                    <a:pt x="865" y="277"/>
                  </a:cubicBezTo>
                  <a:lnTo>
                    <a:pt x="865" y="139"/>
                  </a:lnTo>
                  <a:cubicBezTo>
                    <a:pt x="726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6368168" y="4363421"/>
              <a:ext cx="11960" cy="11960"/>
            </a:xfrm>
            <a:custGeom>
              <a:avLst/>
              <a:gdLst/>
              <a:ahLst/>
              <a:cxnLst/>
              <a:rect l="l" t="t" r="r" b="b"/>
              <a:pathLst>
                <a:path w="588" h="588" extrusionOk="0">
                  <a:moveTo>
                    <a:pt x="311" y="0"/>
                  </a:moveTo>
                  <a:cubicBezTo>
                    <a:pt x="138" y="138"/>
                    <a:pt x="138" y="311"/>
                    <a:pt x="0" y="449"/>
                  </a:cubicBezTo>
                  <a:cubicBezTo>
                    <a:pt x="138" y="588"/>
                    <a:pt x="311" y="588"/>
                    <a:pt x="449" y="588"/>
                  </a:cubicBezTo>
                  <a:cubicBezTo>
                    <a:pt x="449" y="449"/>
                    <a:pt x="588" y="311"/>
                    <a:pt x="588" y="138"/>
                  </a:cubicBezTo>
                  <a:cubicBezTo>
                    <a:pt x="449" y="0"/>
                    <a:pt x="449" y="0"/>
                    <a:pt x="31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6576263" y="4448481"/>
              <a:ext cx="14787" cy="20401"/>
            </a:xfrm>
            <a:custGeom>
              <a:avLst/>
              <a:gdLst/>
              <a:ahLst/>
              <a:cxnLst/>
              <a:rect l="l" t="t" r="r" b="b"/>
              <a:pathLst>
                <a:path w="727" h="1003" extrusionOk="0">
                  <a:moveTo>
                    <a:pt x="277" y="0"/>
                  </a:moveTo>
                  <a:cubicBezTo>
                    <a:pt x="139" y="139"/>
                    <a:pt x="0" y="450"/>
                    <a:pt x="0" y="726"/>
                  </a:cubicBezTo>
                  <a:cubicBezTo>
                    <a:pt x="139" y="865"/>
                    <a:pt x="277" y="865"/>
                    <a:pt x="450" y="1003"/>
                  </a:cubicBezTo>
                  <a:cubicBezTo>
                    <a:pt x="588" y="726"/>
                    <a:pt x="726" y="450"/>
                    <a:pt x="726" y="139"/>
                  </a:cubicBezTo>
                  <a:cubicBezTo>
                    <a:pt x="588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6684531" y="4483628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312" y="1"/>
                  </a:moveTo>
                  <a:cubicBezTo>
                    <a:pt x="139" y="277"/>
                    <a:pt x="0" y="588"/>
                    <a:pt x="0" y="865"/>
                  </a:cubicBezTo>
                  <a:cubicBezTo>
                    <a:pt x="139" y="1003"/>
                    <a:pt x="450" y="1141"/>
                    <a:pt x="726" y="1141"/>
                  </a:cubicBezTo>
                  <a:cubicBezTo>
                    <a:pt x="865" y="1003"/>
                    <a:pt x="865" y="727"/>
                    <a:pt x="1003" y="588"/>
                  </a:cubicBezTo>
                  <a:lnTo>
                    <a:pt x="1003" y="277"/>
                  </a:lnTo>
                  <a:cubicBezTo>
                    <a:pt x="726" y="139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6602969" y="4457613"/>
              <a:ext cx="31669" cy="26035"/>
            </a:xfrm>
            <a:custGeom>
              <a:avLst/>
              <a:gdLst/>
              <a:ahLst/>
              <a:cxnLst/>
              <a:rect l="l" t="t" r="r" b="b"/>
              <a:pathLst>
                <a:path w="1557" h="1280" extrusionOk="0">
                  <a:moveTo>
                    <a:pt x="277" y="1"/>
                  </a:moveTo>
                  <a:cubicBezTo>
                    <a:pt x="139" y="277"/>
                    <a:pt x="139" y="554"/>
                    <a:pt x="1" y="865"/>
                  </a:cubicBezTo>
                  <a:cubicBezTo>
                    <a:pt x="416" y="1003"/>
                    <a:pt x="865" y="1141"/>
                    <a:pt x="1280" y="1280"/>
                  </a:cubicBezTo>
                  <a:cubicBezTo>
                    <a:pt x="1280" y="1003"/>
                    <a:pt x="1418" y="692"/>
                    <a:pt x="1556" y="416"/>
                  </a:cubicBezTo>
                  <a:cubicBezTo>
                    <a:pt x="1142" y="277"/>
                    <a:pt x="692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6148805" y="3663188"/>
              <a:ext cx="2848" cy="20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6145998" y="4252325"/>
              <a:ext cx="35168" cy="32361"/>
            </a:xfrm>
            <a:custGeom>
              <a:avLst/>
              <a:gdLst/>
              <a:ahLst/>
              <a:cxnLst/>
              <a:rect l="l" t="t" r="r" b="b"/>
              <a:pathLst>
                <a:path w="1729" h="1591" extrusionOk="0">
                  <a:moveTo>
                    <a:pt x="277" y="1"/>
                  </a:moveTo>
                  <a:lnTo>
                    <a:pt x="139" y="139"/>
                  </a:lnTo>
                  <a:lnTo>
                    <a:pt x="139" y="588"/>
                  </a:lnTo>
                  <a:lnTo>
                    <a:pt x="1" y="727"/>
                  </a:lnTo>
                  <a:cubicBezTo>
                    <a:pt x="415" y="1003"/>
                    <a:pt x="1003" y="1280"/>
                    <a:pt x="1556" y="1591"/>
                  </a:cubicBezTo>
                  <a:cubicBezTo>
                    <a:pt x="1556" y="1280"/>
                    <a:pt x="1729" y="1003"/>
                    <a:pt x="1729" y="865"/>
                  </a:cubicBezTo>
                  <a:cubicBezTo>
                    <a:pt x="1279" y="588"/>
                    <a:pt x="692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6192393" y="4275533"/>
              <a:ext cx="17594" cy="20401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312" y="0"/>
                  </a:moveTo>
                  <a:cubicBezTo>
                    <a:pt x="139" y="312"/>
                    <a:pt x="139" y="588"/>
                    <a:pt x="1" y="726"/>
                  </a:cubicBezTo>
                  <a:cubicBezTo>
                    <a:pt x="312" y="865"/>
                    <a:pt x="450" y="1003"/>
                    <a:pt x="727" y="1003"/>
                  </a:cubicBezTo>
                  <a:cubicBezTo>
                    <a:pt x="727" y="865"/>
                    <a:pt x="865" y="588"/>
                    <a:pt x="865" y="450"/>
                  </a:cubicBezTo>
                  <a:cubicBezTo>
                    <a:pt x="727" y="312"/>
                    <a:pt x="450" y="139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6124906" y="4240386"/>
              <a:ext cx="9153" cy="20401"/>
            </a:xfrm>
            <a:custGeom>
              <a:avLst/>
              <a:gdLst/>
              <a:ahLst/>
              <a:cxnLst/>
              <a:rect l="l" t="t" r="r" b="b"/>
              <a:pathLst>
                <a:path w="450" h="1003" extrusionOk="0">
                  <a:moveTo>
                    <a:pt x="450" y="0"/>
                  </a:moveTo>
                  <a:cubicBezTo>
                    <a:pt x="312" y="311"/>
                    <a:pt x="173" y="588"/>
                    <a:pt x="1" y="864"/>
                  </a:cubicBezTo>
                  <a:cubicBezTo>
                    <a:pt x="173" y="864"/>
                    <a:pt x="173" y="864"/>
                    <a:pt x="312" y="1003"/>
                  </a:cubicBezTo>
                  <a:cubicBezTo>
                    <a:pt x="312" y="588"/>
                    <a:pt x="450" y="311"/>
                    <a:pt x="450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6344960" y="4352173"/>
              <a:ext cx="11980" cy="14075"/>
            </a:xfrm>
            <a:custGeom>
              <a:avLst/>
              <a:gdLst/>
              <a:ahLst/>
              <a:cxnLst/>
              <a:rect l="l" t="t" r="r" b="b"/>
              <a:pathLst>
                <a:path w="589" h="692" extrusionOk="0">
                  <a:moveTo>
                    <a:pt x="139" y="0"/>
                  </a:moveTo>
                  <a:cubicBezTo>
                    <a:pt x="139" y="138"/>
                    <a:pt x="0" y="277"/>
                    <a:pt x="0" y="415"/>
                  </a:cubicBezTo>
                  <a:cubicBezTo>
                    <a:pt x="139" y="553"/>
                    <a:pt x="277" y="553"/>
                    <a:pt x="415" y="691"/>
                  </a:cubicBezTo>
                  <a:cubicBezTo>
                    <a:pt x="415" y="415"/>
                    <a:pt x="588" y="277"/>
                    <a:pt x="588" y="138"/>
                  </a:cubicBezTo>
                  <a:cubicBezTo>
                    <a:pt x="415" y="138"/>
                    <a:pt x="277" y="0"/>
                    <a:pt x="139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6039124" y="4144058"/>
              <a:ext cx="43609" cy="73143"/>
            </a:xfrm>
            <a:custGeom>
              <a:avLst/>
              <a:gdLst/>
              <a:ahLst/>
              <a:cxnLst/>
              <a:rect l="l" t="t" r="r" b="b"/>
              <a:pathLst>
                <a:path w="2144" h="3596" extrusionOk="0">
                  <a:moveTo>
                    <a:pt x="1280" y="1"/>
                  </a:moveTo>
                  <a:lnTo>
                    <a:pt x="1141" y="139"/>
                  </a:lnTo>
                  <a:cubicBezTo>
                    <a:pt x="554" y="1003"/>
                    <a:pt x="277" y="2006"/>
                    <a:pt x="1" y="3008"/>
                  </a:cubicBezTo>
                  <a:cubicBezTo>
                    <a:pt x="277" y="3146"/>
                    <a:pt x="554" y="3319"/>
                    <a:pt x="692" y="3596"/>
                  </a:cubicBezTo>
                  <a:cubicBezTo>
                    <a:pt x="1003" y="3008"/>
                    <a:pt x="1141" y="2593"/>
                    <a:pt x="1280" y="2144"/>
                  </a:cubicBezTo>
                  <a:cubicBezTo>
                    <a:pt x="1418" y="2006"/>
                    <a:pt x="1556" y="1867"/>
                    <a:pt x="1729" y="1867"/>
                  </a:cubicBezTo>
                  <a:lnTo>
                    <a:pt x="1867" y="1867"/>
                  </a:lnTo>
                  <a:cubicBezTo>
                    <a:pt x="2006" y="2006"/>
                    <a:pt x="2006" y="2006"/>
                    <a:pt x="2144" y="2144"/>
                  </a:cubicBezTo>
                  <a:cubicBezTo>
                    <a:pt x="1867" y="1729"/>
                    <a:pt x="1729" y="1280"/>
                    <a:pt x="1556" y="865"/>
                  </a:cubicBezTo>
                  <a:cubicBezTo>
                    <a:pt x="1418" y="554"/>
                    <a:pt x="1280" y="277"/>
                    <a:pt x="1280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6277473" y="4319833"/>
              <a:ext cx="9153" cy="14767"/>
            </a:xfrm>
            <a:custGeom>
              <a:avLst/>
              <a:gdLst/>
              <a:ahLst/>
              <a:cxnLst/>
              <a:rect l="l" t="t" r="r" b="b"/>
              <a:pathLst>
                <a:path w="450" h="726" extrusionOk="0">
                  <a:moveTo>
                    <a:pt x="138" y="0"/>
                  </a:moveTo>
                  <a:cubicBezTo>
                    <a:pt x="138" y="138"/>
                    <a:pt x="0" y="277"/>
                    <a:pt x="0" y="553"/>
                  </a:cubicBezTo>
                  <a:cubicBezTo>
                    <a:pt x="0" y="553"/>
                    <a:pt x="138" y="553"/>
                    <a:pt x="277" y="726"/>
                  </a:cubicBezTo>
                  <a:cubicBezTo>
                    <a:pt x="277" y="415"/>
                    <a:pt x="450" y="277"/>
                    <a:pt x="450" y="138"/>
                  </a:cubicBezTo>
                  <a:cubicBezTo>
                    <a:pt x="450" y="138"/>
                    <a:pt x="277" y="0"/>
                    <a:pt x="13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6297854" y="4331081"/>
              <a:ext cx="32361" cy="23920"/>
            </a:xfrm>
            <a:custGeom>
              <a:avLst/>
              <a:gdLst/>
              <a:ahLst/>
              <a:cxnLst/>
              <a:rect l="l" t="t" r="r" b="b"/>
              <a:pathLst>
                <a:path w="1591" h="1176" extrusionOk="0">
                  <a:moveTo>
                    <a:pt x="312" y="0"/>
                  </a:moveTo>
                  <a:cubicBezTo>
                    <a:pt x="139" y="173"/>
                    <a:pt x="139" y="311"/>
                    <a:pt x="1" y="449"/>
                  </a:cubicBezTo>
                  <a:cubicBezTo>
                    <a:pt x="450" y="726"/>
                    <a:pt x="865" y="864"/>
                    <a:pt x="1452" y="1037"/>
                  </a:cubicBezTo>
                  <a:lnTo>
                    <a:pt x="1452" y="1175"/>
                  </a:lnTo>
                  <a:cubicBezTo>
                    <a:pt x="1591" y="1037"/>
                    <a:pt x="1591" y="726"/>
                    <a:pt x="1591" y="588"/>
                  </a:cubicBezTo>
                  <a:cubicBezTo>
                    <a:pt x="1176" y="449"/>
                    <a:pt x="726" y="173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6221926" y="4293106"/>
              <a:ext cx="14787" cy="17594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139" y="1"/>
                  </a:moveTo>
                  <a:lnTo>
                    <a:pt x="139" y="312"/>
                  </a:lnTo>
                  <a:cubicBezTo>
                    <a:pt x="139" y="312"/>
                    <a:pt x="1" y="450"/>
                    <a:pt x="1" y="588"/>
                  </a:cubicBezTo>
                  <a:cubicBezTo>
                    <a:pt x="139" y="726"/>
                    <a:pt x="415" y="726"/>
                    <a:pt x="588" y="865"/>
                  </a:cubicBezTo>
                  <a:cubicBezTo>
                    <a:pt x="588" y="588"/>
                    <a:pt x="726" y="450"/>
                    <a:pt x="726" y="139"/>
                  </a:cubicBezTo>
                  <a:cubicBezTo>
                    <a:pt x="588" y="139"/>
                    <a:pt x="415" y="1"/>
                    <a:pt x="139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6247940" y="4305066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312" y="0"/>
                  </a:moveTo>
                  <a:cubicBezTo>
                    <a:pt x="173" y="277"/>
                    <a:pt x="173" y="415"/>
                    <a:pt x="0" y="588"/>
                  </a:cubicBezTo>
                  <a:cubicBezTo>
                    <a:pt x="173" y="726"/>
                    <a:pt x="450" y="726"/>
                    <a:pt x="588" y="864"/>
                  </a:cubicBezTo>
                  <a:cubicBezTo>
                    <a:pt x="726" y="726"/>
                    <a:pt x="726" y="588"/>
                    <a:pt x="865" y="277"/>
                  </a:cubicBezTo>
                  <a:cubicBezTo>
                    <a:pt x="588" y="277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6134038" y="3924003"/>
              <a:ext cx="307256" cy="369130"/>
            </a:xfrm>
            <a:custGeom>
              <a:avLst/>
              <a:gdLst/>
              <a:ahLst/>
              <a:cxnLst/>
              <a:rect l="l" t="t" r="r" b="b"/>
              <a:pathLst>
                <a:path w="15106" h="18148" extrusionOk="0">
                  <a:moveTo>
                    <a:pt x="2144" y="1"/>
                  </a:moveTo>
                  <a:cubicBezTo>
                    <a:pt x="1453" y="3457"/>
                    <a:pt x="727" y="6914"/>
                    <a:pt x="1" y="10370"/>
                  </a:cubicBezTo>
                  <a:cubicBezTo>
                    <a:pt x="3319" y="12237"/>
                    <a:pt x="6776" y="14276"/>
                    <a:pt x="10370" y="16005"/>
                  </a:cubicBezTo>
                  <a:cubicBezTo>
                    <a:pt x="11960" y="16869"/>
                    <a:pt x="13550" y="17595"/>
                    <a:pt x="15106" y="18148"/>
                  </a:cubicBezTo>
                  <a:cubicBezTo>
                    <a:pt x="14829" y="17871"/>
                    <a:pt x="14691" y="17422"/>
                    <a:pt x="14415" y="17145"/>
                  </a:cubicBezTo>
                  <a:cubicBezTo>
                    <a:pt x="12686" y="16281"/>
                    <a:pt x="10958" y="15417"/>
                    <a:pt x="9368" y="14553"/>
                  </a:cubicBezTo>
                  <a:cubicBezTo>
                    <a:pt x="6465" y="13101"/>
                    <a:pt x="3457" y="11684"/>
                    <a:pt x="727" y="10094"/>
                  </a:cubicBezTo>
                  <a:cubicBezTo>
                    <a:pt x="727" y="9645"/>
                    <a:pt x="865" y="9230"/>
                    <a:pt x="865" y="8953"/>
                  </a:cubicBezTo>
                  <a:cubicBezTo>
                    <a:pt x="1003" y="8366"/>
                    <a:pt x="1142" y="7778"/>
                    <a:pt x="1280" y="7225"/>
                  </a:cubicBezTo>
                  <a:cubicBezTo>
                    <a:pt x="1591" y="6188"/>
                    <a:pt x="1729" y="5186"/>
                    <a:pt x="2006" y="4045"/>
                  </a:cubicBezTo>
                  <a:cubicBezTo>
                    <a:pt x="2317" y="3043"/>
                    <a:pt x="2455" y="1867"/>
                    <a:pt x="2593" y="865"/>
                  </a:cubicBezTo>
                  <a:cubicBezTo>
                    <a:pt x="2455" y="589"/>
                    <a:pt x="2317" y="312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6427214" y="4260766"/>
              <a:ext cx="70336" cy="59088"/>
            </a:xfrm>
            <a:custGeom>
              <a:avLst/>
              <a:gdLst/>
              <a:ahLst/>
              <a:cxnLst/>
              <a:rect l="l" t="t" r="r" b="b"/>
              <a:pathLst>
                <a:path w="3458" h="2905" extrusionOk="0">
                  <a:moveTo>
                    <a:pt x="1280" y="1"/>
                  </a:moveTo>
                  <a:cubicBezTo>
                    <a:pt x="1428" y="220"/>
                    <a:pt x="1586" y="430"/>
                    <a:pt x="1748" y="635"/>
                  </a:cubicBezTo>
                  <a:lnTo>
                    <a:pt x="1748" y="635"/>
                  </a:lnTo>
                  <a:cubicBezTo>
                    <a:pt x="1599" y="425"/>
                    <a:pt x="1442" y="213"/>
                    <a:pt x="1280" y="1"/>
                  </a:cubicBezTo>
                  <a:close/>
                  <a:moveTo>
                    <a:pt x="1" y="588"/>
                  </a:moveTo>
                  <a:lnTo>
                    <a:pt x="1" y="588"/>
                  </a:lnTo>
                  <a:cubicBezTo>
                    <a:pt x="277" y="865"/>
                    <a:pt x="415" y="1314"/>
                    <a:pt x="692" y="1591"/>
                  </a:cubicBezTo>
                  <a:cubicBezTo>
                    <a:pt x="1003" y="1729"/>
                    <a:pt x="1141" y="1902"/>
                    <a:pt x="1418" y="1902"/>
                  </a:cubicBezTo>
                  <a:cubicBezTo>
                    <a:pt x="2282" y="2316"/>
                    <a:pt x="2870" y="2593"/>
                    <a:pt x="3457" y="2904"/>
                  </a:cubicBezTo>
                  <a:lnTo>
                    <a:pt x="3146" y="2455"/>
                  </a:lnTo>
                  <a:cubicBezTo>
                    <a:pt x="2733" y="1810"/>
                    <a:pt x="2224" y="1241"/>
                    <a:pt x="1748" y="635"/>
                  </a:cubicBezTo>
                  <a:lnTo>
                    <a:pt x="1748" y="635"/>
                  </a:lnTo>
                  <a:cubicBezTo>
                    <a:pt x="2010" y="1008"/>
                    <a:pt x="2243" y="1375"/>
                    <a:pt x="2420" y="1729"/>
                  </a:cubicBezTo>
                  <a:cubicBezTo>
                    <a:pt x="1556" y="1314"/>
                    <a:pt x="865" y="1038"/>
                    <a:pt x="1" y="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6177626" y="3877608"/>
              <a:ext cx="137824" cy="189854"/>
            </a:xfrm>
            <a:custGeom>
              <a:avLst/>
              <a:gdLst/>
              <a:ahLst/>
              <a:cxnLst/>
              <a:rect l="l" t="t" r="r" b="b"/>
              <a:pathLst>
                <a:path w="6776" h="9334" extrusionOk="0">
                  <a:moveTo>
                    <a:pt x="589" y="1"/>
                  </a:moveTo>
                  <a:cubicBezTo>
                    <a:pt x="450" y="692"/>
                    <a:pt x="312" y="1556"/>
                    <a:pt x="1" y="2282"/>
                  </a:cubicBezTo>
                  <a:cubicBezTo>
                    <a:pt x="174" y="2593"/>
                    <a:pt x="312" y="2870"/>
                    <a:pt x="450" y="3146"/>
                  </a:cubicBezTo>
                  <a:cubicBezTo>
                    <a:pt x="589" y="2420"/>
                    <a:pt x="727" y="1729"/>
                    <a:pt x="727" y="1003"/>
                  </a:cubicBezTo>
                  <a:cubicBezTo>
                    <a:pt x="2766" y="3595"/>
                    <a:pt x="4633" y="6326"/>
                    <a:pt x="6499" y="9057"/>
                  </a:cubicBezTo>
                  <a:cubicBezTo>
                    <a:pt x="6637" y="9195"/>
                    <a:pt x="6637" y="9195"/>
                    <a:pt x="6776" y="9333"/>
                  </a:cubicBezTo>
                  <a:cubicBezTo>
                    <a:pt x="5773" y="7778"/>
                    <a:pt x="4771" y="6188"/>
                    <a:pt x="3769" y="4598"/>
                  </a:cubicBezTo>
                  <a:lnTo>
                    <a:pt x="3457" y="4148"/>
                  </a:lnTo>
                  <a:cubicBezTo>
                    <a:pt x="3043" y="3457"/>
                    <a:pt x="2455" y="2731"/>
                    <a:pt x="2040" y="2005"/>
                  </a:cubicBezTo>
                  <a:cubicBezTo>
                    <a:pt x="1453" y="1280"/>
                    <a:pt x="1038" y="692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6128424" y="3912755"/>
              <a:ext cx="319196" cy="389511"/>
            </a:xfrm>
            <a:custGeom>
              <a:avLst/>
              <a:gdLst/>
              <a:ahLst/>
              <a:cxnLst/>
              <a:rect l="l" t="t" r="r" b="b"/>
              <a:pathLst>
                <a:path w="15693" h="19150" extrusionOk="0">
                  <a:moveTo>
                    <a:pt x="2143" y="1"/>
                  </a:moveTo>
                  <a:cubicBezTo>
                    <a:pt x="2005" y="1867"/>
                    <a:pt x="1556" y="3596"/>
                    <a:pt x="1279" y="5324"/>
                  </a:cubicBezTo>
                  <a:cubicBezTo>
                    <a:pt x="1003" y="6188"/>
                    <a:pt x="865" y="7190"/>
                    <a:pt x="553" y="8055"/>
                  </a:cubicBezTo>
                  <a:cubicBezTo>
                    <a:pt x="553" y="8469"/>
                    <a:pt x="415" y="8919"/>
                    <a:pt x="277" y="9333"/>
                  </a:cubicBezTo>
                  <a:cubicBezTo>
                    <a:pt x="277" y="9783"/>
                    <a:pt x="139" y="10198"/>
                    <a:pt x="0" y="10785"/>
                  </a:cubicBezTo>
                  <a:cubicBezTo>
                    <a:pt x="0" y="10923"/>
                    <a:pt x="139" y="11062"/>
                    <a:pt x="139" y="11235"/>
                  </a:cubicBezTo>
                  <a:cubicBezTo>
                    <a:pt x="277" y="11235"/>
                    <a:pt x="277" y="11373"/>
                    <a:pt x="277" y="11373"/>
                  </a:cubicBezTo>
                  <a:cubicBezTo>
                    <a:pt x="3146" y="12963"/>
                    <a:pt x="6188" y="14380"/>
                    <a:pt x="9195" y="15970"/>
                  </a:cubicBezTo>
                  <a:cubicBezTo>
                    <a:pt x="10646" y="16696"/>
                    <a:pt x="12098" y="17422"/>
                    <a:pt x="13654" y="18148"/>
                  </a:cubicBezTo>
                  <a:cubicBezTo>
                    <a:pt x="14380" y="18562"/>
                    <a:pt x="14967" y="18839"/>
                    <a:pt x="15693" y="19150"/>
                  </a:cubicBezTo>
                  <a:cubicBezTo>
                    <a:pt x="15693" y="19012"/>
                    <a:pt x="15555" y="18839"/>
                    <a:pt x="15382" y="18701"/>
                  </a:cubicBezTo>
                  <a:cubicBezTo>
                    <a:pt x="13826" y="18148"/>
                    <a:pt x="12236" y="17422"/>
                    <a:pt x="10646" y="16558"/>
                  </a:cubicBezTo>
                  <a:cubicBezTo>
                    <a:pt x="7052" y="14829"/>
                    <a:pt x="3595" y="12790"/>
                    <a:pt x="277" y="10923"/>
                  </a:cubicBezTo>
                  <a:cubicBezTo>
                    <a:pt x="1003" y="7467"/>
                    <a:pt x="1729" y="4010"/>
                    <a:pt x="2420" y="554"/>
                  </a:cubicBezTo>
                  <a:cubicBezTo>
                    <a:pt x="2420" y="416"/>
                    <a:pt x="2282" y="139"/>
                    <a:pt x="2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6172012" y="3865669"/>
              <a:ext cx="336790" cy="459806"/>
            </a:xfrm>
            <a:custGeom>
              <a:avLst/>
              <a:gdLst/>
              <a:ahLst/>
              <a:cxnLst/>
              <a:rect l="l" t="t" r="r" b="b"/>
              <a:pathLst>
                <a:path w="16558" h="22606" extrusionOk="0">
                  <a:moveTo>
                    <a:pt x="726" y="0"/>
                  </a:moveTo>
                  <a:cubicBezTo>
                    <a:pt x="726" y="0"/>
                    <a:pt x="588" y="0"/>
                    <a:pt x="588" y="138"/>
                  </a:cubicBezTo>
                  <a:cubicBezTo>
                    <a:pt x="450" y="138"/>
                    <a:pt x="450" y="277"/>
                    <a:pt x="277" y="277"/>
                  </a:cubicBezTo>
                  <a:lnTo>
                    <a:pt x="277" y="415"/>
                  </a:lnTo>
                  <a:lnTo>
                    <a:pt x="277" y="726"/>
                  </a:lnTo>
                  <a:cubicBezTo>
                    <a:pt x="139" y="1141"/>
                    <a:pt x="139" y="1728"/>
                    <a:pt x="139" y="2316"/>
                  </a:cubicBezTo>
                  <a:lnTo>
                    <a:pt x="0" y="2316"/>
                  </a:lnTo>
                  <a:cubicBezTo>
                    <a:pt x="139" y="2454"/>
                    <a:pt x="277" y="2731"/>
                    <a:pt x="277" y="2869"/>
                  </a:cubicBezTo>
                  <a:cubicBezTo>
                    <a:pt x="588" y="2143"/>
                    <a:pt x="726" y="1279"/>
                    <a:pt x="865" y="588"/>
                  </a:cubicBezTo>
                  <a:cubicBezTo>
                    <a:pt x="1314" y="1279"/>
                    <a:pt x="1729" y="1867"/>
                    <a:pt x="2316" y="2592"/>
                  </a:cubicBezTo>
                  <a:cubicBezTo>
                    <a:pt x="2731" y="3318"/>
                    <a:pt x="3319" y="4044"/>
                    <a:pt x="3733" y="4735"/>
                  </a:cubicBezTo>
                  <a:lnTo>
                    <a:pt x="4045" y="5185"/>
                  </a:lnTo>
                  <a:cubicBezTo>
                    <a:pt x="5047" y="6775"/>
                    <a:pt x="6049" y="8365"/>
                    <a:pt x="7052" y="9920"/>
                  </a:cubicBezTo>
                  <a:cubicBezTo>
                    <a:pt x="8054" y="11372"/>
                    <a:pt x="8918" y="12824"/>
                    <a:pt x="10093" y="14241"/>
                  </a:cubicBezTo>
                  <a:cubicBezTo>
                    <a:pt x="11096" y="15693"/>
                    <a:pt x="12237" y="17144"/>
                    <a:pt x="13239" y="18561"/>
                  </a:cubicBezTo>
                  <a:cubicBezTo>
                    <a:pt x="13550" y="18873"/>
                    <a:pt x="13688" y="19149"/>
                    <a:pt x="13827" y="19426"/>
                  </a:cubicBezTo>
                  <a:cubicBezTo>
                    <a:pt x="14414" y="20290"/>
                    <a:pt x="15140" y="21016"/>
                    <a:pt x="15693" y="21880"/>
                  </a:cubicBezTo>
                  <a:lnTo>
                    <a:pt x="16004" y="22329"/>
                  </a:lnTo>
                  <a:cubicBezTo>
                    <a:pt x="15417" y="22018"/>
                    <a:pt x="14829" y="21741"/>
                    <a:pt x="13965" y="21327"/>
                  </a:cubicBezTo>
                  <a:cubicBezTo>
                    <a:pt x="13688" y="21327"/>
                    <a:pt x="13550" y="21154"/>
                    <a:pt x="13239" y="21016"/>
                  </a:cubicBezTo>
                  <a:lnTo>
                    <a:pt x="13239" y="21016"/>
                  </a:lnTo>
                  <a:cubicBezTo>
                    <a:pt x="13412" y="21154"/>
                    <a:pt x="13550" y="21327"/>
                    <a:pt x="13550" y="21465"/>
                  </a:cubicBezTo>
                  <a:lnTo>
                    <a:pt x="13688" y="21603"/>
                  </a:lnTo>
                  <a:cubicBezTo>
                    <a:pt x="14103" y="21741"/>
                    <a:pt x="14552" y="21880"/>
                    <a:pt x="14829" y="22018"/>
                  </a:cubicBezTo>
                  <a:cubicBezTo>
                    <a:pt x="15140" y="22191"/>
                    <a:pt x="15278" y="22329"/>
                    <a:pt x="15417" y="22329"/>
                  </a:cubicBezTo>
                  <a:cubicBezTo>
                    <a:pt x="15555" y="22467"/>
                    <a:pt x="15693" y="22467"/>
                    <a:pt x="15831" y="22467"/>
                  </a:cubicBezTo>
                  <a:cubicBezTo>
                    <a:pt x="15831" y="22606"/>
                    <a:pt x="16004" y="22606"/>
                    <a:pt x="16004" y="22606"/>
                  </a:cubicBezTo>
                  <a:lnTo>
                    <a:pt x="16419" y="22606"/>
                  </a:lnTo>
                  <a:cubicBezTo>
                    <a:pt x="16419" y="22467"/>
                    <a:pt x="16557" y="22467"/>
                    <a:pt x="16557" y="22329"/>
                  </a:cubicBezTo>
                  <a:lnTo>
                    <a:pt x="16557" y="21880"/>
                  </a:lnTo>
                  <a:lnTo>
                    <a:pt x="16419" y="21880"/>
                  </a:lnTo>
                  <a:lnTo>
                    <a:pt x="16419" y="21603"/>
                  </a:lnTo>
                  <a:cubicBezTo>
                    <a:pt x="16281" y="21465"/>
                    <a:pt x="16142" y="21327"/>
                    <a:pt x="16004" y="21016"/>
                  </a:cubicBezTo>
                  <a:cubicBezTo>
                    <a:pt x="16004" y="21016"/>
                    <a:pt x="16004" y="20877"/>
                    <a:pt x="15831" y="20877"/>
                  </a:cubicBezTo>
                  <a:cubicBezTo>
                    <a:pt x="14967" y="19426"/>
                    <a:pt x="14103" y="18147"/>
                    <a:pt x="13101" y="16833"/>
                  </a:cubicBezTo>
                  <a:cubicBezTo>
                    <a:pt x="12548" y="16142"/>
                    <a:pt x="11960" y="15416"/>
                    <a:pt x="11372" y="14690"/>
                  </a:cubicBezTo>
                  <a:cubicBezTo>
                    <a:pt x="10958" y="13964"/>
                    <a:pt x="10370" y="13238"/>
                    <a:pt x="9782" y="12374"/>
                  </a:cubicBezTo>
                  <a:cubicBezTo>
                    <a:pt x="7639" y="9367"/>
                    <a:pt x="5635" y="6325"/>
                    <a:pt x="3457" y="3318"/>
                  </a:cubicBezTo>
                  <a:cubicBezTo>
                    <a:pt x="2731" y="2316"/>
                    <a:pt x="1867" y="1279"/>
                    <a:pt x="1141" y="277"/>
                  </a:cubicBezTo>
                  <a:cubicBezTo>
                    <a:pt x="1003" y="138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6236692" y="3730675"/>
              <a:ext cx="570903" cy="785327"/>
            </a:xfrm>
            <a:custGeom>
              <a:avLst/>
              <a:gdLst/>
              <a:ahLst/>
              <a:cxnLst/>
              <a:rect l="l" t="t" r="r" b="b"/>
              <a:pathLst>
                <a:path w="28068" h="38610" extrusionOk="0">
                  <a:moveTo>
                    <a:pt x="139" y="1"/>
                  </a:moveTo>
                  <a:cubicBezTo>
                    <a:pt x="139" y="139"/>
                    <a:pt x="139" y="450"/>
                    <a:pt x="0" y="588"/>
                  </a:cubicBezTo>
                  <a:cubicBezTo>
                    <a:pt x="415" y="1176"/>
                    <a:pt x="726" y="1729"/>
                    <a:pt x="1003" y="2178"/>
                  </a:cubicBezTo>
                  <a:lnTo>
                    <a:pt x="1141" y="2455"/>
                  </a:lnTo>
                  <a:cubicBezTo>
                    <a:pt x="1590" y="2904"/>
                    <a:pt x="1867" y="3457"/>
                    <a:pt x="2143" y="4045"/>
                  </a:cubicBezTo>
                  <a:cubicBezTo>
                    <a:pt x="2593" y="4632"/>
                    <a:pt x="3008" y="5324"/>
                    <a:pt x="3457" y="5911"/>
                  </a:cubicBezTo>
                  <a:cubicBezTo>
                    <a:pt x="4459" y="7225"/>
                    <a:pt x="5462" y="8642"/>
                    <a:pt x="6602" y="10094"/>
                  </a:cubicBezTo>
                  <a:cubicBezTo>
                    <a:pt x="7916" y="11822"/>
                    <a:pt x="9195" y="13550"/>
                    <a:pt x="10508" y="15140"/>
                  </a:cubicBezTo>
                  <a:cubicBezTo>
                    <a:pt x="12513" y="17871"/>
                    <a:pt x="14691" y="20601"/>
                    <a:pt x="16834" y="23470"/>
                  </a:cubicBezTo>
                  <a:cubicBezTo>
                    <a:pt x="17560" y="24645"/>
                    <a:pt x="18424" y="25786"/>
                    <a:pt x="19288" y="26927"/>
                  </a:cubicBezTo>
                  <a:cubicBezTo>
                    <a:pt x="21465" y="30107"/>
                    <a:pt x="23885" y="33425"/>
                    <a:pt x="26339" y="36605"/>
                  </a:cubicBezTo>
                  <a:cubicBezTo>
                    <a:pt x="26477" y="36743"/>
                    <a:pt x="26650" y="36881"/>
                    <a:pt x="26650" y="37158"/>
                  </a:cubicBezTo>
                  <a:cubicBezTo>
                    <a:pt x="26927" y="37469"/>
                    <a:pt x="27203" y="37746"/>
                    <a:pt x="27514" y="38022"/>
                  </a:cubicBezTo>
                  <a:cubicBezTo>
                    <a:pt x="27514" y="38160"/>
                    <a:pt x="27653" y="38333"/>
                    <a:pt x="27653" y="38471"/>
                  </a:cubicBezTo>
                  <a:lnTo>
                    <a:pt x="27653" y="38610"/>
                  </a:lnTo>
                  <a:lnTo>
                    <a:pt x="28067" y="38610"/>
                  </a:lnTo>
                  <a:cubicBezTo>
                    <a:pt x="27514" y="37607"/>
                    <a:pt x="26788" y="36605"/>
                    <a:pt x="26201" y="35741"/>
                  </a:cubicBezTo>
                  <a:cubicBezTo>
                    <a:pt x="25060" y="34151"/>
                    <a:pt x="23885" y="32699"/>
                    <a:pt x="22744" y="31109"/>
                  </a:cubicBezTo>
                  <a:cubicBezTo>
                    <a:pt x="20601" y="28102"/>
                    <a:pt x="18285" y="25198"/>
                    <a:pt x="15970" y="22053"/>
                  </a:cubicBezTo>
                  <a:cubicBezTo>
                    <a:pt x="14241" y="19599"/>
                    <a:pt x="12375" y="17007"/>
                    <a:pt x="10647" y="14414"/>
                  </a:cubicBezTo>
                  <a:cubicBezTo>
                    <a:pt x="9644" y="13101"/>
                    <a:pt x="8780" y="11822"/>
                    <a:pt x="7778" y="10681"/>
                  </a:cubicBezTo>
                  <a:cubicBezTo>
                    <a:pt x="7328" y="9955"/>
                    <a:pt x="6913" y="9368"/>
                    <a:pt x="6326" y="8780"/>
                  </a:cubicBezTo>
                  <a:cubicBezTo>
                    <a:pt x="5911" y="8227"/>
                    <a:pt x="5462" y="7639"/>
                    <a:pt x="5047" y="7052"/>
                  </a:cubicBezTo>
                  <a:cubicBezTo>
                    <a:pt x="3457" y="5047"/>
                    <a:pt x="2005" y="2731"/>
                    <a:pt x="553" y="588"/>
                  </a:cubicBezTo>
                  <a:cubicBezTo>
                    <a:pt x="415" y="450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6136865" y="3634367"/>
              <a:ext cx="73122" cy="63990"/>
            </a:xfrm>
            <a:custGeom>
              <a:avLst/>
              <a:gdLst/>
              <a:ahLst/>
              <a:cxnLst/>
              <a:rect l="l" t="t" r="r" b="b"/>
              <a:pathLst>
                <a:path w="3595" h="3146" extrusionOk="0">
                  <a:moveTo>
                    <a:pt x="0" y="0"/>
                  </a:moveTo>
                  <a:cubicBezTo>
                    <a:pt x="138" y="138"/>
                    <a:pt x="277" y="277"/>
                    <a:pt x="450" y="415"/>
                  </a:cubicBezTo>
                  <a:lnTo>
                    <a:pt x="588" y="553"/>
                  </a:lnTo>
                  <a:cubicBezTo>
                    <a:pt x="1314" y="1003"/>
                    <a:pt x="1867" y="1417"/>
                    <a:pt x="2316" y="1867"/>
                  </a:cubicBezTo>
                  <a:cubicBezTo>
                    <a:pt x="2593" y="2281"/>
                    <a:pt x="3042" y="2593"/>
                    <a:pt x="3318" y="3007"/>
                  </a:cubicBezTo>
                  <a:cubicBezTo>
                    <a:pt x="3382" y="3007"/>
                    <a:pt x="3446" y="3007"/>
                    <a:pt x="3496" y="3021"/>
                  </a:cubicBezTo>
                  <a:lnTo>
                    <a:pt x="3496" y="3021"/>
                  </a:lnTo>
                  <a:cubicBezTo>
                    <a:pt x="2518" y="1801"/>
                    <a:pt x="1404" y="836"/>
                    <a:pt x="0" y="0"/>
                  </a:cubicBezTo>
                  <a:close/>
                  <a:moveTo>
                    <a:pt x="3496" y="3021"/>
                  </a:moveTo>
                  <a:cubicBezTo>
                    <a:pt x="3529" y="3062"/>
                    <a:pt x="3562" y="3104"/>
                    <a:pt x="3595" y="3146"/>
                  </a:cubicBezTo>
                  <a:cubicBezTo>
                    <a:pt x="3595" y="3071"/>
                    <a:pt x="3555" y="3037"/>
                    <a:pt x="3496" y="3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5997652" y="4193971"/>
              <a:ext cx="2827" cy="5655"/>
            </a:xfrm>
            <a:custGeom>
              <a:avLst/>
              <a:gdLst/>
              <a:ahLst/>
              <a:cxnLst/>
              <a:rect l="l" t="t" r="r" b="b"/>
              <a:pathLst>
                <a:path w="139" h="278" extrusionOk="0">
                  <a:moveTo>
                    <a:pt x="0" y="1"/>
                  </a:moveTo>
                  <a:cubicBezTo>
                    <a:pt x="0" y="139"/>
                    <a:pt x="139" y="139"/>
                    <a:pt x="139" y="277"/>
                  </a:cubicBezTo>
                  <a:cubicBezTo>
                    <a:pt x="139" y="139"/>
                    <a:pt x="139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6204352" y="3695528"/>
              <a:ext cx="35168" cy="47128"/>
            </a:xfrm>
            <a:custGeom>
              <a:avLst/>
              <a:gdLst/>
              <a:ahLst/>
              <a:cxnLst/>
              <a:rect l="l" t="t" r="r" b="b"/>
              <a:pathLst>
                <a:path w="1729" h="2317" extrusionOk="0">
                  <a:moveTo>
                    <a:pt x="0" y="0"/>
                  </a:moveTo>
                  <a:cubicBezTo>
                    <a:pt x="139" y="139"/>
                    <a:pt x="277" y="311"/>
                    <a:pt x="277" y="450"/>
                  </a:cubicBezTo>
                  <a:cubicBezTo>
                    <a:pt x="865" y="1003"/>
                    <a:pt x="1279" y="1729"/>
                    <a:pt x="1590" y="2316"/>
                  </a:cubicBezTo>
                  <a:cubicBezTo>
                    <a:pt x="1729" y="2178"/>
                    <a:pt x="1729" y="1867"/>
                    <a:pt x="1729" y="1729"/>
                  </a:cubicBezTo>
                  <a:cubicBezTo>
                    <a:pt x="1279" y="1176"/>
                    <a:pt x="865" y="588"/>
                    <a:pt x="277" y="139"/>
                  </a:cubicBez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5999064" y="3628041"/>
              <a:ext cx="835242" cy="941864"/>
            </a:xfrm>
            <a:custGeom>
              <a:avLst/>
              <a:gdLst/>
              <a:ahLst/>
              <a:cxnLst/>
              <a:rect l="l" t="t" r="r" b="b"/>
              <a:pathLst>
                <a:path w="41064" h="46306" extrusionOk="0">
                  <a:moveTo>
                    <a:pt x="6188" y="0"/>
                  </a:moveTo>
                  <a:cubicBezTo>
                    <a:pt x="6049" y="0"/>
                    <a:pt x="5911" y="173"/>
                    <a:pt x="5911" y="173"/>
                  </a:cubicBezTo>
                  <a:cubicBezTo>
                    <a:pt x="5773" y="449"/>
                    <a:pt x="5496" y="726"/>
                    <a:pt x="5323" y="1037"/>
                  </a:cubicBezTo>
                  <a:cubicBezTo>
                    <a:pt x="5185" y="1314"/>
                    <a:pt x="5047" y="1728"/>
                    <a:pt x="4909" y="2039"/>
                  </a:cubicBezTo>
                  <a:cubicBezTo>
                    <a:pt x="4770" y="2765"/>
                    <a:pt x="4459" y="3457"/>
                    <a:pt x="4321" y="4182"/>
                  </a:cubicBezTo>
                  <a:cubicBezTo>
                    <a:pt x="4183" y="4770"/>
                    <a:pt x="4045" y="5496"/>
                    <a:pt x="3906" y="6222"/>
                  </a:cubicBezTo>
                  <a:cubicBezTo>
                    <a:pt x="3768" y="7086"/>
                    <a:pt x="3595" y="7950"/>
                    <a:pt x="3319" y="8814"/>
                  </a:cubicBezTo>
                  <a:cubicBezTo>
                    <a:pt x="2593" y="12409"/>
                    <a:pt x="1729" y="16142"/>
                    <a:pt x="1176" y="19875"/>
                  </a:cubicBezTo>
                  <a:cubicBezTo>
                    <a:pt x="726" y="22467"/>
                    <a:pt x="312" y="25060"/>
                    <a:pt x="0" y="27825"/>
                  </a:cubicBezTo>
                  <a:cubicBezTo>
                    <a:pt x="139" y="27825"/>
                    <a:pt x="139" y="27963"/>
                    <a:pt x="139" y="28101"/>
                  </a:cubicBezTo>
                  <a:lnTo>
                    <a:pt x="312" y="28101"/>
                  </a:lnTo>
                  <a:lnTo>
                    <a:pt x="312" y="28240"/>
                  </a:lnTo>
                  <a:cubicBezTo>
                    <a:pt x="2904" y="30244"/>
                    <a:pt x="5911" y="31834"/>
                    <a:pt x="8953" y="33286"/>
                  </a:cubicBezTo>
                  <a:cubicBezTo>
                    <a:pt x="12236" y="34876"/>
                    <a:pt x="15693" y="36466"/>
                    <a:pt x="19011" y="37883"/>
                  </a:cubicBezTo>
                  <a:cubicBezTo>
                    <a:pt x="20325" y="38609"/>
                    <a:pt x="21604" y="39197"/>
                    <a:pt x="22917" y="39750"/>
                  </a:cubicBezTo>
                  <a:cubicBezTo>
                    <a:pt x="24196" y="40476"/>
                    <a:pt x="25510" y="41063"/>
                    <a:pt x="26927" y="41478"/>
                  </a:cubicBezTo>
                  <a:cubicBezTo>
                    <a:pt x="29519" y="42515"/>
                    <a:pt x="32284" y="43379"/>
                    <a:pt x="35015" y="44382"/>
                  </a:cubicBezTo>
                  <a:cubicBezTo>
                    <a:pt x="36743" y="45107"/>
                    <a:pt x="38471" y="45660"/>
                    <a:pt x="40200" y="46248"/>
                  </a:cubicBezTo>
                  <a:cubicBezTo>
                    <a:pt x="40240" y="46289"/>
                    <a:pt x="40293" y="46305"/>
                    <a:pt x="40346" y="46305"/>
                  </a:cubicBezTo>
                  <a:cubicBezTo>
                    <a:pt x="40476" y="46305"/>
                    <a:pt x="40614" y="46208"/>
                    <a:pt x="40614" y="46110"/>
                  </a:cubicBezTo>
                  <a:lnTo>
                    <a:pt x="40753" y="46110"/>
                  </a:lnTo>
                  <a:cubicBezTo>
                    <a:pt x="40926" y="45972"/>
                    <a:pt x="41064" y="45660"/>
                    <a:pt x="40926" y="45522"/>
                  </a:cubicBezTo>
                  <a:cubicBezTo>
                    <a:pt x="40476" y="44796"/>
                    <a:pt x="40200" y="44243"/>
                    <a:pt x="39750" y="43656"/>
                  </a:cubicBezTo>
                  <a:lnTo>
                    <a:pt x="39336" y="43656"/>
                  </a:lnTo>
                  <a:cubicBezTo>
                    <a:pt x="39336" y="43656"/>
                    <a:pt x="39474" y="43794"/>
                    <a:pt x="39474" y="43932"/>
                  </a:cubicBezTo>
                  <a:cubicBezTo>
                    <a:pt x="39612" y="44243"/>
                    <a:pt x="39889" y="44382"/>
                    <a:pt x="40200" y="44520"/>
                  </a:cubicBezTo>
                  <a:cubicBezTo>
                    <a:pt x="40338" y="44658"/>
                    <a:pt x="40338" y="45107"/>
                    <a:pt x="40200" y="45246"/>
                  </a:cubicBezTo>
                  <a:cubicBezTo>
                    <a:pt x="40061" y="45246"/>
                    <a:pt x="40061" y="45384"/>
                    <a:pt x="39889" y="45384"/>
                  </a:cubicBezTo>
                  <a:cubicBezTo>
                    <a:pt x="39750" y="45384"/>
                    <a:pt x="39750" y="45246"/>
                    <a:pt x="39612" y="45246"/>
                  </a:cubicBezTo>
                  <a:lnTo>
                    <a:pt x="39336" y="45246"/>
                  </a:lnTo>
                  <a:cubicBezTo>
                    <a:pt x="39197" y="45107"/>
                    <a:pt x="39024" y="45107"/>
                    <a:pt x="38886" y="44935"/>
                  </a:cubicBezTo>
                  <a:cubicBezTo>
                    <a:pt x="38886" y="44935"/>
                    <a:pt x="38748" y="44935"/>
                    <a:pt x="38748" y="44796"/>
                  </a:cubicBezTo>
                  <a:cubicBezTo>
                    <a:pt x="38610" y="44935"/>
                    <a:pt x="38610" y="44935"/>
                    <a:pt x="38471" y="44935"/>
                  </a:cubicBezTo>
                  <a:cubicBezTo>
                    <a:pt x="38471" y="44935"/>
                    <a:pt x="38333" y="44935"/>
                    <a:pt x="38333" y="44796"/>
                  </a:cubicBezTo>
                  <a:cubicBezTo>
                    <a:pt x="37296" y="44520"/>
                    <a:pt x="36294" y="44243"/>
                    <a:pt x="35291" y="43932"/>
                  </a:cubicBezTo>
                  <a:lnTo>
                    <a:pt x="34427" y="43656"/>
                  </a:lnTo>
                  <a:cubicBezTo>
                    <a:pt x="33287" y="43379"/>
                    <a:pt x="31973" y="42930"/>
                    <a:pt x="30694" y="42342"/>
                  </a:cubicBezTo>
                  <a:cubicBezTo>
                    <a:pt x="24784" y="40199"/>
                    <a:pt x="19737" y="38194"/>
                    <a:pt x="15140" y="35879"/>
                  </a:cubicBezTo>
                  <a:cubicBezTo>
                    <a:pt x="13688" y="35291"/>
                    <a:pt x="12548" y="34738"/>
                    <a:pt x="11372" y="34150"/>
                  </a:cubicBezTo>
                  <a:cubicBezTo>
                    <a:pt x="10093" y="33424"/>
                    <a:pt x="8953" y="32837"/>
                    <a:pt x="7916" y="32146"/>
                  </a:cubicBezTo>
                  <a:lnTo>
                    <a:pt x="7225" y="31696"/>
                  </a:lnTo>
                  <a:cubicBezTo>
                    <a:pt x="5185" y="30556"/>
                    <a:pt x="3042" y="29242"/>
                    <a:pt x="865" y="28378"/>
                  </a:cubicBezTo>
                  <a:cubicBezTo>
                    <a:pt x="588" y="28240"/>
                    <a:pt x="450" y="27963"/>
                    <a:pt x="450" y="27825"/>
                  </a:cubicBezTo>
                  <a:cubicBezTo>
                    <a:pt x="312" y="27652"/>
                    <a:pt x="312" y="27514"/>
                    <a:pt x="450" y="27376"/>
                  </a:cubicBezTo>
                  <a:lnTo>
                    <a:pt x="450" y="26961"/>
                  </a:lnTo>
                  <a:cubicBezTo>
                    <a:pt x="588" y="26235"/>
                    <a:pt x="726" y="25371"/>
                    <a:pt x="865" y="24507"/>
                  </a:cubicBezTo>
                  <a:lnTo>
                    <a:pt x="1003" y="23781"/>
                  </a:lnTo>
                  <a:cubicBezTo>
                    <a:pt x="1314" y="22640"/>
                    <a:pt x="1452" y="21603"/>
                    <a:pt x="1729" y="20463"/>
                  </a:cubicBezTo>
                  <a:cubicBezTo>
                    <a:pt x="2178" y="18458"/>
                    <a:pt x="2593" y="16280"/>
                    <a:pt x="3042" y="14137"/>
                  </a:cubicBezTo>
                  <a:lnTo>
                    <a:pt x="3319" y="12824"/>
                  </a:lnTo>
                  <a:cubicBezTo>
                    <a:pt x="4045" y="9091"/>
                    <a:pt x="4909" y="5185"/>
                    <a:pt x="5635" y="1314"/>
                  </a:cubicBezTo>
                  <a:cubicBezTo>
                    <a:pt x="5773" y="864"/>
                    <a:pt x="6049" y="588"/>
                    <a:pt x="6499" y="588"/>
                  </a:cubicBezTo>
                  <a:lnTo>
                    <a:pt x="6775" y="588"/>
                  </a:lnTo>
                  <a:cubicBezTo>
                    <a:pt x="6775" y="726"/>
                    <a:pt x="6913" y="726"/>
                    <a:pt x="7052" y="726"/>
                  </a:cubicBezTo>
                  <a:lnTo>
                    <a:pt x="7225" y="726"/>
                  </a:lnTo>
                  <a:cubicBezTo>
                    <a:pt x="7052" y="588"/>
                    <a:pt x="6913" y="449"/>
                    <a:pt x="6775" y="311"/>
                  </a:cubicBezTo>
                  <a:cubicBezTo>
                    <a:pt x="6775" y="311"/>
                    <a:pt x="6637" y="311"/>
                    <a:pt x="6637" y="173"/>
                  </a:cubicBezTo>
                  <a:lnTo>
                    <a:pt x="6499" y="173"/>
                  </a:lnTo>
                  <a:cubicBezTo>
                    <a:pt x="6499" y="173"/>
                    <a:pt x="6360" y="0"/>
                    <a:pt x="6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6435655" y="437536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588" y="1"/>
                  </a:moveTo>
                  <a:cubicBezTo>
                    <a:pt x="450" y="1"/>
                    <a:pt x="450" y="1"/>
                    <a:pt x="450" y="139"/>
                  </a:cubicBezTo>
                  <a:cubicBezTo>
                    <a:pt x="277" y="139"/>
                    <a:pt x="139" y="139"/>
                    <a:pt x="139" y="277"/>
                  </a:cubicBezTo>
                  <a:cubicBezTo>
                    <a:pt x="0" y="415"/>
                    <a:pt x="0" y="588"/>
                    <a:pt x="0" y="727"/>
                  </a:cubicBezTo>
                  <a:cubicBezTo>
                    <a:pt x="139" y="865"/>
                    <a:pt x="450" y="865"/>
                    <a:pt x="726" y="1003"/>
                  </a:cubicBezTo>
                  <a:cubicBezTo>
                    <a:pt x="865" y="865"/>
                    <a:pt x="865" y="727"/>
                    <a:pt x="1003" y="727"/>
                  </a:cubicBezTo>
                  <a:cubicBezTo>
                    <a:pt x="1003" y="415"/>
                    <a:pt x="865" y="139"/>
                    <a:pt x="726" y="139"/>
                  </a:cubicBezTo>
                  <a:cubicBezTo>
                    <a:pt x="726" y="1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6406122" y="4363421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cubicBezTo>
                    <a:pt x="450" y="0"/>
                    <a:pt x="312" y="138"/>
                    <a:pt x="312" y="311"/>
                  </a:cubicBezTo>
                  <a:cubicBezTo>
                    <a:pt x="173" y="449"/>
                    <a:pt x="173" y="588"/>
                    <a:pt x="1" y="726"/>
                  </a:cubicBezTo>
                  <a:cubicBezTo>
                    <a:pt x="312" y="864"/>
                    <a:pt x="588" y="864"/>
                    <a:pt x="865" y="1002"/>
                  </a:cubicBezTo>
                  <a:cubicBezTo>
                    <a:pt x="865" y="864"/>
                    <a:pt x="1038" y="726"/>
                    <a:pt x="1038" y="726"/>
                  </a:cubicBezTo>
                  <a:cubicBezTo>
                    <a:pt x="1176" y="449"/>
                    <a:pt x="1038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6476436" y="4357786"/>
              <a:ext cx="38687" cy="55569"/>
            </a:xfrm>
            <a:custGeom>
              <a:avLst/>
              <a:gdLst/>
              <a:ahLst/>
              <a:cxnLst/>
              <a:rect l="l" t="t" r="r" b="b"/>
              <a:pathLst>
                <a:path w="1902" h="2732" extrusionOk="0">
                  <a:moveTo>
                    <a:pt x="1314" y="1"/>
                  </a:moveTo>
                  <a:cubicBezTo>
                    <a:pt x="1175" y="1"/>
                    <a:pt x="1037" y="139"/>
                    <a:pt x="1037" y="139"/>
                  </a:cubicBezTo>
                  <a:cubicBezTo>
                    <a:pt x="588" y="865"/>
                    <a:pt x="311" y="1729"/>
                    <a:pt x="0" y="2455"/>
                  </a:cubicBezTo>
                  <a:cubicBezTo>
                    <a:pt x="173" y="2455"/>
                    <a:pt x="450" y="2593"/>
                    <a:pt x="726" y="2731"/>
                  </a:cubicBezTo>
                  <a:cubicBezTo>
                    <a:pt x="1175" y="2005"/>
                    <a:pt x="1452" y="1279"/>
                    <a:pt x="1901" y="588"/>
                  </a:cubicBezTo>
                  <a:cubicBezTo>
                    <a:pt x="1901" y="415"/>
                    <a:pt x="1728" y="139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6508776" y="441050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450" y="1"/>
                    <a:pt x="138" y="1"/>
                    <a:pt x="138" y="139"/>
                  </a:cubicBezTo>
                  <a:cubicBezTo>
                    <a:pt x="138" y="277"/>
                    <a:pt x="0" y="416"/>
                    <a:pt x="0" y="416"/>
                  </a:cubicBezTo>
                  <a:cubicBezTo>
                    <a:pt x="311" y="589"/>
                    <a:pt x="588" y="727"/>
                    <a:pt x="864" y="727"/>
                  </a:cubicBezTo>
                  <a:lnTo>
                    <a:pt x="864" y="589"/>
                  </a:lnTo>
                  <a:cubicBezTo>
                    <a:pt x="1003" y="277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6330194" y="4281859"/>
              <a:ext cx="44321" cy="70336"/>
            </a:xfrm>
            <a:custGeom>
              <a:avLst/>
              <a:gdLst/>
              <a:ahLst/>
              <a:cxnLst/>
              <a:rect l="l" t="t" r="r" b="b"/>
              <a:pathLst>
                <a:path w="2179" h="3458" extrusionOk="0">
                  <a:moveTo>
                    <a:pt x="1591" y="1"/>
                  </a:moveTo>
                  <a:cubicBezTo>
                    <a:pt x="1452" y="139"/>
                    <a:pt x="1452" y="139"/>
                    <a:pt x="1314" y="277"/>
                  </a:cubicBezTo>
                  <a:cubicBezTo>
                    <a:pt x="865" y="1141"/>
                    <a:pt x="450" y="2144"/>
                    <a:pt x="1" y="3008"/>
                  </a:cubicBezTo>
                  <a:cubicBezTo>
                    <a:pt x="277" y="3146"/>
                    <a:pt x="588" y="3284"/>
                    <a:pt x="865" y="3457"/>
                  </a:cubicBezTo>
                  <a:cubicBezTo>
                    <a:pt x="1314" y="2420"/>
                    <a:pt x="1591" y="1556"/>
                    <a:pt x="2178" y="692"/>
                  </a:cubicBezTo>
                  <a:lnTo>
                    <a:pt x="2178" y="277"/>
                  </a:lnTo>
                  <a:cubicBezTo>
                    <a:pt x="2178" y="139"/>
                    <a:pt x="2005" y="139"/>
                    <a:pt x="1867" y="139"/>
                  </a:cubicBezTo>
                  <a:cubicBezTo>
                    <a:pt x="1867" y="1"/>
                    <a:pt x="1729" y="1"/>
                    <a:pt x="17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6286606" y="4307873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54" y="0"/>
                  </a:moveTo>
                  <a:cubicBezTo>
                    <a:pt x="415" y="0"/>
                    <a:pt x="277" y="139"/>
                    <a:pt x="277" y="277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865"/>
                    <a:pt x="554" y="1003"/>
                    <a:pt x="865" y="1141"/>
                  </a:cubicBezTo>
                  <a:cubicBezTo>
                    <a:pt x="865" y="865"/>
                    <a:pt x="1003" y="726"/>
                    <a:pt x="1003" y="588"/>
                  </a:cubicBezTo>
                  <a:cubicBezTo>
                    <a:pt x="1141" y="450"/>
                    <a:pt x="1141" y="277"/>
                    <a:pt x="1141" y="277"/>
                  </a:cubicBezTo>
                  <a:cubicBezTo>
                    <a:pt x="1003" y="139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6356920" y="4337406"/>
              <a:ext cx="23208" cy="26035"/>
            </a:xfrm>
            <a:custGeom>
              <a:avLst/>
              <a:gdLst/>
              <a:ahLst/>
              <a:cxnLst/>
              <a:rect l="l" t="t" r="r" b="b"/>
              <a:pathLst>
                <a:path w="1141" h="1280" extrusionOk="0">
                  <a:moveTo>
                    <a:pt x="691" y="0"/>
                  </a:moveTo>
                  <a:cubicBezTo>
                    <a:pt x="553" y="0"/>
                    <a:pt x="277" y="138"/>
                    <a:pt x="277" y="277"/>
                  </a:cubicBezTo>
                  <a:cubicBezTo>
                    <a:pt x="138" y="415"/>
                    <a:pt x="138" y="726"/>
                    <a:pt x="0" y="864"/>
                  </a:cubicBezTo>
                  <a:cubicBezTo>
                    <a:pt x="277" y="1003"/>
                    <a:pt x="553" y="1141"/>
                    <a:pt x="864" y="1279"/>
                  </a:cubicBezTo>
                  <a:cubicBezTo>
                    <a:pt x="864" y="1003"/>
                    <a:pt x="1002" y="864"/>
                    <a:pt x="1002" y="553"/>
                  </a:cubicBezTo>
                  <a:cubicBezTo>
                    <a:pt x="1141" y="415"/>
                    <a:pt x="1002" y="138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6380107" y="4352173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0"/>
                  </a:moveTo>
                  <a:cubicBezTo>
                    <a:pt x="416" y="0"/>
                    <a:pt x="277" y="0"/>
                    <a:pt x="277" y="277"/>
                  </a:cubicBezTo>
                  <a:cubicBezTo>
                    <a:pt x="139" y="415"/>
                    <a:pt x="139" y="553"/>
                    <a:pt x="1" y="691"/>
                  </a:cubicBezTo>
                  <a:cubicBezTo>
                    <a:pt x="277" y="864"/>
                    <a:pt x="588" y="1002"/>
                    <a:pt x="865" y="1002"/>
                  </a:cubicBezTo>
                  <a:cubicBezTo>
                    <a:pt x="865" y="864"/>
                    <a:pt x="1003" y="691"/>
                    <a:pt x="1003" y="553"/>
                  </a:cubicBezTo>
                  <a:cubicBezTo>
                    <a:pt x="1141" y="415"/>
                    <a:pt x="1003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6634617" y="4430907"/>
              <a:ext cx="32361" cy="40802"/>
            </a:xfrm>
            <a:custGeom>
              <a:avLst/>
              <a:gdLst/>
              <a:ahLst/>
              <a:cxnLst/>
              <a:rect l="l" t="t" r="r" b="b"/>
              <a:pathLst>
                <a:path w="1591" h="2006" extrusionOk="0">
                  <a:moveTo>
                    <a:pt x="1037" y="0"/>
                  </a:moveTo>
                  <a:cubicBezTo>
                    <a:pt x="864" y="0"/>
                    <a:pt x="726" y="139"/>
                    <a:pt x="588" y="277"/>
                  </a:cubicBezTo>
                  <a:cubicBezTo>
                    <a:pt x="450" y="726"/>
                    <a:pt x="173" y="1141"/>
                    <a:pt x="0" y="1590"/>
                  </a:cubicBezTo>
                  <a:lnTo>
                    <a:pt x="0" y="1729"/>
                  </a:lnTo>
                  <a:cubicBezTo>
                    <a:pt x="311" y="1729"/>
                    <a:pt x="450" y="1867"/>
                    <a:pt x="726" y="2005"/>
                  </a:cubicBezTo>
                  <a:cubicBezTo>
                    <a:pt x="1037" y="1452"/>
                    <a:pt x="1176" y="1003"/>
                    <a:pt x="1452" y="588"/>
                  </a:cubicBezTo>
                  <a:cubicBezTo>
                    <a:pt x="1590" y="450"/>
                    <a:pt x="1452" y="139"/>
                    <a:pt x="11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6734444" y="4495588"/>
              <a:ext cx="14787" cy="5634"/>
            </a:xfrm>
            <a:custGeom>
              <a:avLst/>
              <a:gdLst/>
              <a:ahLst/>
              <a:cxnLst/>
              <a:rect l="l" t="t" r="r" b="b"/>
              <a:pathLst>
                <a:path w="727" h="277" extrusionOk="0">
                  <a:moveTo>
                    <a:pt x="277" y="0"/>
                  </a:moveTo>
                  <a:cubicBezTo>
                    <a:pt x="277" y="0"/>
                    <a:pt x="139" y="0"/>
                    <a:pt x="1" y="139"/>
                  </a:cubicBezTo>
                  <a:cubicBezTo>
                    <a:pt x="277" y="139"/>
                    <a:pt x="588" y="277"/>
                    <a:pt x="726" y="277"/>
                  </a:cubicBezTo>
                  <a:cubicBezTo>
                    <a:pt x="726" y="139"/>
                    <a:pt x="726" y="139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6564303" y="4430907"/>
              <a:ext cx="21113" cy="17594"/>
            </a:xfrm>
            <a:custGeom>
              <a:avLst/>
              <a:gdLst/>
              <a:ahLst/>
              <a:cxnLst/>
              <a:rect l="l" t="t" r="r" b="b"/>
              <a:pathLst>
                <a:path w="1038" h="865" extrusionOk="0">
                  <a:moveTo>
                    <a:pt x="588" y="0"/>
                  </a:moveTo>
                  <a:cubicBezTo>
                    <a:pt x="450" y="0"/>
                    <a:pt x="312" y="139"/>
                    <a:pt x="174" y="277"/>
                  </a:cubicBezTo>
                  <a:cubicBezTo>
                    <a:pt x="174" y="450"/>
                    <a:pt x="174" y="450"/>
                    <a:pt x="1" y="588"/>
                  </a:cubicBezTo>
                  <a:cubicBezTo>
                    <a:pt x="312" y="588"/>
                    <a:pt x="588" y="726"/>
                    <a:pt x="865" y="864"/>
                  </a:cubicBezTo>
                  <a:cubicBezTo>
                    <a:pt x="865" y="726"/>
                    <a:pt x="1038" y="726"/>
                    <a:pt x="1038" y="726"/>
                  </a:cubicBezTo>
                  <a:cubicBezTo>
                    <a:pt x="1038" y="450"/>
                    <a:pt x="1038" y="139"/>
                    <a:pt x="727" y="139"/>
                  </a:cubicBezTo>
                  <a:cubicBezTo>
                    <a:pt x="727" y="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704911" y="4483628"/>
              <a:ext cx="17594" cy="11980"/>
            </a:xfrm>
            <a:custGeom>
              <a:avLst/>
              <a:gdLst/>
              <a:ahLst/>
              <a:cxnLst/>
              <a:rect l="l" t="t" r="r" b="b"/>
              <a:pathLst>
                <a:path w="865" h="589" extrusionOk="0">
                  <a:moveTo>
                    <a:pt x="450" y="1"/>
                  </a:moveTo>
                  <a:cubicBezTo>
                    <a:pt x="312" y="1"/>
                    <a:pt x="174" y="139"/>
                    <a:pt x="1" y="277"/>
                  </a:cubicBezTo>
                  <a:cubicBezTo>
                    <a:pt x="312" y="277"/>
                    <a:pt x="588" y="450"/>
                    <a:pt x="865" y="588"/>
                  </a:cubicBezTo>
                  <a:lnTo>
                    <a:pt x="865" y="450"/>
                  </a:lnTo>
                  <a:cubicBezTo>
                    <a:pt x="865" y="277"/>
                    <a:pt x="727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6233886" y="3742635"/>
              <a:ext cx="565269" cy="773367"/>
            </a:xfrm>
            <a:custGeom>
              <a:avLst/>
              <a:gdLst/>
              <a:ahLst/>
              <a:cxnLst/>
              <a:rect l="l" t="t" r="r" b="b"/>
              <a:pathLst>
                <a:path w="27791" h="38022" extrusionOk="0">
                  <a:moveTo>
                    <a:pt x="138" y="0"/>
                  </a:moveTo>
                  <a:cubicBezTo>
                    <a:pt x="138" y="138"/>
                    <a:pt x="138" y="415"/>
                    <a:pt x="0" y="588"/>
                  </a:cubicBezTo>
                  <a:cubicBezTo>
                    <a:pt x="691" y="1590"/>
                    <a:pt x="1417" y="2731"/>
                    <a:pt x="2143" y="3733"/>
                  </a:cubicBezTo>
                  <a:cubicBezTo>
                    <a:pt x="2731" y="4597"/>
                    <a:pt x="3146" y="5323"/>
                    <a:pt x="3733" y="6049"/>
                  </a:cubicBezTo>
                  <a:cubicBezTo>
                    <a:pt x="4321" y="6913"/>
                    <a:pt x="5012" y="7639"/>
                    <a:pt x="5738" y="8503"/>
                  </a:cubicBezTo>
                  <a:lnTo>
                    <a:pt x="5600" y="8503"/>
                  </a:lnTo>
                  <a:cubicBezTo>
                    <a:pt x="7916" y="11372"/>
                    <a:pt x="10197" y="14414"/>
                    <a:pt x="12236" y="17559"/>
                  </a:cubicBezTo>
                  <a:cubicBezTo>
                    <a:pt x="13377" y="19011"/>
                    <a:pt x="14379" y="20601"/>
                    <a:pt x="15554" y="22191"/>
                  </a:cubicBezTo>
                  <a:cubicBezTo>
                    <a:pt x="16695" y="23608"/>
                    <a:pt x="17836" y="25198"/>
                    <a:pt x="18838" y="26650"/>
                  </a:cubicBezTo>
                  <a:cubicBezTo>
                    <a:pt x="20566" y="28931"/>
                    <a:pt x="22295" y="31109"/>
                    <a:pt x="23885" y="33425"/>
                  </a:cubicBezTo>
                  <a:cubicBezTo>
                    <a:pt x="24749" y="34565"/>
                    <a:pt x="25613" y="35568"/>
                    <a:pt x="26339" y="36708"/>
                  </a:cubicBezTo>
                  <a:cubicBezTo>
                    <a:pt x="26615" y="37158"/>
                    <a:pt x="26788" y="37434"/>
                    <a:pt x="27065" y="37883"/>
                  </a:cubicBezTo>
                  <a:lnTo>
                    <a:pt x="27479" y="37883"/>
                  </a:lnTo>
                  <a:cubicBezTo>
                    <a:pt x="27479" y="37883"/>
                    <a:pt x="27652" y="37883"/>
                    <a:pt x="27791" y="38022"/>
                  </a:cubicBezTo>
                  <a:lnTo>
                    <a:pt x="27791" y="37883"/>
                  </a:lnTo>
                  <a:cubicBezTo>
                    <a:pt x="27791" y="37745"/>
                    <a:pt x="27652" y="37572"/>
                    <a:pt x="27652" y="37434"/>
                  </a:cubicBezTo>
                  <a:cubicBezTo>
                    <a:pt x="27341" y="37158"/>
                    <a:pt x="27065" y="36881"/>
                    <a:pt x="26788" y="36570"/>
                  </a:cubicBezTo>
                  <a:cubicBezTo>
                    <a:pt x="26788" y="36293"/>
                    <a:pt x="26615" y="36155"/>
                    <a:pt x="26477" y="36017"/>
                  </a:cubicBezTo>
                  <a:cubicBezTo>
                    <a:pt x="24023" y="32837"/>
                    <a:pt x="21603" y="29519"/>
                    <a:pt x="19426" y="26339"/>
                  </a:cubicBezTo>
                  <a:cubicBezTo>
                    <a:pt x="18562" y="25198"/>
                    <a:pt x="17698" y="24057"/>
                    <a:pt x="16972" y="22882"/>
                  </a:cubicBezTo>
                  <a:cubicBezTo>
                    <a:pt x="14829" y="20013"/>
                    <a:pt x="12651" y="17283"/>
                    <a:pt x="10646" y="14552"/>
                  </a:cubicBezTo>
                  <a:cubicBezTo>
                    <a:pt x="9333" y="12962"/>
                    <a:pt x="8054" y="11234"/>
                    <a:pt x="6740" y="9506"/>
                  </a:cubicBezTo>
                  <a:cubicBezTo>
                    <a:pt x="5600" y="8054"/>
                    <a:pt x="4597" y="6637"/>
                    <a:pt x="3595" y="5323"/>
                  </a:cubicBezTo>
                  <a:cubicBezTo>
                    <a:pt x="3146" y="4736"/>
                    <a:pt x="2731" y="4044"/>
                    <a:pt x="2281" y="3457"/>
                  </a:cubicBezTo>
                  <a:cubicBezTo>
                    <a:pt x="2005" y="2869"/>
                    <a:pt x="1728" y="2316"/>
                    <a:pt x="1279" y="1867"/>
                  </a:cubicBezTo>
                  <a:lnTo>
                    <a:pt x="1141" y="1590"/>
                  </a:lnTo>
                  <a:cubicBezTo>
                    <a:pt x="864" y="1141"/>
                    <a:pt x="553" y="588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6145998" y="3642787"/>
              <a:ext cx="58376" cy="52762"/>
            </a:xfrm>
            <a:custGeom>
              <a:avLst/>
              <a:gdLst/>
              <a:ahLst/>
              <a:cxnLst/>
              <a:rect l="l" t="t" r="r" b="b"/>
              <a:pathLst>
                <a:path w="2870" h="2594" extrusionOk="0">
                  <a:moveTo>
                    <a:pt x="1" y="1"/>
                  </a:moveTo>
                  <a:lnTo>
                    <a:pt x="1" y="1"/>
                  </a:lnTo>
                  <a:cubicBezTo>
                    <a:pt x="415" y="589"/>
                    <a:pt x="692" y="1003"/>
                    <a:pt x="692" y="1453"/>
                  </a:cubicBezTo>
                  <a:cubicBezTo>
                    <a:pt x="1141" y="1867"/>
                    <a:pt x="1556" y="2179"/>
                    <a:pt x="1867" y="2593"/>
                  </a:cubicBezTo>
                  <a:lnTo>
                    <a:pt x="2869" y="2593"/>
                  </a:lnTo>
                  <a:cubicBezTo>
                    <a:pt x="2593" y="2179"/>
                    <a:pt x="2144" y="1867"/>
                    <a:pt x="1867" y="1453"/>
                  </a:cubicBezTo>
                  <a:cubicBezTo>
                    <a:pt x="1418" y="1003"/>
                    <a:pt x="865" y="589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6591029" y="444284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277" y="1"/>
                    <a:pt x="139" y="139"/>
                    <a:pt x="139" y="277"/>
                  </a:cubicBezTo>
                  <a:cubicBezTo>
                    <a:pt x="139" y="277"/>
                    <a:pt x="139" y="416"/>
                    <a:pt x="0" y="416"/>
                  </a:cubicBezTo>
                  <a:cubicBezTo>
                    <a:pt x="277" y="554"/>
                    <a:pt x="588" y="554"/>
                    <a:pt x="864" y="727"/>
                  </a:cubicBezTo>
                  <a:cubicBezTo>
                    <a:pt x="1003" y="416"/>
                    <a:pt x="864" y="139"/>
                    <a:pt x="726" y="139"/>
                  </a:cubicBezTo>
                  <a:cubicBezTo>
                    <a:pt x="588" y="139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6673283" y="4468861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415" y="1"/>
                  </a:moveTo>
                  <a:cubicBezTo>
                    <a:pt x="277" y="1"/>
                    <a:pt x="139" y="139"/>
                    <a:pt x="139" y="312"/>
                  </a:cubicBezTo>
                  <a:cubicBezTo>
                    <a:pt x="0" y="312"/>
                    <a:pt x="0" y="450"/>
                    <a:pt x="0" y="450"/>
                  </a:cubicBezTo>
                  <a:cubicBezTo>
                    <a:pt x="277" y="588"/>
                    <a:pt x="553" y="727"/>
                    <a:pt x="865" y="727"/>
                  </a:cubicBezTo>
                  <a:lnTo>
                    <a:pt x="865" y="588"/>
                  </a:lnTo>
                  <a:cubicBezTo>
                    <a:pt x="1003" y="450"/>
                    <a:pt x="865" y="139"/>
                    <a:pt x="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6265514" y="4299432"/>
              <a:ext cx="21113" cy="20421"/>
            </a:xfrm>
            <a:custGeom>
              <a:avLst/>
              <a:gdLst/>
              <a:ahLst/>
              <a:cxnLst/>
              <a:rect l="l" t="t" r="r" b="b"/>
              <a:pathLst>
                <a:path w="1038" h="1004" extrusionOk="0">
                  <a:moveTo>
                    <a:pt x="588" y="1"/>
                  </a:moveTo>
                  <a:cubicBezTo>
                    <a:pt x="450" y="1"/>
                    <a:pt x="312" y="1"/>
                    <a:pt x="173" y="277"/>
                  </a:cubicBezTo>
                  <a:cubicBezTo>
                    <a:pt x="173" y="415"/>
                    <a:pt x="1" y="415"/>
                    <a:pt x="1" y="554"/>
                  </a:cubicBezTo>
                  <a:cubicBezTo>
                    <a:pt x="173" y="692"/>
                    <a:pt x="312" y="865"/>
                    <a:pt x="450" y="865"/>
                  </a:cubicBezTo>
                  <a:cubicBezTo>
                    <a:pt x="588" y="865"/>
                    <a:pt x="726" y="1003"/>
                    <a:pt x="726" y="1003"/>
                  </a:cubicBezTo>
                  <a:cubicBezTo>
                    <a:pt x="865" y="865"/>
                    <a:pt x="865" y="692"/>
                    <a:pt x="1038" y="554"/>
                  </a:cubicBezTo>
                  <a:cubicBezTo>
                    <a:pt x="1038" y="415"/>
                    <a:pt x="1038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6538289" y="4418948"/>
              <a:ext cx="20421" cy="17594"/>
            </a:xfrm>
            <a:custGeom>
              <a:avLst/>
              <a:gdLst/>
              <a:ahLst/>
              <a:cxnLst/>
              <a:rect l="l" t="t" r="r" b="b"/>
              <a:pathLst>
                <a:path w="1004" h="865" extrusionOk="0">
                  <a:moveTo>
                    <a:pt x="416" y="1"/>
                  </a:moveTo>
                  <a:lnTo>
                    <a:pt x="277" y="174"/>
                  </a:lnTo>
                  <a:cubicBezTo>
                    <a:pt x="277" y="174"/>
                    <a:pt x="139" y="174"/>
                    <a:pt x="139" y="312"/>
                  </a:cubicBezTo>
                  <a:cubicBezTo>
                    <a:pt x="1" y="450"/>
                    <a:pt x="1" y="450"/>
                    <a:pt x="1" y="588"/>
                  </a:cubicBezTo>
                  <a:cubicBezTo>
                    <a:pt x="277" y="727"/>
                    <a:pt x="588" y="727"/>
                    <a:pt x="727" y="865"/>
                  </a:cubicBezTo>
                  <a:cubicBezTo>
                    <a:pt x="865" y="865"/>
                    <a:pt x="865" y="727"/>
                    <a:pt x="865" y="727"/>
                  </a:cubicBezTo>
                  <a:cubicBezTo>
                    <a:pt x="1003" y="588"/>
                    <a:pt x="1003" y="450"/>
                    <a:pt x="865" y="312"/>
                  </a:cubicBezTo>
                  <a:lnTo>
                    <a:pt x="727" y="174"/>
                  </a:lnTo>
                  <a:cubicBezTo>
                    <a:pt x="588" y="1"/>
                    <a:pt x="588" y="1"/>
                    <a:pt x="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6236692" y="4281859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415" y="1"/>
                  </a:moveTo>
                  <a:cubicBezTo>
                    <a:pt x="277" y="139"/>
                    <a:pt x="277" y="139"/>
                    <a:pt x="139" y="277"/>
                  </a:cubicBezTo>
                  <a:cubicBezTo>
                    <a:pt x="139" y="415"/>
                    <a:pt x="139" y="554"/>
                    <a:pt x="0" y="692"/>
                  </a:cubicBezTo>
                  <a:cubicBezTo>
                    <a:pt x="277" y="865"/>
                    <a:pt x="553" y="1003"/>
                    <a:pt x="865" y="1141"/>
                  </a:cubicBezTo>
                  <a:cubicBezTo>
                    <a:pt x="865" y="1003"/>
                    <a:pt x="1003" y="865"/>
                    <a:pt x="1003" y="692"/>
                  </a:cubicBezTo>
                  <a:lnTo>
                    <a:pt x="1003" y="277"/>
                  </a:lnTo>
                  <a:cubicBezTo>
                    <a:pt x="1003" y="139"/>
                    <a:pt x="865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6116465" y="4217179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88" y="1"/>
                  </a:moveTo>
                  <a:cubicBezTo>
                    <a:pt x="416" y="1"/>
                    <a:pt x="277" y="1"/>
                    <a:pt x="277" y="139"/>
                  </a:cubicBezTo>
                  <a:cubicBezTo>
                    <a:pt x="139" y="277"/>
                    <a:pt x="139" y="415"/>
                    <a:pt x="1" y="588"/>
                  </a:cubicBezTo>
                  <a:cubicBezTo>
                    <a:pt x="277" y="726"/>
                    <a:pt x="588" y="1003"/>
                    <a:pt x="865" y="1141"/>
                  </a:cubicBezTo>
                  <a:cubicBezTo>
                    <a:pt x="865" y="1003"/>
                    <a:pt x="1003" y="726"/>
                    <a:pt x="1003" y="588"/>
                  </a:cubicBezTo>
                  <a:cubicBezTo>
                    <a:pt x="1141" y="277"/>
                    <a:pt x="1003" y="139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6091865" y="4199605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277" y="0"/>
                    <a:pt x="138" y="0"/>
                    <a:pt x="0" y="139"/>
                  </a:cubicBezTo>
                  <a:cubicBezTo>
                    <a:pt x="277" y="415"/>
                    <a:pt x="415" y="726"/>
                    <a:pt x="691" y="865"/>
                  </a:cubicBezTo>
                  <a:cubicBezTo>
                    <a:pt x="691" y="865"/>
                    <a:pt x="691" y="726"/>
                    <a:pt x="864" y="588"/>
                  </a:cubicBezTo>
                  <a:cubicBezTo>
                    <a:pt x="1003" y="277"/>
                    <a:pt x="864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5788869" y="4129291"/>
              <a:ext cx="5634" cy="1478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cubicBezTo>
                    <a:pt x="0" y="139"/>
                    <a:pt x="139" y="416"/>
                    <a:pt x="139" y="727"/>
                  </a:cubicBezTo>
                  <a:lnTo>
                    <a:pt x="139" y="589"/>
                  </a:lnTo>
                  <a:cubicBezTo>
                    <a:pt x="277" y="416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6134038" y="4225620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727" y="0"/>
                  </a:moveTo>
                  <a:cubicBezTo>
                    <a:pt x="589" y="0"/>
                    <a:pt x="277" y="0"/>
                    <a:pt x="277" y="173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1037"/>
                    <a:pt x="589" y="1176"/>
                    <a:pt x="865" y="1314"/>
                  </a:cubicBezTo>
                  <a:cubicBezTo>
                    <a:pt x="865" y="1037"/>
                    <a:pt x="1003" y="864"/>
                    <a:pt x="1003" y="588"/>
                  </a:cubicBezTo>
                  <a:cubicBezTo>
                    <a:pt x="1142" y="311"/>
                    <a:pt x="1142" y="173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6209966" y="4267092"/>
              <a:ext cx="20421" cy="26035"/>
            </a:xfrm>
            <a:custGeom>
              <a:avLst/>
              <a:gdLst/>
              <a:ahLst/>
              <a:cxnLst/>
              <a:rect l="l" t="t" r="r" b="b"/>
              <a:pathLst>
                <a:path w="1004" h="1280" extrusionOk="0">
                  <a:moveTo>
                    <a:pt x="589" y="1"/>
                  </a:moveTo>
                  <a:cubicBezTo>
                    <a:pt x="450" y="1"/>
                    <a:pt x="312" y="1"/>
                    <a:pt x="139" y="277"/>
                  </a:cubicBezTo>
                  <a:cubicBezTo>
                    <a:pt x="139" y="415"/>
                    <a:pt x="1" y="554"/>
                    <a:pt x="1" y="865"/>
                  </a:cubicBezTo>
                  <a:cubicBezTo>
                    <a:pt x="312" y="1003"/>
                    <a:pt x="589" y="1141"/>
                    <a:pt x="727" y="1280"/>
                  </a:cubicBezTo>
                  <a:cubicBezTo>
                    <a:pt x="865" y="1003"/>
                    <a:pt x="865" y="865"/>
                    <a:pt x="1003" y="554"/>
                  </a:cubicBezTo>
                  <a:lnTo>
                    <a:pt x="1003" y="277"/>
                  </a:lnTo>
                  <a:cubicBezTo>
                    <a:pt x="1003" y="139"/>
                    <a:pt x="865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6181145" y="4199605"/>
              <a:ext cx="43609" cy="75950"/>
            </a:xfrm>
            <a:custGeom>
              <a:avLst/>
              <a:gdLst/>
              <a:ahLst/>
              <a:cxnLst/>
              <a:rect l="l" t="t" r="r" b="b"/>
              <a:pathLst>
                <a:path w="2144" h="3734" extrusionOk="0">
                  <a:moveTo>
                    <a:pt x="1729" y="0"/>
                  </a:moveTo>
                  <a:lnTo>
                    <a:pt x="1556" y="139"/>
                  </a:lnTo>
                  <a:cubicBezTo>
                    <a:pt x="1418" y="139"/>
                    <a:pt x="1418" y="277"/>
                    <a:pt x="1280" y="277"/>
                  </a:cubicBezTo>
                  <a:cubicBezTo>
                    <a:pt x="692" y="1279"/>
                    <a:pt x="416" y="2316"/>
                    <a:pt x="1" y="3457"/>
                  </a:cubicBezTo>
                  <a:lnTo>
                    <a:pt x="277" y="3457"/>
                  </a:lnTo>
                  <a:cubicBezTo>
                    <a:pt x="416" y="3595"/>
                    <a:pt x="692" y="3733"/>
                    <a:pt x="865" y="3733"/>
                  </a:cubicBezTo>
                  <a:cubicBezTo>
                    <a:pt x="1141" y="2731"/>
                    <a:pt x="1556" y="1729"/>
                    <a:pt x="2144" y="726"/>
                  </a:cubicBezTo>
                  <a:lnTo>
                    <a:pt x="2144" y="277"/>
                  </a:lnTo>
                  <a:cubicBezTo>
                    <a:pt x="2144" y="277"/>
                    <a:pt x="2006" y="139"/>
                    <a:pt x="1867" y="139"/>
                  </a:cubicBezTo>
                  <a:lnTo>
                    <a:pt x="1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6005390" y="3639980"/>
              <a:ext cx="781809" cy="902038"/>
            </a:xfrm>
            <a:custGeom>
              <a:avLst/>
              <a:gdLst/>
              <a:ahLst/>
              <a:cxnLst/>
              <a:rect l="l" t="t" r="r" b="b"/>
              <a:pathLst>
                <a:path w="38437" h="44348" extrusionOk="0">
                  <a:moveTo>
                    <a:pt x="6326" y="29519"/>
                  </a:moveTo>
                  <a:cubicBezTo>
                    <a:pt x="6326" y="29830"/>
                    <a:pt x="6188" y="30107"/>
                    <a:pt x="6188" y="30522"/>
                  </a:cubicBezTo>
                  <a:cubicBezTo>
                    <a:pt x="6049" y="30383"/>
                    <a:pt x="6049" y="30383"/>
                    <a:pt x="5877" y="30383"/>
                  </a:cubicBezTo>
                  <a:cubicBezTo>
                    <a:pt x="6049" y="30107"/>
                    <a:pt x="6188" y="29830"/>
                    <a:pt x="6326" y="29519"/>
                  </a:cubicBezTo>
                  <a:close/>
                  <a:moveTo>
                    <a:pt x="6188" y="1"/>
                  </a:moveTo>
                  <a:cubicBezTo>
                    <a:pt x="5738" y="1"/>
                    <a:pt x="5462" y="277"/>
                    <a:pt x="5324" y="727"/>
                  </a:cubicBezTo>
                  <a:cubicBezTo>
                    <a:pt x="4598" y="4598"/>
                    <a:pt x="3734" y="8504"/>
                    <a:pt x="3008" y="12237"/>
                  </a:cubicBezTo>
                  <a:lnTo>
                    <a:pt x="2731" y="13550"/>
                  </a:lnTo>
                  <a:cubicBezTo>
                    <a:pt x="2282" y="15693"/>
                    <a:pt x="1867" y="17871"/>
                    <a:pt x="1418" y="19876"/>
                  </a:cubicBezTo>
                  <a:cubicBezTo>
                    <a:pt x="1141" y="21016"/>
                    <a:pt x="1003" y="22053"/>
                    <a:pt x="692" y="23194"/>
                  </a:cubicBezTo>
                  <a:lnTo>
                    <a:pt x="554" y="23920"/>
                  </a:lnTo>
                  <a:cubicBezTo>
                    <a:pt x="415" y="24784"/>
                    <a:pt x="277" y="25648"/>
                    <a:pt x="139" y="26374"/>
                  </a:cubicBezTo>
                  <a:lnTo>
                    <a:pt x="139" y="26789"/>
                  </a:lnTo>
                  <a:cubicBezTo>
                    <a:pt x="1" y="26927"/>
                    <a:pt x="1" y="27065"/>
                    <a:pt x="139" y="27238"/>
                  </a:cubicBezTo>
                  <a:cubicBezTo>
                    <a:pt x="139" y="27376"/>
                    <a:pt x="277" y="27653"/>
                    <a:pt x="554" y="27791"/>
                  </a:cubicBezTo>
                  <a:cubicBezTo>
                    <a:pt x="2731" y="28655"/>
                    <a:pt x="4874" y="29969"/>
                    <a:pt x="6914" y="31109"/>
                  </a:cubicBezTo>
                  <a:lnTo>
                    <a:pt x="7605" y="31559"/>
                  </a:lnTo>
                  <a:cubicBezTo>
                    <a:pt x="8642" y="32250"/>
                    <a:pt x="9782" y="32837"/>
                    <a:pt x="11061" y="33563"/>
                  </a:cubicBezTo>
                  <a:cubicBezTo>
                    <a:pt x="12237" y="34151"/>
                    <a:pt x="13377" y="34704"/>
                    <a:pt x="14829" y="35292"/>
                  </a:cubicBezTo>
                  <a:cubicBezTo>
                    <a:pt x="19426" y="37607"/>
                    <a:pt x="24473" y="39612"/>
                    <a:pt x="30383" y="41755"/>
                  </a:cubicBezTo>
                  <a:cubicBezTo>
                    <a:pt x="31662" y="42343"/>
                    <a:pt x="32976" y="42792"/>
                    <a:pt x="34116" y="43069"/>
                  </a:cubicBezTo>
                  <a:lnTo>
                    <a:pt x="34980" y="43345"/>
                  </a:lnTo>
                  <a:cubicBezTo>
                    <a:pt x="35983" y="43656"/>
                    <a:pt x="36985" y="43933"/>
                    <a:pt x="38022" y="44209"/>
                  </a:cubicBezTo>
                  <a:cubicBezTo>
                    <a:pt x="38022" y="44348"/>
                    <a:pt x="38160" y="44348"/>
                    <a:pt x="38160" y="44348"/>
                  </a:cubicBezTo>
                  <a:cubicBezTo>
                    <a:pt x="38299" y="44348"/>
                    <a:pt x="38299" y="44348"/>
                    <a:pt x="38437" y="44209"/>
                  </a:cubicBezTo>
                  <a:cubicBezTo>
                    <a:pt x="38160" y="44209"/>
                    <a:pt x="37849" y="44071"/>
                    <a:pt x="37573" y="43933"/>
                  </a:cubicBezTo>
                  <a:lnTo>
                    <a:pt x="37711" y="43795"/>
                  </a:lnTo>
                  <a:cubicBezTo>
                    <a:pt x="37711" y="43656"/>
                    <a:pt x="37849" y="43483"/>
                    <a:pt x="37849" y="43345"/>
                  </a:cubicBezTo>
                  <a:cubicBezTo>
                    <a:pt x="38022" y="43069"/>
                    <a:pt x="37849" y="42792"/>
                    <a:pt x="37711" y="42792"/>
                  </a:cubicBezTo>
                  <a:lnTo>
                    <a:pt x="37435" y="42792"/>
                  </a:lnTo>
                  <a:cubicBezTo>
                    <a:pt x="37296" y="42792"/>
                    <a:pt x="37158" y="42792"/>
                    <a:pt x="37158" y="42930"/>
                  </a:cubicBezTo>
                  <a:cubicBezTo>
                    <a:pt x="36985" y="43069"/>
                    <a:pt x="36985" y="43345"/>
                    <a:pt x="36847" y="43483"/>
                  </a:cubicBezTo>
                  <a:lnTo>
                    <a:pt x="36847" y="43795"/>
                  </a:lnTo>
                  <a:cubicBezTo>
                    <a:pt x="36709" y="43656"/>
                    <a:pt x="36432" y="43656"/>
                    <a:pt x="36294" y="43483"/>
                  </a:cubicBezTo>
                  <a:cubicBezTo>
                    <a:pt x="36294" y="43207"/>
                    <a:pt x="36432" y="42930"/>
                    <a:pt x="36570" y="42619"/>
                  </a:cubicBezTo>
                  <a:lnTo>
                    <a:pt x="36570" y="42343"/>
                  </a:lnTo>
                  <a:cubicBezTo>
                    <a:pt x="36432" y="42343"/>
                    <a:pt x="36121" y="42205"/>
                    <a:pt x="35845" y="42205"/>
                  </a:cubicBezTo>
                  <a:lnTo>
                    <a:pt x="35845" y="42343"/>
                  </a:lnTo>
                  <a:cubicBezTo>
                    <a:pt x="35706" y="42619"/>
                    <a:pt x="35568" y="42792"/>
                    <a:pt x="35430" y="43069"/>
                  </a:cubicBezTo>
                  <a:lnTo>
                    <a:pt x="35430" y="43207"/>
                  </a:lnTo>
                  <a:cubicBezTo>
                    <a:pt x="35430" y="43207"/>
                    <a:pt x="35257" y="43069"/>
                    <a:pt x="35119" y="43069"/>
                  </a:cubicBezTo>
                  <a:lnTo>
                    <a:pt x="34980" y="43069"/>
                  </a:lnTo>
                  <a:cubicBezTo>
                    <a:pt x="35119" y="42619"/>
                    <a:pt x="35119" y="42343"/>
                    <a:pt x="35257" y="42066"/>
                  </a:cubicBezTo>
                  <a:cubicBezTo>
                    <a:pt x="34980" y="41928"/>
                    <a:pt x="34704" y="41755"/>
                    <a:pt x="34393" y="41755"/>
                  </a:cubicBezTo>
                  <a:lnTo>
                    <a:pt x="34393" y="42066"/>
                  </a:lnTo>
                  <a:cubicBezTo>
                    <a:pt x="34255" y="42205"/>
                    <a:pt x="34255" y="42481"/>
                    <a:pt x="34116" y="42619"/>
                  </a:cubicBezTo>
                  <a:cubicBezTo>
                    <a:pt x="33840" y="42619"/>
                    <a:pt x="33529" y="42481"/>
                    <a:pt x="33390" y="42343"/>
                  </a:cubicBezTo>
                  <a:cubicBezTo>
                    <a:pt x="33390" y="42066"/>
                    <a:pt x="33529" y="41755"/>
                    <a:pt x="33702" y="41479"/>
                  </a:cubicBezTo>
                  <a:cubicBezTo>
                    <a:pt x="33390" y="41479"/>
                    <a:pt x="33114" y="41340"/>
                    <a:pt x="32837" y="41202"/>
                  </a:cubicBezTo>
                  <a:cubicBezTo>
                    <a:pt x="32665" y="41479"/>
                    <a:pt x="32526" y="41755"/>
                    <a:pt x="32526" y="42066"/>
                  </a:cubicBezTo>
                  <a:cubicBezTo>
                    <a:pt x="32112" y="41928"/>
                    <a:pt x="31800" y="41928"/>
                    <a:pt x="31386" y="41755"/>
                  </a:cubicBezTo>
                  <a:cubicBezTo>
                    <a:pt x="31524" y="41617"/>
                    <a:pt x="31524" y="41617"/>
                    <a:pt x="31524" y="41479"/>
                  </a:cubicBezTo>
                  <a:cubicBezTo>
                    <a:pt x="31524" y="41340"/>
                    <a:pt x="31662" y="41064"/>
                    <a:pt x="31662" y="40891"/>
                  </a:cubicBezTo>
                  <a:cubicBezTo>
                    <a:pt x="31386" y="40753"/>
                    <a:pt x="31247" y="40615"/>
                    <a:pt x="30936" y="40615"/>
                  </a:cubicBezTo>
                  <a:cubicBezTo>
                    <a:pt x="30798" y="40891"/>
                    <a:pt x="30660" y="41202"/>
                    <a:pt x="30660" y="41479"/>
                  </a:cubicBezTo>
                  <a:cubicBezTo>
                    <a:pt x="30245" y="41340"/>
                    <a:pt x="29796" y="41202"/>
                    <a:pt x="29381" y="41064"/>
                  </a:cubicBezTo>
                  <a:cubicBezTo>
                    <a:pt x="29519" y="40753"/>
                    <a:pt x="29519" y="40476"/>
                    <a:pt x="29657" y="40200"/>
                  </a:cubicBezTo>
                  <a:cubicBezTo>
                    <a:pt x="29381" y="40027"/>
                    <a:pt x="29070" y="40027"/>
                    <a:pt x="28793" y="39889"/>
                  </a:cubicBezTo>
                  <a:cubicBezTo>
                    <a:pt x="28793" y="40200"/>
                    <a:pt x="28655" y="40476"/>
                    <a:pt x="28517" y="40753"/>
                  </a:cubicBezTo>
                  <a:cubicBezTo>
                    <a:pt x="28344" y="40615"/>
                    <a:pt x="28206" y="40615"/>
                    <a:pt x="28067" y="40476"/>
                  </a:cubicBezTo>
                  <a:cubicBezTo>
                    <a:pt x="28067" y="40200"/>
                    <a:pt x="28206" y="39889"/>
                    <a:pt x="28344" y="39750"/>
                  </a:cubicBezTo>
                  <a:cubicBezTo>
                    <a:pt x="28067" y="39612"/>
                    <a:pt x="27791" y="39474"/>
                    <a:pt x="27480" y="39474"/>
                  </a:cubicBezTo>
                  <a:cubicBezTo>
                    <a:pt x="27480" y="39612"/>
                    <a:pt x="27342" y="39889"/>
                    <a:pt x="27203" y="40200"/>
                  </a:cubicBezTo>
                  <a:cubicBezTo>
                    <a:pt x="27065" y="40200"/>
                    <a:pt x="26788" y="40027"/>
                    <a:pt x="26616" y="40027"/>
                  </a:cubicBezTo>
                  <a:cubicBezTo>
                    <a:pt x="26788" y="39750"/>
                    <a:pt x="26788" y="39474"/>
                    <a:pt x="26927" y="39163"/>
                  </a:cubicBezTo>
                  <a:cubicBezTo>
                    <a:pt x="26788" y="39025"/>
                    <a:pt x="26477" y="39025"/>
                    <a:pt x="26201" y="38886"/>
                  </a:cubicBezTo>
                  <a:cubicBezTo>
                    <a:pt x="26063" y="39025"/>
                    <a:pt x="26063" y="39163"/>
                    <a:pt x="25924" y="39336"/>
                  </a:cubicBezTo>
                  <a:cubicBezTo>
                    <a:pt x="25924" y="39474"/>
                    <a:pt x="25752" y="39474"/>
                    <a:pt x="25752" y="39612"/>
                  </a:cubicBezTo>
                  <a:cubicBezTo>
                    <a:pt x="25613" y="39612"/>
                    <a:pt x="25475" y="39474"/>
                    <a:pt x="25337" y="39474"/>
                  </a:cubicBezTo>
                  <a:lnTo>
                    <a:pt x="25337" y="39336"/>
                  </a:lnTo>
                  <a:cubicBezTo>
                    <a:pt x="25337" y="39025"/>
                    <a:pt x="25475" y="38886"/>
                    <a:pt x="25613" y="38610"/>
                  </a:cubicBezTo>
                  <a:cubicBezTo>
                    <a:pt x="25337" y="38610"/>
                    <a:pt x="25060" y="38472"/>
                    <a:pt x="24749" y="38299"/>
                  </a:cubicBezTo>
                  <a:cubicBezTo>
                    <a:pt x="24611" y="38610"/>
                    <a:pt x="24611" y="38886"/>
                    <a:pt x="24473" y="39163"/>
                  </a:cubicBezTo>
                  <a:cubicBezTo>
                    <a:pt x="24196" y="39025"/>
                    <a:pt x="23885" y="38886"/>
                    <a:pt x="23609" y="38748"/>
                  </a:cubicBezTo>
                  <a:cubicBezTo>
                    <a:pt x="23747" y="38472"/>
                    <a:pt x="23885" y="38299"/>
                    <a:pt x="23885" y="38022"/>
                  </a:cubicBezTo>
                  <a:cubicBezTo>
                    <a:pt x="23609" y="37884"/>
                    <a:pt x="23332" y="37746"/>
                    <a:pt x="23159" y="37746"/>
                  </a:cubicBezTo>
                  <a:cubicBezTo>
                    <a:pt x="23021" y="37884"/>
                    <a:pt x="22883" y="38160"/>
                    <a:pt x="22744" y="38299"/>
                  </a:cubicBezTo>
                  <a:cubicBezTo>
                    <a:pt x="22468" y="38160"/>
                    <a:pt x="22019" y="38022"/>
                    <a:pt x="21604" y="37746"/>
                  </a:cubicBezTo>
                  <a:cubicBezTo>
                    <a:pt x="21742" y="37607"/>
                    <a:pt x="21880" y="37296"/>
                    <a:pt x="21880" y="37158"/>
                  </a:cubicBezTo>
                  <a:cubicBezTo>
                    <a:pt x="21604" y="37020"/>
                    <a:pt x="21293" y="37020"/>
                    <a:pt x="21154" y="36882"/>
                  </a:cubicBezTo>
                  <a:cubicBezTo>
                    <a:pt x="21016" y="37020"/>
                    <a:pt x="20878" y="37158"/>
                    <a:pt x="20878" y="37435"/>
                  </a:cubicBezTo>
                  <a:cubicBezTo>
                    <a:pt x="20740" y="37296"/>
                    <a:pt x="20429" y="37296"/>
                    <a:pt x="20290" y="37158"/>
                  </a:cubicBezTo>
                  <a:cubicBezTo>
                    <a:pt x="20429" y="37020"/>
                    <a:pt x="20429" y="36882"/>
                    <a:pt x="20567" y="36570"/>
                  </a:cubicBezTo>
                  <a:cubicBezTo>
                    <a:pt x="20290" y="36432"/>
                    <a:pt x="20014" y="36432"/>
                    <a:pt x="19703" y="36294"/>
                  </a:cubicBezTo>
                  <a:cubicBezTo>
                    <a:pt x="19703" y="36432"/>
                    <a:pt x="19564" y="36570"/>
                    <a:pt x="19564" y="36882"/>
                  </a:cubicBezTo>
                  <a:cubicBezTo>
                    <a:pt x="19426" y="36743"/>
                    <a:pt x="19150" y="36570"/>
                    <a:pt x="19011" y="36570"/>
                  </a:cubicBezTo>
                  <a:cubicBezTo>
                    <a:pt x="19150" y="36432"/>
                    <a:pt x="19150" y="36156"/>
                    <a:pt x="19288" y="36017"/>
                  </a:cubicBezTo>
                  <a:cubicBezTo>
                    <a:pt x="19011" y="36017"/>
                    <a:pt x="18700" y="35879"/>
                    <a:pt x="18424" y="35706"/>
                  </a:cubicBezTo>
                  <a:cubicBezTo>
                    <a:pt x="18424" y="35879"/>
                    <a:pt x="18285" y="36017"/>
                    <a:pt x="18285" y="36156"/>
                  </a:cubicBezTo>
                  <a:cubicBezTo>
                    <a:pt x="18147" y="36156"/>
                    <a:pt x="17974" y="36156"/>
                    <a:pt x="17836" y="36017"/>
                  </a:cubicBezTo>
                  <a:cubicBezTo>
                    <a:pt x="17974" y="35879"/>
                    <a:pt x="17974" y="35706"/>
                    <a:pt x="18147" y="35568"/>
                  </a:cubicBezTo>
                  <a:cubicBezTo>
                    <a:pt x="17836" y="35430"/>
                    <a:pt x="17560" y="35292"/>
                    <a:pt x="17283" y="35153"/>
                  </a:cubicBezTo>
                  <a:cubicBezTo>
                    <a:pt x="17283" y="35292"/>
                    <a:pt x="17110" y="35430"/>
                    <a:pt x="17110" y="35706"/>
                  </a:cubicBezTo>
                  <a:cubicBezTo>
                    <a:pt x="16972" y="35568"/>
                    <a:pt x="16834" y="35568"/>
                    <a:pt x="16695" y="35430"/>
                  </a:cubicBezTo>
                  <a:cubicBezTo>
                    <a:pt x="16695" y="35292"/>
                    <a:pt x="16834" y="35153"/>
                    <a:pt x="16834" y="35015"/>
                  </a:cubicBezTo>
                  <a:cubicBezTo>
                    <a:pt x="16557" y="34842"/>
                    <a:pt x="16246" y="34704"/>
                    <a:pt x="15970" y="34566"/>
                  </a:cubicBezTo>
                  <a:cubicBezTo>
                    <a:pt x="15970" y="34704"/>
                    <a:pt x="15970" y="35015"/>
                    <a:pt x="15831" y="35153"/>
                  </a:cubicBezTo>
                  <a:lnTo>
                    <a:pt x="15831" y="35015"/>
                  </a:lnTo>
                  <a:cubicBezTo>
                    <a:pt x="15244" y="34842"/>
                    <a:pt x="14829" y="34704"/>
                    <a:pt x="14380" y="34427"/>
                  </a:cubicBezTo>
                  <a:cubicBezTo>
                    <a:pt x="14518" y="34289"/>
                    <a:pt x="14518" y="34151"/>
                    <a:pt x="14691" y="33978"/>
                  </a:cubicBezTo>
                  <a:cubicBezTo>
                    <a:pt x="14380" y="33840"/>
                    <a:pt x="14103" y="33702"/>
                    <a:pt x="13827" y="33563"/>
                  </a:cubicBezTo>
                  <a:cubicBezTo>
                    <a:pt x="13827" y="33702"/>
                    <a:pt x="13654" y="33840"/>
                    <a:pt x="13654" y="34151"/>
                  </a:cubicBezTo>
                  <a:cubicBezTo>
                    <a:pt x="13515" y="33978"/>
                    <a:pt x="13377" y="33978"/>
                    <a:pt x="13377" y="33978"/>
                  </a:cubicBezTo>
                  <a:cubicBezTo>
                    <a:pt x="13377" y="33702"/>
                    <a:pt x="13515" y="33563"/>
                    <a:pt x="13515" y="33425"/>
                  </a:cubicBezTo>
                  <a:cubicBezTo>
                    <a:pt x="13515" y="33425"/>
                    <a:pt x="13377" y="33287"/>
                    <a:pt x="13239" y="33287"/>
                  </a:cubicBezTo>
                  <a:cubicBezTo>
                    <a:pt x="13101" y="33287"/>
                    <a:pt x="12962" y="33114"/>
                    <a:pt x="12790" y="32976"/>
                  </a:cubicBezTo>
                  <a:cubicBezTo>
                    <a:pt x="12651" y="33287"/>
                    <a:pt x="12651" y="33425"/>
                    <a:pt x="12513" y="33563"/>
                  </a:cubicBezTo>
                  <a:cubicBezTo>
                    <a:pt x="12375" y="33425"/>
                    <a:pt x="12098" y="33425"/>
                    <a:pt x="11925" y="33287"/>
                  </a:cubicBezTo>
                  <a:cubicBezTo>
                    <a:pt x="12098" y="33114"/>
                    <a:pt x="12098" y="32976"/>
                    <a:pt x="12237" y="32699"/>
                  </a:cubicBezTo>
                  <a:cubicBezTo>
                    <a:pt x="11925" y="32561"/>
                    <a:pt x="11649" y="32423"/>
                    <a:pt x="11372" y="32250"/>
                  </a:cubicBezTo>
                  <a:cubicBezTo>
                    <a:pt x="11372" y="32561"/>
                    <a:pt x="11234" y="32699"/>
                    <a:pt x="11234" y="32976"/>
                  </a:cubicBezTo>
                  <a:cubicBezTo>
                    <a:pt x="11061" y="32837"/>
                    <a:pt x="10785" y="32837"/>
                    <a:pt x="10647" y="32699"/>
                  </a:cubicBezTo>
                  <a:cubicBezTo>
                    <a:pt x="10647" y="32561"/>
                    <a:pt x="10785" y="32423"/>
                    <a:pt x="10785" y="32423"/>
                  </a:cubicBezTo>
                  <a:lnTo>
                    <a:pt x="10785" y="32112"/>
                  </a:lnTo>
                  <a:cubicBezTo>
                    <a:pt x="10647" y="31973"/>
                    <a:pt x="10370" y="31835"/>
                    <a:pt x="10059" y="31697"/>
                  </a:cubicBezTo>
                  <a:cubicBezTo>
                    <a:pt x="10059" y="31835"/>
                    <a:pt x="9921" y="32112"/>
                    <a:pt x="9921" y="32250"/>
                  </a:cubicBezTo>
                  <a:cubicBezTo>
                    <a:pt x="9644" y="32250"/>
                    <a:pt x="9506" y="32112"/>
                    <a:pt x="9195" y="31973"/>
                  </a:cubicBezTo>
                  <a:cubicBezTo>
                    <a:pt x="9333" y="31835"/>
                    <a:pt x="9333" y="31559"/>
                    <a:pt x="9506" y="31247"/>
                  </a:cubicBezTo>
                  <a:cubicBezTo>
                    <a:pt x="9333" y="31247"/>
                    <a:pt x="9057" y="31109"/>
                    <a:pt x="8918" y="30971"/>
                  </a:cubicBezTo>
                  <a:lnTo>
                    <a:pt x="8642" y="30971"/>
                  </a:lnTo>
                  <a:cubicBezTo>
                    <a:pt x="8642" y="31109"/>
                    <a:pt x="8469" y="31386"/>
                    <a:pt x="8469" y="31697"/>
                  </a:cubicBezTo>
                  <a:cubicBezTo>
                    <a:pt x="7916" y="31386"/>
                    <a:pt x="7328" y="31109"/>
                    <a:pt x="6914" y="30833"/>
                  </a:cubicBezTo>
                  <a:lnTo>
                    <a:pt x="7052" y="30694"/>
                  </a:lnTo>
                  <a:lnTo>
                    <a:pt x="7052" y="30245"/>
                  </a:lnTo>
                  <a:lnTo>
                    <a:pt x="7190" y="30107"/>
                  </a:lnTo>
                  <a:cubicBezTo>
                    <a:pt x="6914" y="29969"/>
                    <a:pt x="6602" y="29830"/>
                    <a:pt x="6326" y="29519"/>
                  </a:cubicBezTo>
                  <a:cubicBezTo>
                    <a:pt x="6049" y="29381"/>
                    <a:pt x="5738" y="29104"/>
                    <a:pt x="5462" y="28966"/>
                  </a:cubicBezTo>
                  <a:cubicBezTo>
                    <a:pt x="5462" y="29243"/>
                    <a:pt x="5324" y="29657"/>
                    <a:pt x="5185" y="29969"/>
                  </a:cubicBezTo>
                  <a:cubicBezTo>
                    <a:pt x="5012" y="29830"/>
                    <a:pt x="4736" y="29657"/>
                    <a:pt x="4598" y="29657"/>
                  </a:cubicBezTo>
                  <a:cubicBezTo>
                    <a:pt x="4598" y="29381"/>
                    <a:pt x="4736" y="29243"/>
                    <a:pt x="4736" y="29104"/>
                  </a:cubicBezTo>
                  <a:cubicBezTo>
                    <a:pt x="4874" y="28793"/>
                    <a:pt x="4874" y="28655"/>
                    <a:pt x="5012" y="28379"/>
                  </a:cubicBezTo>
                  <a:cubicBezTo>
                    <a:pt x="4736" y="28240"/>
                    <a:pt x="4598" y="27929"/>
                    <a:pt x="4321" y="27653"/>
                  </a:cubicBezTo>
                  <a:cubicBezTo>
                    <a:pt x="4148" y="28240"/>
                    <a:pt x="4010" y="28655"/>
                    <a:pt x="3872" y="29104"/>
                  </a:cubicBezTo>
                  <a:cubicBezTo>
                    <a:pt x="3595" y="29104"/>
                    <a:pt x="3457" y="28966"/>
                    <a:pt x="3284" y="28793"/>
                  </a:cubicBezTo>
                  <a:cubicBezTo>
                    <a:pt x="3457" y="28240"/>
                    <a:pt x="3595" y="27791"/>
                    <a:pt x="3872" y="27238"/>
                  </a:cubicBezTo>
                  <a:lnTo>
                    <a:pt x="3872" y="26927"/>
                  </a:lnTo>
                  <a:cubicBezTo>
                    <a:pt x="3734" y="26789"/>
                    <a:pt x="3734" y="26789"/>
                    <a:pt x="3595" y="26650"/>
                  </a:cubicBezTo>
                  <a:lnTo>
                    <a:pt x="3457" y="26650"/>
                  </a:lnTo>
                  <a:cubicBezTo>
                    <a:pt x="3284" y="26650"/>
                    <a:pt x="3146" y="26789"/>
                    <a:pt x="3008" y="26927"/>
                  </a:cubicBezTo>
                  <a:cubicBezTo>
                    <a:pt x="2869" y="27376"/>
                    <a:pt x="2731" y="27791"/>
                    <a:pt x="2420" y="28379"/>
                  </a:cubicBezTo>
                  <a:cubicBezTo>
                    <a:pt x="2282" y="28102"/>
                    <a:pt x="2005" y="27929"/>
                    <a:pt x="1729" y="27791"/>
                  </a:cubicBezTo>
                  <a:cubicBezTo>
                    <a:pt x="2005" y="26789"/>
                    <a:pt x="2282" y="25786"/>
                    <a:pt x="2869" y="24922"/>
                  </a:cubicBezTo>
                  <a:lnTo>
                    <a:pt x="3008" y="24784"/>
                  </a:lnTo>
                  <a:cubicBezTo>
                    <a:pt x="3008" y="24473"/>
                    <a:pt x="2869" y="24196"/>
                    <a:pt x="2869" y="24058"/>
                  </a:cubicBezTo>
                  <a:lnTo>
                    <a:pt x="2731" y="23920"/>
                  </a:lnTo>
                  <a:cubicBezTo>
                    <a:pt x="2593" y="23920"/>
                    <a:pt x="2420" y="24058"/>
                    <a:pt x="2282" y="24196"/>
                  </a:cubicBezTo>
                  <a:cubicBezTo>
                    <a:pt x="2005" y="24646"/>
                    <a:pt x="1729" y="25199"/>
                    <a:pt x="1418" y="25924"/>
                  </a:cubicBezTo>
                  <a:cubicBezTo>
                    <a:pt x="1279" y="26374"/>
                    <a:pt x="1141" y="26789"/>
                    <a:pt x="1003" y="27238"/>
                  </a:cubicBezTo>
                  <a:cubicBezTo>
                    <a:pt x="865" y="27238"/>
                    <a:pt x="692" y="27065"/>
                    <a:pt x="692" y="26927"/>
                  </a:cubicBezTo>
                  <a:cubicBezTo>
                    <a:pt x="692" y="26512"/>
                    <a:pt x="692" y="26201"/>
                    <a:pt x="865" y="25786"/>
                  </a:cubicBezTo>
                  <a:cubicBezTo>
                    <a:pt x="1279" y="22053"/>
                    <a:pt x="1867" y="18286"/>
                    <a:pt x="2593" y="14553"/>
                  </a:cubicBezTo>
                  <a:cubicBezTo>
                    <a:pt x="3008" y="12824"/>
                    <a:pt x="3284" y="10958"/>
                    <a:pt x="3734" y="9091"/>
                  </a:cubicBezTo>
                  <a:cubicBezTo>
                    <a:pt x="4010" y="8054"/>
                    <a:pt x="4148" y="7190"/>
                    <a:pt x="4321" y="6326"/>
                  </a:cubicBezTo>
                  <a:cubicBezTo>
                    <a:pt x="4598" y="5635"/>
                    <a:pt x="4598" y="4909"/>
                    <a:pt x="4736" y="4321"/>
                  </a:cubicBezTo>
                  <a:cubicBezTo>
                    <a:pt x="5012" y="3319"/>
                    <a:pt x="5185" y="2455"/>
                    <a:pt x="5600" y="1452"/>
                  </a:cubicBezTo>
                  <a:cubicBezTo>
                    <a:pt x="5738" y="1141"/>
                    <a:pt x="5877" y="865"/>
                    <a:pt x="6049" y="450"/>
                  </a:cubicBezTo>
                  <a:cubicBezTo>
                    <a:pt x="6464" y="727"/>
                    <a:pt x="6741" y="865"/>
                    <a:pt x="7052" y="1141"/>
                  </a:cubicBezTo>
                  <a:cubicBezTo>
                    <a:pt x="7328" y="1314"/>
                    <a:pt x="7467" y="1452"/>
                    <a:pt x="7605" y="1591"/>
                  </a:cubicBezTo>
                  <a:cubicBezTo>
                    <a:pt x="7605" y="1141"/>
                    <a:pt x="7328" y="727"/>
                    <a:pt x="6914" y="139"/>
                  </a:cubicBezTo>
                  <a:lnTo>
                    <a:pt x="6741" y="139"/>
                  </a:lnTo>
                  <a:cubicBezTo>
                    <a:pt x="6602" y="139"/>
                    <a:pt x="6464" y="139"/>
                    <a:pt x="6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6784358" y="4513161"/>
              <a:ext cx="35168" cy="37975"/>
            </a:xfrm>
            <a:custGeom>
              <a:avLst/>
              <a:gdLst/>
              <a:ahLst/>
              <a:cxnLst/>
              <a:rect l="l" t="t" r="r" b="b"/>
              <a:pathLst>
                <a:path w="1729" h="1867" extrusionOk="0">
                  <a:moveTo>
                    <a:pt x="1" y="0"/>
                  </a:moveTo>
                  <a:cubicBezTo>
                    <a:pt x="415" y="553"/>
                    <a:pt x="727" y="1141"/>
                    <a:pt x="1141" y="1729"/>
                  </a:cubicBezTo>
                  <a:cubicBezTo>
                    <a:pt x="865" y="1590"/>
                    <a:pt x="588" y="1590"/>
                    <a:pt x="277" y="1418"/>
                  </a:cubicBezTo>
                  <a:lnTo>
                    <a:pt x="277" y="1418"/>
                  </a:lnTo>
                  <a:cubicBezTo>
                    <a:pt x="415" y="1590"/>
                    <a:pt x="588" y="1590"/>
                    <a:pt x="727" y="1729"/>
                  </a:cubicBezTo>
                  <a:lnTo>
                    <a:pt x="1003" y="1729"/>
                  </a:lnTo>
                  <a:cubicBezTo>
                    <a:pt x="1141" y="1729"/>
                    <a:pt x="1141" y="1867"/>
                    <a:pt x="1280" y="1867"/>
                  </a:cubicBezTo>
                  <a:cubicBezTo>
                    <a:pt x="1452" y="1867"/>
                    <a:pt x="1452" y="1729"/>
                    <a:pt x="1591" y="1729"/>
                  </a:cubicBezTo>
                  <a:cubicBezTo>
                    <a:pt x="1729" y="1590"/>
                    <a:pt x="1729" y="1141"/>
                    <a:pt x="1591" y="1003"/>
                  </a:cubicBezTo>
                  <a:cubicBezTo>
                    <a:pt x="1280" y="865"/>
                    <a:pt x="1003" y="726"/>
                    <a:pt x="865" y="415"/>
                  </a:cubicBezTo>
                  <a:cubicBezTo>
                    <a:pt x="865" y="277"/>
                    <a:pt x="727" y="139"/>
                    <a:pt x="727" y="139"/>
                  </a:cubicBezTo>
                  <a:cubicBezTo>
                    <a:pt x="588" y="0"/>
                    <a:pt x="415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6183972" y="3695528"/>
              <a:ext cx="52742" cy="59067"/>
            </a:xfrm>
            <a:custGeom>
              <a:avLst/>
              <a:gdLst/>
              <a:ahLst/>
              <a:cxnLst/>
              <a:rect l="l" t="t" r="r" b="b"/>
              <a:pathLst>
                <a:path w="2593" h="2904" extrusionOk="0">
                  <a:moveTo>
                    <a:pt x="0" y="0"/>
                  </a:moveTo>
                  <a:cubicBezTo>
                    <a:pt x="553" y="450"/>
                    <a:pt x="1002" y="1003"/>
                    <a:pt x="1417" y="1590"/>
                  </a:cubicBezTo>
                  <a:cubicBezTo>
                    <a:pt x="1728" y="2040"/>
                    <a:pt x="2143" y="2454"/>
                    <a:pt x="2454" y="2904"/>
                  </a:cubicBezTo>
                  <a:cubicBezTo>
                    <a:pt x="2592" y="2731"/>
                    <a:pt x="2592" y="2454"/>
                    <a:pt x="2592" y="2316"/>
                  </a:cubicBezTo>
                  <a:cubicBezTo>
                    <a:pt x="2281" y="1729"/>
                    <a:pt x="1867" y="1003"/>
                    <a:pt x="1279" y="450"/>
                  </a:cubicBezTo>
                  <a:cubicBezTo>
                    <a:pt x="1279" y="311"/>
                    <a:pt x="1141" y="139"/>
                    <a:pt x="1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6139672" y="3792548"/>
              <a:ext cx="49935" cy="17594"/>
            </a:xfrm>
            <a:custGeom>
              <a:avLst/>
              <a:gdLst/>
              <a:ahLst/>
              <a:cxnLst/>
              <a:rect l="l" t="t" r="r" b="b"/>
              <a:pathLst>
                <a:path w="2455" h="865" extrusionOk="0">
                  <a:moveTo>
                    <a:pt x="2455" y="0"/>
                  </a:moveTo>
                  <a:cubicBezTo>
                    <a:pt x="2178" y="277"/>
                    <a:pt x="1867" y="553"/>
                    <a:pt x="1452" y="553"/>
                  </a:cubicBezTo>
                  <a:cubicBezTo>
                    <a:pt x="1276" y="605"/>
                    <a:pt x="1116" y="626"/>
                    <a:pt x="966" y="626"/>
                  </a:cubicBezTo>
                  <a:cubicBezTo>
                    <a:pt x="613" y="626"/>
                    <a:pt x="315" y="512"/>
                    <a:pt x="0" y="415"/>
                  </a:cubicBezTo>
                  <a:lnTo>
                    <a:pt x="0" y="415"/>
                  </a:lnTo>
                  <a:cubicBezTo>
                    <a:pt x="312" y="553"/>
                    <a:pt x="450" y="726"/>
                    <a:pt x="726" y="726"/>
                  </a:cubicBezTo>
                  <a:cubicBezTo>
                    <a:pt x="865" y="864"/>
                    <a:pt x="1003" y="864"/>
                    <a:pt x="1176" y="864"/>
                  </a:cubicBezTo>
                  <a:lnTo>
                    <a:pt x="1314" y="864"/>
                  </a:lnTo>
                  <a:cubicBezTo>
                    <a:pt x="1452" y="864"/>
                    <a:pt x="1590" y="864"/>
                    <a:pt x="1729" y="726"/>
                  </a:cubicBezTo>
                  <a:cubicBezTo>
                    <a:pt x="1867" y="726"/>
                    <a:pt x="2040" y="553"/>
                    <a:pt x="2040" y="553"/>
                  </a:cubicBezTo>
                  <a:cubicBezTo>
                    <a:pt x="2178" y="415"/>
                    <a:pt x="2178" y="415"/>
                    <a:pt x="2316" y="277"/>
                  </a:cubicBezTo>
                  <a:lnTo>
                    <a:pt x="2455" y="139"/>
                  </a:lnTo>
                  <a:lnTo>
                    <a:pt x="24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6131231" y="3748248"/>
              <a:ext cx="64010" cy="57033"/>
            </a:xfrm>
            <a:custGeom>
              <a:avLst/>
              <a:gdLst/>
              <a:ahLst/>
              <a:cxnLst/>
              <a:rect l="l" t="t" r="r" b="b"/>
              <a:pathLst>
                <a:path w="3147" h="2804" extrusionOk="0">
                  <a:moveTo>
                    <a:pt x="475" y="950"/>
                  </a:moveTo>
                  <a:lnTo>
                    <a:pt x="415" y="1003"/>
                  </a:lnTo>
                  <a:cubicBezTo>
                    <a:pt x="415" y="1007"/>
                    <a:pt x="415" y="1011"/>
                    <a:pt x="415" y="1015"/>
                  </a:cubicBezTo>
                  <a:lnTo>
                    <a:pt x="415" y="1015"/>
                  </a:lnTo>
                  <a:lnTo>
                    <a:pt x="475" y="950"/>
                  </a:lnTo>
                  <a:close/>
                  <a:moveTo>
                    <a:pt x="2005" y="1"/>
                  </a:moveTo>
                  <a:cubicBezTo>
                    <a:pt x="1591" y="1"/>
                    <a:pt x="1280" y="139"/>
                    <a:pt x="865" y="450"/>
                  </a:cubicBezTo>
                  <a:cubicBezTo>
                    <a:pt x="727" y="588"/>
                    <a:pt x="727" y="727"/>
                    <a:pt x="554" y="865"/>
                  </a:cubicBezTo>
                  <a:lnTo>
                    <a:pt x="475" y="950"/>
                  </a:lnTo>
                  <a:lnTo>
                    <a:pt x="475" y="950"/>
                  </a:lnTo>
                  <a:lnTo>
                    <a:pt x="727" y="727"/>
                  </a:lnTo>
                  <a:cubicBezTo>
                    <a:pt x="865" y="588"/>
                    <a:pt x="1003" y="450"/>
                    <a:pt x="1141" y="450"/>
                  </a:cubicBezTo>
                  <a:cubicBezTo>
                    <a:pt x="1280" y="312"/>
                    <a:pt x="1418" y="312"/>
                    <a:pt x="1591" y="312"/>
                  </a:cubicBezTo>
                  <a:cubicBezTo>
                    <a:pt x="1729" y="312"/>
                    <a:pt x="1729" y="139"/>
                    <a:pt x="1867" y="139"/>
                  </a:cubicBezTo>
                  <a:cubicBezTo>
                    <a:pt x="2005" y="139"/>
                    <a:pt x="2005" y="312"/>
                    <a:pt x="2144" y="312"/>
                  </a:cubicBezTo>
                  <a:lnTo>
                    <a:pt x="2455" y="312"/>
                  </a:lnTo>
                  <a:cubicBezTo>
                    <a:pt x="2455" y="450"/>
                    <a:pt x="2593" y="450"/>
                    <a:pt x="2593" y="588"/>
                  </a:cubicBezTo>
                  <a:lnTo>
                    <a:pt x="2731" y="727"/>
                  </a:lnTo>
                  <a:lnTo>
                    <a:pt x="2731" y="865"/>
                  </a:lnTo>
                  <a:cubicBezTo>
                    <a:pt x="2731" y="865"/>
                    <a:pt x="2870" y="865"/>
                    <a:pt x="2870" y="1003"/>
                  </a:cubicBezTo>
                  <a:lnTo>
                    <a:pt x="2870" y="1176"/>
                  </a:lnTo>
                  <a:cubicBezTo>
                    <a:pt x="2870" y="1314"/>
                    <a:pt x="2870" y="1452"/>
                    <a:pt x="2731" y="1591"/>
                  </a:cubicBezTo>
                  <a:cubicBezTo>
                    <a:pt x="2731" y="1729"/>
                    <a:pt x="2731" y="1867"/>
                    <a:pt x="2593" y="2040"/>
                  </a:cubicBezTo>
                  <a:cubicBezTo>
                    <a:pt x="2455" y="2178"/>
                    <a:pt x="2455" y="2178"/>
                    <a:pt x="2282" y="2317"/>
                  </a:cubicBezTo>
                  <a:cubicBezTo>
                    <a:pt x="2144" y="2455"/>
                    <a:pt x="2144" y="2455"/>
                    <a:pt x="2005" y="2593"/>
                  </a:cubicBezTo>
                  <a:lnTo>
                    <a:pt x="1729" y="2593"/>
                  </a:lnTo>
                  <a:cubicBezTo>
                    <a:pt x="1591" y="2731"/>
                    <a:pt x="1418" y="2731"/>
                    <a:pt x="1418" y="2731"/>
                  </a:cubicBezTo>
                  <a:cubicBezTo>
                    <a:pt x="1280" y="2731"/>
                    <a:pt x="1141" y="2731"/>
                    <a:pt x="1141" y="2593"/>
                  </a:cubicBezTo>
                  <a:lnTo>
                    <a:pt x="865" y="2593"/>
                  </a:lnTo>
                  <a:lnTo>
                    <a:pt x="554" y="2317"/>
                  </a:lnTo>
                  <a:cubicBezTo>
                    <a:pt x="554" y="2178"/>
                    <a:pt x="415" y="2178"/>
                    <a:pt x="415" y="2040"/>
                  </a:cubicBezTo>
                  <a:lnTo>
                    <a:pt x="277" y="1867"/>
                  </a:lnTo>
                  <a:lnTo>
                    <a:pt x="277" y="1591"/>
                  </a:lnTo>
                  <a:lnTo>
                    <a:pt x="277" y="1314"/>
                  </a:lnTo>
                  <a:cubicBezTo>
                    <a:pt x="412" y="1179"/>
                    <a:pt x="415" y="1176"/>
                    <a:pt x="415" y="1015"/>
                  </a:cubicBezTo>
                  <a:lnTo>
                    <a:pt x="415" y="1015"/>
                  </a:lnTo>
                  <a:lnTo>
                    <a:pt x="139" y="1314"/>
                  </a:lnTo>
                  <a:cubicBezTo>
                    <a:pt x="139" y="1314"/>
                    <a:pt x="139" y="1452"/>
                    <a:pt x="1" y="1591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178"/>
                    <a:pt x="139" y="2317"/>
                    <a:pt x="277" y="2455"/>
                  </a:cubicBezTo>
                  <a:lnTo>
                    <a:pt x="415" y="2593"/>
                  </a:lnTo>
                  <a:cubicBezTo>
                    <a:pt x="730" y="2690"/>
                    <a:pt x="1028" y="2804"/>
                    <a:pt x="1381" y="2804"/>
                  </a:cubicBezTo>
                  <a:cubicBezTo>
                    <a:pt x="1531" y="2804"/>
                    <a:pt x="1691" y="2783"/>
                    <a:pt x="1867" y="2731"/>
                  </a:cubicBezTo>
                  <a:cubicBezTo>
                    <a:pt x="2282" y="2731"/>
                    <a:pt x="2593" y="2455"/>
                    <a:pt x="2870" y="2178"/>
                  </a:cubicBezTo>
                  <a:cubicBezTo>
                    <a:pt x="2870" y="2040"/>
                    <a:pt x="3008" y="2040"/>
                    <a:pt x="3008" y="1867"/>
                  </a:cubicBezTo>
                  <a:lnTo>
                    <a:pt x="3008" y="1591"/>
                  </a:lnTo>
                  <a:lnTo>
                    <a:pt x="3008" y="1452"/>
                  </a:lnTo>
                  <a:lnTo>
                    <a:pt x="3008" y="1314"/>
                  </a:lnTo>
                  <a:cubicBezTo>
                    <a:pt x="3146" y="1314"/>
                    <a:pt x="3146" y="1176"/>
                    <a:pt x="3146" y="1176"/>
                  </a:cubicBezTo>
                  <a:cubicBezTo>
                    <a:pt x="3146" y="1003"/>
                    <a:pt x="3146" y="865"/>
                    <a:pt x="3008" y="727"/>
                  </a:cubicBezTo>
                  <a:cubicBezTo>
                    <a:pt x="3008" y="588"/>
                    <a:pt x="3008" y="588"/>
                    <a:pt x="2870" y="450"/>
                  </a:cubicBezTo>
                  <a:cubicBezTo>
                    <a:pt x="2870" y="450"/>
                    <a:pt x="2870" y="312"/>
                    <a:pt x="2731" y="312"/>
                  </a:cubicBezTo>
                  <a:cubicBezTo>
                    <a:pt x="2593" y="139"/>
                    <a:pt x="2282" y="139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6122099" y="3777781"/>
              <a:ext cx="85082" cy="43609"/>
            </a:xfrm>
            <a:custGeom>
              <a:avLst/>
              <a:gdLst/>
              <a:ahLst/>
              <a:cxnLst/>
              <a:rect l="l" t="t" r="r" b="b"/>
              <a:pathLst>
                <a:path w="4183" h="2144" extrusionOk="0">
                  <a:moveTo>
                    <a:pt x="4183" y="0"/>
                  </a:moveTo>
                  <a:cubicBezTo>
                    <a:pt x="3906" y="139"/>
                    <a:pt x="3595" y="415"/>
                    <a:pt x="3457" y="588"/>
                  </a:cubicBezTo>
                  <a:lnTo>
                    <a:pt x="3319" y="726"/>
                  </a:lnTo>
                  <a:lnTo>
                    <a:pt x="3319" y="865"/>
                  </a:lnTo>
                  <a:lnTo>
                    <a:pt x="3180" y="1003"/>
                  </a:lnTo>
                  <a:cubicBezTo>
                    <a:pt x="3042" y="1141"/>
                    <a:pt x="3042" y="1141"/>
                    <a:pt x="2904" y="1279"/>
                  </a:cubicBezTo>
                  <a:cubicBezTo>
                    <a:pt x="2904" y="1279"/>
                    <a:pt x="2731" y="1452"/>
                    <a:pt x="2593" y="1452"/>
                  </a:cubicBezTo>
                  <a:cubicBezTo>
                    <a:pt x="2454" y="1590"/>
                    <a:pt x="2316" y="1590"/>
                    <a:pt x="2178" y="1590"/>
                  </a:cubicBezTo>
                  <a:lnTo>
                    <a:pt x="2040" y="1590"/>
                  </a:lnTo>
                  <a:cubicBezTo>
                    <a:pt x="1867" y="1590"/>
                    <a:pt x="1729" y="1590"/>
                    <a:pt x="1590" y="1452"/>
                  </a:cubicBezTo>
                  <a:cubicBezTo>
                    <a:pt x="1314" y="1452"/>
                    <a:pt x="1176" y="1279"/>
                    <a:pt x="864" y="1141"/>
                  </a:cubicBezTo>
                  <a:lnTo>
                    <a:pt x="726" y="1003"/>
                  </a:lnTo>
                  <a:cubicBezTo>
                    <a:pt x="450" y="865"/>
                    <a:pt x="311" y="588"/>
                    <a:pt x="139" y="277"/>
                  </a:cubicBezTo>
                  <a:cubicBezTo>
                    <a:pt x="139" y="588"/>
                    <a:pt x="0" y="726"/>
                    <a:pt x="0" y="865"/>
                  </a:cubicBezTo>
                  <a:cubicBezTo>
                    <a:pt x="0" y="1003"/>
                    <a:pt x="139" y="1141"/>
                    <a:pt x="311" y="1279"/>
                  </a:cubicBezTo>
                  <a:cubicBezTo>
                    <a:pt x="450" y="1590"/>
                    <a:pt x="726" y="1729"/>
                    <a:pt x="1003" y="1867"/>
                  </a:cubicBezTo>
                  <a:cubicBezTo>
                    <a:pt x="1314" y="2005"/>
                    <a:pt x="1452" y="2143"/>
                    <a:pt x="1729" y="2143"/>
                  </a:cubicBezTo>
                  <a:cubicBezTo>
                    <a:pt x="2040" y="2143"/>
                    <a:pt x="2316" y="2005"/>
                    <a:pt x="2593" y="2005"/>
                  </a:cubicBezTo>
                  <a:cubicBezTo>
                    <a:pt x="2904" y="1867"/>
                    <a:pt x="3180" y="1729"/>
                    <a:pt x="3319" y="1590"/>
                  </a:cubicBezTo>
                  <a:cubicBezTo>
                    <a:pt x="3595" y="1279"/>
                    <a:pt x="3768" y="1141"/>
                    <a:pt x="3906" y="865"/>
                  </a:cubicBezTo>
                  <a:cubicBezTo>
                    <a:pt x="3906" y="726"/>
                    <a:pt x="4044" y="588"/>
                    <a:pt x="4044" y="415"/>
                  </a:cubicBezTo>
                  <a:cubicBezTo>
                    <a:pt x="4044" y="277"/>
                    <a:pt x="4183" y="139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6116465" y="3733482"/>
              <a:ext cx="90716" cy="64702"/>
            </a:xfrm>
            <a:custGeom>
              <a:avLst/>
              <a:gdLst/>
              <a:ahLst/>
              <a:cxnLst/>
              <a:rect l="l" t="t" r="r" b="b"/>
              <a:pathLst>
                <a:path w="4460" h="3181" extrusionOk="0">
                  <a:moveTo>
                    <a:pt x="2593" y="1"/>
                  </a:moveTo>
                  <a:cubicBezTo>
                    <a:pt x="2144" y="1"/>
                    <a:pt x="1729" y="174"/>
                    <a:pt x="1453" y="450"/>
                  </a:cubicBezTo>
                  <a:cubicBezTo>
                    <a:pt x="588" y="865"/>
                    <a:pt x="1" y="1729"/>
                    <a:pt x="139" y="2766"/>
                  </a:cubicBezTo>
                  <a:cubicBezTo>
                    <a:pt x="277" y="2904"/>
                    <a:pt x="277" y="2904"/>
                    <a:pt x="277" y="3043"/>
                  </a:cubicBezTo>
                  <a:cubicBezTo>
                    <a:pt x="277" y="2904"/>
                    <a:pt x="416" y="2766"/>
                    <a:pt x="416" y="2455"/>
                  </a:cubicBezTo>
                  <a:cubicBezTo>
                    <a:pt x="588" y="2766"/>
                    <a:pt x="727" y="3043"/>
                    <a:pt x="1003" y="3181"/>
                  </a:cubicBezTo>
                  <a:cubicBezTo>
                    <a:pt x="865" y="3043"/>
                    <a:pt x="865" y="2904"/>
                    <a:pt x="727" y="2593"/>
                  </a:cubicBezTo>
                  <a:lnTo>
                    <a:pt x="727" y="2455"/>
                  </a:lnTo>
                  <a:lnTo>
                    <a:pt x="727" y="2317"/>
                  </a:lnTo>
                  <a:cubicBezTo>
                    <a:pt x="865" y="2178"/>
                    <a:pt x="865" y="2040"/>
                    <a:pt x="865" y="2040"/>
                  </a:cubicBezTo>
                  <a:lnTo>
                    <a:pt x="1280" y="1591"/>
                  </a:lnTo>
                  <a:cubicBezTo>
                    <a:pt x="1453" y="1453"/>
                    <a:pt x="1453" y="1314"/>
                    <a:pt x="1591" y="1176"/>
                  </a:cubicBezTo>
                  <a:cubicBezTo>
                    <a:pt x="2006" y="865"/>
                    <a:pt x="2317" y="727"/>
                    <a:pt x="2731" y="727"/>
                  </a:cubicBezTo>
                  <a:lnTo>
                    <a:pt x="2870" y="727"/>
                  </a:lnTo>
                  <a:cubicBezTo>
                    <a:pt x="3008" y="865"/>
                    <a:pt x="3319" y="865"/>
                    <a:pt x="3457" y="1038"/>
                  </a:cubicBezTo>
                  <a:cubicBezTo>
                    <a:pt x="3596" y="1038"/>
                    <a:pt x="3596" y="1176"/>
                    <a:pt x="3596" y="1176"/>
                  </a:cubicBezTo>
                  <a:cubicBezTo>
                    <a:pt x="3734" y="1314"/>
                    <a:pt x="3734" y="1314"/>
                    <a:pt x="3734" y="1453"/>
                  </a:cubicBezTo>
                  <a:cubicBezTo>
                    <a:pt x="3872" y="1591"/>
                    <a:pt x="3872" y="1729"/>
                    <a:pt x="3872" y="1902"/>
                  </a:cubicBezTo>
                  <a:cubicBezTo>
                    <a:pt x="3872" y="1902"/>
                    <a:pt x="3872" y="2040"/>
                    <a:pt x="3734" y="2040"/>
                  </a:cubicBezTo>
                  <a:lnTo>
                    <a:pt x="3734" y="2178"/>
                  </a:lnTo>
                  <a:lnTo>
                    <a:pt x="3734" y="2317"/>
                  </a:lnTo>
                  <a:lnTo>
                    <a:pt x="3734" y="2593"/>
                  </a:lnTo>
                  <a:cubicBezTo>
                    <a:pt x="3734" y="2766"/>
                    <a:pt x="3596" y="2766"/>
                    <a:pt x="3596" y="2904"/>
                  </a:cubicBezTo>
                  <a:lnTo>
                    <a:pt x="3734" y="2766"/>
                  </a:lnTo>
                  <a:cubicBezTo>
                    <a:pt x="3872" y="2593"/>
                    <a:pt x="4183" y="2317"/>
                    <a:pt x="4460" y="2178"/>
                  </a:cubicBezTo>
                  <a:lnTo>
                    <a:pt x="4460" y="2040"/>
                  </a:lnTo>
                  <a:cubicBezTo>
                    <a:pt x="4460" y="1729"/>
                    <a:pt x="4460" y="1314"/>
                    <a:pt x="4183" y="1038"/>
                  </a:cubicBezTo>
                  <a:lnTo>
                    <a:pt x="4183" y="865"/>
                  </a:lnTo>
                  <a:cubicBezTo>
                    <a:pt x="4045" y="727"/>
                    <a:pt x="3872" y="450"/>
                    <a:pt x="3596" y="312"/>
                  </a:cubicBezTo>
                  <a:cubicBezTo>
                    <a:pt x="3319" y="174"/>
                    <a:pt x="3181" y="174"/>
                    <a:pt x="2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6845519" y="3235730"/>
              <a:ext cx="56281" cy="55569"/>
            </a:xfrm>
            <a:custGeom>
              <a:avLst/>
              <a:gdLst/>
              <a:ahLst/>
              <a:cxnLst/>
              <a:rect l="l" t="t" r="r" b="b"/>
              <a:pathLst>
                <a:path w="2767" h="2732" extrusionOk="0">
                  <a:moveTo>
                    <a:pt x="1" y="1"/>
                  </a:moveTo>
                  <a:cubicBezTo>
                    <a:pt x="312" y="277"/>
                    <a:pt x="727" y="588"/>
                    <a:pt x="1038" y="1003"/>
                  </a:cubicBezTo>
                  <a:cubicBezTo>
                    <a:pt x="1591" y="1591"/>
                    <a:pt x="2178" y="2178"/>
                    <a:pt x="2766" y="2731"/>
                  </a:cubicBezTo>
                  <a:cubicBezTo>
                    <a:pt x="2040" y="1729"/>
                    <a:pt x="1176" y="865"/>
                    <a:pt x="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6385741" y="320339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6919352" y="383332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6151632" y="3145036"/>
              <a:ext cx="808515" cy="711514"/>
            </a:xfrm>
            <a:custGeom>
              <a:avLst/>
              <a:gdLst/>
              <a:ahLst/>
              <a:cxnLst/>
              <a:rect l="l" t="t" r="r" b="b"/>
              <a:pathLst>
                <a:path w="39750" h="34981" extrusionOk="0">
                  <a:moveTo>
                    <a:pt x="38436" y="11373"/>
                  </a:moveTo>
                  <a:cubicBezTo>
                    <a:pt x="38347" y="11462"/>
                    <a:pt x="38258" y="11551"/>
                    <a:pt x="38169" y="11649"/>
                  </a:cubicBezTo>
                  <a:lnTo>
                    <a:pt x="38169" y="11649"/>
                  </a:lnTo>
                  <a:cubicBezTo>
                    <a:pt x="38298" y="11643"/>
                    <a:pt x="38301" y="11511"/>
                    <a:pt x="38436" y="11511"/>
                  </a:cubicBezTo>
                  <a:lnTo>
                    <a:pt x="38436" y="11373"/>
                  </a:lnTo>
                  <a:close/>
                  <a:moveTo>
                    <a:pt x="38169" y="11649"/>
                  </a:moveTo>
                  <a:cubicBezTo>
                    <a:pt x="38166" y="11649"/>
                    <a:pt x="38163" y="11649"/>
                    <a:pt x="38160" y="11649"/>
                  </a:cubicBezTo>
                  <a:cubicBezTo>
                    <a:pt x="38086" y="11741"/>
                    <a:pt x="38052" y="11784"/>
                    <a:pt x="38015" y="11826"/>
                  </a:cubicBezTo>
                  <a:lnTo>
                    <a:pt x="38015" y="11826"/>
                  </a:lnTo>
                  <a:cubicBezTo>
                    <a:pt x="38017" y="11824"/>
                    <a:pt x="38019" y="11823"/>
                    <a:pt x="38022" y="11822"/>
                  </a:cubicBezTo>
                  <a:cubicBezTo>
                    <a:pt x="38071" y="11761"/>
                    <a:pt x="38120" y="11703"/>
                    <a:pt x="38169" y="11649"/>
                  </a:cubicBezTo>
                  <a:close/>
                  <a:moveTo>
                    <a:pt x="20601" y="6776"/>
                  </a:moveTo>
                  <a:cubicBezTo>
                    <a:pt x="21603" y="6776"/>
                    <a:pt x="22744" y="6914"/>
                    <a:pt x="23746" y="7190"/>
                  </a:cubicBezTo>
                  <a:cubicBezTo>
                    <a:pt x="26062" y="7778"/>
                    <a:pt x="28240" y="8780"/>
                    <a:pt x="29968" y="10509"/>
                  </a:cubicBezTo>
                  <a:cubicBezTo>
                    <a:pt x="31696" y="12099"/>
                    <a:pt x="32975" y="14103"/>
                    <a:pt x="33701" y="16419"/>
                  </a:cubicBezTo>
                  <a:cubicBezTo>
                    <a:pt x="33978" y="17560"/>
                    <a:pt x="34289" y="18735"/>
                    <a:pt x="34289" y="20014"/>
                  </a:cubicBezTo>
                  <a:cubicBezTo>
                    <a:pt x="34289" y="21328"/>
                    <a:pt x="34116" y="22606"/>
                    <a:pt x="33839" y="23920"/>
                  </a:cubicBezTo>
                  <a:cubicBezTo>
                    <a:pt x="33701" y="24335"/>
                    <a:pt x="33252" y="24784"/>
                    <a:pt x="32837" y="25061"/>
                  </a:cubicBezTo>
                  <a:cubicBezTo>
                    <a:pt x="32612" y="25130"/>
                    <a:pt x="32362" y="25164"/>
                    <a:pt x="32111" y="25164"/>
                  </a:cubicBezTo>
                  <a:cubicBezTo>
                    <a:pt x="31860" y="25164"/>
                    <a:pt x="31610" y="25130"/>
                    <a:pt x="31385" y="25061"/>
                  </a:cubicBezTo>
                  <a:cubicBezTo>
                    <a:pt x="30832" y="24922"/>
                    <a:pt x="30521" y="24611"/>
                    <a:pt x="30245" y="24196"/>
                  </a:cubicBezTo>
                  <a:lnTo>
                    <a:pt x="30245" y="23920"/>
                  </a:lnTo>
                  <a:cubicBezTo>
                    <a:pt x="28931" y="22745"/>
                    <a:pt x="27652" y="21742"/>
                    <a:pt x="26339" y="20602"/>
                  </a:cubicBezTo>
                  <a:cubicBezTo>
                    <a:pt x="25060" y="19426"/>
                    <a:pt x="23746" y="18286"/>
                    <a:pt x="22467" y="17145"/>
                  </a:cubicBezTo>
                  <a:cubicBezTo>
                    <a:pt x="20463" y="15106"/>
                    <a:pt x="18423" y="13101"/>
                    <a:pt x="16280" y="11235"/>
                  </a:cubicBezTo>
                  <a:cubicBezTo>
                    <a:pt x="15969" y="11235"/>
                    <a:pt x="15693" y="11096"/>
                    <a:pt x="15554" y="10958"/>
                  </a:cubicBezTo>
                  <a:cubicBezTo>
                    <a:pt x="15105" y="10785"/>
                    <a:pt x="14829" y="10370"/>
                    <a:pt x="14690" y="10094"/>
                  </a:cubicBezTo>
                  <a:cubicBezTo>
                    <a:pt x="14552" y="9921"/>
                    <a:pt x="14552" y="9645"/>
                    <a:pt x="14690" y="9506"/>
                  </a:cubicBezTo>
                  <a:cubicBezTo>
                    <a:pt x="14690" y="9057"/>
                    <a:pt x="14690" y="8642"/>
                    <a:pt x="14967" y="8366"/>
                  </a:cubicBezTo>
                  <a:cubicBezTo>
                    <a:pt x="15278" y="7916"/>
                    <a:pt x="15693" y="7640"/>
                    <a:pt x="16142" y="7501"/>
                  </a:cubicBezTo>
                  <a:cubicBezTo>
                    <a:pt x="17559" y="7052"/>
                    <a:pt x="19011" y="6776"/>
                    <a:pt x="20601" y="6776"/>
                  </a:cubicBezTo>
                  <a:close/>
                  <a:moveTo>
                    <a:pt x="21016" y="1"/>
                  </a:moveTo>
                  <a:lnTo>
                    <a:pt x="21016" y="588"/>
                  </a:lnTo>
                  <a:cubicBezTo>
                    <a:pt x="21016" y="727"/>
                    <a:pt x="20877" y="1003"/>
                    <a:pt x="20601" y="1003"/>
                  </a:cubicBezTo>
                  <a:cubicBezTo>
                    <a:pt x="20290" y="1003"/>
                    <a:pt x="20152" y="727"/>
                    <a:pt x="20152" y="588"/>
                  </a:cubicBezTo>
                  <a:lnTo>
                    <a:pt x="20152" y="139"/>
                  </a:lnTo>
                  <a:lnTo>
                    <a:pt x="19598" y="139"/>
                  </a:lnTo>
                  <a:lnTo>
                    <a:pt x="19598" y="865"/>
                  </a:lnTo>
                  <a:cubicBezTo>
                    <a:pt x="19598" y="1142"/>
                    <a:pt x="19426" y="1280"/>
                    <a:pt x="19149" y="1280"/>
                  </a:cubicBezTo>
                  <a:cubicBezTo>
                    <a:pt x="18873" y="1280"/>
                    <a:pt x="18734" y="1142"/>
                    <a:pt x="18734" y="865"/>
                  </a:cubicBezTo>
                  <a:lnTo>
                    <a:pt x="18734" y="277"/>
                  </a:lnTo>
                  <a:lnTo>
                    <a:pt x="18423" y="277"/>
                  </a:lnTo>
                  <a:lnTo>
                    <a:pt x="18423" y="588"/>
                  </a:lnTo>
                  <a:lnTo>
                    <a:pt x="18423" y="1003"/>
                  </a:lnTo>
                  <a:cubicBezTo>
                    <a:pt x="18562" y="1003"/>
                    <a:pt x="18562" y="1142"/>
                    <a:pt x="18562" y="1280"/>
                  </a:cubicBezTo>
                  <a:lnTo>
                    <a:pt x="18562" y="1591"/>
                  </a:lnTo>
                  <a:cubicBezTo>
                    <a:pt x="18423" y="1729"/>
                    <a:pt x="18285" y="1729"/>
                    <a:pt x="18285" y="1867"/>
                  </a:cubicBezTo>
                  <a:cubicBezTo>
                    <a:pt x="18147" y="1867"/>
                    <a:pt x="18009" y="1867"/>
                    <a:pt x="17870" y="1729"/>
                  </a:cubicBezTo>
                  <a:cubicBezTo>
                    <a:pt x="17870" y="1729"/>
                    <a:pt x="17697" y="1591"/>
                    <a:pt x="17697" y="1453"/>
                  </a:cubicBezTo>
                  <a:cubicBezTo>
                    <a:pt x="17697" y="1142"/>
                    <a:pt x="17559" y="865"/>
                    <a:pt x="17559" y="588"/>
                  </a:cubicBezTo>
                  <a:lnTo>
                    <a:pt x="17559" y="416"/>
                  </a:lnTo>
                  <a:cubicBezTo>
                    <a:pt x="17421" y="416"/>
                    <a:pt x="17283" y="588"/>
                    <a:pt x="17283" y="588"/>
                  </a:cubicBezTo>
                  <a:cubicBezTo>
                    <a:pt x="17006" y="588"/>
                    <a:pt x="16833" y="588"/>
                    <a:pt x="16695" y="727"/>
                  </a:cubicBezTo>
                  <a:cubicBezTo>
                    <a:pt x="16695" y="1003"/>
                    <a:pt x="16695" y="1280"/>
                    <a:pt x="16833" y="1729"/>
                  </a:cubicBezTo>
                  <a:cubicBezTo>
                    <a:pt x="16833" y="2144"/>
                    <a:pt x="17006" y="2593"/>
                    <a:pt x="17006" y="3181"/>
                  </a:cubicBezTo>
                  <a:cubicBezTo>
                    <a:pt x="17144" y="3319"/>
                    <a:pt x="17006" y="3596"/>
                    <a:pt x="16695" y="3734"/>
                  </a:cubicBezTo>
                  <a:cubicBezTo>
                    <a:pt x="16557" y="3734"/>
                    <a:pt x="16280" y="3596"/>
                    <a:pt x="16280" y="3319"/>
                  </a:cubicBezTo>
                  <a:cubicBezTo>
                    <a:pt x="15969" y="2593"/>
                    <a:pt x="15969" y="1729"/>
                    <a:pt x="15831" y="865"/>
                  </a:cubicBezTo>
                  <a:cubicBezTo>
                    <a:pt x="15554" y="1003"/>
                    <a:pt x="15416" y="1003"/>
                    <a:pt x="15105" y="1142"/>
                  </a:cubicBezTo>
                  <a:cubicBezTo>
                    <a:pt x="15278" y="1280"/>
                    <a:pt x="15278" y="1591"/>
                    <a:pt x="15416" y="1729"/>
                  </a:cubicBezTo>
                  <a:lnTo>
                    <a:pt x="15416" y="2006"/>
                  </a:lnTo>
                  <a:cubicBezTo>
                    <a:pt x="15416" y="2144"/>
                    <a:pt x="15278" y="2317"/>
                    <a:pt x="15278" y="2317"/>
                  </a:cubicBezTo>
                  <a:cubicBezTo>
                    <a:pt x="15191" y="2386"/>
                    <a:pt x="15114" y="2420"/>
                    <a:pt x="15040" y="2420"/>
                  </a:cubicBezTo>
                  <a:cubicBezTo>
                    <a:pt x="14967" y="2420"/>
                    <a:pt x="14898" y="2386"/>
                    <a:pt x="14829" y="2317"/>
                  </a:cubicBezTo>
                  <a:cubicBezTo>
                    <a:pt x="14829" y="2317"/>
                    <a:pt x="14690" y="2317"/>
                    <a:pt x="14690" y="2144"/>
                  </a:cubicBezTo>
                  <a:cubicBezTo>
                    <a:pt x="14552" y="2006"/>
                    <a:pt x="14414" y="1729"/>
                    <a:pt x="14414" y="1591"/>
                  </a:cubicBezTo>
                  <a:cubicBezTo>
                    <a:pt x="14241" y="1591"/>
                    <a:pt x="14241" y="1453"/>
                    <a:pt x="14241" y="1453"/>
                  </a:cubicBezTo>
                  <a:cubicBezTo>
                    <a:pt x="14103" y="1591"/>
                    <a:pt x="13964" y="1591"/>
                    <a:pt x="13826" y="1729"/>
                  </a:cubicBezTo>
                  <a:cubicBezTo>
                    <a:pt x="13964" y="2006"/>
                    <a:pt x="14241" y="2317"/>
                    <a:pt x="14414" y="2732"/>
                  </a:cubicBezTo>
                  <a:cubicBezTo>
                    <a:pt x="14552" y="2870"/>
                    <a:pt x="14552" y="3181"/>
                    <a:pt x="14241" y="3319"/>
                  </a:cubicBezTo>
                  <a:lnTo>
                    <a:pt x="13964" y="3319"/>
                  </a:lnTo>
                  <a:cubicBezTo>
                    <a:pt x="13826" y="3319"/>
                    <a:pt x="13826" y="3181"/>
                    <a:pt x="13688" y="3181"/>
                  </a:cubicBezTo>
                  <a:cubicBezTo>
                    <a:pt x="13550" y="2732"/>
                    <a:pt x="13239" y="2455"/>
                    <a:pt x="12962" y="2144"/>
                  </a:cubicBezTo>
                  <a:lnTo>
                    <a:pt x="12962" y="2006"/>
                  </a:lnTo>
                  <a:cubicBezTo>
                    <a:pt x="12824" y="2144"/>
                    <a:pt x="12685" y="2144"/>
                    <a:pt x="12513" y="2317"/>
                  </a:cubicBezTo>
                  <a:cubicBezTo>
                    <a:pt x="12685" y="2593"/>
                    <a:pt x="12962" y="2732"/>
                    <a:pt x="12962" y="3008"/>
                  </a:cubicBezTo>
                  <a:cubicBezTo>
                    <a:pt x="13100" y="3181"/>
                    <a:pt x="13100" y="3319"/>
                    <a:pt x="13100" y="3319"/>
                  </a:cubicBezTo>
                  <a:cubicBezTo>
                    <a:pt x="12962" y="3457"/>
                    <a:pt x="12962" y="3596"/>
                    <a:pt x="12824" y="3596"/>
                  </a:cubicBezTo>
                  <a:cubicBezTo>
                    <a:pt x="12824" y="3734"/>
                    <a:pt x="12685" y="3734"/>
                    <a:pt x="12513" y="3734"/>
                  </a:cubicBezTo>
                  <a:cubicBezTo>
                    <a:pt x="12374" y="3596"/>
                    <a:pt x="12236" y="3596"/>
                    <a:pt x="12236" y="3457"/>
                  </a:cubicBezTo>
                  <a:cubicBezTo>
                    <a:pt x="12098" y="3319"/>
                    <a:pt x="11960" y="3008"/>
                    <a:pt x="11821" y="2870"/>
                  </a:cubicBezTo>
                  <a:lnTo>
                    <a:pt x="11821" y="2732"/>
                  </a:lnTo>
                  <a:lnTo>
                    <a:pt x="11649" y="2870"/>
                  </a:lnTo>
                  <a:cubicBezTo>
                    <a:pt x="11510" y="2870"/>
                    <a:pt x="11510" y="3008"/>
                    <a:pt x="11372" y="3008"/>
                  </a:cubicBezTo>
                  <a:cubicBezTo>
                    <a:pt x="11649" y="3596"/>
                    <a:pt x="11960" y="4183"/>
                    <a:pt x="12236" y="4736"/>
                  </a:cubicBezTo>
                  <a:cubicBezTo>
                    <a:pt x="12374" y="4909"/>
                    <a:pt x="12236" y="5186"/>
                    <a:pt x="12098" y="5324"/>
                  </a:cubicBezTo>
                  <a:cubicBezTo>
                    <a:pt x="12017" y="5364"/>
                    <a:pt x="11933" y="5381"/>
                    <a:pt x="11855" y="5381"/>
                  </a:cubicBezTo>
                  <a:cubicBezTo>
                    <a:pt x="11666" y="5381"/>
                    <a:pt x="11510" y="5283"/>
                    <a:pt x="11510" y="5186"/>
                  </a:cubicBezTo>
                  <a:cubicBezTo>
                    <a:pt x="11234" y="4598"/>
                    <a:pt x="10957" y="4183"/>
                    <a:pt x="10646" y="3596"/>
                  </a:cubicBezTo>
                  <a:cubicBezTo>
                    <a:pt x="10508" y="3872"/>
                    <a:pt x="10231" y="4045"/>
                    <a:pt x="10093" y="4322"/>
                  </a:cubicBezTo>
                  <a:cubicBezTo>
                    <a:pt x="10093" y="4322"/>
                    <a:pt x="9920" y="4322"/>
                    <a:pt x="9920" y="4460"/>
                  </a:cubicBezTo>
                  <a:lnTo>
                    <a:pt x="9782" y="4460"/>
                  </a:lnTo>
                  <a:cubicBezTo>
                    <a:pt x="9725" y="4517"/>
                    <a:pt x="9644" y="4551"/>
                    <a:pt x="9559" y="4551"/>
                  </a:cubicBezTo>
                  <a:cubicBezTo>
                    <a:pt x="9438" y="4551"/>
                    <a:pt x="9310" y="4484"/>
                    <a:pt x="9229" y="4322"/>
                  </a:cubicBezTo>
                  <a:cubicBezTo>
                    <a:pt x="9056" y="4183"/>
                    <a:pt x="8780" y="3872"/>
                    <a:pt x="8641" y="3734"/>
                  </a:cubicBezTo>
                  <a:cubicBezTo>
                    <a:pt x="7639" y="2732"/>
                    <a:pt x="6464" y="2006"/>
                    <a:pt x="5461" y="1142"/>
                  </a:cubicBezTo>
                  <a:lnTo>
                    <a:pt x="4908" y="1142"/>
                  </a:lnTo>
                  <a:cubicBezTo>
                    <a:pt x="3871" y="1453"/>
                    <a:pt x="3007" y="1867"/>
                    <a:pt x="2143" y="2455"/>
                  </a:cubicBezTo>
                  <a:cubicBezTo>
                    <a:pt x="1452" y="2870"/>
                    <a:pt x="726" y="3319"/>
                    <a:pt x="0" y="3734"/>
                  </a:cubicBezTo>
                  <a:cubicBezTo>
                    <a:pt x="588" y="3734"/>
                    <a:pt x="1141" y="4045"/>
                    <a:pt x="1590" y="4460"/>
                  </a:cubicBezTo>
                  <a:cubicBezTo>
                    <a:pt x="1728" y="4322"/>
                    <a:pt x="1867" y="4183"/>
                    <a:pt x="2005" y="4183"/>
                  </a:cubicBezTo>
                  <a:cubicBezTo>
                    <a:pt x="2005" y="4045"/>
                    <a:pt x="2143" y="4045"/>
                    <a:pt x="2316" y="4045"/>
                  </a:cubicBezTo>
                  <a:cubicBezTo>
                    <a:pt x="2454" y="4045"/>
                    <a:pt x="2592" y="4183"/>
                    <a:pt x="2592" y="4322"/>
                  </a:cubicBezTo>
                  <a:cubicBezTo>
                    <a:pt x="2731" y="4460"/>
                    <a:pt x="2731" y="4736"/>
                    <a:pt x="2454" y="4909"/>
                  </a:cubicBezTo>
                  <a:cubicBezTo>
                    <a:pt x="2316" y="5047"/>
                    <a:pt x="2143" y="5047"/>
                    <a:pt x="2005" y="5186"/>
                  </a:cubicBezTo>
                  <a:cubicBezTo>
                    <a:pt x="2454" y="6050"/>
                    <a:pt x="2869" y="6776"/>
                    <a:pt x="3318" y="7501"/>
                  </a:cubicBezTo>
                  <a:cubicBezTo>
                    <a:pt x="3457" y="7778"/>
                    <a:pt x="3733" y="7916"/>
                    <a:pt x="3871" y="8193"/>
                  </a:cubicBezTo>
                  <a:lnTo>
                    <a:pt x="4044" y="8193"/>
                  </a:lnTo>
                  <a:cubicBezTo>
                    <a:pt x="4044" y="8366"/>
                    <a:pt x="4182" y="8504"/>
                    <a:pt x="4182" y="8504"/>
                  </a:cubicBezTo>
                  <a:lnTo>
                    <a:pt x="4182" y="8642"/>
                  </a:lnTo>
                  <a:cubicBezTo>
                    <a:pt x="4321" y="8780"/>
                    <a:pt x="4459" y="8919"/>
                    <a:pt x="4459" y="9057"/>
                  </a:cubicBezTo>
                  <a:lnTo>
                    <a:pt x="4908" y="9057"/>
                  </a:lnTo>
                  <a:cubicBezTo>
                    <a:pt x="5047" y="9230"/>
                    <a:pt x="5047" y="9506"/>
                    <a:pt x="5047" y="9645"/>
                  </a:cubicBezTo>
                  <a:cubicBezTo>
                    <a:pt x="5185" y="9921"/>
                    <a:pt x="5323" y="10094"/>
                    <a:pt x="5600" y="10370"/>
                  </a:cubicBezTo>
                  <a:cubicBezTo>
                    <a:pt x="6049" y="9921"/>
                    <a:pt x="6637" y="9506"/>
                    <a:pt x="7051" y="9057"/>
                  </a:cubicBezTo>
                  <a:cubicBezTo>
                    <a:pt x="7190" y="8919"/>
                    <a:pt x="7328" y="8919"/>
                    <a:pt x="7328" y="8919"/>
                  </a:cubicBezTo>
                  <a:lnTo>
                    <a:pt x="7639" y="8919"/>
                  </a:lnTo>
                  <a:cubicBezTo>
                    <a:pt x="7915" y="9057"/>
                    <a:pt x="7915" y="9506"/>
                    <a:pt x="7777" y="9645"/>
                  </a:cubicBezTo>
                  <a:cubicBezTo>
                    <a:pt x="7190" y="10094"/>
                    <a:pt x="6775" y="10509"/>
                    <a:pt x="6187" y="10958"/>
                  </a:cubicBezTo>
                  <a:cubicBezTo>
                    <a:pt x="6325" y="11235"/>
                    <a:pt x="6464" y="11373"/>
                    <a:pt x="6775" y="11511"/>
                  </a:cubicBezTo>
                  <a:lnTo>
                    <a:pt x="7051" y="11511"/>
                  </a:lnTo>
                  <a:cubicBezTo>
                    <a:pt x="7190" y="11511"/>
                    <a:pt x="7190" y="11511"/>
                    <a:pt x="7328" y="11649"/>
                  </a:cubicBezTo>
                  <a:lnTo>
                    <a:pt x="7328" y="11960"/>
                  </a:lnTo>
                  <a:lnTo>
                    <a:pt x="7328" y="12099"/>
                  </a:lnTo>
                  <a:cubicBezTo>
                    <a:pt x="7328" y="12237"/>
                    <a:pt x="7328" y="12237"/>
                    <a:pt x="7501" y="12375"/>
                  </a:cubicBezTo>
                  <a:cubicBezTo>
                    <a:pt x="7501" y="12237"/>
                    <a:pt x="7639" y="12237"/>
                    <a:pt x="7777" y="12099"/>
                  </a:cubicBezTo>
                  <a:lnTo>
                    <a:pt x="8054" y="12099"/>
                  </a:lnTo>
                  <a:cubicBezTo>
                    <a:pt x="8192" y="12099"/>
                    <a:pt x="8192" y="12099"/>
                    <a:pt x="8365" y="12237"/>
                  </a:cubicBezTo>
                  <a:lnTo>
                    <a:pt x="8365" y="12513"/>
                  </a:lnTo>
                  <a:cubicBezTo>
                    <a:pt x="8365" y="12686"/>
                    <a:pt x="8365" y="12825"/>
                    <a:pt x="8192" y="12825"/>
                  </a:cubicBezTo>
                  <a:lnTo>
                    <a:pt x="8054" y="12963"/>
                  </a:lnTo>
                  <a:cubicBezTo>
                    <a:pt x="8192" y="13101"/>
                    <a:pt x="8503" y="13239"/>
                    <a:pt x="8641" y="13550"/>
                  </a:cubicBezTo>
                  <a:cubicBezTo>
                    <a:pt x="8780" y="13378"/>
                    <a:pt x="8780" y="13378"/>
                    <a:pt x="8918" y="13239"/>
                  </a:cubicBezTo>
                  <a:lnTo>
                    <a:pt x="9056" y="13239"/>
                  </a:lnTo>
                  <a:cubicBezTo>
                    <a:pt x="9229" y="13239"/>
                    <a:pt x="9367" y="13239"/>
                    <a:pt x="9505" y="13378"/>
                  </a:cubicBezTo>
                  <a:lnTo>
                    <a:pt x="9505" y="13827"/>
                  </a:lnTo>
                  <a:cubicBezTo>
                    <a:pt x="9505" y="13827"/>
                    <a:pt x="9505" y="13965"/>
                    <a:pt x="9367" y="14103"/>
                  </a:cubicBezTo>
                  <a:cubicBezTo>
                    <a:pt x="9367" y="14242"/>
                    <a:pt x="9505" y="14415"/>
                    <a:pt x="9644" y="14415"/>
                  </a:cubicBezTo>
                  <a:lnTo>
                    <a:pt x="9920" y="14415"/>
                  </a:lnTo>
                  <a:cubicBezTo>
                    <a:pt x="10093" y="14415"/>
                    <a:pt x="10231" y="14415"/>
                    <a:pt x="10231" y="14553"/>
                  </a:cubicBezTo>
                  <a:cubicBezTo>
                    <a:pt x="10370" y="14553"/>
                    <a:pt x="10370" y="14691"/>
                    <a:pt x="10370" y="14829"/>
                  </a:cubicBezTo>
                  <a:lnTo>
                    <a:pt x="10370" y="14968"/>
                  </a:lnTo>
                  <a:cubicBezTo>
                    <a:pt x="10508" y="15106"/>
                    <a:pt x="10508" y="15279"/>
                    <a:pt x="10646" y="15279"/>
                  </a:cubicBezTo>
                  <a:cubicBezTo>
                    <a:pt x="10784" y="15417"/>
                    <a:pt x="10784" y="15417"/>
                    <a:pt x="10784" y="15555"/>
                  </a:cubicBezTo>
                  <a:cubicBezTo>
                    <a:pt x="11372" y="15106"/>
                    <a:pt x="11821" y="14691"/>
                    <a:pt x="12236" y="14415"/>
                  </a:cubicBezTo>
                  <a:cubicBezTo>
                    <a:pt x="12374" y="14242"/>
                    <a:pt x="12374" y="14242"/>
                    <a:pt x="12513" y="14242"/>
                  </a:cubicBezTo>
                  <a:lnTo>
                    <a:pt x="12685" y="14242"/>
                  </a:lnTo>
                  <a:cubicBezTo>
                    <a:pt x="12685" y="14242"/>
                    <a:pt x="12824" y="14415"/>
                    <a:pt x="12824" y="14553"/>
                  </a:cubicBezTo>
                  <a:cubicBezTo>
                    <a:pt x="12962" y="14553"/>
                    <a:pt x="12962" y="14691"/>
                    <a:pt x="12962" y="14829"/>
                  </a:cubicBezTo>
                  <a:cubicBezTo>
                    <a:pt x="12962" y="14968"/>
                    <a:pt x="12824" y="14968"/>
                    <a:pt x="12685" y="15106"/>
                  </a:cubicBezTo>
                  <a:cubicBezTo>
                    <a:pt x="12374" y="15417"/>
                    <a:pt x="11960" y="15693"/>
                    <a:pt x="11510" y="15970"/>
                  </a:cubicBezTo>
                  <a:cubicBezTo>
                    <a:pt x="13100" y="17422"/>
                    <a:pt x="14829" y="18735"/>
                    <a:pt x="16419" y="20014"/>
                  </a:cubicBezTo>
                  <a:cubicBezTo>
                    <a:pt x="16833" y="19738"/>
                    <a:pt x="17283" y="19426"/>
                    <a:pt x="17559" y="19150"/>
                  </a:cubicBezTo>
                  <a:lnTo>
                    <a:pt x="18009" y="19150"/>
                  </a:lnTo>
                  <a:cubicBezTo>
                    <a:pt x="18147" y="19150"/>
                    <a:pt x="18147" y="19288"/>
                    <a:pt x="18285" y="19288"/>
                  </a:cubicBezTo>
                  <a:lnTo>
                    <a:pt x="18285" y="19738"/>
                  </a:lnTo>
                  <a:cubicBezTo>
                    <a:pt x="18285" y="19738"/>
                    <a:pt x="18147" y="19876"/>
                    <a:pt x="18147" y="20014"/>
                  </a:cubicBezTo>
                  <a:cubicBezTo>
                    <a:pt x="17870" y="20152"/>
                    <a:pt x="17421" y="20463"/>
                    <a:pt x="17144" y="20602"/>
                  </a:cubicBezTo>
                  <a:cubicBezTo>
                    <a:pt x="18562" y="21742"/>
                    <a:pt x="19875" y="22745"/>
                    <a:pt x="21154" y="23920"/>
                  </a:cubicBezTo>
                  <a:cubicBezTo>
                    <a:pt x="21603" y="24335"/>
                    <a:pt x="21880" y="24611"/>
                    <a:pt x="22329" y="24922"/>
                  </a:cubicBezTo>
                  <a:cubicBezTo>
                    <a:pt x="22329" y="24922"/>
                    <a:pt x="22329" y="24784"/>
                    <a:pt x="22467" y="24784"/>
                  </a:cubicBezTo>
                  <a:cubicBezTo>
                    <a:pt x="22606" y="24611"/>
                    <a:pt x="22744" y="24473"/>
                    <a:pt x="22882" y="24335"/>
                  </a:cubicBezTo>
                  <a:cubicBezTo>
                    <a:pt x="23055" y="24196"/>
                    <a:pt x="23193" y="24196"/>
                    <a:pt x="23193" y="24196"/>
                  </a:cubicBezTo>
                  <a:lnTo>
                    <a:pt x="23332" y="24196"/>
                  </a:lnTo>
                  <a:cubicBezTo>
                    <a:pt x="23332" y="24196"/>
                    <a:pt x="23470" y="24196"/>
                    <a:pt x="23608" y="24335"/>
                  </a:cubicBezTo>
                  <a:cubicBezTo>
                    <a:pt x="23608" y="24335"/>
                    <a:pt x="23746" y="24473"/>
                    <a:pt x="23746" y="24611"/>
                  </a:cubicBezTo>
                  <a:cubicBezTo>
                    <a:pt x="23746" y="24784"/>
                    <a:pt x="23608" y="24922"/>
                    <a:pt x="23608" y="24922"/>
                  </a:cubicBezTo>
                  <a:cubicBezTo>
                    <a:pt x="23332" y="25061"/>
                    <a:pt x="23193" y="25337"/>
                    <a:pt x="22882" y="25475"/>
                  </a:cubicBezTo>
                  <a:cubicBezTo>
                    <a:pt x="23193" y="25786"/>
                    <a:pt x="23470" y="25925"/>
                    <a:pt x="23608" y="26201"/>
                  </a:cubicBezTo>
                  <a:cubicBezTo>
                    <a:pt x="24472" y="27065"/>
                    <a:pt x="25198" y="27791"/>
                    <a:pt x="25924" y="28655"/>
                  </a:cubicBezTo>
                  <a:cubicBezTo>
                    <a:pt x="26339" y="29105"/>
                    <a:pt x="26788" y="29658"/>
                    <a:pt x="27376" y="30245"/>
                  </a:cubicBezTo>
                  <a:cubicBezTo>
                    <a:pt x="27652" y="29969"/>
                    <a:pt x="27929" y="29658"/>
                    <a:pt x="28240" y="29519"/>
                  </a:cubicBezTo>
                  <a:cubicBezTo>
                    <a:pt x="28516" y="29243"/>
                    <a:pt x="28793" y="29105"/>
                    <a:pt x="28931" y="28794"/>
                  </a:cubicBezTo>
                  <a:cubicBezTo>
                    <a:pt x="29104" y="28794"/>
                    <a:pt x="29242" y="28655"/>
                    <a:pt x="29242" y="28655"/>
                  </a:cubicBezTo>
                  <a:cubicBezTo>
                    <a:pt x="29380" y="28655"/>
                    <a:pt x="29519" y="28794"/>
                    <a:pt x="29519" y="28794"/>
                  </a:cubicBezTo>
                  <a:cubicBezTo>
                    <a:pt x="29795" y="28932"/>
                    <a:pt x="29795" y="29243"/>
                    <a:pt x="29657" y="29381"/>
                  </a:cubicBezTo>
                  <a:cubicBezTo>
                    <a:pt x="29104" y="29969"/>
                    <a:pt x="28516" y="30384"/>
                    <a:pt x="27929" y="30833"/>
                  </a:cubicBezTo>
                  <a:cubicBezTo>
                    <a:pt x="28378" y="31386"/>
                    <a:pt x="28931" y="31974"/>
                    <a:pt x="29519" y="32388"/>
                  </a:cubicBezTo>
                  <a:lnTo>
                    <a:pt x="29657" y="32388"/>
                  </a:lnTo>
                  <a:cubicBezTo>
                    <a:pt x="29795" y="32388"/>
                    <a:pt x="29968" y="32561"/>
                    <a:pt x="30106" y="32699"/>
                  </a:cubicBezTo>
                  <a:lnTo>
                    <a:pt x="30106" y="32976"/>
                  </a:lnTo>
                  <a:lnTo>
                    <a:pt x="30245" y="33114"/>
                  </a:lnTo>
                  <a:cubicBezTo>
                    <a:pt x="30383" y="33252"/>
                    <a:pt x="30659" y="33425"/>
                    <a:pt x="30832" y="33564"/>
                  </a:cubicBezTo>
                  <a:cubicBezTo>
                    <a:pt x="30832" y="33564"/>
                    <a:pt x="30970" y="33564"/>
                    <a:pt x="30970" y="33702"/>
                  </a:cubicBezTo>
                  <a:lnTo>
                    <a:pt x="31109" y="33702"/>
                  </a:lnTo>
                  <a:cubicBezTo>
                    <a:pt x="31385" y="34117"/>
                    <a:pt x="31835" y="34428"/>
                    <a:pt x="32388" y="34566"/>
                  </a:cubicBezTo>
                  <a:cubicBezTo>
                    <a:pt x="32560" y="34704"/>
                    <a:pt x="32837" y="34842"/>
                    <a:pt x="33113" y="34842"/>
                  </a:cubicBezTo>
                  <a:cubicBezTo>
                    <a:pt x="33425" y="34566"/>
                    <a:pt x="33839" y="34428"/>
                    <a:pt x="34289" y="34117"/>
                  </a:cubicBezTo>
                  <a:lnTo>
                    <a:pt x="34703" y="34117"/>
                  </a:lnTo>
                  <a:cubicBezTo>
                    <a:pt x="34703" y="34289"/>
                    <a:pt x="34842" y="34289"/>
                    <a:pt x="34842" y="34428"/>
                  </a:cubicBezTo>
                  <a:cubicBezTo>
                    <a:pt x="34980" y="34566"/>
                    <a:pt x="34842" y="34704"/>
                    <a:pt x="34842" y="34842"/>
                  </a:cubicBezTo>
                  <a:cubicBezTo>
                    <a:pt x="34842" y="34842"/>
                    <a:pt x="34703" y="34981"/>
                    <a:pt x="34565" y="34981"/>
                  </a:cubicBezTo>
                  <a:lnTo>
                    <a:pt x="35568" y="34981"/>
                  </a:lnTo>
                  <a:cubicBezTo>
                    <a:pt x="36017" y="34981"/>
                    <a:pt x="36293" y="34981"/>
                    <a:pt x="36570" y="34842"/>
                  </a:cubicBezTo>
                  <a:cubicBezTo>
                    <a:pt x="37019" y="34704"/>
                    <a:pt x="37296" y="34428"/>
                    <a:pt x="37572" y="34289"/>
                  </a:cubicBezTo>
                  <a:cubicBezTo>
                    <a:pt x="37572" y="34289"/>
                    <a:pt x="37572" y="34117"/>
                    <a:pt x="37434" y="34117"/>
                  </a:cubicBezTo>
                  <a:cubicBezTo>
                    <a:pt x="37158" y="34117"/>
                    <a:pt x="36881" y="33840"/>
                    <a:pt x="36708" y="33702"/>
                  </a:cubicBezTo>
                  <a:cubicBezTo>
                    <a:pt x="36570" y="33564"/>
                    <a:pt x="36570" y="33425"/>
                    <a:pt x="36432" y="33252"/>
                  </a:cubicBezTo>
                  <a:cubicBezTo>
                    <a:pt x="36155" y="32838"/>
                    <a:pt x="36155" y="32250"/>
                    <a:pt x="36293" y="31835"/>
                  </a:cubicBezTo>
                  <a:cubicBezTo>
                    <a:pt x="36432" y="31248"/>
                    <a:pt x="36881" y="30971"/>
                    <a:pt x="37158" y="30660"/>
                  </a:cubicBezTo>
                  <a:cubicBezTo>
                    <a:pt x="36708" y="30245"/>
                    <a:pt x="36293" y="29969"/>
                    <a:pt x="35844" y="29519"/>
                  </a:cubicBezTo>
                  <a:cubicBezTo>
                    <a:pt x="35706" y="29381"/>
                    <a:pt x="35706" y="29243"/>
                    <a:pt x="35706" y="29105"/>
                  </a:cubicBezTo>
                  <a:cubicBezTo>
                    <a:pt x="35706" y="29105"/>
                    <a:pt x="35844" y="28932"/>
                    <a:pt x="35844" y="28794"/>
                  </a:cubicBezTo>
                  <a:lnTo>
                    <a:pt x="36017" y="28794"/>
                  </a:lnTo>
                  <a:cubicBezTo>
                    <a:pt x="36017" y="28517"/>
                    <a:pt x="36155" y="28241"/>
                    <a:pt x="36293" y="28068"/>
                  </a:cubicBezTo>
                  <a:cubicBezTo>
                    <a:pt x="36432" y="27929"/>
                    <a:pt x="36570" y="27791"/>
                    <a:pt x="36708" y="27515"/>
                  </a:cubicBezTo>
                  <a:cubicBezTo>
                    <a:pt x="36017" y="26927"/>
                    <a:pt x="35153" y="26063"/>
                    <a:pt x="34703" y="25061"/>
                  </a:cubicBezTo>
                  <a:cubicBezTo>
                    <a:pt x="34565" y="24922"/>
                    <a:pt x="34565" y="24611"/>
                    <a:pt x="34842" y="24473"/>
                  </a:cubicBezTo>
                  <a:lnTo>
                    <a:pt x="34980" y="24473"/>
                  </a:lnTo>
                  <a:cubicBezTo>
                    <a:pt x="35153" y="24473"/>
                    <a:pt x="35291" y="24473"/>
                    <a:pt x="35429" y="24611"/>
                  </a:cubicBezTo>
                  <a:cubicBezTo>
                    <a:pt x="35568" y="24922"/>
                    <a:pt x="35706" y="25199"/>
                    <a:pt x="36017" y="25475"/>
                  </a:cubicBezTo>
                  <a:cubicBezTo>
                    <a:pt x="36293" y="25925"/>
                    <a:pt x="36881" y="26512"/>
                    <a:pt x="37296" y="26927"/>
                  </a:cubicBezTo>
                  <a:cubicBezTo>
                    <a:pt x="37434" y="26789"/>
                    <a:pt x="37572" y="26651"/>
                    <a:pt x="37572" y="26512"/>
                  </a:cubicBezTo>
                  <a:cubicBezTo>
                    <a:pt x="37434" y="26512"/>
                    <a:pt x="37296" y="26339"/>
                    <a:pt x="37296" y="26339"/>
                  </a:cubicBezTo>
                  <a:cubicBezTo>
                    <a:pt x="37019" y="26201"/>
                    <a:pt x="37019" y="25925"/>
                    <a:pt x="37158" y="25786"/>
                  </a:cubicBezTo>
                  <a:cubicBezTo>
                    <a:pt x="37158" y="25648"/>
                    <a:pt x="37296" y="25475"/>
                    <a:pt x="37434" y="25475"/>
                  </a:cubicBezTo>
                  <a:lnTo>
                    <a:pt x="37745" y="25475"/>
                  </a:lnTo>
                  <a:cubicBezTo>
                    <a:pt x="37883" y="25648"/>
                    <a:pt x="37883" y="25786"/>
                    <a:pt x="38022" y="25786"/>
                  </a:cubicBezTo>
                  <a:cubicBezTo>
                    <a:pt x="38160" y="25648"/>
                    <a:pt x="38160" y="25475"/>
                    <a:pt x="38298" y="25475"/>
                  </a:cubicBezTo>
                  <a:cubicBezTo>
                    <a:pt x="38160" y="25337"/>
                    <a:pt x="38022" y="25337"/>
                    <a:pt x="37883" y="25337"/>
                  </a:cubicBezTo>
                  <a:cubicBezTo>
                    <a:pt x="37745" y="25199"/>
                    <a:pt x="37572" y="25061"/>
                    <a:pt x="37572" y="24784"/>
                  </a:cubicBezTo>
                  <a:cubicBezTo>
                    <a:pt x="37572" y="24611"/>
                    <a:pt x="37883" y="24473"/>
                    <a:pt x="38022" y="24473"/>
                  </a:cubicBezTo>
                  <a:lnTo>
                    <a:pt x="38160" y="24473"/>
                  </a:lnTo>
                  <a:cubicBezTo>
                    <a:pt x="38298" y="24473"/>
                    <a:pt x="38436" y="24611"/>
                    <a:pt x="38748" y="24611"/>
                  </a:cubicBezTo>
                  <a:cubicBezTo>
                    <a:pt x="38748" y="24473"/>
                    <a:pt x="38886" y="24335"/>
                    <a:pt x="38886" y="24196"/>
                  </a:cubicBezTo>
                  <a:cubicBezTo>
                    <a:pt x="38748" y="24196"/>
                    <a:pt x="38436" y="24196"/>
                    <a:pt x="38298" y="24058"/>
                  </a:cubicBezTo>
                  <a:cubicBezTo>
                    <a:pt x="38022" y="24058"/>
                    <a:pt x="37883" y="23747"/>
                    <a:pt x="38022" y="23471"/>
                  </a:cubicBezTo>
                  <a:cubicBezTo>
                    <a:pt x="38022" y="23332"/>
                    <a:pt x="38160" y="23194"/>
                    <a:pt x="38436" y="23194"/>
                  </a:cubicBezTo>
                  <a:lnTo>
                    <a:pt x="38609" y="23194"/>
                  </a:lnTo>
                  <a:cubicBezTo>
                    <a:pt x="38748" y="23332"/>
                    <a:pt x="39024" y="23332"/>
                    <a:pt x="39162" y="23471"/>
                  </a:cubicBezTo>
                  <a:lnTo>
                    <a:pt x="39162" y="23332"/>
                  </a:lnTo>
                  <a:cubicBezTo>
                    <a:pt x="39301" y="23056"/>
                    <a:pt x="39301" y="22883"/>
                    <a:pt x="39473" y="22606"/>
                  </a:cubicBezTo>
                  <a:cubicBezTo>
                    <a:pt x="38886" y="22330"/>
                    <a:pt x="38436" y="22192"/>
                    <a:pt x="38022" y="21881"/>
                  </a:cubicBezTo>
                  <a:cubicBezTo>
                    <a:pt x="37434" y="21604"/>
                    <a:pt x="37019" y="21328"/>
                    <a:pt x="36570" y="21155"/>
                  </a:cubicBezTo>
                  <a:cubicBezTo>
                    <a:pt x="36293" y="21016"/>
                    <a:pt x="36293" y="20740"/>
                    <a:pt x="36432" y="20463"/>
                  </a:cubicBezTo>
                  <a:cubicBezTo>
                    <a:pt x="36432" y="20291"/>
                    <a:pt x="36570" y="20291"/>
                    <a:pt x="36708" y="20291"/>
                  </a:cubicBezTo>
                  <a:lnTo>
                    <a:pt x="37019" y="20291"/>
                  </a:lnTo>
                  <a:cubicBezTo>
                    <a:pt x="37883" y="20878"/>
                    <a:pt x="38748" y="21328"/>
                    <a:pt x="39612" y="21742"/>
                  </a:cubicBezTo>
                  <a:cubicBezTo>
                    <a:pt x="39612" y="21328"/>
                    <a:pt x="39612" y="20878"/>
                    <a:pt x="39750" y="20463"/>
                  </a:cubicBezTo>
                  <a:lnTo>
                    <a:pt x="39612" y="20463"/>
                  </a:lnTo>
                  <a:cubicBezTo>
                    <a:pt x="39473" y="20291"/>
                    <a:pt x="39473" y="20291"/>
                    <a:pt x="39301" y="20291"/>
                  </a:cubicBezTo>
                  <a:lnTo>
                    <a:pt x="39162" y="20291"/>
                  </a:lnTo>
                  <a:cubicBezTo>
                    <a:pt x="38886" y="20291"/>
                    <a:pt x="38609" y="20291"/>
                    <a:pt x="38609" y="20014"/>
                  </a:cubicBezTo>
                  <a:cubicBezTo>
                    <a:pt x="38436" y="19738"/>
                    <a:pt x="38609" y="19599"/>
                    <a:pt x="38886" y="19426"/>
                  </a:cubicBezTo>
                  <a:lnTo>
                    <a:pt x="39473" y="19426"/>
                  </a:lnTo>
                  <a:cubicBezTo>
                    <a:pt x="39612" y="19426"/>
                    <a:pt x="39612" y="19426"/>
                    <a:pt x="39750" y="19599"/>
                  </a:cubicBezTo>
                  <a:lnTo>
                    <a:pt x="39750" y="18735"/>
                  </a:lnTo>
                  <a:cubicBezTo>
                    <a:pt x="39612" y="18735"/>
                    <a:pt x="39473" y="18562"/>
                    <a:pt x="39473" y="18562"/>
                  </a:cubicBezTo>
                  <a:lnTo>
                    <a:pt x="39301" y="18562"/>
                  </a:lnTo>
                  <a:cubicBezTo>
                    <a:pt x="39162" y="18562"/>
                    <a:pt x="39024" y="18562"/>
                    <a:pt x="39024" y="18424"/>
                  </a:cubicBezTo>
                  <a:cubicBezTo>
                    <a:pt x="38886" y="18424"/>
                    <a:pt x="38886" y="18286"/>
                    <a:pt x="38886" y="18148"/>
                  </a:cubicBezTo>
                  <a:cubicBezTo>
                    <a:pt x="38886" y="18009"/>
                    <a:pt x="38886" y="17871"/>
                    <a:pt x="39024" y="17871"/>
                  </a:cubicBezTo>
                  <a:cubicBezTo>
                    <a:pt x="39024" y="17698"/>
                    <a:pt x="39162" y="17698"/>
                    <a:pt x="39301" y="17698"/>
                  </a:cubicBezTo>
                  <a:cubicBezTo>
                    <a:pt x="39473" y="17698"/>
                    <a:pt x="39612" y="17698"/>
                    <a:pt x="39750" y="17871"/>
                  </a:cubicBezTo>
                  <a:lnTo>
                    <a:pt x="39750" y="16834"/>
                  </a:lnTo>
                  <a:cubicBezTo>
                    <a:pt x="39612" y="17007"/>
                    <a:pt x="39301" y="17007"/>
                    <a:pt x="39162" y="17007"/>
                  </a:cubicBezTo>
                  <a:cubicBezTo>
                    <a:pt x="39024" y="17007"/>
                    <a:pt x="38748" y="16696"/>
                    <a:pt x="38748" y="16558"/>
                  </a:cubicBezTo>
                  <a:cubicBezTo>
                    <a:pt x="38748" y="16281"/>
                    <a:pt x="39024" y="16143"/>
                    <a:pt x="39162" y="16143"/>
                  </a:cubicBezTo>
                  <a:cubicBezTo>
                    <a:pt x="39301" y="16143"/>
                    <a:pt x="39473" y="15970"/>
                    <a:pt x="39612" y="15970"/>
                  </a:cubicBezTo>
                  <a:lnTo>
                    <a:pt x="39612" y="15417"/>
                  </a:lnTo>
                  <a:lnTo>
                    <a:pt x="39301" y="15417"/>
                  </a:lnTo>
                  <a:cubicBezTo>
                    <a:pt x="39162" y="15417"/>
                    <a:pt x="39024" y="15555"/>
                    <a:pt x="38748" y="15555"/>
                  </a:cubicBezTo>
                  <a:cubicBezTo>
                    <a:pt x="38609" y="15555"/>
                    <a:pt x="38298" y="15417"/>
                    <a:pt x="38298" y="15279"/>
                  </a:cubicBezTo>
                  <a:cubicBezTo>
                    <a:pt x="38160" y="14968"/>
                    <a:pt x="38298" y="14829"/>
                    <a:pt x="38609" y="14691"/>
                  </a:cubicBezTo>
                  <a:cubicBezTo>
                    <a:pt x="38886" y="14553"/>
                    <a:pt x="39162" y="14553"/>
                    <a:pt x="39473" y="14553"/>
                  </a:cubicBezTo>
                  <a:cubicBezTo>
                    <a:pt x="39473" y="14242"/>
                    <a:pt x="39301" y="13965"/>
                    <a:pt x="39301" y="13689"/>
                  </a:cubicBezTo>
                  <a:lnTo>
                    <a:pt x="39162" y="13689"/>
                  </a:lnTo>
                  <a:cubicBezTo>
                    <a:pt x="38609" y="13827"/>
                    <a:pt x="38022" y="13965"/>
                    <a:pt x="37434" y="14103"/>
                  </a:cubicBezTo>
                  <a:cubicBezTo>
                    <a:pt x="37158" y="14103"/>
                    <a:pt x="36881" y="13965"/>
                    <a:pt x="36881" y="13827"/>
                  </a:cubicBezTo>
                  <a:cubicBezTo>
                    <a:pt x="36881" y="13550"/>
                    <a:pt x="37019" y="13239"/>
                    <a:pt x="37158" y="13239"/>
                  </a:cubicBezTo>
                  <a:cubicBezTo>
                    <a:pt x="37745" y="13101"/>
                    <a:pt x="38436" y="12963"/>
                    <a:pt x="39024" y="12825"/>
                  </a:cubicBezTo>
                  <a:cubicBezTo>
                    <a:pt x="39024" y="12686"/>
                    <a:pt x="39024" y="12686"/>
                    <a:pt x="38886" y="12513"/>
                  </a:cubicBezTo>
                  <a:lnTo>
                    <a:pt x="38886" y="12237"/>
                  </a:lnTo>
                  <a:cubicBezTo>
                    <a:pt x="38748" y="12375"/>
                    <a:pt x="38609" y="12375"/>
                    <a:pt x="38609" y="12513"/>
                  </a:cubicBezTo>
                  <a:cubicBezTo>
                    <a:pt x="38516" y="12565"/>
                    <a:pt x="38426" y="12586"/>
                    <a:pt x="38346" y="12586"/>
                  </a:cubicBezTo>
                  <a:cubicBezTo>
                    <a:pt x="38158" y="12586"/>
                    <a:pt x="38022" y="12472"/>
                    <a:pt x="38022" y="12375"/>
                  </a:cubicBezTo>
                  <a:cubicBezTo>
                    <a:pt x="37883" y="12237"/>
                    <a:pt x="37883" y="12099"/>
                    <a:pt x="37883" y="11960"/>
                  </a:cubicBezTo>
                  <a:cubicBezTo>
                    <a:pt x="37948" y="11896"/>
                    <a:pt x="37982" y="11861"/>
                    <a:pt x="38015" y="11826"/>
                  </a:cubicBezTo>
                  <a:lnTo>
                    <a:pt x="38015" y="11826"/>
                  </a:lnTo>
                  <a:cubicBezTo>
                    <a:pt x="37938" y="11863"/>
                    <a:pt x="37859" y="11879"/>
                    <a:pt x="37781" y="11879"/>
                  </a:cubicBezTo>
                  <a:cubicBezTo>
                    <a:pt x="37582" y="11879"/>
                    <a:pt x="37395" y="11773"/>
                    <a:pt x="37296" y="11649"/>
                  </a:cubicBezTo>
                  <a:cubicBezTo>
                    <a:pt x="37158" y="11373"/>
                    <a:pt x="37296" y="11096"/>
                    <a:pt x="37434" y="10958"/>
                  </a:cubicBezTo>
                  <a:cubicBezTo>
                    <a:pt x="37745" y="10785"/>
                    <a:pt x="37883" y="10785"/>
                    <a:pt x="38022" y="10647"/>
                  </a:cubicBezTo>
                  <a:cubicBezTo>
                    <a:pt x="38022" y="10509"/>
                    <a:pt x="37883" y="10370"/>
                    <a:pt x="37883" y="10232"/>
                  </a:cubicBezTo>
                  <a:cubicBezTo>
                    <a:pt x="37745" y="10370"/>
                    <a:pt x="37434" y="10509"/>
                    <a:pt x="37296" y="10647"/>
                  </a:cubicBezTo>
                  <a:cubicBezTo>
                    <a:pt x="37255" y="10687"/>
                    <a:pt x="37203" y="10704"/>
                    <a:pt x="37145" y="10704"/>
                  </a:cubicBezTo>
                  <a:cubicBezTo>
                    <a:pt x="37005" y="10704"/>
                    <a:pt x="36830" y="10606"/>
                    <a:pt x="36708" y="10509"/>
                  </a:cubicBezTo>
                  <a:cubicBezTo>
                    <a:pt x="36570" y="10232"/>
                    <a:pt x="36708" y="9921"/>
                    <a:pt x="36881" y="9783"/>
                  </a:cubicBezTo>
                  <a:cubicBezTo>
                    <a:pt x="37019" y="9783"/>
                    <a:pt x="37296" y="9645"/>
                    <a:pt x="37434" y="9506"/>
                  </a:cubicBezTo>
                  <a:cubicBezTo>
                    <a:pt x="37296" y="9368"/>
                    <a:pt x="37296" y="9368"/>
                    <a:pt x="37158" y="9230"/>
                  </a:cubicBezTo>
                  <a:cubicBezTo>
                    <a:pt x="37019" y="9230"/>
                    <a:pt x="36881" y="9368"/>
                    <a:pt x="36708" y="9368"/>
                  </a:cubicBezTo>
                  <a:cubicBezTo>
                    <a:pt x="36570" y="9368"/>
                    <a:pt x="36570" y="9506"/>
                    <a:pt x="36570" y="9506"/>
                  </a:cubicBezTo>
                  <a:cubicBezTo>
                    <a:pt x="36293" y="9506"/>
                    <a:pt x="36017" y="9506"/>
                    <a:pt x="36017" y="9368"/>
                  </a:cubicBezTo>
                  <a:cubicBezTo>
                    <a:pt x="35844" y="9057"/>
                    <a:pt x="35844" y="8780"/>
                    <a:pt x="36155" y="8642"/>
                  </a:cubicBezTo>
                  <a:cubicBezTo>
                    <a:pt x="36293" y="8642"/>
                    <a:pt x="36432" y="8504"/>
                    <a:pt x="36708" y="8504"/>
                  </a:cubicBezTo>
                  <a:cubicBezTo>
                    <a:pt x="36570" y="8366"/>
                    <a:pt x="36432" y="8055"/>
                    <a:pt x="36293" y="7916"/>
                  </a:cubicBezTo>
                  <a:cubicBezTo>
                    <a:pt x="35568" y="8504"/>
                    <a:pt x="34980" y="9057"/>
                    <a:pt x="34427" y="9506"/>
                  </a:cubicBezTo>
                  <a:cubicBezTo>
                    <a:pt x="34289" y="9645"/>
                    <a:pt x="34116" y="9645"/>
                    <a:pt x="34116" y="9645"/>
                  </a:cubicBezTo>
                  <a:cubicBezTo>
                    <a:pt x="33978" y="9645"/>
                    <a:pt x="33839" y="9645"/>
                    <a:pt x="33701" y="9506"/>
                  </a:cubicBezTo>
                  <a:cubicBezTo>
                    <a:pt x="33563" y="9368"/>
                    <a:pt x="33563" y="9057"/>
                    <a:pt x="33701" y="8919"/>
                  </a:cubicBezTo>
                  <a:cubicBezTo>
                    <a:pt x="34427" y="8366"/>
                    <a:pt x="34980" y="7778"/>
                    <a:pt x="35706" y="7329"/>
                  </a:cubicBezTo>
                  <a:cubicBezTo>
                    <a:pt x="35568" y="7190"/>
                    <a:pt x="35429" y="6914"/>
                    <a:pt x="35291" y="6776"/>
                  </a:cubicBezTo>
                  <a:cubicBezTo>
                    <a:pt x="35153" y="6914"/>
                    <a:pt x="35153" y="7052"/>
                    <a:pt x="34980" y="7190"/>
                  </a:cubicBezTo>
                  <a:cubicBezTo>
                    <a:pt x="34901" y="7369"/>
                    <a:pt x="34776" y="7445"/>
                    <a:pt x="34658" y="7445"/>
                  </a:cubicBezTo>
                  <a:cubicBezTo>
                    <a:pt x="34570" y="7445"/>
                    <a:pt x="34486" y="7402"/>
                    <a:pt x="34427" y="7329"/>
                  </a:cubicBezTo>
                  <a:cubicBezTo>
                    <a:pt x="34116" y="7190"/>
                    <a:pt x="34116" y="6914"/>
                    <a:pt x="34289" y="6776"/>
                  </a:cubicBezTo>
                  <a:cubicBezTo>
                    <a:pt x="34289" y="6637"/>
                    <a:pt x="34427" y="6326"/>
                    <a:pt x="34565" y="6188"/>
                  </a:cubicBezTo>
                  <a:lnTo>
                    <a:pt x="34703" y="6188"/>
                  </a:lnTo>
                  <a:cubicBezTo>
                    <a:pt x="34565" y="6188"/>
                    <a:pt x="34565" y="6050"/>
                    <a:pt x="34565" y="6050"/>
                  </a:cubicBezTo>
                  <a:cubicBezTo>
                    <a:pt x="34427" y="6188"/>
                    <a:pt x="34289" y="6465"/>
                    <a:pt x="34116" y="6637"/>
                  </a:cubicBezTo>
                  <a:cubicBezTo>
                    <a:pt x="34116" y="6637"/>
                    <a:pt x="33978" y="6776"/>
                    <a:pt x="33839" y="6776"/>
                  </a:cubicBezTo>
                  <a:cubicBezTo>
                    <a:pt x="33701" y="6776"/>
                    <a:pt x="33701" y="6637"/>
                    <a:pt x="33563" y="6637"/>
                  </a:cubicBezTo>
                  <a:cubicBezTo>
                    <a:pt x="33425" y="6465"/>
                    <a:pt x="33425" y="6326"/>
                    <a:pt x="33425" y="6188"/>
                  </a:cubicBezTo>
                  <a:cubicBezTo>
                    <a:pt x="33425" y="6188"/>
                    <a:pt x="33563" y="6050"/>
                    <a:pt x="33563" y="5912"/>
                  </a:cubicBezTo>
                  <a:lnTo>
                    <a:pt x="33701" y="5912"/>
                  </a:lnTo>
                  <a:cubicBezTo>
                    <a:pt x="33701" y="5773"/>
                    <a:pt x="33839" y="5600"/>
                    <a:pt x="33839" y="5462"/>
                  </a:cubicBezTo>
                  <a:cubicBezTo>
                    <a:pt x="33839" y="5324"/>
                    <a:pt x="33701" y="5324"/>
                    <a:pt x="33563" y="5186"/>
                  </a:cubicBezTo>
                  <a:cubicBezTo>
                    <a:pt x="33425" y="5462"/>
                    <a:pt x="33113" y="5773"/>
                    <a:pt x="32837" y="6050"/>
                  </a:cubicBezTo>
                  <a:cubicBezTo>
                    <a:pt x="32768" y="6119"/>
                    <a:pt x="32655" y="6153"/>
                    <a:pt x="32543" y="6153"/>
                  </a:cubicBezTo>
                  <a:cubicBezTo>
                    <a:pt x="32431" y="6153"/>
                    <a:pt x="32318" y="6119"/>
                    <a:pt x="32249" y="6050"/>
                  </a:cubicBezTo>
                  <a:cubicBezTo>
                    <a:pt x="31973" y="5912"/>
                    <a:pt x="32111" y="5600"/>
                    <a:pt x="32249" y="5462"/>
                  </a:cubicBezTo>
                  <a:cubicBezTo>
                    <a:pt x="32388" y="5186"/>
                    <a:pt x="32699" y="4909"/>
                    <a:pt x="32975" y="4598"/>
                  </a:cubicBezTo>
                  <a:cubicBezTo>
                    <a:pt x="32837" y="4460"/>
                    <a:pt x="32699" y="4322"/>
                    <a:pt x="32388" y="4183"/>
                  </a:cubicBezTo>
                  <a:lnTo>
                    <a:pt x="32388" y="4322"/>
                  </a:lnTo>
                  <a:cubicBezTo>
                    <a:pt x="32249" y="4460"/>
                    <a:pt x="32111" y="4736"/>
                    <a:pt x="32111" y="4909"/>
                  </a:cubicBezTo>
                  <a:cubicBezTo>
                    <a:pt x="32013" y="5007"/>
                    <a:pt x="31846" y="5105"/>
                    <a:pt x="31696" y="5105"/>
                  </a:cubicBezTo>
                  <a:cubicBezTo>
                    <a:pt x="31634" y="5105"/>
                    <a:pt x="31574" y="5088"/>
                    <a:pt x="31523" y="5047"/>
                  </a:cubicBezTo>
                  <a:cubicBezTo>
                    <a:pt x="31247" y="4909"/>
                    <a:pt x="31247" y="4598"/>
                    <a:pt x="31247" y="4460"/>
                  </a:cubicBezTo>
                  <a:cubicBezTo>
                    <a:pt x="31385" y="4183"/>
                    <a:pt x="31523" y="4045"/>
                    <a:pt x="31696" y="3872"/>
                  </a:cubicBezTo>
                  <a:cubicBezTo>
                    <a:pt x="31696" y="3872"/>
                    <a:pt x="31696" y="3734"/>
                    <a:pt x="31835" y="3734"/>
                  </a:cubicBezTo>
                  <a:cubicBezTo>
                    <a:pt x="31385" y="3457"/>
                    <a:pt x="31109" y="3319"/>
                    <a:pt x="30659" y="3008"/>
                  </a:cubicBezTo>
                  <a:lnTo>
                    <a:pt x="30659" y="3008"/>
                  </a:lnTo>
                  <a:cubicBezTo>
                    <a:pt x="30832" y="3181"/>
                    <a:pt x="30659" y="3181"/>
                    <a:pt x="30659" y="3319"/>
                  </a:cubicBezTo>
                  <a:cubicBezTo>
                    <a:pt x="30245" y="4045"/>
                    <a:pt x="29657" y="4736"/>
                    <a:pt x="29242" y="5462"/>
                  </a:cubicBezTo>
                  <a:cubicBezTo>
                    <a:pt x="29163" y="5640"/>
                    <a:pt x="29027" y="5717"/>
                    <a:pt x="28899" y="5717"/>
                  </a:cubicBezTo>
                  <a:cubicBezTo>
                    <a:pt x="28804" y="5717"/>
                    <a:pt x="28714" y="5674"/>
                    <a:pt x="28655" y="5600"/>
                  </a:cubicBezTo>
                  <a:cubicBezTo>
                    <a:pt x="28378" y="5600"/>
                    <a:pt x="28378" y="5324"/>
                    <a:pt x="28378" y="5047"/>
                  </a:cubicBezTo>
                  <a:cubicBezTo>
                    <a:pt x="28931" y="4322"/>
                    <a:pt x="29380" y="3596"/>
                    <a:pt x="29968" y="2870"/>
                  </a:cubicBezTo>
                  <a:cubicBezTo>
                    <a:pt x="29968" y="2732"/>
                    <a:pt x="30106" y="2732"/>
                    <a:pt x="30106" y="2593"/>
                  </a:cubicBezTo>
                  <a:cubicBezTo>
                    <a:pt x="29795" y="2455"/>
                    <a:pt x="29519" y="2317"/>
                    <a:pt x="29242" y="2144"/>
                  </a:cubicBezTo>
                  <a:cubicBezTo>
                    <a:pt x="29104" y="2455"/>
                    <a:pt x="29104" y="2593"/>
                    <a:pt x="28931" y="2870"/>
                  </a:cubicBezTo>
                  <a:cubicBezTo>
                    <a:pt x="28931" y="3008"/>
                    <a:pt x="28655" y="3181"/>
                    <a:pt x="28378" y="3181"/>
                  </a:cubicBezTo>
                  <a:cubicBezTo>
                    <a:pt x="28240" y="3181"/>
                    <a:pt x="28067" y="2870"/>
                    <a:pt x="28067" y="2593"/>
                  </a:cubicBezTo>
                  <a:cubicBezTo>
                    <a:pt x="28067" y="2593"/>
                    <a:pt x="28067" y="2457"/>
                    <a:pt x="28237" y="2455"/>
                  </a:cubicBezTo>
                  <a:lnTo>
                    <a:pt x="28237" y="2455"/>
                  </a:lnTo>
                  <a:cubicBezTo>
                    <a:pt x="28067" y="2457"/>
                    <a:pt x="28066" y="2593"/>
                    <a:pt x="27929" y="2593"/>
                  </a:cubicBezTo>
                  <a:cubicBezTo>
                    <a:pt x="27929" y="2593"/>
                    <a:pt x="27790" y="2593"/>
                    <a:pt x="27652" y="2455"/>
                  </a:cubicBezTo>
                  <a:cubicBezTo>
                    <a:pt x="27514" y="2455"/>
                    <a:pt x="27514" y="2317"/>
                    <a:pt x="27514" y="2317"/>
                  </a:cubicBezTo>
                  <a:cubicBezTo>
                    <a:pt x="27376" y="2144"/>
                    <a:pt x="27514" y="2006"/>
                    <a:pt x="27514" y="1867"/>
                  </a:cubicBezTo>
                  <a:cubicBezTo>
                    <a:pt x="27514" y="1729"/>
                    <a:pt x="27652" y="1591"/>
                    <a:pt x="27652" y="1453"/>
                  </a:cubicBezTo>
                  <a:lnTo>
                    <a:pt x="27790" y="1453"/>
                  </a:lnTo>
                  <a:cubicBezTo>
                    <a:pt x="27652" y="1453"/>
                    <a:pt x="27514" y="1280"/>
                    <a:pt x="27514" y="1280"/>
                  </a:cubicBezTo>
                  <a:cubicBezTo>
                    <a:pt x="27376" y="1591"/>
                    <a:pt x="27203" y="1867"/>
                    <a:pt x="27065" y="2144"/>
                  </a:cubicBezTo>
                  <a:cubicBezTo>
                    <a:pt x="26982" y="2331"/>
                    <a:pt x="26849" y="2405"/>
                    <a:pt x="26726" y="2405"/>
                  </a:cubicBezTo>
                  <a:cubicBezTo>
                    <a:pt x="26644" y="2405"/>
                    <a:pt x="26567" y="2372"/>
                    <a:pt x="26512" y="2317"/>
                  </a:cubicBezTo>
                  <a:cubicBezTo>
                    <a:pt x="26200" y="2144"/>
                    <a:pt x="26200" y="2006"/>
                    <a:pt x="26339" y="1729"/>
                  </a:cubicBezTo>
                  <a:cubicBezTo>
                    <a:pt x="26339" y="1453"/>
                    <a:pt x="26512" y="1280"/>
                    <a:pt x="26650" y="1003"/>
                  </a:cubicBezTo>
                  <a:cubicBezTo>
                    <a:pt x="26512" y="1003"/>
                    <a:pt x="26339" y="865"/>
                    <a:pt x="26200" y="865"/>
                  </a:cubicBezTo>
                  <a:cubicBezTo>
                    <a:pt x="26062" y="1142"/>
                    <a:pt x="26062" y="1280"/>
                    <a:pt x="25924" y="1591"/>
                  </a:cubicBezTo>
                  <a:cubicBezTo>
                    <a:pt x="25924" y="1729"/>
                    <a:pt x="25647" y="1867"/>
                    <a:pt x="25475" y="1867"/>
                  </a:cubicBezTo>
                  <a:cubicBezTo>
                    <a:pt x="25198" y="1867"/>
                    <a:pt x="25060" y="1591"/>
                    <a:pt x="25198" y="1280"/>
                  </a:cubicBezTo>
                  <a:cubicBezTo>
                    <a:pt x="25198" y="1142"/>
                    <a:pt x="25336" y="865"/>
                    <a:pt x="25336" y="588"/>
                  </a:cubicBezTo>
                  <a:cubicBezTo>
                    <a:pt x="25060" y="588"/>
                    <a:pt x="24783" y="416"/>
                    <a:pt x="24472" y="416"/>
                  </a:cubicBezTo>
                  <a:cubicBezTo>
                    <a:pt x="24196" y="1280"/>
                    <a:pt x="24057" y="2006"/>
                    <a:pt x="23746" y="2870"/>
                  </a:cubicBezTo>
                  <a:cubicBezTo>
                    <a:pt x="23746" y="3099"/>
                    <a:pt x="23596" y="3234"/>
                    <a:pt x="23462" y="3234"/>
                  </a:cubicBezTo>
                  <a:cubicBezTo>
                    <a:pt x="23414" y="3234"/>
                    <a:pt x="23368" y="3217"/>
                    <a:pt x="23332" y="3181"/>
                  </a:cubicBezTo>
                  <a:cubicBezTo>
                    <a:pt x="23055" y="3181"/>
                    <a:pt x="22882" y="2870"/>
                    <a:pt x="23055" y="2732"/>
                  </a:cubicBezTo>
                  <a:cubicBezTo>
                    <a:pt x="23193" y="1867"/>
                    <a:pt x="23332" y="1003"/>
                    <a:pt x="23608" y="277"/>
                  </a:cubicBezTo>
                  <a:cubicBezTo>
                    <a:pt x="23193" y="139"/>
                    <a:pt x="22744" y="139"/>
                    <a:pt x="22191" y="139"/>
                  </a:cubicBezTo>
                  <a:lnTo>
                    <a:pt x="22191" y="727"/>
                  </a:lnTo>
                  <a:cubicBezTo>
                    <a:pt x="22191" y="1003"/>
                    <a:pt x="22018" y="1142"/>
                    <a:pt x="21742" y="1142"/>
                  </a:cubicBezTo>
                  <a:cubicBezTo>
                    <a:pt x="21465" y="1142"/>
                    <a:pt x="21327" y="1003"/>
                    <a:pt x="21327" y="727"/>
                  </a:cubicBezTo>
                  <a:lnTo>
                    <a:pt x="21327" y="139"/>
                  </a:lnTo>
                  <a:lnTo>
                    <a:pt x="213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6450421" y="3282837"/>
              <a:ext cx="398644" cy="374053"/>
            </a:xfrm>
            <a:custGeom>
              <a:avLst/>
              <a:gdLst/>
              <a:ahLst/>
              <a:cxnLst/>
              <a:rect l="l" t="t" r="r" b="b"/>
              <a:pathLst>
                <a:path w="19599" h="18390" extrusionOk="0">
                  <a:moveTo>
                    <a:pt x="1" y="2593"/>
                  </a:moveTo>
                  <a:lnTo>
                    <a:pt x="0" y="2593"/>
                  </a:lnTo>
                  <a:lnTo>
                    <a:pt x="0" y="2731"/>
                  </a:lnTo>
                  <a:cubicBezTo>
                    <a:pt x="0" y="2685"/>
                    <a:pt x="0" y="2638"/>
                    <a:pt x="1" y="2593"/>
                  </a:cubicBezTo>
                  <a:close/>
                  <a:moveTo>
                    <a:pt x="5911" y="1"/>
                  </a:moveTo>
                  <a:cubicBezTo>
                    <a:pt x="4321" y="1"/>
                    <a:pt x="2869" y="277"/>
                    <a:pt x="1452" y="726"/>
                  </a:cubicBezTo>
                  <a:cubicBezTo>
                    <a:pt x="1003" y="865"/>
                    <a:pt x="588" y="1141"/>
                    <a:pt x="277" y="1591"/>
                  </a:cubicBezTo>
                  <a:cubicBezTo>
                    <a:pt x="29" y="1838"/>
                    <a:pt x="3" y="2197"/>
                    <a:pt x="1" y="2593"/>
                  </a:cubicBezTo>
                  <a:lnTo>
                    <a:pt x="1" y="2593"/>
                  </a:lnTo>
                  <a:lnTo>
                    <a:pt x="139" y="2455"/>
                  </a:lnTo>
                  <a:lnTo>
                    <a:pt x="277" y="2282"/>
                  </a:lnTo>
                  <a:cubicBezTo>
                    <a:pt x="1590" y="1003"/>
                    <a:pt x="3457" y="554"/>
                    <a:pt x="5185" y="554"/>
                  </a:cubicBezTo>
                  <a:lnTo>
                    <a:pt x="5600" y="554"/>
                  </a:lnTo>
                  <a:cubicBezTo>
                    <a:pt x="6637" y="554"/>
                    <a:pt x="7501" y="865"/>
                    <a:pt x="8503" y="1003"/>
                  </a:cubicBezTo>
                  <a:cubicBezTo>
                    <a:pt x="9367" y="1280"/>
                    <a:pt x="10232" y="1591"/>
                    <a:pt x="11096" y="2005"/>
                  </a:cubicBezTo>
                  <a:cubicBezTo>
                    <a:pt x="11649" y="2282"/>
                    <a:pt x="12236" y="2731"/>
                    <a:pt x="12824" y="3146"/>
                  </a:cubicBezTo>
                  <a:cubicBezTo>
                    <a:pt x="13550" y="3457"/>
                    <a:pt x="14103" y="3872"/>
                    <a:pt x="14690" y="4460"/>
                  </a:cubicBezTo>
                  <a:cubicBezTo>
                    <a:pt x="15693" y="5462"/>
                    <a:pt x="16695" y="6603"/>
                    <a:pt x="17283" y="7916"/>
                  </a:cubicBezTo>
                  <a:cubicBezTo>
                    <a:pt x="17559" y="8780"/>
                    <a:pt x="17870" y="9506"/>
                    <a:pt x="18009" y="10232"/>
                  </a:cubicBezTo>
                  <a:cubicBezTo>
                    <a:pt x="18147" y="11096"/>
                    <a:pt x="18147" y="11787"/>
                    <a:pt x="18147" y="12651"/>
                  </a:cubicBezTo>
                  <a:cubicBezTo>
                    <a:pt x="18147" y="13377"/>
                    <a:pt x="18009" y="14241"/>
                    <a:pt x="17698" y="14967"/>
                  </a:cubicBezTo>
                  <a:cubicBezTo>
                    <a:pt x="17559" y="15417"/>
                    <a:pt x="17421" y="15693"/>
                    <a:pt x="17145" y="16108"/>
                  </a:cubicBezTo>
                  <a:cubicBezTo>
                    <a:pt x="17006" y="16419"/>
                    <a:pt x="16695" y="16834"/>
                    <a:pt x="16557" y="17145"/>
                  </a:cubicBezTo>
                  <a:cubicBezTo>
                    <a:pt x="16419" y="17283"/>
                    <a:pt x="16419" y="17283"/>
                    <a:pt x="16280" y="17283"/>
                  </a:cubicBezTo>
                  <a:cubicBezTo>
                    <a:pt x="16280" y="17421"/>
                    <a:pt x="16142" y="17421"/>
                    <a:pt x="15969" y="17421"/>
                  </a:cubicBezTo>
                  <a:lnTo>
                    <a:pt x="15693" y="17421"/>
                  </a:lnTo>
                  <a:cubicBezTo>
                    <a:pt x="15693" y="17283"/>
                    <a:pt x="15555" y="17283"/>
                    <a:pt x="15555" y="17145"/>
                  </a:cubicBezTo>
                  <a:lnTo>
                    <a:pt x="15555" y="17421"/>
                  </a:lnTo>
                  <a:cubicBezTo>
                    <a:pt x="15831" y="17836"/>
                    <a:pt x="16142" y="18147"/>
                    <a:pt x="16695" y="18286"/>
                  </a:cubicBezTo>
                  <a:cubicBezTo>
                    <a:pt x="16920" y="18355"/>
                    <a:pt x="17170" y="18389"/>
                    <a:pt x="17421" y="18389"/>
                  </a:cubicBezTo>
                  <a:cubicBezTo>
                    <a:pt x="17672" y="18389"/>
                    <a:pt x="17922" y="18355"/>
                    <a:pt x="18147" y="18286"/>
                  </a:cubicBezTo>
                  <a:cubicBezTo>
                    <a:pt x="18562" y="18009"/>
                    <a:pt x="19011" y="17560"/>
                    <a:pt x="19149" y="17145"/>
                  </a:cubicBezTo>
                  <a:cubicBezTo>
                    <a:pt x="19426" y="15831"/>
                    <a:pt x="19599" y="14553"/>
                    <a:pt x="19599" y="13239"/>
                  </a:cubicBezTo>
                  <a:cubicBezTo>
                    <a:pt x="19599" y="11960"/>
                    <a:pt x="19288" y="10785"/>
                    <a:pt x="19011" y="9644"/>
                  </a:cubicBezTo>
                  <a:cubicBezTo>
                    <a:pt x="18285" y="7328"/>
                    <a:pt x="17006" y="5324"/>
                    <a:pt x="15278" y="3734"/>
                  </a:cubicBezTo>
                  <a:cubicBezTo>
                    <a:pt x="13550" y="2005"/>
                    <a:pt x="11372" y="1003"/>
                    <a:pt x="9056" y="415"/>
                  </a:cubicBezTo>
                  <a:cubicBezTo>
                    <a:pt x="8054" y="139"/>
                    <a:pt x="6913" y="1"/>
                    <a:pt x="5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6450421" y="3350324"/>
              <a:ext cx="32361" cy="23228"/>
            </a:xfrm>
            <a:custGeom>
              <a:avLst/>
              <a:gdLst/>
              <a:ahLst/>
              <a:cxnLst/>
              <a:rect l="l" t="t" r="r" b="b"/>
              <a:pathLst>
                <a:path w="1591" h="1142" extrusionOk="0">
                  <a:moveTo>
                    <a:pt x="0" y="1"/>
                  </a:moveTo>
                  <a:cubicBezTo>
                    <a:pt x="139" y="277"/>
                    <a:pt x="415" y="692"/>
                    <a:pt x="864" y="865"/>
                  </a:cubicBezTo>
                  <a:cubicBezTo>
                    <a:pt x="1003" y="1003"/>
                    <a:pt x="1279" y="1142"/>
                    <a:pt x="1590" y="1142"/>
                  </a:cubicBezTo>
                  <a:cubicBezTo>
                    <a:pt x="1003" y="692"/>
                    <a:pt x="588" y="2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6122099" y="3220964"/>
              <a:ext cx="61895" cy="41514"/>
            </a:xfrm>
            <a:custGeom>
              <a:avLst/>
              <a:gdLst/>
              <a:ahLst/>
              <a:cxnLst/>
              <a:rect l="l" t="t" r="r" b="b"/>
              <a:pathLst>
                <a:path w="3043" h="2041" extrusionOk="0">
                  <a:moveTo>
                    <a:pt x="1452" y="1"/>
                  </a:moveTo>
                  <a:cubicBezTo>
                    <a:pt x="1003" y="312"/>
                    <a:pt x="450" y="589"/>
                    <a:pt x="0" y="865"/>
                  </a:cubicBezTo>
                  <a:cubicBezTo>
                    <a:pt x="450" y="1314"/>
                    <a:pt x="726" y="1729"/>
                    <a:pt x="1176" y="2040"/>
                  </a:cubicBezTo>
                  <a:cubicBezTo>
                    <a:pt x="1867" y="1591"/>
                    <a:pt x="2454" y="1176"/>
                    <a:pt x="3042" y="727"/>
                  </a:cubicBezTo>
                  <a:cubicBezTo>
                    <a:pt x="2593" y="312"/>
                    <a:pt x="2040" y="1"/>
                    <a:pt x="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6766784" y="3830502"/>
              <a:ext cx="58376" cy="47128"/>
            </a:xfrm>
            <a:custGeom>
              <a:avLst/>
              <a:gdLst/>
              <a:ahLst/>
              <a:cxnLst/>
              <a:rect l="l" t="t" r="r" b="b"/>
              <a:pathLst>
                <a:path w="2870" h="2317" extrusionOk="0">
                  <a:moveTo>
                    <a:pt x="865" y="1"/>
                  </a:moveTo>
                  <a:lnTo>
                    <a:pt x="865" y="277"/>
                  </a:lnTo>
                  <a:cubicBezTo>
                    <a:pt x="865" y="416"/>
                    <a:pt x="726" y="588"/>
                    <a:pt x="588" y="588"/>
                  </a:cubicBezTo>
                  <a:cubicBezTo>
                    <a:pt x="415" y="727"/>
                    <a:pt x="139" y="865"/>
                    <a:pt x="1" y="1003"/>
                  </a:cubicBezTo>
                  <a:cubicBezTo>
                    <a:pt x="139" y="1141"/>
                    <a:pt x="139" y="1280"/>
                    <a:pt x="277" y="1280"/>
                  </a:cubicBezTo>
                  <a:cubicBezTo>
                    <a:pt x="588" y="1141"/>
                    <a:pt x="865" y="1003"/>
                    <a:pt x="1141" y="727"/>
                  </a:cubicBezTo>
                  <a:lnTo>
                    <a:pt x="1279" y="727"/>
                  </a:lnTo>
                  <a:cubicBezTo>
                    <a:pt x="1452" y="727"/>
                    <a:pt x="1591" y="727"/>
                    <a:pt x="1729" y="865"/>
                  </a:cubicBezTo>
                  <a:cubicBezTo>
                    <a:pt x="1729" y="1003"/>
                    <a:pt x="1867" y="1141"/>
                    <a:pt x="1729" y="1141"/>
                  </a:cubicBezTo>
                  <a:cubicBezTo>
                    <a:pt x="1729" y="1280"/>
                    <a:pt x="1729" y="1453"/>
                    <a:pt x="1591" y="1453"/>
                  </a:cubicBezTo>
                  <a:cubicBezTo>
                    <a:pt x="1452" y="1591"/>
                    <a:pt x="1141" y="1867"/>
                    <a:pt x="865" y="2006"/>
                  </a:cubicBezTo>
                  <a:cubicBezTo>
                    <a:pt x="1003" y="2006"/>
                    <a:pt x="1141" y="2144"/>
                    <a:pt x="1279" y="2317"/>
                  </a:cubicBezTo>
                  <a:cubicBezTo>
                    <a:pt x="1729" y="1867"/>
                    <a:pt x="2144" y="1591"/>
                    <a:pt x="2593" y="1280"/>
                  </a:cubicBezTo>
                  <a:cubicBezTo>
                    <a:pt x="2593" y="1280"/>
                    <a:pt x="2731" y="1141"/>
                    <a:pt x="2869" y="1141"/>
                  </a:cubicBezTo>
                  <a:cubicBezTo>
                    <a:pt x="2593" y="1141"/>
                    <a:pt x="2316" y="1003"/>
                    <a:pt x="2144" y="865"/>
                  </a:cubicBezTo>
                  <a:cubicBezTo>
                    <a:pt x="1591" y="727"/>
                    <a:pt x="1141" y="416"/>
                    <a:pt x="8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6347767" y="3449459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1"/>
                  </a:moveTo>
                  <a:cubicBezTo>
                    <a:pt x="727" y="139"/>
                    <a:pt x="727" y="139"/>
                    <a:pt x="588" y="139"/>
                  </a:cubicBezTo>
                  <a:cubicBezTo>
                    <a:pt x="450" y="312"/>
                    <a:pt x="277" y="450"/>
                    <a:pt x="1" y="588"/>
                  </a:cubicBezTo>
                  <a:cubicBezTo>
                    <a:pt x="139" y="726"/>
                    <a:pt x="277" y="865"/>
                    <a:pt x="588" y="1003"/>
                  </a:cubicBezTo>
                  <a:cubicBezTo>
                    <a:pt x="727" y="865"/>
                    <a:pt x="1003" y="726"/>
                    <a:pt x="1141" y="588"/>
                  </a:cubicBezTo>
                  <a:cubicBezTo>
                    <a:pt x="1141" y="450"/>
                    <a:pt x="1141" y="450"/>
                    <a:pt x="1003" y="312"/>
                  </a:cubicBezTo>
                  <a:cubicBezTo>
                    <a:pt x="865" y="312"/>
                    <a:pt x="865" y="139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6136865" y="3280030"/>
              <a:ext cx="137804" cy="134305"/>
            </a:xfrm>
            <a:custGeom>
              <a:avLst/>
              <a:gdLst/>
              <a:ahLst/>
              <a:cxnLst/>
              <a:rect l="l" t="t" r="r" b="b"/>
              <a:pathLst>
                <a:path w="6775" h="6603" extrusionOk="0">
                  <a:moveTo>
                    <a:pt x="0" y="0"/>
                  </a:moveTo>
                  <a:cubicBezTo>
                    <a:pt x="1314" y="1418"/>
                    <a:pt x="2731" y="2869"/>
                    <a:pt x="4044" y="4010"/>
                  </a:cubicBezTo>
                  <a:cubicBezTo>
                    <a:pt x="4770" y="4736"/>
                    <a:pt x="5461" y="5323"/>
                    <a:pt x="6187" y="6049"/>
                  </a:cubicBezTo>
                  <a:cubicBezTo>
                    <a:pt x="6216" y="6062"/>
                    <a:pt x="6244" y="6076"/>
                    <a:pt x="6270" y="6091"/>
                  </a:cubicBezTo>
                  <a:lnTo>
                    <a:pt x="6270" y="6091"/>
                  </a:lnTo>
                  <a:cubicBezTo>
                    <a:pt x="5322" y="5123"/>
                    <a:pt x="4427" y="4166"/>
                    <a:pt x="3457" y="3284"/>
                  </a:cubicBezTo>
                  <a:cubicBezTo>
                    <a:pt x="3318" y="3284"/>
                    <a:pt x="3318" y="3146"/>
                    <a:pt x="3180" y="3146"/>
                  </a:cubicBezTo>
                  <a:cubicBezTo>
                    <a:pt x="3180" y="3146"/>
                    <a:pt x="3042" y="3008"/>
                    <a:pt x="3042" y="2869"/>
                  </a:cubicBezTo>
                  <a:cubicBezTo>
                    <a:pt x="2005" y="2005"/>
                    <a:pt x="1003" y="1003"/>
                    <a:pt x="0" y="0"/>
                  </a:cubicBezTo>
                  <a:close/>
                  <a:moveTo>
                    <a:pt x="6270" y="6091"/>
                  </a:moveTo>
                  <a:cubicBezTo>
                    <a:pt x="6436" y="6261"/>
                    <a:pt x="6604" y="6432"/>
                    <a:pt x="6775" y="6602"/>
                  </a:cubicBezTo>
                  <a:cubicBezTo>
                    <a:pt x="6650" y="6477"/>
                    <a:pt x="6524" y="6238"/>
                    <a:pt x="6270" y="60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6837098" y="390643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6327387" y="3431886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726" y="0"/>
                  </a:moveTo>
                  <a:cubicBezTo>
                    <a:pt x="415" y="139"/>
                    <a:pt x="277" y="312"/>
                    <a:pt x="0" y="450"/>
                  </a:cubicBezTo>
                  <a:cubicBezTo>
                    <a:pt x="139" y="588"/>
                    <a:pt x="277" y="726"/>
                    <a:pt x="415" y="865"/>
                  </a:cubicBezTo>
                  <a:lnTo>
                    <a:pt x="415" y="726"/>
                  </a:lnTo>
                  <a:cubicBezTo>
                    <a:pt x="588" y="726"/>
                    <a:pt x="864" y="588"/>
                    <a:pt x="1003" y="450"/>
                  </a:cubicBezTo>
                  <a:lnTo>
                    <a:pt x="1003" y="312"/>
                  </a:lnTo>
                  <a:cubicBezTo>
                    <a:pt x="864" y="312"/>
                    <a:pt x="726" y="139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6585395" y="3663188"/>
              <a:ext cx="123057" cy="111809"/>
            </a:xfrm>
            <a:custGeom>
              <a:avLst/>
              <a:gdLst/>
              <a:ahLst/>
              <a:cxnLst/>
              <a:rect l="l" t="t" r="r" b="b"/>
              <a:pathLst>
                <a:path w="6050" h="5497" extrusionOk="0">
                  <a:moveTo>
                    <a:pt x="1556" y="0"/>
                  </a:moveTo>
                  <a:cubicBezTo>
                    <a:pt x="1141" y="311"/>
                    <a:pt x="865" y="726"/>
                    <a:pt x="416" y="1037"/>
                  </a:cubicBezTo>
                  <a:cubicBezTo>
                    <a:pt x="277" y="1037"/>
                    <a:pt x="139" y="1176"/>
                    <a:pt x="1" y="1314"/>
                  </a:cubicBezTo>
                  <a:cubicBezTo>
                    <a:pt x="277" y="1590"/>
                    <a:pt x="554" y="1729"/>
                    <a:pt x="865" y="2040"/>
                  </a:cubicBezTo>
                  <a:cubicBezTo>
                    <a:pt x="1003" y="1729"/>
                    <a:pt x="1280" y="1590"/>
                    <a:pt x="1556" y="1452"/>
                  </a:cubicBezTo>
                  <a:cubicBezTo>
                    <a:pt x="1729" y="1314"/>
                    <a:pt x="1729" y="1314"/>
                    <a:pt x="1867" y="1314"/>
                  </a:cubicBezTo>
                  <a:cubicBezTo>
                    <a:pt x="2006" y="1314"/>
                    <a:pt x="2144" y="1452"/>
                    <a:pt x="2144" y="1590"/>
                  </a:cubicBezTo>
                  <a:cubicBezTo>
                    <a:pt x="2282" y="1729"/>
                    <a:pt x="2282" y="2040"/>
                    <a:pt x="2006" y="2178"/>
                  </a:cubicBezTo>
                  <a:cubicBezTo>
                    <a:pt x="1867" y="2316"/>
                    <a:pt x="1729" y="2454"/>
                    <a:pt x="1418" y="2593"/>
                  </a:cubicBezTo>
                  <a:cubicBezTo>
                    <a:pt x="1556" y="2593"/>
                    <a:pt x="1556" y="2766"/>
                    <a:pt x="1729" y="2766"/>
                  </a:cubicBezTo>
                  <a:cubicBezTo>
                    <a:pt x="2006" y="2593"/>
                    <a:pt x="2282" y="2316"/>
                    <a:pt x="2593" y="2178"/>
                  </a:cubicBezTo>
                  <a:lnTo>
                    <a:pt x="2731" y="2178"/>
                  </a:lnTo>
                  <a:cubicBezTo>
                    <a:pt x="2870" y="2178"/>
                    <a:pt x="3008" y="2178"/>
                    <a:pt x="3146" y="2316"/>
                  </a:cubicBezTo>
                  <a:cubicBezTo>
                    <a:pt x="3284" y="2593"/>
                    <a:pt x="3146" y="2766"/>
                    <a:pt x="3008" y="2904"/>
                  </a:cubicBezTo>
                  <a:cubicBezTo>
                    <a:pt x="2731" y="3042"/>
                    <a:pt x="2593" y="3180"/>
                    <a:pt x="2282" y="3457"/>
                  </a:cubicBezTo>
                  <a:lnTo>
                    <a:pt x="2420" y="3457"/>
                  </a:lnTo>
                  <a:cubicBezTo>
                    <a:pt x="2731" y="3319"/>
                    <a:pt x="3008" y="3042"/>
                    <a:pt x="3284" y="2904"/>
                  </a:cubicBezTo>
                  <a:lnTo>
                    <a:pt x="3457" y="2904"/>
                  </a:lnTo>
                  <a:cubicBezTo>
                    <a:pt x="3596" y="2904"/>
                    <a:pt x="3734" y="2904"/>
                    <a:pt x="3872" y="3042"/>
                  </a:cubicBezTo>
                  <a:cubicBezTo>
                    <a:pt x="4010" y="3319"/>
                    <a:pt x="3872" y="3457"/>
                    <a:pt x="3734" y="3630"/>
                  </a:cubicBezTo>
                  <a:cubicBezTo>
                    <a:pt x="3596" y="3768"/>
                    <a:pt x="3457" y="3906"/>
                    <a:pt x="3284" y="4044"/>
                  </a:cubicBezTo>
                  <a:lnTo>
                    <a:pt x="3146" y="4044"/>
                  </a:lnTo>
                  <a:cubicBezTo>
                    <a:pt x="3284" y="4183"/>
                    <a:pt x="3284" y="4321"/>
                    <a:pt x="3457" y="4321"/>
                  </a:cubicBezTo>
                  <a:cubicBezTo>
                    <a:pt x="3457" y="4494"/>
                    <a:pt x="3596" y="4494"/>
                    <a:pt x="3596" y="4494"/>
                  </a:cubicBezTo>
                  <a:lnTo>
                    <a:pt x="3734" y="4494"/>
                  </a:lnTo>
                  <a:cubicBezTo>
                    <a:pt x="3872" y="4321"/>
                    <a:pt x="4010" y="4183"/>
                    <a:pt x="4149" y="4044"/>
                  </a:cubicBezTo>
                  <a:cubicBezTo>
                    <a:pt x="4321" y="4044"/>
                    <a:pt x="4321" y="4044"/>
                    <a:pt x="4460" y="3906"/>
                  </a:cubicBezTo>
                  <a:cubicBezTo>
                    <a:pt x="4460" y="3906"/>
                    <a:pt x="4598" y="3768"/>
                    <a:pt x="4736" y="3768"/>
                  </a:cubicBezTo>
                  <a:cubicBezTo>
                    <a:pt x="4874" y="3768"/>
                    <a:pt x="4874" y="3768"/>
                    <a:pt x="5013" y="3906"/>
                  </a:cubicBezTo>
                  <a:cubicBezTo>
                    <a:pt x="5186" y="4044"/>
                    <a:pt x="5186" y="4321"/>
                    <a:pt x="5013" y="4494"/>
                  </a:cubicBezTo>
                  <a:lnTo>
                    <a:pt x="4321" y="5185"/>
                  </a:lnTo>
                  <a:cubicBezTo>
                    <a:pt x="4460" y="5185"/>
                    <a:pt x="4598" y="5358"/>
                    <a:pt x="4736" y="5496"/>
                  </a:cubicBezTo>
                  <a:cubicBezTo>
                    <a:pt x="5186" y="5358"/>
                    <a:pt x="5600" y="5047"/>
                    <a:pt x="6050" y="4770"/>
                  </a:cubicBezTo>
                  <a:cubicBezTo>
                    <a:pt x="5462" y="4183"/>
                    <a:pt x="5013" y="3630"/>
                    <a:pt x="4598" y="3180"/>
                  </a:cubicBezTo>
                  <a:cubicBezTo>
                    <a:pt x="3872" y="2316"/>
                    <a:pt x="3146" y="1590"/>
                    <a:pt x="2282" y="726"/>
                  </a:cubicBezTo>
                  <a:cubicBezTo>
                    <a:pt x="2144" y="450"/>
                    <a:pt x="1867" y="311"/>
                    <a:pt x="1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6693663" y="3772147"/>
              <a:ext cx="58376" cy="46436"/>
            </a:xfrm>
            <a:custGeom>
              <a:avLst/>
              <a:gdLst/>
              <a:ahLst/>
              <a:cxnLst/>
              <a:rect l="l" t="t" r="r" b="b"/>
              <a:pathLst>
                <a:path w="2870" h="2283" extrusionOk="0">
                  <a:moveTo>
                    <a:pt x="1280" y="1"/>
                  </a:moveTo>
                  <a:cubicBezTo>
                    <a:pt x="865" y="277"/>
                    <a:pt x="416" y="554"/>
                    <a:pt x="1" y="865"/>
                  </a:cubicBezTo>
                  <a:cubicBezTo>
                    <a:pt x="416" y="1142"/>
                    <a:pt x="727" y="1418"/>
                    <a:pt x="1003" y="1729"/>
                  </a:cubicBezTo>
                  <a:cubicBezTo>
                    <a:pt x="1141" y="1729"/>
                    <a:pt x="1141" y="1556"/>
                    <a:pt x="1141" y="1556"/>
                  </a:cubicBezTo>
                  <a:cubicBezTo>
                    <a:pt x="1418" y="1418"/>
                    <a:pt x="1591" y="1280"/>
                    <a:pt x="1729" y="1142"/>
                  </a:cubicBezTo>
                  <a:lnTo>
                    <a:pt x="2144" y="1142"/>
                  </a:lnTo>
                  <a:cubicBezTo>
                    <a:pt x="2144" y="1142"/>
                    <a:pt x="2282" y="1142"/>
                    <a:pt x="2455" y="1280"/>
                  </a:cubicBezTo>
                  <a:lnTo>
                    <a:pt x="2455" y="1556"/>
                  </a:lnTo>
                  <a:cubicBezTo>
                    <a:pt x="2455" y="1729"/>
                    <a:pt x="2282" y="1867"/>
                    <a:pt x="2282" y="1867"/>
                  </a:cubicBezTo>
                  <a:cubicBezTo>
                    <a:pt x="2006" y="2006"/>
                    <a:pt x="1867" y="2144"/>
                    <a:pt x="1729" y="2282"/>
                  </a:cubicBezTo>
                  <a:lnTo>
                    <a:pt x="1867" y="2282"/>
                  </a:lnTo>
                  <a:cubicBezTo>
                    <a:pt x="2144" y="2144"/>
                    <a:pt x="2455" y="1867"/>
                    <a:pt x="2731" y="1729"/>
                  </a:cubicBezTo>
                  <a:cubicBezTo>
                    <a:pt x="2870" y="1729"/>
                    <a:pt x="2870" y="1729"/>
                    <a:pt x="2870" y="1556"/>
                  </a:cubicBezTo>
                  <a:cubicBezTo>
                    <a:pt x="2282" y="1142"/>
                    <a:pt x="1729" y="554"/>
                    <a:pt x="12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6467995" y="3564053"/>
              <a:ext cx="137824" cy="113924"/>
            </a:xfrm>
            <a:custGeom>
              <a:avLst/>
              <a:gdLst/>
              <a:ahLst/>
              <a:cxnLst/>
              <a:rect l="l" t="t" r="r" b="b"/>
              <a:pathLst>
                <a:path w="6776" h="5601" extrusionOk="0">
                  <a:moveTo>
                    <a:pt x="1590" y="1"/>
                  </a:moveTo>
                  <a:cubicBezTo>
                    <a:pt x="1279" y="277"/>
                    <a:pt x="1003" y="415"/>
                    <a:pt x="865" y="727"/>
                  </a:cubicBezTo>
                  <a:cubicBezTo>
                    <a:pt x="588" y="865"/>
                    <a:pt x="277" y="1141"/>
                    <a:pt x="0" y="1418"/>
                  </a:cubicBezTo>
                  <a:cubicBezTo>
                    <a:pt x="415" y="1591"/>
                    <a:pt x="726" y="1867"/>
                    <a:pt x="1003" y="2144"/>
                  </a:cubicBezTo>
                  <a:cubicBezTo>
                    <a:pt x="1141" y="2005"/>
                    <a:pt x="1279" y="1867"/>
                    <a:pt x="1452" y="1729"/>
                  </a:cubicBezTo>
                  <a:cubicBezTo>
                    <a:pt x="1590" y="1591"/>
                    <a:pt x="1590" y="1591"/>
                    <a:pt x="1729" y="1591"/>
                  </a:cubicBezTo>
                  <a:cubicBezTo>
                    <a:pt x="1867" y="1591"/>
                    <a:pt x="2005" y="1591"/>
                    <a:pt x="2005" y="1729"/>
                  </a:cubicBezTo>
                  <a:cubicBezTo>
                    <a:pt x="2316" y="1867"/>
                    <a:pt x="2316" y="2144"/>
                    <a:pt x="2143" y="2282"/>
                  </a:cubicBezTo>
                  <a:cubicBezTo>
                    <a:pt x="2005" y="2455"/>
                    <a:pt x="1867" y="2593"/>
                    <a:pt x="1590" y="2731"/>
                  </a:cubicBezTo>
                  <a:cubicBezTo>
                    <a:pt x="1729" y="2870"/>
                    <a:pt x="1867" y="3008"/>
                    <a:pt x="2005" y="3008"/>
                  </a:cubicBezTo>
                  <a:cubicBezTo>
                    <a:pt x="2143" y="2870"/>
                    <a:pt x="2316" y="2731"/>
                    <a:pt x="2455" y="2593"/>
                  </a:cubicBezTo>
                  <a:cubicBezTo>
                    <a:pt x="2593" y="2593"/>
                    <a:pt x="2731" y="2455"/>
                    <a:pt x="2869" y="2455"/>
                  </a:cubicBezTo>
                  <a:cubicBezTo>
                    <a:pt x="2869" y="2455"/>
                    <a:pt x="3008" y="2593"/>
                    <a:pt x="3180" y="2593"/>
                  </a:cubicBezTo>
                  <a:cubicBezTo>
                    <a:pt x="3319" y="2731"/>
                    <a:pt x="3319" y="3008"/>
                    <a:pt x="3180" y="3146"/>
                  </a:cubicBezTo>
                  <a:cubicBezTo>
                    <a:pt x="3008" y="3319"/>
                    <a:pt x="2869" y="3457"/>
                    <a:pt x="2731" y="3595"/>
                  </a:cubicBezTo>
                  <a:cubicBezTo>
                    <a:pt x="2731" y="3734"/>
                    <a:pt x="2869" y="3734"/>
                    <a:pt x="2869" y="3734"/>
                  </a:cubicBezTo>
                  <a:cubicBezTo>
                    <a:pt x="3180" y="3595"/>
                    <a:pt x="3319" y="3457"/>
                    <a:pt x="3595" y="3319"/>
                  </a:cubicBezTo>
                  <a:lnTo>
                    <a:pt x="3733" y="3146"/>
                  </a:lnTo>
                  <a:cubicBezTo>
                    <a:pt x="3872" y="3146"/>
                    <a:pt x="4044" y="3319"/>
                    <a:pt x="4183" y="3457"/>
                  </a:cubicBezTo>
                  <a:cubicBezTo>
                    <a:pt x="4321" y="3595"/>
                    <a:pt x="4183" y="3872"/>
                    <a:pt x="4044" y="4010"/>
                  </a:cubicBezTo>
                  <a:cubicBezTo>
                    <a:pt x="3872" y="4183"/>
                    <a:pt x="3733" y="4183"/>
                    <a:pt x="3595" y="4321"/>
                  </a:cubicBezTo>
                  <a:cubicBezTo>
                    <a:pt x="3733" y="4460"/>
                    <a:pt x="3733" y="4460"/>
                    <a:pt x="3872" y="4598"/>
                  </a:cubicBezTo>
                  <a:cubicBezTo>
                    <a:pt x="4183" y="4321"/>
                    <a:pt x="4321" y="4183"/>
                    <a:pt x="4598" y="3872"/>
                  </a:cubicBezTo>
                  <a:cubicBezTo>
                    <a:pt x="4736" y="3872"/>
                    <a:pt x="4736" y="3734"/>
                    <a:pt x="4909" y="3734"/>
                  </a:cubicBezTo>
                  <a:cubicBezTo>
                    <a:pt x="5047" y="3734"/>
                    <a:pt x="5185" y="3872"/>
                    <a:pt x="5185" y="3872"/>
                  </a:cubicBezTo>
                  <a:cubicBezTo>
                    <a:pt x="5323" y="4010"/>
                    <a:pt x="5462" y="4321"/>
                    <a:pt x="5185" y="4460"/>
                  </a:cubicBezTo>
                  <a:cubicBezTo>
                    <a:pt x="5047" y="4736"/>
                    <a:pt x="4736" y="4874"/>
                    <a:pt x="4598" y="5185"/>
                  </a:cubicBezTo>
                  <a:cubicBezTo>
                    <a:pt x="4736" y="5324"/>
                    <a:pt x="4909" y="5462"/>
                    <a:pt x="5185" y="5600"/>
                  </a:cubicBezTo>
                  <a:cubicBezTo>
                    <a:pt x="5600" y="5185"/>
                    <a:pt x="6188" y="4736"/>
                    <a:pt x="6775" y="4321"/>
                  </a:cubicBezTo>
                  <a:cubicBezTo>
                    <a:pt x="6326" y="4010"/>
                    <a:pt x="6049" y="3734"/>
                    <a:pt x="5600" y="3319"/>
                  </a:cubicBezTo>
                  <a:cubicBezTo>
                    <a:pt x="4321" y="2144"/>
                    <a:pt x="3008" y="1141"/>
                    <a:pt x="1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6804758" y="3853709"/>
              <a:ext cx="90696" cy="44321"/>
            </a:xfrm>
            <a:custGeom>
              <a:avLst/>
              <a:gdLst/>
              <a:ahLst/>
              <a:cxnLst/>
              <a:rect l="l" t="t" r="r" b="b"/>
              <a:pathLst>
                <a:path w="4459" h="2179" extrusionOk="0">
                  <a:moveTo>
                    <a:pt x="4459" y="0"/>
                  </a:moveTo>
                  <a:cubicBezTo>
                    <a:pt x="4182" y="139"/>
                    <a:pt x="3906" y="139"/>
                    <a:pt x="3457" y="139"/>
                  </a:cubicBezTo>
                  <a:lnTo>
                    <a:pt x="2454" y="139"/>
                  </a:lnTo>
                  <a:cubicBezTo>
                    <a:pt x="1590" y="588"/>
                    <a:pt x="864" y="1176"/>
                    <a:pt x="0" y="1729"/>
                  </a:cubicBezTo>
                  <a:cubicBezTo>
                    <a:pt x="138" y="1867"/>
                    <a:pt x="449" y="2040"/>
                    <a:pt x="588" y="2178"/>
                  </a:cubicBezTo>
                  <a:cubicBezTo>
                    <a:pt x="1452" y="1729"/>
                    <a:pt x="2316" y="1314"/>
                    <a:pt x="3042" y="865"/>
                  </a:cubicBezTo>
                  <a:cubicBezTo>
                    <a:pt x="3595" y="588"/>
                    <a:pt x="4044" y="312"/>
                    <a:pt x="4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6289413" y="3391105"/>
              <a:ext cx="14787" cy="1478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554" y="1"/>
                  </a:moveTo>
                  <a:lnTo>
                    <a:pt x="416" y="139"/>
                  </a:lnTo>
                  <a:lnTo>
                    <a:pt x="277" y="277"/>
                  </a:lnTo>
                  <a:cubicBezTo>
                    <a:pt x="139" y="415"/>
                    <a:pt x="1" y="415"/>
                    <a:pt x="1" y="588"/>
                  </a:cubicBezTo>
                  <a:cubicBezTo>
                    <a:pt x="1" y="588"/>
                    <a:pt x="139" y="588"/>
                    <a:pt x="139" y="727"/>
                  </a:cubicBezTo>
                  <a:cubicBezTo>
                    <a:pt x="277" y="588"/>
                    <a:pt x="416" y="415"/>
                    <a:pt x="727" y="277"/>
                  </a:cubicBezTo>
                  <a:cubicBezTo>
                    <a:pt x="554" y="139"/>
                    <a:pt x="554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6242306" y="3341191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589" y="1"/>
                  </a:moveTo>
                  <a:cubicBezTo>
                    <a:pt x="589" y="1"/>
                    <a:pt x="589" y="139"/>
                    <a:pt x="450" y="139"/>
                  </a:cubicBezTo>
                  <a:cubicBezTo>
                    <a:pt x="277" y="277"/>
                    <a:pt x="139" y="450"/>
                    <a:pt x="1" y="726"/>
                  </a:cubicBezTo>
                  <a:cubicBezTo>
                    <a:pt x="139" y="865"/>
                    <a:pt x="277" y="1003"/>
                    <a:pt x="450" y="1314"/>
                  </a:cubicBezTo>
                  <a:cubicBezTo>
                    <a:pt x="727" y="1003"/>
                    <a:pt x="865" y="865"/>
                    <a:pt x="1142" y="726"/>
                  </a:cubicBezTo>
                  <a:cubicBezTo>
                    <a:pt x="865" y="450"/>
                    <a:pt x="727" y="277"/>
                    <a:pt x="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6370975" y="3469839"/>
              <a:ext cx="114616" cy="109002"/>
            </a:xfrm>
            <a:custGeom>
              <a:avLst/>
              <a:gdLst/>
              <a:ahLst/>
              <a:cxnLst/>
              <a:rect l="l" t="t" r="r" b="b"/>
              <a:pathLst>
                <a:path w="5635" h="5359" extrusionOk="0">
                  <a:moveTo>
                    <a:pt x="726" y="1"/>
                  </a:moveTo>
                  <a:lnTo>
                    <a:pt x="0" y="727"/>
                  </a:lnTo>
                  <a:cubicBezTo>
                    <a:pt x="173" y="1038"/>
                    <a:pt x="450" y="1176"/>
                    <a:pt x="726" y="1453"/>
                  </a:cubicBezTo>
                  <a:cubicBezTo>
                    <a:pt x="726" y="1314"/>
                    <a:pt x="865" y="1176"/>
                    <a:pt x="1037" y="1176"/>
                  </a:cubicBezTo>
                  <a:cubicBezTo>
                    <a:pt x="1176" y="1038"/>
                    <a:pt x="1314" y="1038"/>
                    <a:pt x="1452" y="1038"/>
                  </a:cubicBezTo>
                  <a:lnTo>
                    <a:pt x="1729" y="1038"/>
                  </a:lnTo>
                  <a:cubicBezTo>
                    <a:pt x="1729" y="1176"/>
                    <a:pt x="1901" y="1314"/>
                    <a:pt x="1901" y="1314"/>
                  </a:cubicBezTo>
                  <a:cubicBezTo>
                    <a:pt x="1901" y="1453"/>
                    <a:pt x="1729" y="1591"/>
                    <a:pt x="1729" y="1729"/>
                  </a:cubicBezTo>
                  <a:cubicBezTo>
                    <a:pt x="1590" y="1902"/>
                    <a:pt x="1452" y="2040"/>
                    <a:pt x="1314" y="2179"/>
                  </a:cubicBezTo>
                  <a:cubicBezTo>
                    <a:pt x="1314" y="2317"/>
                    <a:pt x="1452" y="2317"/>
                    <a:pt x="1452" y="2455"/>
                  </a:cubicBezTo>
                  <a:lnTo>
                    <a:pt x="1590" y="2317"/>
                  </a:lnTo>
                  <a:cubicBezTo>
                    <a:pt x="1729" y="2179"/>
                    <a:pt x="1901" y="2040"/>
                    <a:pt x="2040" y="1902"/>
                  </a:cubicBezTo>
                  <a:cubicBezTo>
                    <a:pt x="2178" y="1902"/>
                    <a:pt x="2178" y="1729"/>
                    <a:pt x="2316" y="1729"/>
                  </a:cubicBezTo>
                  <a:cubicBezTo>
                    <a:pt x="2455" y="1729"/>
                    <a:pt x="2593" y="1902"/>
                    <a:pt x="2593" y="1902"/>
                  </a:cubicBezTo>
                  <a:cubicBezTo>
                    <a:pt x="2904" y="2040"/>
                    <a:pt x="2904" y="2317"/>
                    <a:pt x="2766" y="2593"/>
                  </a:cubicBezTo>
                  <a:cubicBezTo>
                    <a:pt x="2455" y="2766"/>
                    <a:pt x="2316" y="2904"/>
                    <a:pt x="2040" y="3043"/>
                  </a:cubicBezTo>
                  <a:cubicBezTo>
                    <a:pt x="2178" y="3181"/>
                    <a:pt x="2316" y="3319"/>
                    <a:pt x="2316" y="3457"/>
                  </a:cubicBezTo>
                  <a:cubicBezTo>
                    <a:pt x="2593" y="3181"/>
                    <a:pt x="3042" y="2904"/>
                    <a:pt x="3319" y="2593"/>
                  </a:cubicBezTo>
                  <a:lnTo>
                    <a:pt x="3457" y="2593"/>
                  </a:lnTo>
                  <a:cubicBezTo>
                    <a:pt x="3630" y="2593"/>
                    <a:pt x="3768" y="2593"/>
                    <a:pt x="3906" y="2766"/>
                  </a:cubicBezTo>
                  <a:cubicBezTo>
                    <a:pt x="3906" y="2904"/>
                    <a:pt x="4045" y="3043"/>
                    <a:pt x="3906" y="3181"/>
                  </a:cubicBezTo>
                  <a:cubicBezTo>
                    <a:pt x="3906" y="3181"/>
                    <a:pt x="3906" y="3319"/>
                    <a:pt x="3768" y="3319"/>
                  </a:cubicBezTo>
                  <a:cubicBezTo>
                    <a:pt x="3630" y="3457"/>
                    <a:pt x="3630" y="3457"/>
                    <a:pt x="3457" y="3630"/>
                  </a:cubicBezTo>
                  <a:cubicBezTo>
                    <a:pt x="3319" y="3769"/>
                    <a:pt x="3180" y="3907"/>
                    <a:pt x="3042" y="4045"/>
                  </a:cubicBezTo>
                  <a:cubicBezTo>
                    <a:pt x="3042" y="4045"/>
                    <a:pt x="3042" y="4183"/>
                    <a:pt x="3180" y="4183"/>
                  </a:cubicBezTo>
                  <a:cubicBezTo>
                    <a:pt x="3457" y="3907"/>
                    <a:pt x="3768" y="3769"/>
                    <a:pt x="4045" y="3457"/>
                  </a:cubicBezTo>
                  <a:cubicBezTo>
                    <a:pt x="4045" y="3319"/>
                    <a:pt x="4183" y="3319"/>
                    <a:pt x="4321" y="3319"/>
                  </a:cubicBezTo>
                  <a:cubicBezTo>
                    <a:pt x="4494" y="3319"/>
                    <a:pt x="4632" y="3319"/>
                    <a:pt x="4632" y="3457"/>
                  </a:cubicBezTo>
                  <a:cubicBezTo>
                    <a:pt x="4770" y="3457"/>
                    <a:pt x="4770" y="3630"/>
                    <a:pt x="4770" y="3769"/>
                  </a:cubicBezTo>
                  <a:cubicBezTo>
                    <a:pt x="4770" y="3907"/>
                    <a:pt x="4770" y="4045"/>
                    <a:pt x="4632" y="4045"/>
                  </a:cubicBezTo>
                  <a:cubicBezTo>
                    <a:pt x="4321" y="4322"/>
                    <a:pt x="4045" y="4633"/>
                    <a:pt x="3768" y="4909"/>
                  </a:cubicBezTo>
                  <a:cubicBezTo>
                    <a:pt x="3906" y="5047"/>
                    <a:pt x="4045" y="5186"/>
                    <a:pt x="4183" y="5359"/>
                  </a:cubicBezTo>
                  <a:cubicBezTo>
                    <a:pt x="4632" y="4909"/>
                    <a:pt x="5185" y="4494"/>
                    <a:pt x="5635" y="4045"/>
                  </a:cubicBezTo>
                  <a:cubicBezTo>
                    <a:pt x="4045" y="2766"/>
                    <a:pt x="2316" y="1453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6265514" y="3367918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lnTo>
                    <a:pt x="1" y="553"/>
                  </a:lnTo>
                  <a:cubicBezTo>
                    <a:pt x="173" y="691"/>
                    <a:pt x="312" y="864"/>
                    <a:pt x="450" y="1002"/>
                  </a:cubicBezTo>
                  <a:cubicBezTo>
                    <a:pt x="726" y="864"/>
                    <a:pt x="865" y="691"/>
                    <a:pt x="1038" y="553"/>
                  </a:cubicBezTo>
                  <a:lnTo>
                    <a:pt x="1176" y="553"/>
                  </a:lnTo>
                  <a:cubicBezTo>
                    <a:pt x="865" y="415"/>
                    <a:pt x="726" y="277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6221926" y="3320811"/>
              <a:ext cx="20401" cy="23208"/>
            </a:xfrm>
            <a:custGeom>
              <a:avLst/>
              <a:gdLst/>
              <a:ahLst/>
              <a:cxnLst/>
              <a:rect l="l" t="t" r="r" b="b"/>
              <a:pathLst>
                <a:path w="1003" h="1141" extrusionOk="0">
                  <a:moveTo>
                    <a:pt x="726" y="0"/>
                  </a:moveTo>
                  <a:cubicBezTo>
                    <a:pt x="726" y="0"/>
                    <a:pt x="726" y="138"/>
                    <a:pt x="588" y="277"/>
                  </a:cubicBezTo>
                  <a:cubicBezTo>
                    <a:pt x="415" y="415"/>
                    <a:pt x="139" y="588"/>
                    <a:pt x="1" y="726"/>
                  </a:cubicBezTo>
                  <a:cubicBezTo>
                    <a:pt x="139" y="864"/>
                    <a:pt x="139" y="1003"/>
                    <a:pt x="277" y="1141"/>
                  </a:cubicBezTo>
                  <a:cubicBezTo>
                    <a:pt x="415" y="864"/>
                    <a:pt x="726" y="726"/>
                    <a:pt x="865" y="588"/>
                  </a:cubicBezTo>
                  <a:cubicBezTo>
                    <a:pt x="865" y="415"/>
                    <a:pt x="1003" y="415"/>
                    <a:pt x="1003" y="415"/>
                  </a:cubicBezTo>
                  <a:cubicBezTo>
                    <a:pt x="1003" y="277"/>
                    <a:pt x="865" y="138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6304179" y="3408678"/>
              <a:ext cx="23228" cy="20421"/>
            </a:xfrm>
            <a:custGeom>
              <a:avLst/>
              <a:gdLst/>
              <a:ahLst/>
              <a:cxnLst/>
              <a:rect l="l" t="t" r="r" b="b"/>
              <a:pathLst>
                <a:path w="1142" h="1004" extrusionOk="0">
                  <a:moveTo>
                    <a:pt x="554" y="1"/>
                  </a:moveTo>
                  <a:cubicBezTo>
                    <a:pt x="415" y="139"/>
                    <a:pt x="277" y="277"/>
                    <a:pt x="1" y="416"/>
                  </a:cubicBezTo>
                  <a:cubicBezTo>
                    <a:pt x="139" y="588"/>
                    <a:pt x="415" y="727"/>
                    <a:pt x="554" y="1003"/>
                  </a:cubicBezTo>
                  <a:cubicBezTo>
                    <a:pt x="692" y="865"/>
                    <a:pt x="1003" y="727"/>
                    <a:pt x="1141" y="588"/>
                  </a:cubicBezTo>
                  <a:cubicBezTo>
                    <a:pt x="1003" y="277"/>
                    <a:pt x="692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6743577" y="3815735"/>
              <a:ext cx="35188" cy="23228"/>
            </a:xfrm>
            <a:custGeom>
              <a:avLst/>
              <a:gdLst/>
              <a:ahLst/>
              <a:cxnLst/>
              <a:rect l="l" t="t" r="r" b="b"/>
              <a:pathLst>
                <a:path w="1730" h="1142" extrusionOk="0">
                  <a:moveTo>
                    <a:pt x="1003" y="1"/>
                  </a:moveTo>
                  <a:cubicBezTo>
                    <a:pt x="1003" y="139"/>
                    <a:pt x="865" y="277"/>
                    <a:pt x="865" y="277"/>
                  </a:cubicBezTo>
                  <a:cubicBezTo>
                    <a:pt x="554" y="450"/>
                    <a:pt x="277" y="589"/>
                    <a:pt x="1" y="865"/>
                  </a:cubicBezTo>
                  <a:cubicBezTo>
                    <a:pt x="139" y="865"/>
                    <a:pt x="277" y="1003"/>
                    <a:pt x="416" y="1142"/>
                  </a:cubicBezTo>
                  <a:cubicBezTo>
                    <a:pt x="692" y="1003"/>
                    <a:pt x="1003" y="865"/>
                    <a:pt x="1280" y="589"/>
                  </a:cubicBezTo>
                  <a:lnTo>
                    <a:pt x="1729" y="589"/>
                  </a:lnTo>
                  <a:cubicBezTo>
                    <a:pt x="1556" y="450"/>
                    <a:pt x="1280" y="277"/>
                    <a:pt x="1142" y="139"/>
                  </a:cubicBezTo>
                  <a:lnTo>
                    <a:pt x="1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6887012" y="3768649"/>
              <a:ext cx="63990" cy="73834"/>
            </a:xfrm>
            <a:custGeom>
              <a:avLst/>
              <a:gdLst/>
              <a:ahLst/>
              <a:cxnLst/>
              <a:rect l="l" t="t" r="r" b="b"/>
              <a:pathLst>
                <a:path w="3146" h="3630" extrusionOk="0">
                  <a:moveTo>
                    <a:pt x="1003" y="0"/>
                  </a:moveTo>
                  <a:cubicBezTo>
                    <a:pt x="726" y="311"/>
                    <a:pt x="277" y="588"/>
                    <a:pt x="138" y="1175"/>
                  </a:cubicBezTo>
                  <a:cubicBezTo>
                    <a:pt x="0" y="1590"/>
                    <a:pt x="0" y="2178"/>
                    <a:pt x="277" y="2592"/>
                  </a:cubicBezTo>
                  <a:cubicBezTo>
                    <a:pt x="415" y="2765"/>
                    <a:pt x="415" y="2904"/>
                    <a:pt x="553" y="3042"/>
                  </a:cubicBezTo>
                  <a:cubicBezTo>
                    <a:pt x="726" y="3180"/>
                    <a:pt x="1003" y="3457"/>
                    <a:pt x="1279" y="3457"/>
                  </a:cubicBezTo>
                  <a:cubicBezTo>
                    <a:pt x="1417" y="3457"/>
                    <a:pt x="1417" y="3629"/>
                    <a:pt x="1417" y="3629"/>
                  </a:cubicBezTo>
                  <a:cubicBezTo>
                    <a:pt x="1417" y="3457"/>
                    <a:pt x="1417" y="3457"/>
                    <a:pt x="1590" y="3457"/>
                  </a:cubicBezTo>
                  <a:cubicBezTo>
                    <a:pt x="2143" y="3042"/>
                    <a:pt x="2731" y="2592"/>
                    <a:pt x="3146" y="2178"/>
                  </a:cubicBezTo>
                  <a:lnTo>
                    <a:pt x="3146" y="2039"/>
                  </a:lnTo>
                  <a:lnTo>
                    <a:pt x="3146" y="1901"/>
                  </a:lnTo>
                  <a:cubicBezTo>
                    <a:pt x="3146" y="1728"/>
                    <a:pt x="3007" y="1728"/>
                    <a:pt x="3007" y="1590"/>
                  </a:cubicBezTo>
                  <a:cubicBezTo>
                    <a:pt x="2454" y="1175"/>
                    <a:pt x="1867" y="726"/>
                    <a:pt x="1279" y="311"/>
                  </a:cubicBezTo>
                  <a:cubicBezTo>
                    <a:pt x="1279" y="173"/>
                    <a:pt x="1141" y="173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6160053" y="3250497"/>
              <a:ext cx="70336" cy="73143"/>
            </a:xfrm>
            <a:custGeom>
              <a:avLst/>
              <a:gdLst/>
              <a:ahLst/>
              <a:cxnLst/>
              <a:rect l="l" t="t" r="r" b="b"/>
              <a:pathLst>
                <a:path w="3458" h="3596" extrusionOk="0">
                  <a:moveTo>
                    <a:pt x="1591" y="1"/>
                  </a:moveTo>
                  <a:cubicBezTo>
                    <a:pt x="1038" y="415"/>
                    <a:pt x="450" y="865"/>
                    <a:pt x="1" y="1280"/>
                  </a:cubicBezTo>
                  <a:cubicBezTo>
                    <a:pt x="174" y="1591"/>
                    <a:pt x="450" y="1729"/>
                    <a:pt x="727" y="2005"/>
                  </a:cubicBezTo>
                  <a:cubicBezTo>
                    <a:pt x="1038" y="1867"/>
                    <a:pt x="1176" y="1591"/>
                    <a:pt x="1314" y="1452"/>
                  </a:cubicBezTo>
                  <a:cubicBezTo>
                    <a:pt x="1453" y="1452"/>
                    <a:pt x="1591" y="1280"/>
                    <a:pt x="1591" y="1280"/>
                  </a:cubicBezTo>
                  <a:lnTo>
                    <a:pt x="1729" y="1280"/>
                  </a:lnTo>
                  <a:cubicBezTo>
                    <a:pt x="1729" y="1280"/>
                    <a:pt x="1902" y="1280"/>
                    <a:pt x="2040" y="1452"/>
                  </a:cubicBezTo>
                  <a:cubicBezTo>
                    <a:pt x="2178" y="1591"/>
                    <a:pt x="2178" y="1867"/>
                    <a:pt x="2040" y="2005"/>
                  </a:cubicBezTo>
                  <a:cubicBezTo>
                    <a:pt x="1729" y="2316"/>
                    <a:pt x="1591" y="2455"/>
                    <a:pt x="1453" y="2731"/>
                  </a:cubicBezTo>
                  <a:cubicBezTo>
                    <a:pt x="1453" y="2731"/>
                    <a:pt x="1591" y="2870"/>
                    <a:pt x="1729" y="2870"/>
                  </a:cubicBezTo>
                  <a:lnTo>
                    <a:pt x="2178" y="2455"/>
                  </a:lnTo>
                  <a:cubicBezTo>
                    <a:pt x="2317" y="2316"/>
                    <a:pt x="2455" y="2316"/>
                    <a:pt x="2455" y="2316"/>
                  </a:cubicBezTo>
                  <a:lnTo>
                    <a:pt x="2766" y="2316"/>
                  </a:lnTo>
                  <a:cubicBezTo>
                    <a:pt x="3043" y="2593"/>
                    <a:pt x="3043" y="2870"/>
                    <a:pt x="2904" y="3008"/>
                  </a:cubicBezTo>
                  <a:cubicBezTo>
                    <a:pt x="2593" y="3181"/>
                    <a:pt x="2455" y="3319"/>
                    <a:pt x="2317" y="3595"/>
                  </a:cubicBezTo>
                  <a:lnTo>
                    <a:pt x="2455" y="3595"/>
                  </a:lnTo>
                  <a:cubicBezTo>
                    <a:pt x="2593" y="3457"/>
                    <a:pt x="2766" y="3319"/>
                    <a:pt x="2904" y="3181"/>
                  </a:cubicBezTo>
                  <a:cubicBezTo>
                    <a:pt x="3043" y="3008"/>
                    <a:pt x="3181" y="3008"/>
                    <a:pt x="3319" y="3008"/>
                  </a:cubicBezTo>
                  <a:lnTo>
                    <a:pt x="3457" y="3008"/>
                  </a:lnTo>
                  <a:cubicBezTo>
                    <a:pt x="3319" y="2731"/>
                    <a:pt x="3043" y="2593"/>
                    <a:pt x="2904" y="2316"/>
                  </a:cubicBezTo>
                  <a:cubicBezTo>
                    <a:pt x="2455" y="1591"/>
                    <a:pt x="2040" y="865"/>
                    <a:pt x="15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6488375" y="3370724"/>
              <a:ext cx="275627" cy="257342"/>
            </a:xfrm>
            <a:custGeom>
              <a:avLst/>
              <a:gdLst/>
              <a:ahLst/>
              <a:cxnLst/>
              <a:rect l="l" t="t" r="r" b="b"/>
              <a:pathLst>
                <a:path w="13551" h="12652" extrusionOk="0">
                  <a:moveTo>
                    <a:pt x="865" y="0"/>
                  </a:moveTo>
                  <a:cubicBezTo>
                    <a:pt x="727" y="0"/>
                    <a:pt x="588" y="139"/>
                    <a:pt x="450" y="139"/>
                  </a:cubicBezTo>
                  <a:lnTo>
                    <a:pt x="1" y="139"/>
                  </a:lnTo>
                  <a:cubicBezTo>
                    <a:pt x="1" y="277"/>
                    <a:pt x="139" y="277"/>
                    <a:pt x="139" y="277"/>
                  </a:cubicBezTo>
                  <a:cubicBezTo>
                    <a:pt x="1453" y="1417"/>
                    <a:pt x="2731" y="2731"/>
                    <a:pt x="3907" y="3733"/>
                  </a:cubicBezTo>
                  <a:lnTo>
                    <a:pt x="4321" y="4183"/>
                  </a:lnTo>
                  <a:lnTo>
                    <a:pt x="6188" y="5911"/>
                  </a:lnTo>
                  <a:lnTo>
                    <a:pt x="7052" y="6602"/>
                  </a:lnTo>
                  <a:lnTo>
                    <a:pt x="8642" y="8054"/>
                  </a:lnTo>
                  <a:cubicBezTo>
                    <a:pt x="10232" y="9506"/>
                    <a:pt x="11822" y="10923"/>
                    <a:pt x="13550" y="12651"/>
                  </a:cubicBezTo>
                  <a:lnTo>
                    <a:pt x="13550" y="11649"/>
                  </a:lnTo>
                  <a:cubicBezTo>
                    <a:pt x="12548" y="10646"/>
                    <a:pt x="11373" y="9782"/>
                    <a:pt x="10370" y="8918"/>
                  </a:cubicBezTo>
                  <a:cubicBezTo>
                    <a:pt x="9091" y="7777"/>
                    <a:pt x="7778" y="6602"/>
                    <a:pt x="6499" y="5323"/>
                  </a:cubicBezTo>
                  <a:cubicBezTo>
                    <a:pt x="4598" y="3595"/>
                    <a:pt x="2731" y="1729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6453228" y="3306044"/>
              <a:ext cx="357170" cy="328349"/>
            </a:xfrm>
            <a:custGeom>
              <a:avLst/>
              <a:gdLst/>
              <a:ahLst/>
              <a:cxnLst/>
              <a:rect l="l" t="t" r="r" b="b"/>
              <a:pathLst>
                <a:path w="17560" h="16143" extrusionOk="0">
                  <a:moveTo>
                    <a:pt x="5185" y="0"/>
                  </a:moveTo>
                  <a:cubicBezTo>
                    <a:pt x="4183" y="0"/>
                    <a:pt x="3181" y="139"/>
                    <a:pt x="2316" y="450"/>
                  </a:cubicBezTo>
                  <a:cubicBezTo>
                    <a:pt x="1729" y="588"/>
                    <a:pt x="1314" y="726"/>
                    <a:pt x="726" y="1003"/>
                  </a:cubicBezTo>
                  <a:cubicBezTo>
                    <a:pt x="450" y="1141"/>
                    <a:pt x="139" y="1452"/>
                    <a:pt x="1" y="1590"/>
                  </a:cubicBezTo>
                  <a:cubicBezTo>
                    <a:pt x="588" y="2178"/>
                    <a:pt x="1141" y="2731"/>
                    <a:pt x="1729" y="3319"/>
                  </a:cubicBezTo>
                  <a:lnTo>
                    <a:pt x="2178" y="3319"/>
                  </a:lnTo>
                  <a:cubicBezTo>
                    <a:pt x="2316" y="3319"/>
                    <a:pt x="2455" y="3180"/>
                    <a:pt x="2593" y="3180"/>
                  </a:cubicBezTo>
                  <a:cubicBezTo>
                    <a:pt x="2005" y="2731"/>
                    <a:pt x="1452" y="2178"/>
                    <a:pt x="865" y="1729"/>
                  </a:cubicBezTo>
                  <a:cubicBezTo>
                    <a:pt x="1141" y="1452"/>
                    <a:pt x="1452" y="1314"/>
                    <a:pt x="1729" y="1141"/>
                  </a:cubicBezTo>
                  <a:cubicBezTo>
                    <a:pt x="2178" y="864"/>
                    <a:pt x="2593" y="726"/>
                    <a:pt x="3042" y="588"/>
                  </a:cubicBezTo>
                  <a:cubicBezTo>
                    <a:pt x="3734" y="450"/>
                    <a:pt x="4321" y="277"/>
                    <a:pt x="5047" y="277"/>
                  </a:cubicBezTo>
                  <a:cubicBezTo>
                    <a:pt x="6049" y="277"/>
                    <a:pt x="7052" y="450"/>
                    <a:pt x="8054" y="726"/>
                  </a:cubicBezTo>
                  <a:cubicBezTo>
                    <a:pt x="9091" y="1003"/>
                    <a:pt x="10094" y="1452"/>
                    <a:pt x="11096" y="1867"/>
                  </a:cubicBezTo>
                  <a:cubicBezTo>
                    <a:pt x="12237" y="2593"/>
                    <a:pt x="13412" y="3457"/>
                    <a:pt x="14414" y="4459"/>
                  </a:cubicBezTo>
                  <a:cubicBezTo>
                    <a:pt x="14967" y="5047"/>
                    <a:pt x="15555" y="5634"/>
                    <a:pt x="16004" y="6326"/>
                  </a:cubicBezTo>
                  <a:cubicBezTo>
                    <a:pt x="16281" y="7052"/>
                    <a:pt x="16557" y="7777"/>
                    <a:pt x="16695" y="8503"/>
                  </a:cubicBezTo>
                  <a:cubicBezTo>
                    <a:pt x="17007" y="9367"/>
                    <a:pt x="17145" y="10232"/>
                    <a:pt x="17145" y="11096"/>
                  </a:cubicBezTo>
                  <a:cubicBezTo>
                    <a:pt x="17145" y="11822"/>
                    <a:pt x="17007" y="12375"/>
                    <a:pt x="16868" y="13100"/>
                  </a:cubicBezTo>
                  <a:cubicBezTo>
                    <a:pt x="16695" y="13550"/>
                    <a:pt x="16557" y="13965"/>
                    <a:pt x="16281" y="14552"/>
                  </a:cubicBezTo>
                  <a:cubicBezTo>
                    <a:pt x="16142" y="14690"/>
                    <a:pt x="16004" y="14967"/>
                    <a:pt x="15831" y="15278"/>
                  </a:cubicBezTo>
                  <a:cubicBezTo>
                    <a:pt x="15693" y="15140"/>
                    <a:pt x="15555" y="14967"/>
                    <a:pt x="15278" y="14829"/>
                  </a:cubicBezTo>
                  <a:lnTo>
                    <a:pt x="15278" y="15831"/>
                  </a:lnTo>
                  <a:cubicBezTo>
                    <a:pt x="15417" y="15831"/>
                    <a:pt x="15417" y="16004"/>
                    <a:pt x="15555" y="16142"/>
                  </a:cubicBezTo>
                  <a:cubicBezTo>
                    <a:pt x="15693" y="16004"/>
                    <a:pt x="15831" y="15831"/>
                    <a:pt x="16004" y="15693"/>
                  </a:cubicBezTo>
                  <a:cubicBezTo>
                    <a:pt x="16281" y="15416"/>
                    <a:pt x="16557" y="14967"/>
                    <a:pt x="16695" y="14690"/>
                  </a:cubicBezTo>
                  <a:cubicBezTo>
                    <a:pt x="17007" y="14276"/>
                    <a:pt x="17145" y="13688"/>
                    <a:pt x="17283" y="13239"/>
                  </a:cubicBezTo>
                  <a:cubicBezTo>
                    <a:pt x="17421" y="12686"/>
                    <a:pt x="17560" y="11960"/>
                    <a:pt x="17560" y="11234"/>
                  </a:cubicBezTo>
                  <a:cubicBezTo>
                    <a:pt x="17560" y="10370"/>
                    <a:pt x="17421" y="9506"/>
                    <a:pt x="17283" y="8780"/>
                  </a:cubicBezTo>
                  <a:cubicBezTo>
                    <a:pt x="17007" y="7916"/>
                    <a:pt x="16695" y="7190"/>
                    <a:pt x="16281" y="6499"/>
                  </a:cubicBezTo>
                  <a:cubicBezTo>
                    <a:pt x="15693" y="5634"/>
                    <a:pt x="14967" y="4770"/>
                    <a:pt x="14103" y="3906"/>
                  </a:cubicBezTo>
                  <a:cubicBezTo>
                    <a:pt x="13239" y="3042"/>
                    <a:pt x="12237" y="2178"/>
                    <a:pt x="11096" y="1590"/>
                  </a:cubicBezTo>
                  <a:cubicBezTo>
                    <a:pt x="10094" y="1003"/>
                    <a:pt x="9229" y="726"/>
                    <a:pt x="8365" y="450"/>
                  </a:cubicBezTo>
                  <a:cubicBezTo>
                    <a:pt x="7363" y="139"/>
                    <a:pt x="6188" y="0"/>
                    <a:pt x="5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6447594" y="3338384"/>
              <a:ext cx="2848" cy="11960"/>
            </a:xfrm>
            <a:custGeom>
              <a:avLst/>
              <a:gdLst/>
              <a:ahLst/>
              <a:cxnLst/>
              <a:rect l="l" t="t" r="r" b="b"/>
              <a:pathLst>
                <a:path w="140" h="588" extrusionOk="0">
                  <a:moveTo>
                    <a:pt x="139" y="0"/>
                  </a:moveTo>
                  <a:cubicBezTo>
                    <a:pt x="1" y="139"/>
                    <a:pt x="1" y="415"/>
                    <a:pt x="139" y="588"/>
                  </a:cubicBezTo>
                  <a:lnTo>
                    <a:pt x="139" y="27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6482761" y="3373531"/>
              <a:ext cx="284048" cy="258033"/>
            </a:xfrm>
            <a:custGeom>
              <a:avLst/>
              <a:gdLst/>
              <a:ahLst/>
              <a:cxnLst/>
              <a:rect l="l" t="t" r="r" b="b"/>
              <a:pathLst>
                <a:path w="13965" h="12686" extrusionOk="0">
                  <a:moveTo>
                    <a:pt x="0" y="1"/>
                  </a:moveTo>
                  <a:cubicBezTo>
                    <a:pt x="2143" y="1867"/>
                    <a:pt x="4183" y="3872"/>
                    <a:pt x="6187" y="5911"/>
                  </a:cubicBezTo>
                  <a:cubicBezTo>
                    <a:pt x="7466" y="7052"/>
                    <a:pt x="8780" y="8192"/>
                    <a:pt x="10059" y="9368"/>
                  </a:cubicBezTo>
                  <a:cubicBezTo>
                    <a:pt x="11329" y="10470"/>
                    <a:pt x="12566" y="11444"/>
                    <a:pt x="13834" y="12570"/>
                  </a:cubicBezTo>
                  <a:lnTo>
                    <a:pt x="13834" y="12570"/>
                  </a:lnTo>
                  <a:cubicBezTo>
                    <a:pt x="13826" y="12538"/>
                    <a:pt x="13826" y="12513"/>
                    <a:pt x="13826" y="12513"/>
                  </a:cubicBezTo>
                  <a:cubicBezTo>
                    <a:pt x="12098" y="10785"/>
                    <a:pt x="10508" y="9368"/>
                    <a:pt x="8918" y="7916"/>
                  </a:cubicBezTo>
                  <a:lnTo>
                    <a:pt x="7328" y="6464"/>
                  </a:lnTo>
                  <a:lnTo>
                    <a:pt x="6464" y="5773"/>
                  </a:lnTo>
                  <a:lnTo>
                    <a:pt x="4597" y="4045"/>
                  </a:lnTo>
                  <a:lnTo>
                    <a:pt x="4183" y="3595"/>
                  </a:lnTo>
                  <a:cubicBezTo>
                    <a:pt x="3007" y="2593"/>
                    <a:pt x="1729" y="1279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  <a:moveTo>
                    <a:pt x="13834" y="12570"/>
                  </a:moveTo>
                  <a:cubicBezTo>
                    <a:pt x="13847" y="12620"/>
                    <a:pt x="13879" y="12686"/>
                    <a:pt x="13965" y="12686"/>
                  </a:cubicBezTo>
                  <a:cubicBezTo>
                    <a:pt x="13921" y="12647"/>
                    <a:pt x="13878" y="12608"/>
                    <a:pt x="13834" y="12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6450421" y="3294085"/>
              <a:ext cx="369110" cy="343115"/>
            </a:xfrm>
            <a:custGeom>
              <a:avLst/>
              <a:gdLst/>
              <a:ahLst/>
              <a:cxnLst/>
              <a:rect l="l" t="t" r="r" b="b"/>
              <a:pathLst>
                <a:path w="18147" h="16869" extrusionOk="0">
                  <a:moveTo>
                    <a:pt x="5185" y="1"/>
                  </a:moveTo>
                  <a:cubicBezTo>
                    <a:pt x="3457" y="1"/>
                    <a:pt x="1590" y="450"/>
                    <a:pt x="277" y="1729"/>
                  </a:cubicBezTo>
                  <a:lnTo>
                    <a:pt x="139" y="1902"/>
                  </a:lnTo>
                  <a:lnTo>
                    <a:pt x="0" y="2040"/>
                  </a:lnTo>
                  <a:lnTo>
                    <a:pt x="0" y="2178"/>
                  </a:lnTo>
                  <a:lnTo>
                    <a:pt x="0" y="2455"/>
                  </a:lnTo>
                  <a:lnTo>
                    <a:pt x="0" y="2766"/>
                  </a:lnTo>
                  <a:cubicBezTo>
                    <a:pt x="588" y="3042"/>
                    <a:pt x="1003" y="3457"/>
                    <a:pt x="1590" y="3907"/>
                  </a:cubicBezTo>
                  <a:lnTo>
                    <a:pt x="1867" y="3907"/>
                  </a:lnTo>
                  <a:cubicBezTo>
                    <a:pt x="1279" y="3319"/>
                    <a:pt x="726" y="2766"/>
                    <a:pt x="139" y="2178"/>
                  </a:cubicBezTo>
                  <a:cubicBezTo>
                    <a:pt x="277" y="2040"/>
                    <a:pt x="588" y="1729"/>
                    <a:pt x="864" y="1591"/>
                  </a:cubicBezTo>
                  <a:cubicBezTo>
                    <a:pt x="1452" y="1314"/>
                    <a:pt x="1867" y="1176"/>
                    <a:pt x="2454" y="1038"/>
                  </a:cubicBezTo>
                  <a:cubicBezTo>
                    <a:pt x="3319" y="727"/>
                    <a:pt x="4321" y="588"/>
                    <a:pt x="5323" y="588"/>
                  </a:cubicBezTo>
                  <a:cubicBezTo>
                    <a:pt x="6326" y="588"/>
                    <a:pt x="7501" y="727"/>
                    <a:pt x="8503" y="1038"/>
                  </a:cubicBezTo>
                  <a:cubicBezTo>
                    <a:pt x="9367" y="1314"/>
                    <a:pt x="10232" y="1591"/>
                    <a:pt x="11234" y="2178"/>
                  </a:cubicBezTo>
                  <a:cubicBezTo>
                    <a:pt x="12375" y="2766"/>
                    <a:pt x="13377" y="3630"/>
                    <a:pt x="14241" y="4494"/>
                  </a:cubicBezTo>
                  <a:cubicBezTo>
                    <a:pt x="15105" y="5358"/>
                    <a:pt x="15831" y="6222"/>
                    <a:pt x="16419" y="7087"/>
                  </a:cubicBezTo>
                  <a:cubicBezTo>
                    <a:pt x="16833" y="7778"/>
                    <a:pt x="17145" y="8504"/>
                    <a:pt x="17421" y="9368"/>
                  </a:cubicBezTo>
                  <a:cubicBezTo>
                    <a:pt x="17559" y="10094"/>
                    <a:pt x="17698" y="10958"/>
                    <a:pt x="17698" y="11822"/>
                  </a:cubicBezTo>
                  <a:cubicBezTo>
                    <a:pt x="17698" y="12548"/>
                    <a:pt x="17559" y="13274"/>
                    <a:pt x="17421" y="13827"/>
                  </a:cubicBezTo>
                  <a:cubicBezTo>
                    <a:pt x="17283" y="14276"/>
                    <a:pt x="17145" y="14864"/>
                    <a:pt x="16833" y="15278"/>
                  </a:cubicBezTo>
                  <a:cubicBezTo>
                    <a:pt x="16695" y="15555"/>
                    <a:pt x="16419" y="16004"/>
                    <a:pt x="16142" y="16281"/>
                  </a:cubicBezTo>
                  <a:cubicBezTo>
                    <a:pt x="15969" y="16419"/>
                    <a:pt x="15831" y="16592"/>
                    <a:pt x="15693" y="16730"/>
                  </a:cubicBezTo>
                  <a:cubicBezTo>
                    <a:pt x="15555" y="16592"/>
                    <a:pt x="15555" y="16419"/>
                    <a:pt x="15416" y="16419"/>
                  </a:cubicBezTo>
                  <a:cubicBezTo>
                    <a:pt x="15416" y="16419"/>
                    <a:pt x="15416" y="16592"/>
                    <a:pt x="15555" y="16592"/>
                  </a:cubicBezTo>
                  <a:cubicBezTo>
                    <a:pt x="15555" y="16730"/>
                    <a:pt x="15693" y="16730"/>
                    <a:pt x="15693" y="16868"/>
                  </a:cubicBezTo>
                  <a:lnTo>
                    <a:pt x="15969" y="16868"/>
                  </a:lnTo>
                  <a:cubicBezTo>
                    <a:pt x="16142" y="16868"/>
                    <a:pt x="16280" y="16868"/>
                    <a:pt x="16280" y="16730"/>
                  </a:cubicBezTo>
                  <a:cubicBezTo>
                    <a:pt x="16419" y="16730"/>
                    <a:pt x="16419" y="16730"/>
                    <a:pt x="16557" y="16592"/>
                  </a:cubicBezTo>
                  <a:cubicBezTo>
                    <a:pt x="16695" y="16281"/>
                    <a:pt x="17006" y="15866"/>
                    <a:pt x="17145" y="15555"/>
                  </a:cubicBezTo>
                  <a:cubicBezTo>
                    <a:pt x="17421" y="15140"/>
                    <a:pt x="17559" y="14864"/>
                    <a:pt x="17698" y="14414"/>
                  </a:cubicBezTo>
                  <a:cubicBezTo>
                    <a:pt x="18009" y="13688"/>
                    <a:pt x="18147" y="12824"/>
                    <a:pt x="18147" y="12098"/>
                  </a:cubicBezTo>
                  <a:cubicBezTo>
                    <a:pt x="18147" y="11234"/>
                    <a:pt x="18147" y="10543"/>
                    <a:pt x="18009" y="9679"/>
                  </a:cubicBezTo>
                  <a:cubicBezTo>
                    <a:pt x="17870" y="8953"/>
                    <a:pt x="17559" y="8227"/>
                    <a:pt x="17283" y="7363"/>
                  </a:cubicBezTo>
                  <a:cubicBezTo>
                    <a:pt x="16695" y="6050"/>
                    <a:pt x="15693" y="4909"/>
                    <a:pt x="14690" y="3907"/>
                  </a:cubicBezTo>
                  <a:cubicBezTo>
                    <a:pt x="14103" y="3319"/>
                    <a:pt x="13550" y="2904"/>
                    <a:pt x="12824" y="2593"/>
                  </a:cubicBezTo>
                  <a:cubicBezTo>
                    <a:pt x="12236" y="2178"/>
                    <a:pt x="11649" y="1729"/>
                    <a:pt x="11096" y="1452"/>
                  </a:cubicBezTo>
                  <a:cubicBezTo>
                    <a:pt x="10232" y="1038"/>
                    <a:pt x="9367" y="727"/>
                    <a:pt x="8503" y="450"/>
                  </a:cubicBezTo>
                  <a:cubicBezTo>
                    <a:pt x="7501" y="312"/>
                    <a:pt x="6637" y="1"/>
                    <a:pt x="5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6295047" y="339673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6098891" y="3127462"/>
              <a:ext cx="746661" cy="128691"/>
            </a:xfrm>
            <a:custGeom>
              <a:avLst/>
              <a:gdLst/>
              <a:ahLst/>
              <a:cxnLst/>
              <a:rect l="l" t="t" r="r" b="b"/>
              <a:pathLst>
                <a:path w="36709" h="6327" extrusionOk="0">
                  <a:moveTo>
                    <a:pt x="23920" y="1"/>
                  </a:moveTo>
                  <a:cubicBezTo>
                    <a:pt x="22745" y="1"/>
                    <a:pt x="21604" y="139"/>
                    <a:pt x="20602" y="277"/>
                  </a:cubicBezTo>
                  <a:cubicBezTo>
                    <a:pt x="19426" y="588"/>
                    <a:pt x="18424" y="865"/>
                    <a:pt x="17422" y="1141"/>
                  </a:cubicBezTo>
                  <a:cubicBezTo>
                    <a:pt x="16419" y="1591"/>
                    <a:pt x="15417" y="2006"/>
                    <a:pt x="14414" y="2593"/>
                  </a:cubicBezTo>
                  <a:cubicBezTo>
                    <a:pt x="13965" y="2870"/>
                    <a:pt x="13550" y="3181"/>
                    <a:pt x="13101" y="3457"/>
                  </a:cubicBezTo>
                  <a:cubicBezTo>
                    <a:pt x="12686" y="3734"/>
                    <a:pt x="12513" y="4045"/>
                    <a:pt x="12237" y="4321"/>
                  </a:cubicBezTo>
                  <a:cubicBezTo>
                    <a:pt x="11649" y="3734"/>
                    <a:pt x="11096" y="3319"/>
                    <a:pt x="10508" y="2870"/>
                  </a:cubicBezTo>
                  <a:cubicBezTo>
                    <a:pt x="9783" y="2144"/>
                    <a:pt x="9057" y="1729"/>
                    <a:pt x="8365" y="1003"/>
                  </a:cubicBezTo>
                  <a:lnTo>
                    <a:pt x="8054" y="1003"/>
                  </a:lnTo>
                  <a:cubicBezTo>
                    <a:pt x="7916" y="1003"/>
                    <a:pt x="7778" y="1003"/>
                    <a:pt x="7778" y="1141"/>
                  </a:cubicBezTo>
                  <a:cubicBezTo>
                    <a:pt x="6326" y="1280"/>
                    <a:pt x="5185" y="2006"/>
                    <a:pt x="4045" y="2731"/>
                  </a:cubicBezTo>
                  <a:cubicBezTo>
                    <a:pt x="2731" y="3457"/>
                    <a:pt x="1452" y="4321"/>
                    <a:pt x="139" y="5047"/>
                  </a:cubicBezTo>
                  <a:cubicBezTo>
                    <a:pt x="139" y="5047"/>
                    <a:pt x="1" y="5186"/>
                    <a:pt x="1" y="5324"/>
                  </a:cubicBezTo>
                  <a:cubicBezTo>
                    <a:pt x="1" y="5462"/>
                    <a:pt x="1" y="5600"/>
                    <a:pt x="139" y="5600"/>
                  </a:cubicBezTo>
                  <a:cubicBezTo>
                    <a:pt x="139" y="5773"/>
                    <a:pt x="139" y="5773"/>
                    <a:pt x="277" y="5773"/>
                  </a:cubicBezTo>
                  <a:lnTo>
                    <a:pt x="277" y="5911"/>
                  </a:lnTo>
                  <a:lnTo>
                    <a:pt x="727" y="6326"/>
                  </a:lnTo>
                  <a:lnTo>
                    <a:pt x="727" y="6050"/>
                  </a:lnTo>
                  <a:cubicBezTo>
                    <a:pt x="588" y="5773"/>
                    <a:pt x="588" y="5462"/>
                    <a:pt x="727" y="5186"/>
                  </a:cubicBezTo>
                  <a:cubicBezTo>
                    <a:pt x="727" y="5047"/>
                    <a:pt x="865" y="4909"/>
                    <a:pt x="1003" y="4736"/>
                  </a:cubicBezTo>
                  <a:cubicBezTo>
                    <a:pt x="2317" y="3872"/>
                    <a:pt x="3734" y="3181"/>
                    <a:pt x="5047" y="2593"/>
                  </a:cubicBezTo>
                  <a:lnTo>
                    <a:pt x="5185" y="2455"/>
                  </a:lnTo>
                  <a:cubicBezTo>
                    <a:pt x="5773" y="2144"/>
                    <a:pt x="6464" y="1867"/>
                    <a:pt x="7052" y="1591"/>
                  </a:cubicBezTo>
                  <a:cubicBezTo>
                    <a:pt x="7190" y="1452"/>
                    <a:pt x="7328" y="1452"/>
                    <a:pt x="7328" y="1452"/>
                  </a:cubicBezTo>
                  <a:lnTo>
                    <a:pt x="7916" y="1452"/>
                  </a:lnTo>
                  <a:cubicBezTo>
                    <a:pt x="8193" y="1452"/>
                    <a:pt x="8365" y="1452"/>
                    <a:pt x="8504" y="1591"/>
                  </a:cubicBezTo>
                  <a:cubicBezTo>
                    <a:pt x="9644" y="2593"/>
                    <a:pt x="10785" y="3596"/>
                    <a:pt x="12098" y="5047"/>
                  </a:cubicBezTo>
                  <a:cubicBezTo>
                    <a:pt x="13550" y="3734"/>
                    <a:pt x="15106" y="2731"/>
                    <a:pt x="16696" y="2006"/>
                  </a:cubicBezTo>
                  <a:cubicBezTo>
                    <a:pt x="18735" y="1141"/>
                    <a:pt x="20878" y="588"/>
                    <a:pt x="23056" y="416"/>
                  </a:cubicBezTo>
                  <a:lnTo>
                    <a:pt x="24196" y="416"/>
                  </a:lnTo>
                  <a:cubicBezTo>
                    <a:pt x="26063" y="416"/>
                    <a:pt x="27791" y="727"/>
                    <a:pt x="29519" y="1141"/>
                  </a:cubicBezTo>
                  <a:cubicBezTo>
                    <a:pt x="29658" y="1141"/>
                    <a:pt x="29969" y="1280"/>
                    <a:pt x="30245" y="1452"/>
                  </a:cubicBezTo>
                  <a:lnTo>
                    <a:pt x="30383" y="1452"/>
                  </a:lnTo>
                  <a:cubicBezTo>
                    <a:pt x="30383" y="1591"/>
                    <a:pt x="30383" y="1591"/>
                    <a:pt x="30522" y="1729"/>
                  </a:cubicBezTo>
                  <a:cubicBezTo>
                    <a:pt x="31248" y="2144"/>
                    <a:pt x="32112" y="2593"/>
                    <a:pt x="32976" y="3008"/>
                  </a:cubicBezTo>
                  <a:cubicBezTo>
                    <a:pt x="34116" y="3734"/>
                    <a:pt x="35430" y="4598"/>
                    <a:pt x="36709" y="5324"/>
                  </a:cubicBezTo>
                  <a:cubicBezTo>
                    <a:pt x="35845" y="4598"/>
                    <a:pt x="34981" y="3872"/>
                    <a:pt x="33978" y="3319"/>
                  </a:cubicBezTo>
                  <a:cubicBezTo>
                    <a:pt x="32699" y="2455"/>
                    <a:pt x="31248" y="1729"/>
                    <a:pt x="29658" y="1141"/>
                  </a:cubicBezTo>
                  <a:cubicBezTo>
                    <a:pt x="28068" y="416"/>
                    <a:pt x="26339" y="139"/>
                    <a:pt x="24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6884185" y="3291278"/>
              <a:ext cx="96351" cy="474573"/>
            </a:xfrm>
            <a:custGeom>
              <a:avLst/>
              <a:gdLst/>
              <a:ahLst/>
              <a:cxnLst/>
              <a:rect l="l" t="t" r="r" b="b"/>
              <a:pathLst>
                <a:path w="4737" h="23332" extrusionOk="0">
                  <a:moveTo>
                    <a:pt x="865" y="0"/>
                  </a:moveTo>
                  <a:lnTo>
                    <a:pt x="865" y="0"/>
                  </a:lnTo>
                  <a:cubicBezTo>
                    <a:pt x="1003" y="311"/>
                    <a:pt x="1142" y="450"/>
                    <a:pt x="1280" y="726"/>
                  </a:cubicBezTo>
                  <a:cubicBezTo>
                    <a:pt x="2420" y="2455"/>
                    <a:pt x="3285" y="4459"/>
                    <a:pt x="3872" y="6637"/>
                  </a:cubicBezTo>
                  <a:cubicBezTo>
                    <a:pt x="4460" y="8642"/>
                    <a:pt x="4598" y="10819"/>
                    <a:pt x="4322" y="12824"/>
                  </a:cubicBezTo>
                  <a:cubicBezTo>
                    <a:pt x="4149" y="15002"/>
                    <a:pt x="3457" y="17145"/>
                    <a:pt x="2282" y="19011"/>
                  </a:cubicBezTo>
                  <a:cubicBezTo>
                    <a:pt x="1867" y="19737"/>
                    <a:pt x="1280" y="20601"/>
                    <a:pt x="554" y="21327"/>
                  </a:cubicBezTo>
                  <a:cubicBezTo>
                    <a:pt x="416" y="21465"/>
                    <a:pt x="277" y="21742"/>
                    <a:pt x="1" y="21915"/>
                  </a:cubicBezTo>
                  <a:cubicBezTo>
                    <a:pt x="554" y="22329"/>
                    <a:pt x="1142" y="22917"/>
                    <a:pt x="1556" y="23332"/>
                  </a:cubicBezTo>
                  <a:cubicBezTo>
                    <a:pt x="1764" y="23332"/>
                    <a:pt x="1956" y="23270"/>
                    <a:pt x="2102" y="23270"/>
                  </a:cubicBezTo>
                  <a:cubicBezTo>
                    <a:pt x="2175" y="23270"/>
                    <a:pt x="2236" y="23286"/>
                    <a:pt x="2282" y="23332"/>
                  </a:cubicBezTo>
                  <a:cubicBezTo>
                    <a:pt x="1867" y="22917"/>
                    <a:pt x="1280" y="22468"/>
                    <a:pt x="692" y="21915"/>
                  </a:cubicBezTo>
                  <a:cubicBezTo>
                    <a:pt x="692" y="21915"/>
                    <a:pt x="865" y="21915"/>
                    <a:pt x="865" y="21742"/>
                  </a:cubicBezTo>
                  <a:cubicBezTo>
                    <a:pt x="1003" y="21465"/>
                    <a:pt x="1142" y="21327"/>
                    <a:pt x="1280" y="21189"/>
                  </a:cubicBezTo>
                  <a:cubicBezTo>
                    <a:pt x="1418" y="20878"/>
                    <a:pt x="1729" y="20601"/>
                    <a:pt x="1867" y="20325"/>
                  </a:cubicBezTo>
                  <a:cubicBezTo>
                    <a:pt x="2144" y="20014"/>
                    <a:pt x="2420" y="19737"/>
                    <a:pt x="2593" y="19322"/>
                  </a:cubicBezTo>
                  <a:cubicBezTo>
                    <a:pt x="3146" y="18596"/>
                    <a:pt x="3457" y="17871"/>
                    <a:pt x="3872" y="17006"/>
                  </a:cubicBezTo>
                  <a:cubicBezTo>
                    <a:pt x="4010" y="16730"/>
                    <a:pt x="4010" y="16281"/>
                    <a:pt x="4149" y="15866"/>
                  </a:cubicBezTo>
                  <a:cubicBezTo>
                    <a:pt x="4322" y="15416"/>
                    <a:pt x="4322" y="15002"/>
                    <a:pt x="4460" y="14552"/>
                  </a:cubicBezTo>
                  <a:cubicBezTo>
                    <a:pt x="4598" y="13688"/>
                    <a:pt x="4598" y="12824"/>
                    <a:pt x="4598" y="11960"/>
                  </a:cubicBezTo>
                  <a:cubicBezTo>
                    <a:pt x="4736" y="10232"/>
                    <a:pt x="4598" y="8503"/>
                    <a:pt x="4322" y="6775"/>
                  </a:cubicBezTo>
                  <a:cubicBezTo>
                    <a:pt x="4149" y="6637"/>
                    <a:pt x="4149" y="6360"/>
                    <a:pt x="4010" y="6049"/>
                  </a:cubicBezTo>
                  <a:lnTo>
                    <a:pt x="4149" y="6049"/>
                  </a:lnTo>
                  <a:cubicBezTo>
                    <a:pt x="4149" y="5911"/>
                    <a:pt x="4010" y="5773"/>
                    <a:pt x="4010" y="5635"/>
                  </a:cubicBezTo>
                  <a:cubicBezTo>
                    <a:pt x="3596" y="4459"/>
                    <a:pt x="3008" y="3319"/>
                    <a:pt x="2282" y="2178"/>
                  </a:cubicBezTo>
                  <a:cubicBezTo>
                    <a:pt x="1867" y="1452"/>
                    <a:pt x="1418" y="726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6274646" y="3414312"/>
              <a:ext cx="562482" cy="503395"/>
            </a:xfrm>
            <a:custGeom>
              <a:avLst/>
              <a:gdLst/>
              <a:ahLst/>
              <a:cxnLst/>
              <a:rect l="l" t="t" r="r" b="b"/>
              <a:pathLst>
                <a:path w="27654" h="24749" extrusionOk="0">
                  <a:moveTo>
                    <a:pt x="1" y="0"/>
                  </a:moveTo>
                  <a:cubicBezTo>
                    <a:pt x="47" y="34"/>
                    <a:pt x="93" y="68"/>
                    <a:pt x="139" y="102"/>
                  </a:cubicBezTo>
                  <a:lnTo>
                    <a:pt x="139" y="102"/>
                  </a:lnTo>
                  <a:cubicBezTo>
                    <a:pt x="138" y="0"/>
                    <a:pt x="126" y="0"/>
                    <a:pt x="1" y="0"/>
                  </a:cubicBezTo>
                  <a:close/>
                  <a:moveTo>
                    <a:pt x="27653" y="24196"/>
                  </a:moveTo>
                  <a:lnTo>
                    <a:pt x="27653" y="24196"/>
                  </a:lnTo>
                  <a:cubicBezTo>
                    <a:pt x="27567" y="24239"/>
                    <a:pt x="27477" y="24285"/>
                    <a:pt x="27391" y="24333"/>
                  </a:cubicBezTo>
                  <a:lnTo>
                    <a:pt x="27391" y="24333"/>
                  </a:lnTo>
                  <a:cubicBezTo>
                    <a:pt x="27429" y="24329"/>
                    <a:pt x="27541" y="24308"/>
                    <a:pt x="27653" y="24196"/>
                  </a:cubicBezTo>
                  <a:close/>
                  <a:moveTo>
                    <a:pt x="139" y="102"/>
                  </a:moveTo>
                  <a:cubicBezTo>
                    <a:pt x="139" y="113"/>
                    <a:pt x="139" y="125"/>
                    <a:pt x="139" y="139"/>
                  </a:cubicBezTo>
                  <a:cubicBezTo>
                    <a:pt x="1453" y="1452"/>
                    <a:pt x="2870" y="2731"/>
                    <a:pt x="4045" y="4044"/>
                  </a:cubicBezTo>
                  <a:cubicBezTo>
                    <a:pt x="5186" y="5323"/>
                    <a:pt x="6326" y="6637"/>
                    <a:pt x="7502" y="7777"/>
                  </a:cubicBezTo>
                  <a:cubicBezTo>
                    <a:pt x="8055" y="8503"/>
                    <a:pt x="8642" y="9091"/>
                    <a:pt x="9230" y="9644"/>
                  </a:cubicBezTo>
                  <a:cubicBezTo>
                    <a:pt x="9921" y="10232"/>
                    <a:pt x="10509" y="10819"/>
                    <a:pt x="11235" y="11234"/>
                  </a:cubicBezTo>
                  <a:cubicBezTo>
                    <a:pt x="12686" y="12409"/>
                    <a:pt x="14104" y="13550"/>
                    <a:pt x="15417" y="14829"/>
                  </a:cubicBezTo>
                  <a:cubicBezTo>
                    <a:pt x="17284" y="16419"/>
                    <a:pt x="19012" y="18147"/>
                    <a:pt x="20878" y="19737"/>
                  </a:cubicBezTo>
                  <a:cubicBezTo>
                    <a:pt x="21742" y="20601"/>
                    <a:pt x="22745" y="21327"/>
                    <a:pt x="23609" y="22191"/>
                  </a:cubicBezTo>
                  <a:cubicBezTo>
                    <a:pt x="24473" y="23055"/>
                    <a:pt x="25337" y="23919"/>
                    <a:pt x="26340" y="24645"/>
                  </a:cubicBezTo>
                  <a:cubicBezTo>
                    <a:pt x="26426" y="24714"/>
                    <a:pt x="26538" y="24749"/>
                    <a:pt x="26646" y="24749"/>
                  </a:cubicBezTo>
                  <a:cubicBezTo>
                    <a:pt x="26754" y="24749"/>
                    <a:pt x="26858" y="24714"/>
                    <a:pt x="26927" y="24645"/>
                  </a:cubicBezTo>
                  <a:cubicBezTo>
                    <a:pt x="27022" y="24550"/>
                    <a:pt x="27199" y="24438"/>
                    <a:pt x="27391" y="24333"/>
                  </a:cubicBezTo>
                  <a:lnTo>
                    <a:pt x="27391" y="24333"/>
                  </a:lnTo>
                  <a:cubicBezTo>
                    <a:pt x="27382" y="24334"/>
                    <a:pt x="27377" y="24334"/>
                    <a:pt x="27377" y="24334"/>
                  </a:cubicBezTo>
                  <a:cubicBezTo>
                    <a:pt x="27204" y="24334"/>
                    <a:pt x="27204" y="24334"/>
                    <a:pt x="27065" y="24507"/>
                  </a:cubicBezTo>
                  <a:lnTo>
                    <a:pt x="26927" y="24507"/>
                  </a:lnTo>
                  <a:cubicBezTo>
                    <a:pt x="26789" y="24507"/>
                    <a:pt x="26512" y="24334"/>
                    <a:pt x="26340" y="24196"/>
                  </a:cubicBezTo>
                  <a:cubicBezTo>
                    <a:pt x="24611" y="22606"/>
                    <a:pt x="22883" y="21050"/>
                    <a:pt x="21017" y="19460"/>
                  </a:cubicBezTo>
                  <a:lnTo>
                    <a:pt x="21017" y="19322"/>
                  </a:lnTo>
                  <a:lnTo>
                    <a:pt x="20464" y="18873"/>
                  </a:lnTo>
                  <a:cubicBezTo>
                    <a:pt x="19427" y="18009"/>
                    <a:pt x="18424" y="17145"/>
                    <a:pt x="17422" y="16280"/>
                  </a:cubicBezTo>
                  <a:cubicBezTo>
                    <a:pt x="16558" y="15416"/>
                    <a:pt x="15555" y="14552"/>
                    <a:pt x="14691" y="13688"/>
                  </a:cubicBezTo>
                  <a:lnTo>
                    <a:pt x="14553" y="13688"/>
                  </a:lnTo>
                  <a:cubicBezTo>
                    <a:pt x="12963" y="11960"/>
                    <a:pt x="11235" y="10370"/>
                    <a:pt x="9506" y="8780"/>
                  </a:cubicBezTo>
                  <a:cubicBezTo>
                    <a:pt x="7502" y="6913"/>
                    <a:pt x="5324" y="5047"/>
                    <a:pt x="3319" y="3042"/>
                  </a:cubicBezTo>
                  <a:lnTo>
                    <a:pt x="3319" y="2904"/>
                  </a:lnTo>
                  <a:lnTo>
                    <a:pt x="2732" y="2454"/>
                  </a:lnTo>
                  <a:lnTo>
                    <a:pt x="2593" y="2316"/>
                  </a:lnTo>
                  <a:cubicBezTo>
                    <a:pt x="1901" y="1624"/>
                    <a:pt x="1083" y="806"/>
                    <a:pt x="139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6113658" y="3250497"/>
              <a:ext cx="23228" cy="29554"/>
            </a:xfrm>
            <a:custGeom>
              <a:avLst/>
              <a:gdLst/>
              <a:ahLst/>
              <a:cxnLst/>
              <a:rect l="l" t="t" r="r" b="b"/>
              <a:pathLst>
                <a:path w="1142" h="1453" extrusionOk="0">
                  <a:moveTo>
                    <a:pt x="1" y="1"/>
                  </a:moveTo>
                  <a:lnTo>
                    <a:pt x="1" y="277"/>
                  </a:lnTo>
                  <a:cubicBezTo>
                    <a:pt x="415" y="727"/>
                    <a:pt x="865" y="1003"/>
                    <a:pt x="1141" y="1452"/>
                  </a:cubicBezTo>
                  <a:cubicBezTo>
                    <a:pt x="865" y="1003"/>
                    <a:pt x="415" y="588"/>
                    <a:pt x="139" y="139"/>
                  </a:cubicBezTo>
                  <a:cubicBezTo>
                    <a:pt x="13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6839905" y="3764581"/>
              <a:ext cx="134997" cy="141871"/>
            </a:xfrm>
            <a:custGeom>
              <a:avLst/>
              <a:gdLst/>
              <a:ahLst/>
              <a:cxnLst/>
              <a:rect l="l" t="t" r="r" b="b"/>
              <a:pathLst>
                <a:path w="6637" h="6975" extrusionOk="0">
                  <a:moveTo>
                    <a:pt x="4279" y="0"/>
                  </a:moveTo>
                  <a:cubicBezTo>
                    <a:pt x="4133" y="0"/>
                    <a:pt x="3941" y="62"/>
                    <a:pt x="3733" y="62"/>
                  </a:cubicBezTo>
                  <a:cubicBezTo>
                    <a:pt x="4321" y="511"/>
                    <a:pt x="4909" y="1064"/>
                    <a:pt x="5323" y="1514"/>
                  </a:cubicBezTo>
                  <a:cubicBezTo>
                    <a:pt x="5462" y="1652"/>
                    <a:pt x="5462" y="1928"/>
                    <a:pt x="5462" y="2101"/>
                  </a:cubicBezTo>
                  <a:cubicBezTo>
                    <a:pt x="5634" y="2101"/>
                    <a:pt x="5634" y="2239"/>
                    <a:pt x="5634" y="2239"/>
                  </a:cubicBezTo>
                  <a:lnTo>
                    <a:pt x="5462" y="2378"/>
                  </a:lnTo>
                  <a:cubicBezTo>
                    <a:pt x="5634" y="2654"/>
                    <a:pt x="5634" y="3104"/>
                    <a:pt x="5323" y="3380"/>
                  </a:cubicBezTo>
                  <a:cubicBezTo>
                    <a:pt x="3457" y="4832"/>
                    <a:pt x="1729" y="5972"/>
                    <a:pt x="0" y="6975"/>
                  </a:cubicBezTo>
                  <a:cubicBezTo>
                    <a:pt x="1003" y="6422"/>
                    <a:pt x="2005" y="5972"/>
                    <a:pt x="2869" y="5385"/>
                  </a:cubicBezTo>
                  <a:cubicBezTo>
                    <a:pt x="4183" y="4521"/>
                    <a:pt x="5323" y="3829"/>
                    <a:pt x="6326" y="2792"/>
                  </a:cubicBezTo>
                  <a:cubicBezTo>
                    <a:pt x="6499" y="2654"/>
                    <a:pt x="6499" y="2516"/>
                    <a:pt x="6637" y="2516"/>
                  </a:cubicBezTo>
                  <a:lnTo>
                    <a:pt x="6637" y="2378"/>
                  </a:lnTo>
                  <a:cubicBezTo>
                    <a:pt x="6637" y="2239"/>
                    <a:pt x="6637" y="2101"/>
                    <a:pt x="6499" y="1928"/>
                  </a:cubicBezTo>
                  <a:cubicBezTo>
                    <a:pt x="6049" y="1237"/>
                    <a:pt x="5323" y="649"/>
                    <a:pt x="4597" y="200"/>
                  </a:cubicBezTo>
                  <a:cubicBezTo>
                    <a:pt x="4597" y="62"/>
                    <a:pt x="4597" y="62"/>
                    <a:pt x="4459" y="62"/>
                  </a:cubicBezTo>
                  <a:cubicBezTo>
                    <a:pt x="4413" y="16"/>
                    <a:pt x="4352" y="0"/>
                    <a:pt x="4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6242306" y="3329232"/>
              <a:ext cx="11980" cy="11980"/>
            </a:xfrm>
            <a:custGeom>
              <a:avLst/>
              <a:gdLst/>
              <a:ahLst/>
              <a:cxnLst/>
              <a:rect l="l" t="t" r="r" b="b"/>
              <a:pathLst>
                <a:path w="589" h="589" extrusionOk="0">
                  <a:moveTo>
                    <a:pt x="1" y="1"/>
                  </a:moveTo>
                  <a:cubicBezTo>
                    <a:pt x="277" y="174"/>
                    <a:pt x="450" y="450"/>
                    <a:pt x="589" y="589"/>
                  </a:cubicBezTo>
                  <a:cubicBezTo>
                    <a:pt x="589" y="450"/>
                    <a:pt x="589" y="174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6778744" y="3827695"/>
              <a:ext cx="5634" cy="2827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0" y="1"/>
                  </a:moveTo>
                  <a:cubicBezTo>
                    <a:pt x="0" y="1"/>
                    <a:pt x="57" y="57"/>
                    <a:pt x="134" y="98"/>
                  </a:cubicBezTo>
                  <a:lnTo>
                    <a:pt x="134" y="98"/>
                  </a:lnTo>
                  <a:cubicBezTo>
                    <a:pt x="110" y="1"/>
                    <a:pt x="0" y="1"/>
                    <a:pt x="0" y="1"/>
                  </a:cubicBezTo>
                  <a:close/>
                  <a:moveTo>
                    <a:pt x="134" y="98"/>
                  </a:moveTo>
                  <a:cubicBezTo>
                    <a:pt x="137" y="110"/>
                    <a:pt x="138" y="124"/>
                    <a:pt x="138" y="139"/>
                  </a:cubicBezTo>
                  <a:lnTo>
                    <a:pt x="277" y="139"/>
                  </a:lnTo>
                  <a:cubicBezTo>
                    <a:pt x="227" y="139"/>
                    <a:pt x="177" y="121"/>
                    <a:pt x="134" y="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6752018" y="3803796"/>
              <a:ext cx="11980" cy="11960"/>
            </a:xfrm>
            <a:custGeom>
              <a:avLst/>
              <a:gdLst/>
              <a:ahLst/>
              <a:cxnLst/>
              <a:rect l="l" t="t" r="r" b="b"/>
              <a:pathLst>
                <a:path w="589" h="588" extrusionOk="0">
                  <a:moveTo>
                    <a:pt x="1" y="0"/>
                  </a:moveTo>
                  <a:cubicBezTo>
                    <a:pt x="139" y="311"/>
                    <a:pt x="450" y="450"/>
                    <a:pt x="588" y="588"/>
                  </a:cubicBezTo>
                  <a:lnTo>
                    <a:pt x="588" y="311"/>
                  </a:lnTo>
                  <a:cubicBezTo>
                    <a:pt x="450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6265514" y="3326425"/>
              <a:ext cx="47128" cy="41494"/>
            </a:xfrm>
            <a:custGeom>
              <a:avLst/>
              <a:gdLst/>
              <a:ahLst/>
              <a:cxnLst/>
              <a:rect l="l" t="t" r="r" b="b"/>
              <a:pathLst>
                <a:path w="2317" h="2040" extrusionOk="0">
                  <a:moveTo>
                    <a:pt x="1729" y="1"/>
                  </a:moveTo>
                  <a:cubicBezTo>
                    <a:pt x="1729" y="1"/>
                    <a:pt x="1591" y="1"/>
                    <a:pt x="1452" y="139"/>
                  </a:cubicBezTo>
                  <a:cubicBezTo>
                    <a:pt x="1038" y="588"/>
                    <a:pt x="450" y="1003"/>
                    <a:pt x="1" y="1452"/>
                  </a:cubicBezTo>
                  <a:lnTo>
                    <a:pt x="588" y="2040"/>
                  </a:lnTo>
                  <a:cubicBezTo>
                    <a:pt x="1176" y="1591"/>
                    <a:pt x="1591" y="1176"/>
                    <a:pt x="2178" y="727"/>
                  </a:cubicBezTo>
                  <a:cubicBezTo>
                    <a:pt x="2316" y="588"/>
                    <a:pt x="2316" y="139"/>
                    <a:pt x="20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6230367" y="3311658"/>
              <a:ext cx="6346" cy="9173"/>
            </a:xfrm>
            <a:custGeom>
              <a:avLst/>
              <a:gdLst/>
              <a:ahLst/>
              <a:cxnLst/>
              <a:rect l="l" t="t" r="r" b="b"/>
              <a:pathLst>
                <a:path w="312" h="451" extrusionOk="0">
                  <a:moveTo>
                    <a:pt x="0" y="1"/>
                  </a:moveTo>
                  <a:cubicBezTo>
                    <a:pt x="0" y="174"/>
                    <a:pt x="173" y="312"/>
                    <a:pt x="311" y="450"/>
                  </a:cubicBezTo>
                  <a:lnTo>
                    <a:pt x="311" y="312"/>
                  </a:lnTo>
                  <a:cubicBezTo>
                    <a:pt x="311" y="312"/>
                    <a:pt x="173" y="174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6895433" y="3842462"/>
              <a:ext cx="20421" cy="11268"/>
            </a:xfrm>
            <a:custGeom>
              <a:avLst/>
              <a:gdLst/>
              <a:ahLst/>
              <a:cxnLst/>
              <a:rect l="l" t="t" r="r" b="b"/>
              <a:pathLst>
                <a:path w="1004" h="554" extrusionOk="0">
                  <a:moveTo>
                    <a:pt x="1003" y="0"/>
                  </a:moveTo>
                  <a:cubicBezTo>
                    <a:pt x="802" y="101"/>
                    <a:pt x="601" y="274"/>
                    <a:pt x="334" y="415"/>
                  </a:cubicBezTo>
                  <a:lnTo>
                    <a:pt x="334" y="415"/>
                  </a:lnTo>
                  <a:cubicBezTo>
                    <a:pt x="596" y="408"/>
                    <a:pt x="731" y="277"/>
                    <a:pt x="865" y="277"/>
                  </a:cubicBezTo>
                  <a:cubicBezTo>
                    <a:pt x="865" y="277"/>
                    <a:pt x="865" y="139"/>
                    <a:pt x="1003" y="139"/>
                  </a:cubicBezTo>
                  <a:lnTo>
                    <a:pt x="1003" y="0"/>
                  </a:lnTo>
                  <a:close/>
                  <a:moveTo>
                    <a:pt x="334" y="415"/>
                  </a:moveTo>
                  <a:lnTo>
                    <a:pt x="334" y="415"/>
                  </a:lnTo>
                  <a:cubicBezTo>
                    <a:pt x="327" y="415"/>
                    <a:pt x="319" y="415"/>
                    <a:pt x="312" y="415"/>
                  </a:cubicBezTo>
                  <a:cubicBezTo>
                    <a:pt x="312" y="419"/>
                    <a:pt x="312" y="423"/>
                    <a:pt x="312" y="426"/>
                  </a:cubicBezTo>
                  <a:lnTo>
                    <a:pt x="312" y="426"/>
                  </a:lnTo>
                  <a:cubicBezTo>
                    <a:pt x="319" y="423"/>
                    <a:pt x="327" y="419"/>
                    <a:pt x="334" y="415"/>
                  </a:cubicBezTo>
                  <a:close/>
                  <a:moveTo>
                    <a:pt x="312" y="426"/>
                  </a:moveTo>
                  <a:cubicBezTo>
                    <a:pt x="217" y="475"/>
                    <a:pt x="115" y="518"/>
                    <a:pt x="1" y="553"/>
                  </a:cubicBezTo>
                  <a:cubicBezTo>
                    <a:pt x="135" y="553"/>
                    <a:pt x="302" y="553"/>
                    <a:pt x="312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6183972" y="3227289"/>
              <a:ext cx="23208" cy="23228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726" y="1"/>
                  </a:moveTo>
                  <a:cubicBezTo>
                    <a:pt x="553" y="1"/>
                    <a:pt x="415" y="1"/>
                    <a:pt x="415" y="139"/>
                  </a:cubicBezTo>
                  <a:cubicBezTo>
                    <a:pt x="277" y="139"/>
                    <a:pt x="138" y="278"/>
                    <a:pt x="0" y="416"/>
                  </a:cubicBezTo>
                  <a:cubicBezTo>
                    <a:pt x="0" y="554"/>
                    <a:pt x="138" y="554"/>
                    <a:pt x="138" y="692"/>
                  </a:cubicBezTo>
                  <a:cubicBezTo>
                    <a:pt x="277" y="865"/>
                    <a:pt x="277" y="1003"/>
                    <a:pt x="415" y="1142"/>
                  </a:cubicBezTo>
                  <a:cubicBezTo>
                    <a:pt x="553" y="1003"/>
                    <a:pt x="726" y="1003"/>
                    <a:pt x="864" y="865"/>
                  </a:cubicBezTo>
                  <a:cubicBezTo>
                    <a:pt x="1141" y="692"/>
                    <a:pt x="1141" y="416"/>
                    <a:pt x="1002" y="278"/>
                  </a:cubicBezTo>
                  <a:cubicBezTo>
                    <a:pt x="1002" y="139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6289413" y="3379165"/>
              <a:ext cx="11268" cy="119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1" y="0"/>
                  </a:moveTo>
                  <a:cubicBezTo>
                    <a:pt x="139" y="311"/>
                    <a:pt x="277" y="449"/>
                    <a:pt x="554" y="588"/>
                  </a:cubicBezTo>
                  <a:lnTo>
                    <a:pt x="554" y="449"/>
                  </a:lnTo>
                  <a:lnTo>
                    <a:pt x="554" y="138"/>
                  </a:lnTo>
                  <a:cubicBezTo>
                    <a:pt x="416" y="0"/>
                    <a:pt x="416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6605796" y="3637174"/>
              <a:ext cx="28842" cy="26035"/>
            </a:xfrm>
            <a:custGeom>
              <a:avLst/>
              <a:gdLst/>
              <a:ahLst/>
              <a:cxnLst/>
              <a:rect l="l" t="t" r="r" b="b"/>
              <a:pathLst>
                <a:path w="1418" h="1280" extrusionOk="0">
                  <a:moveTo>
                    <a:pt x="864" y="0"/>
                  </a:moveTo>
                  <a:cubicBezTo>
                    <a:pt x="864" y="0"/>
                    <a:pt x="726" y="0"/>
                    <a:pt x="553" y="139"/>
                  </a:cubicBezTo>
                  <a:cubicBezTo>
                    <a:pt x="415" y="277"/>
                    <a:pt x="277" y="415"/>
                    <a:pt x="138" y="588"/>
                  </a:cubicBezTo>
                  <a:cubicBezTo>
                    <a:pt x="0" y="588"/>
                    <a:pt x="0" y="726"/>
                    <a:pt x="0" y="726"/>
                  </a:cubicBezTo>
                  <a:lnTo>
                    <a:pt x="553" y="1279"/>
                  </a:lnTo>
                  <a:cubicBezTo>
                    <a:pt x="864" y="1141"/>
                    <a:pt x="1003" y="865"/>
                    <a:pt x="1279" y="726"/>
                  </a:cubicBezTo>
                  <a:cubicBezTo>
                    <a:pt x="1279" y="726"/>
                    <a:pt x="1417" y="588"/>
                    <a:pt x="1417" y="415"/>
                  </a:cubicBezTo>
                  <a:cubicBezTo>
                    <a:pt x="1417" y="277"/>
                    <a:pt x="1279" y="139"/>
                    <a:pt x="1279" y="139"/>
                  </a:cubicBezTo>
                  <a:cubicBezTo>
                    <a:pt x="1141" y="0"/>
                    <a:pt x="1003" y="0"/>
                    <a:pt x="1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6304179" y="3391105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1"/>
                  </a:moveTo>
                  <a:cubicBezTo>
                    <a:pt x="139" y="139"/>
                    <a:pt x="1" y="139"/>
                    <a:pt x="1" y="277"/>
                  </a:cubicBezTo>
                  <a:cubicBezTo>
                    <a:pt x="139" y="415"/>
                    <a:pt x="415" y="588"/>
                    <a:pt x="554" y="865"/>
                  </a:cubicBezTo>
                  <a:lnTo>
                    <a:pt x="692" y="727"/>
                  </a:lnTo>
                  <a:cubicBezTo>
                    <a:pt x="865" y="727"/>
                    <a:pt x="865" y="588"/>
                    <a:pt x="865" y="415"/>
                  </a:cubicBezTo>
                  <a:lnTo>
                    <a:pt x="865" y="139"/>
                  </a:lnTo>
                  <a:cubicBezTo>
                    <a:pt x="692" y="1"/>
                    <a:pt x="692" y="1"/>
                    <a:pt x="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6708430" y="3727868"/>
              <a:ext cx="49243" cy="44301"/>
            </a:xfrm>
            <a:custGeom>
              <a:avLst/>
              <a:gdLst/>
              <a:ahLst/>
              <a:cxnLst/>
              <a:rect l="l" t="t" r="r" b="b"/>
              <a:pathLst>
                <a:path w="2421" h="2178" extrusionOk="0">
                  <a:moveTo>
                    <a:pt x="1867" y="0"/>
                  </a:moveTo>
                  <a:cubicBezTo>
                    <a:pt x="1867" y="0"/>
                    <a:pt x="1729" y="139"/>
                    <a:pt x="1556" y="139"/>
                  </a:cubicBezTo>
                  <a:cubicBezTo>
                    <a:pt x="1418" y="450"/>
                    <a:pt x="1141" y="588"/>
                    <a:pt x="865" y="864"/>
                  </a:cubicBezTo>
                  <a:cubicBezTo>
                    <a:pt x="554" y="1003"/>
                    <a:pt x="277" y="1314"/>
                    <a:pt x="1" y="1590"/>
                  </a:cubicBezTo>
                  <a:cubicBezTo>
                    <a:pt x="139" y="1729"/>
                    <a:pt x="277" y="2005"/>
                    <a:pt x="554" y="2178"/>
                  </a:cubicBezTo>
                  <a:cubicBezTo>
                    <a:pt x="1141" y="1729"/>
                    <a:pt x="1729" y="1314"/>
                    <a:pt x="2282" y="726"/>
                  </a:cubicBezTo>
                  <a:cubicBezTo>
                    <a:pt x="2420" y="588"/>
                    <a:pt x="2420" y="277"/>
                    <a:pt x="2144" y="139"/>
                  </a:cubicBezTo>
                  <a:cubicBezTo>
                    <a:pt x="2144" y="139"/>
                    <a:pt x="2005" y="0"/>
                    <a:pt x="1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6485568" y="3534519"/>
              <a:ext cx="37995" cy="29554"/>
            </a:xfrm>
            <a:custGeom>
              <a:avLst/>
              <a:gdLst/>
              <a:ahLst/>
              <a:cxnLst/>
              <a:rect l="l" t="t" r="r" b="b"/>
              <a:pathLst>
                <a:path w="1868" h="1453" extrusionOk="0">
                  <a:moveTo>
                    <a:pt x="1141" y="1"/>
                  </a:moveTo>
                  <a:cubicBezTo>
                    <a:pt x="865" y="277"/>
                    <a:pt x="415" y="589"/>
                    <a:pt x="1" y="865"/>
                  </a:cubicBezTo>
                  <a:cubicBezTo>
                    <a:pt x="277" y="1142"/>
                    <a:pt x="588" y="1314"/>
                    <a:pt x="726" y="1453"/>
                  </a:cubicBezTo>
                  <a:cubicBezTo>
                    <a:pt x="1003" y="1314"/>
                    <a:pt x="1452" y="1003"/>
                    <a:pt x="1729" y="865"/>
                  </a:cubicBezTo>
                  <a:cubicBezTo>
                    <a:pt x="1729" y="727"/>
                    <a:pt x="1867" y="589"/>
                    <a:pt x="1867" y="589"/>
                  </a:cubicBezTo>
                  <a:lnTo>
                    <a:pt x="1867" y="139"/>
                  </a:lnTo>
                  <a:cubicBezTo>
                    <a:pt x="1729" y="139"/>
                    <a:pt x="1729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6327387" y="3414312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139"/>
                    <a:pt x="139" y="139"/>
                    <a:pt x="0" y="311"/>
                  </a:cubicBezTo>
                  <a:cubicBezTo>
                    <a:pt x="139" y="450"/>
                    <a:pt x="415" y="588"/>
                    <a:pt x="726" y="864"/>
                  </a:cubicBezTo>
                  <a:cubicBezTo>
                    <a:pt x="864" y="726"/>
                    <a:pt x="864" y="588"/>
                    <a:pt x="864" y="588"/>
                  </a:cubicBezTo>
                  <a:lnTo>
                    <a:pt x="864" y="139"/>
                  </a:lnTo>
                  <a:cubicBezTo>
                    <a:pt x="726" y="0"/>
                    <a:pt x="588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6347767" y="3438211"/>
              <a:ext cx="14787" cy="11268"/>
            </a:xfrm>
            <a:custGeom>
              <a:avLst/>
              <a:gdLst/>
              <a:ahLst/>
              <a:cxnLst/>
              <a:rect l="l" t="t" r="r" b="b"/>
              <a:pathLst>
                <a:path w="727" h="554" extrusionOk="0">
                  <a:moveTo>
                    <a:pt x="1" y="1"/>
                  </a:moveTo>
                  <a:cubicBezTo>
                    <a:pt x="277" y="277"/>
                    <a:pt x="450" y="415"/>
                    <a:pt x="727" y="554"/>
                  </a:cubicBezTo>
                  <a:lnTo>
                    <a:pt x="727" y="415"/>
                  </a:lnTo>
                  <a:cubicBezTo>
                    <a:pt x="727" y="277"/>
                    <a:pt x="727" y="139"/>
                    <a:pt x="588" y="139"/>
                  </a:cubicBezTo>
                  <a:cubicBezTo>
                    <a:pt x="588" y="1"/>
                    <a:pt x="450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6370975" y="3434693"/>
              <a:ext cx="44301" cy="35168"/>
            </a:xfrm>
            <a:custGeom>
              <a:avLst/>
              <a:gdLst/>
              <a:ahLst/>
              <a:cxnLst/>
              <a:rect l="l" t="t" r="r" b="b"/>
              <a:pathLst>
                <a:path w="2178" h="1729" extrusionOk="0">
                  <a:moveTo>
                    <a:pt x="1729" y="1"/>
                  </a:moveTo>
                  <a:cubicBezTo>
                    <a:pt x="1590" y="1"/>
                    <a:pt x="1590" y="1"/>
                    <a:pt x="1452" y="174"/>
                  </a:cubicBezTo>
                  <a:cubicBezTo>
                    <a:pt x="1037" y="450"/>
                    <a:pt x="588" y="865"/>
                    <a:pt x="0" y="1314"/>
                  </a:cubicBezTo>
                  <a:cubicBezTo>
                    <a:pt x="311" y="1452"/>
                    <a:pt x="588" y="1591"/>
                    <a:pt x="726" y="1729"/>
                  </a:cubicBezTo>
                  <a:cubicBezTo>
                    <a:pt x="1176" y="1452"/>
                    <a:pt x="1590" y="1176"/>
                    <a:pt x="1901" y="865"/>
                  </a:cubicBezTo>
                  <a:cubicBezTo>
                    <a:pt x="2040" y="727"/>
                    <a:pt x="2178" y="727"/>
                    <a:pt x="2178" y="588"/>
                  </a:cubicBezTo>
                  <a:cubicBezTo>
                    <a:pt x="2178" y="450"/>
                    <a:pt x="2178" y="312"/>
                    <a:pt x="2040" y="312"/>
                  </a:cubicBezTo>
                  <a:cubicBezTo>
                    <a:pt x="2040" y="174"/>
                    <a:pt x="1901" y="1"/>
                    <a:pt x="1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6825139" y="3838943"/>
              <a:ext cx="37975" cy="17594"/>
            </a:xfrm>
            <a:custGeom>
              <a:avLst/>
              <a:gdLst/>
              <a:ahLst/>
              <a:cxnLst/>
              <a:rect l="l" t="t" r="r" b="b"/>
              <a:pathLst>
                <a:path w="1867" h="865" extrusionOk="0">
                  <a:moveTo>
                    <a:pt x="1176" y="1"/>
                  </a:moveTo>
                  <a:cubicBezTo>
                    <a:pt x="726" y="312"/>
                    <a:pt x="312" y="450"/>
                    <a:pt x="0" y="726"/>
                  </a:cubicBezTo>
                  <a:lnTo>
                    <a:pt x="139" y="726"/>
                  </a:lnTo>
                  <a:cubicBezTo>
                    <a:pt x="588" y="865"/>
                    <a:pt x="1003" y="865"/>
                    <a:pt x="1452" y="865"/>
                  </a:cubicBezTo>
                  <a:cubicBezTo>
                    <a:pt x="1590" y="865"/>
                    <a:pt x="1729" y="726"/>
                    <a:pt x="1729" y="726"/>
                  </a:cubicBezTo>
                  <a:cubicBezTo>
                    <a:pt x="1729" y="588"/>
                    <a:pt x="1867" y="450"/>
                    <a:pt x="1729" y="312"/>
                  </a:cubicBezTo>
                  <a:cubicBezTo>
                    <a:pt x="1729" y="173"/>
                    <a:pt x="1590" y="173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6110851" y="3135903"/>
              <a:ext cx="866891" cy="632777"/>
            </a:xfrm>
            <a:custGeom>
              <a:avLst/>
              <a:gdLst/>
              <a:ahLst/>
              <a:cxnLst/>
              <a:rect l="l" t="t" r="r" b="b"/>
              <a:pathLst>
                <a:path w="42620" h="31110" extrusionOk="0">
                  <a:moveTo>
                    <a:pt x="40441" y="11822"/>
                  </a:moveTo>
                  <a:lnTo>
                    <a:pt x="40441" y="11960"/>
                  </a:lnTo>
                  <a:cubicBezTo>
                    <a:pt x="40306" y="11960"/>
                    <a:pt x="40303" y="12092"/>
                    <a:pt x="40174" y="12098"/>
                  </a:cubicBezTo>
                  <a:lnTo>
                    <a:pt x="40174" y="12098"/>
                  </a:lnTo>
                  <a:cubicBezTo>
                    <a:pt x="40263" y="12000"/>
                    <a:pt x="40352" y="11911"/>
                    <a:pt x="40441" y="11822"/>
                  </a:cubicBezTo>
                  <a:close/>
                  <a:moveTo>
                    <a:pt x="22468" y="1"/>
                  </a:moveTo>
                  <a:cubicBezTo>
                    <a:pt x="20290" y="173"/>
                    <a:pt x="18147" y="726"/>
                    <a:pt x="16108" y="1591"/>
                  </a:cubicBezTo>
                  <a:cubicBezTo>
                    <a:pt x="14518" y="2316"/>
                    <a:pt x="12962" y="3319"/>
                    <a:pt x="11510" y="4632"/>
                  </a:cubicBezTo>
                  <a:cubicBezTo>
                    <a:pt x="10197" y="3181"/>
                    <a:pt x="9056" y="2178"/>
                    <a:pt x="7916" y="1176"/>
                  </a:cubicBezTo>
                  <a:cubicBezTo>
                    <a:pt x="7777" y="1037"/>
                    <a:pt x="7605" y="1037"/>
                    <a:pt x="7328" y="1037"/>
                  </a:cubicBezTo>
                  <a:lnTo>
                    <a:pt x="6740" y="1037"/>
                  </a:lnTo>
                  <a:cubicBezTo>
                    <a:pt x="6740" y="1037"/>
                    <a:pt x="6602" y="1037"/>
                    <a:pt x="6464" y="1176"/>
                  </a:cubicBezTo>
                  <a:cubicBezTo>
                    <a:pt x="5876" y="1452"/>
                    <a:pt x="5185" y="1729"/>
                    <a:pt x="4597" y="2040"/>
                  </a:cubicBezTo>
                  <a:lnTo>
                    <a:pt x="4459" y="2178"/>
                  </a:lnTo>
                  <a:cubicBezTo>
                    <a:pt x="3146" y="2766"/>
                    <a:pt x="1729" y="3457"/>
                    <a:pt x="415" y="4321"/>
                  </a:cubicBezTo>
                  <a:cubicBezTo>
                    <a:pt x="277" y="4494"/>
                    <a:pt x="139" y="4632"/>
                    <a:pt x="139" y="4771"/>
                  </a:cubicBezTo>
                  <a:cubicBezTo>
                    <a:pt x="0" y="5047"/>
                    <a:pt x="0" y="5358"/>
                    <a:pt x="139" y="5635"/>
                  </a:cubicBezTo>
                  <a:cubicBezTo>
                    <a:pt x="277" y="5047"/>
                    <a:pt x="692" y="4632"/>
                    <a:pt x="1141" y="4321"/>
                  </a:cubicBezTo>
                  <a:cubicBezTo>
                    <a:pt x="1417" y="4183"/>
                    <a:pt x="1729" y="4183"/>
                    <a:pt x="2005" y="4183"/>
                  </a:cubicBezTo>
                  <a:cubicBezTo>
                    <a:pt x="2731" y="3768"/>
                    <a:pt x="3457" y="3319"/>
                    <a:pt x="4148" y="2904"/>
                  </a:cubicBezTo>
                  <a:cubicBezTo>
                    <a:pt x="5012" y="2316"/>
                    <a:pt x="5876" y="1902"/>
                    <a:pt x="6913" y="1591"/>
                  </a:cubicBezTo>
                  <a:lnTo>
                    <a:pt x="7466" y="1591"/>
                  </a:lnTo>
                  <a:cubicBezTo>
                    <a:pt x="8469" y="2455"/>
                    <a:pt x="9644" y="3181"/>
                    <a:pt x="10646" y="4183"/>
                  </a:cubicBezTo>
                  <a:cubicBezTo>
                    <a:pt x="10785" y="4321"/>
                    <a:pt x="11061" y="4632"/>
                    <a:pt x="11234" y="4771"/>
                  </a:cubicBezTo>
                  <a:cubicBezTo>
                    <a:pt x="11315" y="4933"/>
                    <a:pt x="11443" y="5000"/>
                    <a:pt x="11564" y="5000"/>
                  </a:cubicBezTo>
                  <a:cubicBezTo>
                    <a:pt x="11649" y="5000"/>
                    <a:pt x="11730" y="4966"/>
                    <a:pt x="11787" y="4909"/>
                  </a:cubicBezTo>
                  <a:lnTo>
                    <a:pt x="11925" y="4909"/>
                  </a:lnTo>
                  <a:cubicBezTo>
                    <a:pt x="11925" y="4771"/>
                    <a:pt x="12098" y="4771"/>
                    <a:pt x="12098" y="4771"/>
                  </a:cubicBezTo>
                  <a:cubicBezTo>
                    <a:pt x="12236" y="4494"/>
                    <a:pt x="12513" y="4321"/>
                    <a:pt x="12651" y="4045"/>
                  </a:cubicBezTo>
                  <a:cubicBezTo>
                    <a:pt x="12962" y="4632"/>
                    <a:pt x="13239" y="5047"/>
                    <a:pt x="13515" y="5635"/>
                  </a:cubicBezTo>
                  <a:cubicBezTo>
                    <a:pt x="13515" y="5732"/>
                    <a:pt x="13671" y="5830"/>
                    <a:pt x="13860" y="5830"/>
                  </a:cubicBezTo>
                  <a:cubicBezTo>
                    <a:pt x="13938" y="5830"/>
                    <a:pt x="14022" y="5813"/>
                    <a:pt x="14103" y="5773"/>
                  </a:cubicBezTo>
                  <a:cubicBezTo>
                    <a:pt x="14241" y="5635"/>
                    <a:pt x="14379" y="5358"/>
                    <a:pt x="14241" y="5185"/>
                  </a:cubicBezTo>
                  <a:cubicBezTo>
                    <a:pt x="13965" y="4632"/>
                    <a:pt x="13654" y="4045"/>
                    <a:pt x="13377" y="3457"/>
                  </a:cubicBezTo>
                  <a:cubicBezTo>
                    <a:pt x="13515" y="3457"/>
                    <a:pt x="13515" y="3319"/>
                    <a:pt x="13654" y="3319"/>
                  </a:cubicBezTo>
                  <a:lnTo>
                    <a:pt x="13826" y="3181"/>
                  </a:lnTo>
                  <a:lnTo>
                    <a:pt x="13826" y="3319"/>
                  </a:lnTo>
                  <a:cubicBezTo>
                    <a:pt x="13965" y="3457"/>
                    <a:pt x="14103" y="3768"/>
                    <a:pt x="14241" y="3906"/>
                  </a:cubicBezTo>
                  <a:cubicBezTo>
                    <a:pt x="14241" y="4045"/>
                    <a:pt x="14379" y="4045"/>
                    <a:pt x="14518" y="4183"/>
                  </a:cubicBezTo>
                  <a:cubicBezTo>
                    <a:pt x="14690" y="4183"/>
                    <a:pt x="14829" y="4183"/>
                    <a:pt x="14829" y="4045"/>
                  </a:cubicBezTo>
                  <a:cubicBezTo>
                    <a:pt x="14967" y="4045"/>
                    <a:pt x="14967" y="3906"/>
                    <a:pt x="15105" y="3768"/>
                  </a:cubicBezTo>
                  <a:cubicBezTo>
                    <a:pt x="15105" y="3768"/>
                    <a:pt x="15105" y="3630"/>
                    <a:pt x="14967" y="3457"/>
                  </a:cubicBezTo>
                  <a:cubicBezTo>
                    <a:pt x="14967" y="3181"/>
                    <a:pt x="14690" y="3042"/>
                    <a:pt x="14518" y="2766"/>
                  </a:cubicBezTo>
                  <a:cubicBezTo>
                    <a:pt x="14690" y="2593"/>
                    <a:pt x="14829" y="2593"/>
                    <a:pt x="14967" y="2455"/>
                  </a:cubicBezTo>
                  <a:lnTo>
                    <a:pt x="14967" y="2593"/>
                  </a:lnTo>
                  <a:cubicBezTo>
                    <a:pt x="15244" y="2904"/>
                    <a:pt x="15555" y="3181"/>
                    <a:pt x="15693" y="3630"/>
                  </a:cubicBezTo>
                  <a:cubicBezTo>
                    <a:pt x="15831" y="3630"/>
                    <a:pt x="15831" y="3768"/>
                    <a:pt x="15969" y="3768"/>
                  </a:cubicBezTo>
                  <a:lnTo>
                    <a:pt x="16246" y="3768"/>
                  </a:lnTo>
                  <a:cubicBezTo>
                    <a:pt x="16557" y="3630"/>
                    <a:pt x="16557" y="3319"/>
                    <a:pt x="16419" y="3181"/>
                  </a:cubicBezTo>
                  <a:cubicBezTo>
                    <a:pt x="16246" y="2766"/>
                    <a:pt x="15969" y="2455"/>
                    <a:pt x="15831" y="2178"/>
                  </a:cubicBezTo>
                  <a:cubicBezTo>
                    <a:pt x="15969" y="2040"/>
                    <a:pt x="16108" y="2040"/>
                    <a:pt x="16246" y="1902"/>
                  </a:cubicBezTo>
                  <a:cubicBezTo>
                    <a:pt x="16246" y="1902"/>
                    <a:pt x="16246" y="2040"/>
                    <a:pt x="16419" y="2040"/>
                  </a:cubicBezTo>
                  <a:cubicBezTo>
                    <a:pt x="16419" y="2178"/>
                    <a:pt x="16557" y="2455"/>
                    <a:pt x="16695" y="2593"/>
                  </a:cubicBezTo>
                  <a:cubicBezTo>
                    <a:pt x="16695" y="2766"/>
                    <a:pt x="16834" y="2766"/>
                    <a:pt x="16834" y="2766"/>
                  </a:cubicBezTo>
                  <a:cubicBezTo>
                    <a:pt x="16903" y="2835"/>
                    <a:pt x="16972" y="2869"/>
                    <a:pt x="17045" y="2869"/>
                  </a:cubicBezTo>
                  <a:cubicBezTo>
                    <a:pt x="17119" y="2869"/>
                    <a:pt x="17196" y="2835"/>
                    <a:pt x="17283" y="2766"/>
                  </a:cubicBezTo>
                  <a:cubicBezTo>
                    <a:pt x="17283" y="2766"/>
                    <a:pt x="17421" y="2593"/>
                    <a:pt x="17421" y="2455"/>
                  </a:cubicBezTo>
                  <a:lnTo>
                    <a:pt x="17421" y="2178"/>
                  </a:lnTo>
                  <a:cubicBezTo>
                    <a:pt x="17283" y="2040"/>
                    <a:pt x="17283" y="1729"/>
                    <a:pt x="17110" y="1591"/>
                  </a:cubicBezTo>
                  <a:cubicBezTo>
                    <a:pt x="17421" y="1452"/>
                    <a:pt x="17559" y="1452"/>
                    <a:pt x="17836" y="1314"/>
                  </a:cubicBezTo>
                  <a:cubicBezTo>
                    <a:pt x="17974" y="2178"/>
                    <a:pt x="17974" y="3042"/>
                    <a:pt x="18285" y="3768"/>
                  </a:cubicBezTo>
                  <a:cubicBezTo>
                    <a:pt x="18285" y="4045"/>
                    <a:pt x="18562" y="4183"/>
                    <a:pt x="18700" y="4183"/>
                  </a:cubicBezTo>
                  <a:cubicBezTo>
                    <a:pt x="19011" y="4045"/>
                    <a:pt x="19149" y="3768"/>
                    <a:pt x="19011" y="3630"/>
                  </a:cubicBezTo>
                  <a:cubicBezTo>
                    <a:pt x="19011" y="3042"/>
                    <a:pt x="18838" y="2593"/>
                    <a:pt x="18838" y="2178"/>
                  </a:cubicBezTo>
                  <a:cubicBezTo>
                    <a:pt x="18700" y="1729"/>
                    <a:pt x="18700" y="1452"/>
                    <a:pt x="18700" y="1176"/>
                  </a:cubicBezTo>
                  <a:cubicBezTo>
                    <a:pt x="18838" y="1037"/>
                    <a:pt x="19011" y="1037"/>
                    <a:pt x="19288" y="1037"/>
                  </a:cubicBezTo>
                  <a:cubicBezTo>
                    <a:pt x="19288" y="1037"/>
                    <a:pt x="19426" y="865"/>
                    <a:pt x="19564" y="865"/>
                  </a:cubicBezTo>
                  <a:lnTo>
                    <a:pt x="19564" y="1037"/>
                  </a:lnTo>
                  <a:cubicBezTo>
                    <a:pt x="19564" y="1314"/>
                    <a:pt x="19702" y="1591"/>
                    <a:pt x="19702" y="1902"/>
                  </a:cubicBezTo>
                  <a:cubicBezTo>
                    <a:pt x="19702" y="2040"/>
                    <a:pt x="19875" y="2178"/>
                    <a:pt x="19875" y="2178"/>
                  </a:cubicBezTo>
                  <a:cubicBezTo>
                    <a:pt x="20014" y="2316"/>
                    <a:pt x="20152" y="2316"/>
                    <a:pt x="20290" y="2316"/>
                  </a:cubicBezTo>
                  <a:cubicBezTo>
                    <a:pt x="20290" y="2178"/>
                    <a:pt x="20428" y="2178"/>
                    <a:pt x="20567" y="2040"/>
                  </a:cubicBezTo>
                  <a:lnTo>
                    <a:pt x="20567" y="1729"/>
                  </a:lnTo>
                  <a:cubicBezTo>
                    <a:pt x="20567" y="1591"/>
                    <a:pt x="20567" y="1452"/>
                    <a:pt x="20428" y="1452"/>
                  </a:cubicBezTo>
                  <a:lnTo>
                    <a:pt x="20428" y="1037"/>
                  </a:lnTo>
                  <a:lnTo>
                    <a:pt x="20428" y="726"/>
                  </a:lnTo>
                  <a:lnTo>
                    <a:pt x="20739" y="726"/>
                  </a:lnTo>
                  <a:lnTo>
                    <a:pt x="20739" y="1314"/>
                  </a:lnTo>
                  <a:cubicBezTo>
                    <a:pt x="20739" y="1591"/>
                    <a:pt x="20878" y="1729"/>
                    <a:pt x="21154" y="1729"/>
                  </a:cubicBezTo>
                  <a:cubicBezTo>
                    <a:pt x="21431" y="1729"/>
                    <a:pt x="21603" y="1591"/>
                    <a:pt x="21603" y="1314"/>
                  </a:cubicBezTo>
                  <a:lnTo>
                    <a:pt x="21603" y="588"/>
                  </a:lnTo>
                  <a:lnTo>
                    <a:pt x="22157" y="588"/>
                  </a:lnTo>
                  <a:lnTo>
                    <a:pt x="22157" y="1037"/>
                  </a:lnTo>
                  <a:cubicBezTo>
                    <a:pt x="22157" y="1176"/>
                    <a:pt x="22295" y="1452"/>
                    <a:pt x="22606" y="1452"/>
                  </a:cubicBezTo>
                  <a:cubicBezTo>
                    <a:pt x="22882" y="1452"/>
                    <a:pt x="23021" y="1176"/>
                    <a:pt x="23021" y="1037"/>
                  </a:cubicBezTo>
                  <a:lnTo>
                    <a:pt x="23021" y="450"/>
                  </a:lnTo>
                  <a:lnTo>
                    <a:pt x="23332" y="450"/>
                  </a:lnTo>
                  <a:lnTo>
                    <a:pt x="23332" y="588"/>
                  </a:lnTo>
                  <a:lnTo>
                    <a:pt x="23332" y="1176"/>
                  </a:lnTo>
                  <a:cubicBezTo>
                    <a:pt x="23332" y="1452"/>
                    <a:pt x="23470" y="1591"/>
                    <a:pt x="23747" y="1591"/>
                  </a:cubicBezTo>
                  <a:cubicBezTo>
                    <a:pt x="24023" y="1591"/>
                    <a:pt x="24196" y="1452"/>
                    <a:pt x="24196" y="1176"/>
                  </a:cubicBezTo>
                  <a:lnTo>
                    <a:pt x="24196" y="588"/>
                  </a:lnTo>
                  <a:cubicBezTo>
                    <a:pt x="24749" y="588"/>
                    <a:pt x="25198" y="588"/>
                    <a:pt x="25613" y="726"/>
                  </a:cubicBezTo>
                  <a:cubicBezTo>
                    <a:pt x="25337" y="1452"/>
                    <a:pt x="25198" y="2316"/>
                    <a:pt x="25060" y="3181"/>
                  </a:cubicBezTo>
                  <a:cubicBezTo>
                    <a:pt x="24887" y="3319"/>
                    <a:pt x="25060" y="3630"/>
                    <a:pt x="25337" y="3630"/>
                  </a:cubicBezTo>
                  <a:cubicBezTo>
                    <a:pt x="25373" y="3666"/>
                    <a:pt x="25419" y="3683"/>
                    <a:pt x="25467" y="3683"/>
                  </a:cubicBezTo>
                  <a:cubicBezTo>
                    <a:pt x="25601" y="3683"/>
                    <a:pt x="25751" y="3548"/>
                    <a:pt x="25751" y="3319"/>
                  </a:cubicBezTo>
                  <a:cubicBezTo>
                    <a:pt x="26062" y="2455"/>
                    <a:pt x="26201" y="1729"/>
                    <a:pt x="26477" y="865"/>
                  </a:cubicBezTo>
                  <a:cubicBezTo>
                    <a:pt x="26788" y="865"/>
                    <a:pt x="27065" y="1037"/>
                    <a:pt x="27341" y="1037"/>
                  </a:cubicBezTo>
                  <a:cubicBezTo>
                    <a:pt x="27341" y="1314"/>
                    <a:pt x="27203" y="1591"/>
                    <a:pt x="27203" y="1729"/>
                  </a:cubicBezTo>
                  <a:cubicBezTo>
                    <a:pt x="27065" y="2040"/>
                    <a:pt x="27203" y="2316"/>
                    <a:pt x="27480" y="2316"/>
                  </a:cubicBezTo>
                  <a:cubicBezTo>
                    <a:pt x="27652" y="2316"/>
                    <a:pt x="27929" y="2178"/>
                    <a:pt x="27929" y="2040"/>
                  </a:cubicBezTo>
                  <a:cubicBezTo>
                    <a:pt x="28067" y="1729"/>
                    <a:pt x="28067" y="1591"/>
                    <a:pt x="28205" y="1314"/>
                  </a:cubicBezTo>
                  <a:cubicBezTo>
                    <a:pt x="28344" y="1314"/>
                    <a:pt x="28517" y="1452"/>
                    <a:pt x="28655" y="1452"/>
                  </a:cubicBezTo>
                  <a:cubicBezTo>
                    <a:pt x="28517" y="1729"/>
                    <a:pt x="28344" y="1902"/>
                    <a:pt x="28344" y="2178"/>
                  </a:cubicBezTo>
                  <a:cubicBezTo>
                    <a:pt x="28205" y="2455"/>
                    <a:pt x="28205" y="2593"/>
                    <a:pt x="28517" y="2766"/>
                  </a:cubicBezTo>
                  <a:cubicBezTo>
                    <a:pt x="28572" y="2821"/>
                    <a:pt x="28649" y="2854"/>
                    <a:pt x="28731" y="2854"/>
                  </a:cubicBezTo>
                  <a:cubicBezTo>
                    <a:pt x="28854" y="2854"/>
                    <a:pt x="28987" y="2780"/>
                    <a:pt x="29070" y="2593"/>
                  </a:cubicBezTo>
                  <a:cubicBezTo>
                    <a:pt x="29208" y="2316"/>
                    <a:pt x="29381" y="2040"/>
                    <a:pt x="29519" y="1729"/>
                  </a:cubicBezTo>
                  <a:cubicBezTo>
                    <a:pt x="29519" y="1729"/>
                    <a:pt x="29657" y="1902"/>
                    <a:pt x="29795" y="1902"/>
                  </a:cubicBezTo>
                  <a:lnTo>
                    <a:pt x="29657" y="1902"/>
                  </a:lnTo>
                  <a:cubicBezTo>
                    <a:pt x="29657" y="2040"/>
                    <a:pt x="29519" y="2178"/>
                    <a:pt x="29519" y="2316"/>
                  </a:cubicBezTo>
                  <a:cubicBezTo>
                    <a:pt x="29519" y="2455"/>
                    <a:pt x="29381" y="2593"/>
                    <a:pt x="29519" y="2766"/>
                  </a:cubicBezTo>
                  <a:cubicBezTo>
                    <a:pt x="29519" y="2766"/>
                    <a:pt x="29519" y="2904"/>
                    <a:pt x="29657" y="2904"/>
                  </a:cubicBezTo>
                  <a:cubicBezTo>
                    <a:pt x="29795" y="3042"/>
                    <a:pt x="29934" y="3042"/>
                    <a:pt x="29934" y="3042"/>
                  </a:cubicBezTo>
                  <a:cubicBezTo>
                    <a:pt x="30071" y="3042"/>
                    <a:pt x="30072" y="2906"/>
                    <a:pt x="30242" y="2904"/>
                  </a:cubicBezTo>
                  <a:lnTo>
                    <a:pt x="30242" y="2904"/>
                  </a:lnTo>
                  <a:cubicBezTo>
                    <a:pt x="30072" y="2906"/>
                    <a:pt x="30072" y="3042"/>
                    <a:pt x="30072" y="3042"/>
                  </a:cubicBezTo>
                  <a:cubicBezTo>
                    <a:pt x="30072" y="3319"/>
                    <a:pt x="30245" y="3630"/>
                    <a:pt x="30383" y="3630"/>
                  </a:cubicBezTo>
                  <a:cubicBezTo>
                    <a:pt x="30660" y="3630"/>
                    <a:pt x="30936" y="3457"/>
                    <a:pt x="30936" y="3319"/>
                  </a:cubicBezTo>
                  <a:cubicBezTo>
                    <a:pt x="31109" y="3042"/>
                    <a:pt x="31109" y="2904"/>
                    <a:pt x="31247" y="2593"/>
                  </a:cubicBezTo>
                  <a:cubicBezTo>
                    <a:pt x="31524" y="2766"/>
                    <a:pt x="31800" y="2904"/>
                    <a:pt x="32111" y="3042"/>
                  </a:cubicBezTo>
                  <a:cubicBezTo>
                    <a:pt x="32111" y="3181"/>
                    <a:pt x="31973" y="3181"/>
                    <a:pt x="31973" y="3319"/>
                  </a:cubicBezTo>
                  <a:cubicBezTo>
                    <a:pt x="31385" y="4045"/>
                    <a:pt x="30936" y="4771"/>
                    <a:pt x="30383" y="5496"/>
                  </a:cubicBezTo>
                  <a:cubicBezTo>
                    <a:pt x="30383" y="5773"/>
                    <a:pt x="30383" y="6049"/>
                    <a:pt x="30660" y="6049"/>
                  </a:cubicBezTo>
                  <a:cubicBezTo>
                    <a:pt x="30719" y="6123"/>
                    <a:pt x="30809" y="6166"/>
                    <a:pt x="30904" y="6166"/>
                  </a:cubicBezTo>
                  <a:cubicBezTo>
                    <a:pt x="31032" y="6166"/>
                    <a:pt x="31168" y="6089"/>
                    <a:pt x="31247" y="5911"/>
                  </a:cubicBezTo>
                  <a:cubicBezTo>
                    <a:pt x="31662" y="5185"/>
                    <a:pt x="32250" y="4494"/>
                    <a:pt x="32664" y="3768"/>
                  </a:cubicBezTo>
                  <a:cubicBezTo>
                    <a:pt x="32664" y="3630"/>
                    <a:pt x="32837" y="3630"/>
                    <a:pt x="32664" y="3457"/>
                  </a:cubicBezTo>
                  <a:lnTo>
                    <a:pt x="32664" y="3457"/>
                  </a:lnTo>
                  <a:cubicBezTo>
                    <a:pt x="33114" y="3768"/>
                    <a:pt x="33390" y="3906"/>
                    <a:pt x="33840" y="4183"/>
                  </a:cubicBezTo>
                  <a:cubicBezTo>
                    <a:pt x="33701" y="4183"/>
                    <a:pt x="33701" y="4321"/>
                    <a:pt x="33701" y="4321"/>
                  </a:cubicBezTo>
                  <a:cubicBezTo>
                    <a:pt x="33528" y="4494"/>
                    <a:pt x="33390" y="4632"/>
                    <a:pt x="33252" y="4909"/>
                  </a:cubicBezTo>
                  <a:cubicBezTo>
                    <a:pt x="33252" y="5047"/>
                    <a:pt x="33252" y="5358"/>
                    <a:pt x="33528" y="5496"/>
                  </a:cubicBezTo>
                  <a:cubicBezTo>
                    <a:pt x="33579" y="5537"/>
                    <a:pt x="33639" y="5554"/>
                    <a:pt x="33701" y="5554"/>
                  </a:cubicBezTo>
                  <a:cubicBezTo>
                    <a:pt x="33851" y="5554"/>
                    <a:pt x="34018" y="5456"/>
                    <a:pt x="34116" y="5358"/>
                  </a:cubicBezTo>
                  <a:cubicBezTo>
                    <a:pt x="34116" y="5185"/>
                    <a:pt x="34254" y="4909"/>
                    <a:pt x="34393" y="4771"/>
                  </a:cubicBezTo>
                  <a:lnTo>
                    <a:pt x="34393" y="4632"/>
                  </a:lnTo>
                  <a:cubicBezTo>
                    <a:pt x="34704" y="4771"/>
                    <a:pt x="34842" y="4909"/>
                    <a:pt x="34980" y="5047"/>
                  </a:cubicBezTo>
                  <a:cubicBezTo>
                    <a:pt x="34704" y="5358"/>
                    <a:pt x="34393" y="5635"/>
                    <a:pt x="34254" y="5911"/>
                  </a:cubicBezTo>
                  <a:cubicBezTo>
                    <a:pt x="34116" y="6049"/>
                    <a:pt x="33978" y="6361"/>
                    <a:pt x="34254" y="6499"/>
                  </a:cubicBezTo>
                  <a:cubicBezTo>
                    <a:pt x="34323" y="6568"/>
                    <a:pt x="34436" y="6602"/>
                    <a:pt x="34548" y="6602"/>
                  </a:cubicBezTo>
                  <a:cubicBezTo>
                    <a:pt x="34660" y="6602"/>
                    <a:pt x="34773" y="6568"/>
                    <a:pt x="34842" y="6499"/>
                  </a:cubicBezTo>
                  <a:cubicBezTo>
                    <a:pt x="35118" y="6222"/>
                    <a:pt x="35430" y="5911"/>
                    <a:pt x="35568" y="5635"/>
                  </a:cubicBezTo>
                  <a:cubicBezTo>
                    <a:pt x="35706" y="5773"/>
                    <a:pt x="35844" y="5773"/>
                    <a:pt x="35844" y="5911"/>
                  </a:cubicBezTo>
                  <a:cubicBezTo>
                    <a:pt x="35844" y="6049"/>
                    <a:pt x="35706" y="6222"/>
                    <a:pt x="35706" y="6361"/>
                  </a:cubicBezTo>
                  <a:lnTo>
                    <a:pt x="35568" y="6361"/>
                  </a:lnTo>
                  <a:cubicBezTo>
                    <a:pt x="35568" y="6499"/>
                    <a:pt x="35430" y="6637"/>
                    <a:pt x="35430" y="6637"/>
                  </a:cubicBezTo>
                  <a:cubicBezTo>
                    <a:pt x="35430" y="6775"/>
                    <a:pt x="35430" y="6914"/>
                    <a:pt x="35568" y="7086"/>
                  </a:cubicBezTo>
                  <a:cubicBezTo>
                    <a:pt x="35706" y="7086"/>
                    <a:pt x="35706" y="7225"/>
                    <a:pt x="35844" y="7225"/>
                  </a:cubicBezTo>
                  <a:cubicBezTo>
                    <a:pt x="35983" y="7225"/>
                    <a:pt x="36121" y="7086"/>
                    <a:pt x="36121" y="7086"/>
                  </a:cubicBezTo>
                  <a:cubicBezTo>
                    <a:pt x="36294" y="6914"/>
                    <a:pt x="36432" y="6637"/>
                    <a:pt x="36570" y="6499"/>
                  </a:cubicBezTo>
                  <a:cubicBezTo>
                    <a:pt x="36570" y="6499"/>
                    <a:pt x="36570" y="6637"/>
                    <a:pt x="36708" y="6637"/>
                  </a:cubicBezTo>
                  <a:lnTo>
                    <a:pt x="36570" y="6637"/>
                  </a:lnTo>
                  <a:cubicBezTo>
                    <a:pt x="36432" y="6775"/>
                    <a:pt x="36294" y="7086"/>
                    <a:pt x="36294" y="7225"/>
                  </a:cubicBezTo>
                  <a:cubicBezTo>
                    <a:pt x="36121" y="7363"/>
                    <a:pt x="36121" y="7639"/>
                    <a:pt x="36432" y="7778"/>
                  </a:cubicBezTo>
                  <a:cubicBezTo>
                    <a:pt x="36491" y="7851"/>
                    <a:pt x="36575" y="7894"/>
                    <a:pt x="36663" y="7894"/>
                  </a:cubicBezTo>
                  <a:cubicBezTo>
                    <a:pt x="36781" y="7894"/>
                    <a:pt x="36906" y="7818"/>
                    <a:pt x="36985" y="7639"/>
                  </a:cubicBezTo>
                  <a:cubicBezTo>
                    <a:pt x="37158" y="7501"/>
                    <a:pt x="37158" y="7363"/>
                    <a:pt x="37296" y="7225"/>
                  </a:cubicBezTo>
                  <a:cubicBezTo>
                    <a:pt x="37434" y="7363"/>
                    <a:pt x="37573" y="7639"/>
                    <a:pt x="37711" y="7778"/>
                  </a:cubicBezTo>
                  <a:cubicBezTo>
                    <a:pt x="36985" y="8227"/>
                    <a:pt x="36432" y="8815"/>
                    <a:pt x="35706" y="9368"/>
                  </a:cubicBezTo>
                  <a:cubicBezTo>
                    <a:pt x="35568" y="9506"/>
                    <a:pt x="35568" y="9817"/>
                    <a:pt x="35706" y="9955"/>
                  </a:cubicBezTo>
                  <a:cubicBezTo>
                    <a:pt x="35844" y="10094"/>
                    <a:pt x="35983" y="10094"/>
                    <a:pt x="36121" y="10094"/>
                  </a:cubicBezTo>
                  <a:cubicBezTo>
                    <a:pt x="36121" y="10094"/>
                    <a:pt x="36294" y="10094"/>
                    <a:pt x="36432" y="9955"/>
                  </a:cubicBezTo>
                  <a:cubicBezTo>
                    <a:pt x="36985" y="9506"/>
                    <a:pt x="37573" y="8953"/>
                    <a:pt x="38298" y="8365"/>
                  </a:cubicBezTo>
                  <a:cubicBezTo>
                    <a:pt x="38437" y="8504"/>
                    <a:pt x="38575" y="8815"/>
                    <a:pt x="38713" y="8953"/>
                  </a:cubicBezTo>
                  <a:cubicBezTo>
                    <a:pt x="38437" y="8953"/>
                    <a:pt x="38298" y="9091"/>
                    <a:pt x="38160" y="9091"/>
                  </a:cubicBezTo>
                  <a:cubicBezTo>
                    <a:pt x="37849" y="9229"/>
                    <a:pt x="37849" y="9506"/>
                    <a:pt x="38022" y="9817"/>
                  </a:cubicBezTo>
                  <a:cubicBezTo>
                    <a:pt x="38022" y="9955"/>
                    <a:pt x="38298" y="9955"/>
                    <a:pt x="38575" y="9955"/>
                  </a:cubicBezTo>
                  <a:cubicBezTo>
                    <a:pt x="38575" y="9955"/>
                    <a:pt x="38575" y="9817"/>
                    <a:pt x="38713" y="9817"/>
                  </a:cubicBezTo>
                  <a:cubicBezTo>
                    <a:pt x="38886" y="9817"/>
                    <a:pt x="39024" y="9679"/>
                    <a:pt x="39163" y="9679"/>
                  </a:cubicBezTo>
                  <a:cubicBezTo>
                    <a:pt x="39301" y="9817"/>
                    <a:pt x="39301" y="9817"/>
                    <a:pt x="39439" y="9955"/>
                  </a:cubicBezTo>
                  <a:cubicBezTo>
                    <a:pt x="39301" y="10094"/>
                    <a:pt x="39024" y="10232"/>
                    <a:pt x="38886" y="10232"/>
                  </a:cubicBezTo>
                  <a:cubicBezTo>
                    <a:pt x="38713" y="10370"/>
                    <a:pt x="38575" y="10681"/>
                    <a:pt x="38713" y="10958"/>
                  </a:cubicBezTo>
                  <a:cubicBezTo>
                    <a:pt x="38835" y="11055"/>
                    <a:pt x="39010" y="11153"/>
                    <a:pt x="39150" y="11153"/>
                  </a:cubicBezTo>
                  <a:cubicBezTo>
                    <a:pt x="39208" y="11153"/>
                    <a:pt x="39260" y="11136"/>
                    <a:pt x="39301" y="11096"/>
                  </a:cubicBezTo>
                  <a:cubicBezTo>
                    <a:pt x="39439" y="10958"/>
                    <a:pt x="39750" y="10819"/>
                    <a:pt x="39888" y="10681"/>
                  </a:cubicBezTo>
                  <a:cubicBezTo>
                    <a:pt x="39888" y="10819"/>
                    <a:pt x="40027" y="10958"/>
                    <a:pt x="40027" y="11096"/>
                  </a:cubicBezTo>
                  <a:cubicBezTo>
                    <a:pt x="39888" y="11234"/>
                    <a:pt x="39750" y="11234"/>
                    <a:pt x="39439" y="11407"/>
                  </a:cubicBezTo>
                  <a:cubicBezTo>
                    <a:pt x="39301" y="11545"/>
                    <a:pt x="39163" y="11822"/>
                    <a:pt x="39301" y="12098"/>
                  </a:cubicBezTo>
                  <a:cubicBezTo>
                    <a:pt x="39400" y="12222"/>
                    <a:pt x="39587" y="12328"/>
                    <a:pt x="39786" y="12328"/>
                  </a:cubicBezTo>
                  <a:cubicBezTo>
                    <a:pt x="39864" y="12328"/>
                    <a:pt x="39943" y="12312"/>
                    <a:pt x="40020" y="12275"/>
                  </a:cubicBezTo>
                  <a:lnTo>
                    <a:pt x="40020" y="12275"/>
                  </a:lnTo>
                  <a:cubicBezTo>
                    <a:pt x="39987" y="12310"/>
                    <a:pt x="39953" y="12345"/>
                    <a:pt x="39888" y="12409"/>
                  </a:cubicBezTo>
                  <a:cubicBezTo>
                    <a:pt x="39888" y="12548"/>
                    <a:pt x="39888" y="12686"/>
                    <a:pt x="40027" y="12824"/>
                  </a:cubicBezTo>
                  <a:cubicBezTo>
                    <a:pt x="40027" y="12921"/>
                    <a:pt x="40163" y="13035"/>
                    <a:pt x="40351" y="13035"/>
                  </a:cubicBezTo>
                  <a:cubicBezTo>
                    <a:pt x="40431" y="13035"/>
                    <a:pt x="40521" y="13014"/>
                    <a:pt x="40614" y="12962"/>
                  </a:cubicBezTo>
                  <a:cubicBezTo>
                    <a:pt x="40614" y="12824"/>
                    <a:pt x="40753" y="12824"/>
                    <a:pt x="40891" y="12686"/>
                  </a:cubicBezTo>
                  <a:lnTo>
                    <a:pt x="40891" y="12962"/>
                  </a:lnTo>
                  <a:cubicBezTo>
                    <a:pt x="41029" y="13135"/>
                    <a:pt x="41029" y="13135"/>
                    <a:pt x="41029" y="13274"/>
                  </a:cubicBezTo>
                  <a:cubicBezTo>
                    <a:pt x="40441" y="13412"/>
                    <a:pt x="39750" y="13550"/>
                    <a:pt x="39163" y="13688"/>
                  </a:cubicBezTo>
                  <a:cubicBezTo>
                    <a:pt x="39024" y="13688"/>
                    <a:pt x="38886" y="13999"/>
                    <a:pt x="38886" y="14276"/>
                  </a:cubicBezTo>
                  <a:cubicBezTo>
                    <a:pt x="38886" y="14414"/>
                    <a:pt x="39163" y="14552"/>
                    <a:pt x="39439" y="14552"/>
                  </a:cubicBezTo>
                  <a:cubicBezTo>
                    <a:pt x="40027" y="14414"/>
                    <a:pt x="40614" y="14276"/>
                    <a:pt x="41167" y="14138"/>
                  </a:cubicBezTo>
                  <a:lnTo>
                    <a:pt x="41306" y="14138"/>
                  </a:lnTo>
                  <a:cubicBezTo>
                    <a:pt x="41306" y="14414"/>
                    <a:pt x="41478" y="14691"/>
                    <a:pt x="41478" y="15002"/>
                  </a:cubicBezTo>
                  <a:cubicBezTo>
                    <a:pt x="41167" y="15002"/>
                    <a:pt x="40891" y="15002"/>
                    <a:pt x="40614" y="15140"/>
                  </a:cubicBezTo>
                  <a:cubicBezTo>
                    <a:pt x="40303" y="15278"/>
                    <a:pt x="40165" y="15417"/>
                    <a:pt x="40303" y="15728"/>
                  </a:cubicBezTo>
                  <a:cubicBezTo>
                    <a:pt x="40303" y="15866"/>
                    <a:pt x="40614" y="16004"/>
                    <a:pt x="40753" y="16004"/>
                  </a:cubicBezTo>
                  <a:cubicBezTo>
                    <a:pt x="41029" y="16004"/>
                    <a:pt x="41167" y="15866"/>
                    <a:pt x="41306" y="15866"/>
                  </a:cubicBezTo>
                  <a:lnTo>
                    <a:pt x="41617" y="15866"/>
                  </a:lnTo>
                  <a:lnTo>
                    <a:pt x="41617" y="16419"/>
                  </a:lnTo>
                  <a:cubicBezTo>
                    <a:pt x="41478" y="16419"/>
                    <a:pt x="41306" y="16592"/>
                    <a:pt x="41167" y="16592"/>
                  </a:cubicBezTo>
                  <a:cubicBezTo>
                    <a:pt x="41029" y="16592"/>
                    <a:pt x="40753" y="16730"/>
                    <a:pt x="40753" y="17007"/>
                  </a:cubicBezTo>
                  <a:cubicBezTo>
                    <a:pt x="40753" y="17145"/>
                    <a:pt x="41029" y="17456"/>
                    <a:pt x="41167" y="17456"/>
                  </a:cubicBezTo>
                  <a:cubicBezTo>
                    <a:pt x="41306" y="17456"/>
                    <a:pt x="41617" y="17456"/>
                    <a:pt x="41755" y="17283"/>
                  </a:cubicBezTo>
                  <a:lnTo>
                    <a:pt x="41755" y="18320"/>
                  </a:lnTo>
                  <a:cubicBezTo>
                    <a:pt x="41617" y="18147"/>
                    <a:pt x="41478" y="18147"/>
                    <a:pt x="41306" y="18147"/>
                  </a:cubicBezTo>
                  <a:cubicBezTo>
                    <a:pt x="41167" y="18147"/>
                    <a:pt x="41029" y="18147"/>
                    <a:pt x="41029" y="18320"/>
                  </a:cubicBezTo>
                  <a:cubicBezTo>
                    <a:pt x="40891" y="18320"/>
                    <a:pt x="40891" y="18458"/>
                    <a:pt x="40891" y="18597"/>
                  </a:cubicBezTo>
                  <a:cubicBezTo>
                    <a:pt x="40891" y="18735"/>
                    <a:pt x="40891" y="18873"/>
                    <a:pt x="41029" y="18873"/>
                  </a:cubicBezTo>
                  <a:cubicBezTo>
                    <a:pt x="41029" y="19011"/>
                    <a:pt x="41167" y="19011"/>
                    <a:pt x="41306" y="19011"/>
                  </a:cubicBezTo>
                  <a:lnTo>
                    <a:pt x="41478" y="19011"/>
                  </a:lnTo>
                  <a:cubicBezTo>
                    <a:pt x="41478" y="19011"/>
                    <a:pt x="41617" y="19184"/>
                    <a:pt x="41755" y="19184"/>
                  </a:cubicBezTo>
                  <a:lnTo>
                    <a:pt x="41755" y="20048"/>
                  </a:lnTo>
                  <a:cubicBezTo>
                    <a:pt x="41617" y="19875"/>
                    <a:pt x="41617" y="19875"/>
                    <a:pt x="41478" y="19875"/>
                  </a:cubicBezTo>
                  <a:lnTo>
                    <a:pt x="40891" y="19875"/>
                  </a:lnTo>
                  <a:cubicBezTo>
                    <a:pt x="40614" y="20048"/>
                    <a:pt x="40441" y="20187"/>
                    <a:pt x="40614" y="20463"/>
                  </a:cubicBezTo>
                  <a:cubicBezTo>
                    <a:pt x="40614" y="20740"/>
                    <a:pt x="40891" y="20740"/>
                    <a:pt x="41167" y="20740"/>
                  </a:cubicBezTo>
                  <a:lnTo>
                    <a:pt x="41306" y="20740"/>
                  </a:lnTo>
                  <a:cubicBezTo>
                    <a:pt x="41478" y="20740"/>
                    <a:pt x="41478" y="20740"/>
                    <a:pt x="41617" y="20912"/>
                  </a:cubicBezTo>
                  <a:lnTo>
                    <a:pt x="41755" y="20912"/>
                  </a:lnTo>
                  <a:cubicBezTo>
                    <a:pt x="41617" y="21327"/>
                    <a:pt x="41617" y="21777"/>
                    <a:pt x="41617" y="22191"/>
                  </a:cubicBezTo>
                  <a:cubicBezTo>
                    <a:pt x="40753" y="21777"/>
                    <a:pt x="39888" y="21327"/>
                    <a:pt x="39024" y="20740"/>
                  </a:cubicBezTo>
                  <a:lnTo>
                    <a:pt x="38713" y="20740"/>
                  </a:lnTo>
                  <a:cubicBezTo>
                    <a:pt x="38575" y="20740"/>
                    <a:pt x="38437" y="20740"/>
                    <a:pt x="38437" y="20912"/>
                  </a:cubicBezTo>
                  <a:cubicBezTo>
                    <a:pt x="38298" y="21189"/>
                    <a:pt x="38298" y="21465"/>
                    <a:pt x="38575" y="21604"/>
                  </a:cubicBezTo>
                  <a:cubicBezTo>
                    <a:pt x="39024" y="21777"/>
                    <a:pt x="39439" y="22053"/>
                    <a:pt x="40027" y="22330"/>
                  </a:cubicBezTo>
                  <a:cubicBezTo>
                    <a:pt x="40441" y="22641"/>
                    <a:pt x="40891" y="22779"/>
                    <a:pt x="41478" y="23055"/>
                  </a:cubicBezTo>
                  <a:cubicBezTo>
                    <a:pt x="41306" y="23332"/>
                    <a:pt x="41306" y="23505"/>
                    <a:pt x="41167" y="23781"/>
                  </a:cubicBezTo>
                  <a:lnTo>
                    <a:pt x="41167" y="23920"/>
                  </a:lnTo>
                  <a:cubicBezTo>
                    <a:pt x="41029" y="23781"/>
                    <a:pt x="40753" y="23781"/>
                    <a:pt x="40614" y="23643"/>
                  </a:cubicBezTo>
                  <a:lnTo>
                    <a:pt x="40441" y="23643"/>
                  </a:lnTo>
                  <a:cubicBezTo>
                    <a:pt x="40165" y="23643"/>
                    <a:pt x="40027" y="23781"/>
                    <a:pt x="40027" y="23920"/>
                  </a:cubicBezTo>
                  <a:cubicBezTo>
                    <a:pt x="39888" y="24196"/>
                    <a:pt x="40027" y="24507"/>
                    <a:pt x="40303" y="24507"/>
                  </a:cubicBezTo>
                  <a:cubicBezTo>
                    <a:pt x="40441" y="24645"/>
                    <a:pt x="40753" y="24645"/>
                    <a:pt x="40891" y="24645"/>
                  </a:cubicBezTo>
                  <a:cubicBezTo>
                    <a:pt x="40891" y="24784"/>
                    <a:pt x="40753" y="24922"/>
                    <a:pt x="40753" y="25060"/>
                  </a:cubicBezTo>
                  <a:cubicBezTo>
                    <a:pt x="40441" y="25060"/>
                    <a:pt x="40303" y="24922"/>
                    <a:pt x="40165" y="24922"/>
                  </a:cubicBezTo>
                  <a:lnTo>
                    <a:pt x="40027" y="24922"/>
                  </a:lnTo>
                  <a:cubicBezTo>
                    <a:pt x="39888" y="24922"/>
                    <a:pt x="39577" y="25060"/>
                    <a:pt x="39577" y="25233"/>
                  </a:cubicBezTo>
                  <a:cubicBezTo>
                    <a:pt x="39577" y="25510"/>
                    <a:pt x="39750" y="25648"/>
                    <a:pt x="39888" y="25786"/>
                  </a:cubicBezTo>
                  <a:cubicBezTo>
                    <a:pt x="40027" y="25786"/>
                    <a:pt x="40165" y="25786"/>
                    <a:pt x="40303" y="25924"/>
                  </a:cubicBezTo>
                  <a:cubicBezTo>
                    <a:pt x="40165" y="25924"/>
                    <a:pt x="40165" y="26097"/>
                    <a:pt x="40027" y="26235"/>
                  </a:cubicBezTo>
                  <a:cubicBezTo>
                    <a:pt x="39888" y="26235"/>
                    <a:pt x="39888" y="26097"/>
                    <a:pt x="39750" y="25924"/>
                  </a:cubicBezTo>
                  <a:lnTo>
                    <a:pt x="39439" y="25924"/>
                  </a:lnTo>
                  <a:cubicBezTo>
                    <a:pt x="39301" y="25924"/>
                    <a:pt x="39163" y="26097"/>
                    <a:pt x="39163" y="26235"/>
                  </a:cubicBezTo>
                  <a:cubicBezTo>
                    <a:pt x="39024" y="26374"/>
                    <a:pt x="39024" y="26650"/>
                    <a:pt x="39301" y="26788"/>
                  </a:cubicBezTo>
                  <a:cubicBezTo>
                    <a:pt x="39301" y="26788"/>
                    <a:pt x="39439" y="26961"/>
                    <a:pt x="39577" y="26961"/>
                  </a:cubicBezTo>
                  <a:cubicBezTo>
                    <a:pt x="39577" y="27100"/>
                    <a:pt x="39439" y="27238"/>
                    <a:pt x="39301" y="27376"/>
                  </a:cubicBezTo>
                  <a:cubicBezTo>
                    <a:pt x="38886" y="26961"/>
                    <a:pt x="38298" y="26374"/>
                    <a:pt x="38022" y="25924"/>
                  </a:cubicBezTo>
                  <a:cubicBezTo>
                    <a:pt x="37711" y="25648"/>
                    <a:pt x="37573" y="25371"/>
                    <a:pt x="37434" y="25060"/>
                  </a:cubicBezTo>
                  <a:cubicBezTo>
                    <a:pt x="37296" y="24922"/>
                    <a:pt x="37158" y="24922"/>
                    <a:pt x="36985" y="24922"/>
                  </a:cubicBezTo>
                  <a:lnTo>
                    <a:pt x="36847" y="24922"/>
                  </a:lnTo>
                  <a:cubicBezTo>
                    <a:pt x="36570" y="25060"/>
                    <a:pt x="36570" y="25371"/>
                    <a:pt x="36708" y="25510"/>
                  </a:cubicBezTo>
                  <a:cubicBezTo>
                    <a:pt x="37158" y="26512"/>
                    <a:pt x="38022" y="27376"/>
                    <a:pt x="38713" y="27964"/>
                  </a:cubicBezTo>
                  <a:cubicBezTo>
                    <a:pt x="38575" y="28240"/>
                    <a:pt x="38437" y="28378"/>
                    <a:pt x="38298" y="28517"/>
                  </a:cubicBezTo>
                  <a:cubicBezTo>
                    <a:pt x="38160" y="28690"/>
                    <a:pt x="38022" y="28966"/>
                    <a:pt x="38022" y="29243"/>
                  </a:cubicBezTo>
                  <a:lnTo>
                    <a:pt x="37849" y="29243"/>
                  </a:lnTo>
                  <a:cubicBezTo>
                    <a:pt x="37849" y="29381"/>
                    <a:pt x="37711" y="29554"/>
                    <a:pt x="37711" y="29554"/>
                  </a:cubicBezTo>
                  <a:cubicBezTo>
                    <a:pt x="37711" y="29692"/>
                    <a:pt x="37711" y="29830"/>
                    <a:pt x="37849" y="29968"/>
                  </a:cubicBezTo>
                  <a:cubicBezTo>
                    <a:pt x="38298" y="30418"/>
                    <a:pt x="38713" y="30694"/>
                    <a:pt x="39163" y="31109"/>
                  </a:cubicBezTo>
                  <a:lnTo>
                    <a:pt x="39301" y="31109"/>
                  </a:lnTo>
                  <a:cubicBezTo>
                    <a:pt x="39301" y="31109"/>
                    <a:pt x="39439" y="30971"/>
                    <a:pt x="39577" y="30971"/>
                  </a:cubicBezTo>
                  <a:cubicBezTo>
                    <a:pt x="39163" y="30556"/>
                    <a:pt x="38575" y="29968"/>
                    <a:pt x="38022" y="29554"/>
                  </a:cubicBezTo>
                  <a:cubicBezTo>
                    <a:pt x="38298" y="29381"/>
                    <a:pt x="38437" y="29104"/>
                    <a:pt x="38575" y="28966"/>
                  </a:cubicBezTo>
                  <a:cubicBezTo>
                    <a:pt x="39301" y="28240"/>
                    <a:pt x="39888" y="27376"/>
                    <a:pt x="40303" y="26650"/>
                  </a:cubicBezTo>
                  <a:cubicBezTo>
                    <a:pt x="41478" y="24784"/>
                    <a:pt x="42170" y="22641"/>
                    <a:pt x="42343" y="20463"/>
                  </a:cubicBezTo>
                  <a:cubicBezTo>
                    <a:pt x="42619" y="18458"/>
                    <a:pt x="42481" y="16281"/>
                    <a:pt x="41893" y="14276"/>
                  </a:cubicBezTo>
                  <a:cubicBezTo>
                    <a:pt x="41306" y="12098"/>
                    <a:pt x="40441" y="10094"/>
                    <a:pt x="39301" y="8365"/>
                  </a:cubicBezTo>
                  <a:cubicBezTo>
                    <a:pt x="39163" y="8089"/>
                    <a:pt x="39024" y="7950"/>
                    <a:pt x="38886" y="7639"/>
                  </a:cubicBezTo>
                  <a:cubicBezTo>
                    <a:pt x="38298" y="7086"/>
                    <a:pt x="37711" y="6499"/>
                    <a:pt x="37158" y="5911"/>
                  </a:cubicBezTo>
                  <a:cubicBezTo>
                    <a:pt x="36847" y="5496"/>
                    <a:pt x="36432" y="5185"/>
                    <a:pt x="36121" y="4909"/>
                  </a:cubicBezTo>
                  <a:cubicBezTo>
                    <a:pt x="34842" y="4183"/>
                    <a:pt x="33528" y="3319"/>
                    <a:pt x="32388" y="2593"/>
                  </a:cubicBezTo>
                  <a:cubicBezTo>
                    <a:pt x="31524" y="2178"/>
                    <a:pt x="30660" y="1729"/>
                    <a:pt x="29934" y="1314"/>
                  </a:cubicBezTo>
                  <a:cubicBezTo>
                    <a:pt x="29795" y="1176"/>
                    <a:pt x="29795" y="1176"/>
                    <a:pt x="29795" y="1037"/>
                  </a:cubicBezTo>
                  <a:lnTo>
                    <a:pt x="29657" y="1037"/>
                  </a:lnTo>
                  <a:cubicBezTo>
                    <a:pt x="29381" y="865"/>
                    <a:pt x="29070" y="726"/>
                    <a:pt x="28931" y="726"/>
                  </a:cubicBezTo>
                  <a:cubicBezTo>
                    <a:pt x="27203" y="312"/>
                    <a:pt x="25475" y="1"/>
                    <a:pt x="23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6907392" y="3765822"/>
              <a:ext cx="43609" cy="41514"/>
            </a:xfrm>
            <a:custGeom>
              <a:avLst/>
              <a:gdLst/>
              <a:ahLst/>
              <a:cxnLst/>
              <a:rect l="l" t="t" r="r" b="b"/>
              <a:pathLst>
                <a:path w="2144" h="2041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lnTo>
                    <a:pt x="1" y="139"/>
                  </a:lnTo>
                  <a:cubicBezTo>
                    <a:pt x="139" y="312"/>
                    <a:pt x="277" y="312"/>
                    <a:pt x="277" y="450"/>
                  </a:cubicBezTo>
                  <a:cubicBezTo>
                    <a:pt x="865" y="865"/>
                    <a:pt x="1452" y="1314"/>
                    <a:pt x="2005" y="1729"/>
                  </a:cubicBezTo>
                  <a:cubicBezTo>
                    <a:pt x="2005" y="1867"/>
                    <a:pt x="2144" y="1867"/>
                    <a:pt x="2144" y="2040"/>
                  </a:cubicBezTo>
                  <a:cubicBezTo>
                    <a:pt x="2144" y="1867"/>
                    <a:pt x="2144" y="1591"/>
                    <a:pt x="2005" y="1453"/>
                  </a:cubicBezTo>
                  <a:cubicBezTo>
                    <a:pt x="1591" y="1003"/>
                    <a:pt x="1003" y="450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6113658" y="3220964"/>
              <a:ext cx="840876" cy="691824"/>
            </a:xfrm>
            <a:custGeom>
              <a:avLst/>
              <a:gdLst/>
              <a:ahLst/>
              <a:cxnLst/>
              <a:rect l="l" t="t" r="r" b="b"/>
              <a:pathLst>
                <a:path w="41341" h="34013" extrusionOk="0">
                  <a:moveTo>
                    <a:pt x="1867" y="1"/>
                  </a:moveTo>
                  <a:cubicBezTo>
                    <a:pt x="1591" y="1"/>
                    <a:pt x="1279" y="1"/>
                    <a:pt x="1003" y="139"/>
                  </a:cubicBezTo>
                  <a:cubicBezTo>
                    <a:pt x="554" y="450"/>
                    <a:pt x="139" y="865"/>
                    <a:pt x="1" y="1453"/>
                  </a:cubicBezTo>
                  <a:cubicBezTo>
                    <a:pt x="1" y="1453"/>
                    <a:pt x="139" y="1453"/>
                    <a:pt x="139" y="1591"/>
                  </a:cubicBezTo>
                  <a:cubicBezTo>
                    <a:pt x="415" y="2040"/>
                    <a:pt x="865" y="2455"/>
                    <a:pt x="1141" y="2904"/>
                  </a:cubicBezTo>
                  <a:cubicBezTo>
                    <a:pt x="2144" y="3907"/>
                    <a:pt x="3146" y="4909"/>
                    <a:pt x="4183" y="5773"/>
                  </a:cubicBezTo>
                  <a:cubicBezTo>
                    <a:pt x="4183" y="5912"/>
                    <a:pt x="4321" y="6050"/>
                    <a:pt x="4321" y="6050"/>
                  </a:cubicBezTo>
                  <a:cubicBezTo>
                    <a:pt x="4459" y="6050"/>
                    <a:pt x="4459" y="6188"/>
                    <a:pt x="4598" y="6188"/>
                  </a:cubicBezTo>
                  <a:cubicBezTo>
                    <a:pt x="5738" y="7225"/>
                    <a:pt x="6775" y="8366"/>
                    <a:pt x="7916" y="9506"/>
                  </a:cubicBezTo>
                  <a:cubicBezTo>
                    <a:pt x="8918" y="10232"/>
                    <a:pt x="9782" y="11096"/>
                    <a:pt x="10508" y="11822"/>
                  </a:cubicBezTo>
                  <a:lnTo>
                    <a:pt x="10647" y="11960"/>
                  </a:lnTo>
                  <a:lnTo>
                    <a:pt x="11234" y="12410"/>
                  </a:lnTo>
                  <a:lnTo>
                    <a:pt x="11234" y="12548"/>
                  </a:lnTo>
                  <a:cubicBezTo>
                    <a:pt x="13239" y="14553"/>
                    <a:pt x="15417" y="16419"/>
                    <a:pt x="17421" y="18286"/>
                  </a:cubicBezTo>
                  <a:cubicBezTo>
                    <a:pt x="17698" y="18009"/>
                    <a:pt x="18009" y="17733"/>
                    <a:pt x="18286" y="17595"/>
                  </a:cubicBezTo>
                  <a:cubicBezTo>
                    <a:pt x="18424" y="17283"/>
                    <a:pt x="18700" y="17145"/>
                    <a:pt x="19011" y="16869"/>
                  </a:cubicBezTo>
                  <a:cubicBezTo>
                    <a:pt x="18873" y="16730"/>
                    <a:pt x="18562" y="16558"/>
                    <a:pt x="18286" y="16281"/>
                  </a:cubicBezTo>
                  <a:cubicBezTo>
                    <a:pt x="17836" y="16730"/>
                    <a:pt x="17283" y="17145"/>
                    <a:pt x="16834" y="17595"/>
                  </a:cubicBezTo>
                  <a:cubicBezTo>
                    <a:pt x="16696" y="17422"/>
                    <a:pt x="16557" y="17283"/>
                    <a:pt x="16419" y="17145"/>
                  </a:cubicBezTo>
                  <a:cubicBezTo>
                    <a:pt x="16696" y="16869"/>
                    <a:pt x="16972" y="16558"/>
                    <a:pt x="17283" y="16281"/>
                  </a:cubicBezTo>
                  <a:cubicBezTo>
                    <a:pt x="17421" y="16281"/>
                    <a:pt x="17421" y="16143"/>
                    <a:pt x="17421" y="16005"/>
                  </a:cubicBezTo>
                  <a:cubicBezTo>
                    <a:pt x="17421" y="15866"/>
                    <a:pt x="17421" y="15693"/>
                    <a:pt x="17283" y="15693"/>
                  </a:cubicBezTo>
                  <a:cubicBezTo>
                    <a:pt x="17283" y="15555"/>
                    <a:pt x="17145" y="15555"/>
                    <a:pt x="16972" y="15555"/>
                  </a:cubicBezTo>
                  <a:cubicBezTo>
                    <a:pt x="16834" y="15555"/>
                    <a:pt x="16696" y="15555"/>
                    <a:pt x="16696" y="15693"/>
                  </a:cubicBezTo>
                  <a:cubicBezTo>
                    <a:pt x="16419" y="16005"/>
                    <a:pt x="16108" y="16143"/>
                    <a:pt x="15831" y="16419"/>
                  </a:cubicBezTo>
                  <a:cubicBezTo>
                    <a:pt x="15693" y="16419"/>
                    <a:pt x="15693" y="16281"/>
                    <a:pt x="15693" y="16281"/>
                  </a:cubicBezTo>
                  <a:cubicBezTo>
                    <a:pt x="15831" y="16143"/>
                    <a:pt x="15970" y="16005"/>
                    <a:pt x="16108" y="15866"/>
                  </a:cubicBezTo>
                  <a:cubicBezTo>
                    <a:pt x="16281" y="15693"/>
                    <a:pt x="16281" y="15693"/>
                    <a:pt x="16419" y="15555"/>
                  </a:cubicBezTo>
                  <a:cubicBezTo>
                    <a:pt x="16557" y="15555"/>
                    <a:pt x="16557" y="15417"/>
                    <a:pt x="16557" y="15417"/>
                  </a:cubicBezTo>
                  <a:cubicBezTo>
                    <a:pt x="16696" y="15279"/>
                    <a:pt x="16557" y="15140"/>
                    <a:pt x="16557" y="15002"/>
                  </a:cubicBezTo>
                  <a:cubicBezTo>
                    <a:pt x="16419" y="14829"/>
                    <a:pt x="16281" y="14829"/>
                    <a:pt x="16108" y="14829"/>
                  </a:cubicBezTo>
                  <a:lnTo>
                    <a:pt x="15970" y="14829"/>
                  </a:lnTo>
                  <a:cubicBezTo>
                    <a:pt x="15693" y="15140"/>
                    <a:pt x="15244" y="15417"/>
                    <a:pt x="14967" y="15693"/>
                  </a:cubicBezTo>
                  <a:cubicBezTo>
                    <a:pt x="14967" y="15555"/>
                    <a:pt x="14829" y="15417"/>
                    <a:pt x="14691" y="15279"/>
                  </a:cubicBezTo>
                  <a:cubicBezTo>
                    <a:pt x="14967" y="15140"/>
                    <a:pt x="15106" y="15002"/>
                    <a:pt x="15417" y="14829"/>
                  </a:cubicBezTo>
                  <a:cubicBezTo>
                    <a:pt x="15555" y="14553"/>
                    <a:pt x="15555" y="14276"/>
                    <a:pt x="15244" y="14138"/>
                  </a:cubicBezTo>
                  <a:cubicBezTo>
                    <a:pt x="15244" y="14138"/>
                    <a:pt x="15106" y="13965"/>
                    <a:pt x="14967" y="13965"/>
                  </a:cubicBezTo>
                  <a:cubicBezTo>
                    <a:pt x="14829" y="13965"/>
                    <a:pt x="14829" y="14138"/>
                    <a:pt x="14691" y="14138"/>
                  </a:cubicBezTo>
                  <a:cubicBezTo>
                    <a:pt x="14552" y="14276"/>
                    <a:pt x="14380" y="14415"/>
                    <a:pt x="14241" y="14553"/>
                  </a:cubicBezTo>
                  <a:lnTo>
                    <a:pt x="14103" y="14691"/>
                  </a:lnTo>
                  <a:cubicBezTo>
                    <a:pt x="14103" y="14553"/>
                    <a:pt x="13965" y="14553"/>
                    <a:pt x="13965" y="14415"/>
                  </a:cubicBezTo>
                  <a:cubicBezTo>
                    <a:pt x="14103" y="14276"/>
                    <a:pt x="14241" y="14138"/>
                    <a:pt x="14380" y="13965"/>
                  </a:cubicBezTo>
                  <a:cubicBezTo>
                    <a:pt x="14380" y="13827"/>
                    <a:pt x="14552" y="13689"/>
                    <a:pt x="14552" y="13550"/>
                  </a:cubicBezTo>
                  <a:cubicBezTo>
                    <a:pt x="14552" y="13550"/>
                    <a:pt x="14380" y="13412"/>
                    <a:pt x="14380" y="13274"/>
                  </a:cubicBezTo>
                  <a:lnTo>
                    <a:pt x="14103" y="13274"/>
                  </a:lnTo>
                  <a:cubicBezTo>
                    <a:pt x="13965" y="13274"/>
                    <a:pt x="13827" y="13274"/>
                    <a:pt x="13688" y="13412"/>
                  </a:cubicBezTo>
                  <a:cubicBezTo>
                    <a:pt x="13516" y="13412"/>
                    <a:pt x="13377" y="13550"/>
                    <a:pt x="13377" y="13689"/>
                  </a:cubicBezTo>
                  <a:cubicBezTo>
                    <a:pt x="13101" y="13412"/>
                    <a:pt x="12824" y="13274"/>
                    <a:pt x="12651" y="12963"/>
                  </a:cubicBezTo>
                  <a:lnTo>
                    <a:pt x="13377" y="12237"/>
                  </a:lnTo>
                  <a:cubicBezTo>
                    <a:pt x="13239" y="12099"/>
                    <a:pt x="12962" y="11960"/>
                    <a:pt x="12651" y="11822"/>
                  </a:cubicBezTo>
                  <a:cubicBezTo>
                    <a:pt x="12513" y="11960"/>
                    <a:pt x="12237" y="12099"/>
                    <a:pt x="12098" y="12237"/>
                  </a:cubicBezTo>
                  <a:cubicBezTo>
                    <a:pt x="11787" y="12099"/>
                    <a:pt x="11649" y="11960"/>
                    <a:pt x="11511" y="11822"/>
                  </a:cubicBezTo>
                  <a:cubicBezTo>
                    <a:pt x="11787" y="11684"/>
                    <a:pt x="11960" y="11546"/>
                    <a:pt x="12098" y="11373"/>
                  </a:cubicBezTo>
                  <a:cubicBezTo>
                    <a:pt x="12237" y="11373"/>
                    <a:pt x="12237" y="11373"/>
                    <a:pt x="12237" y="11235"/>
                  </a:cubicBezTo>
                  <a:cubicBezTo>
                    <a:pt x="11960" y="11096"/>
                    <a:pt x="11787" y="10958"/>
                    <a:pt x="11511" y="10682"/>
                  </a:cubicBezTo>
                  <a:lnTo>
                    <a:pt x="11511" y="10820"/>
                  </a:lnTo>
                  <a:cubicBezTo>
                    <a:pt x="11372" y="10958"/>
                    <a:pt x="11096" y="11096"/>
                    <a:pt x="10923" y="11096"/>
                  </a:cubicBezTo>
                  <a:lnTo>
                    <a:pt x="10923" y="11235"/>
                  </a:lnTo>
                  <a:cubicBezTo>
                    <a:pt x="10785" y="11096"/>
                    <a:pt x="10647" y="10958"/>
                    <a:pt x="10508" y="10820"/>
                  </a:cubicBezTo>
                  <a:cubicBezTo>
                    <a:pt x="10785" y="10682"/>
                    <a:pt x="10923" y="10509"/>
                    <a:pt x="11234" y="10370"/>
                  </a:cubicBezTo>
                  <a:cubicBezTo>
                    <a:pt x="10923" y="10094"/>
                    <a:pt x="10647" y="9956"/>
                    <a:pt x="10508" y="9817"/>
                  </a:cubicBezTo>
                  <a:cubicBezTo>
                    <a:pt x="10370" y="9956"/>
                    <a:pt x="10059" y="10094"/>
                    <a:pt x="9921" y="10232"/>
                  </a:cubicBezTo>
                  <a:cubicBezTo>
                    <a:pt x="9782" y="9956"/>
                    <a:pt x="9506" y="9817"/>
                    <a:pt x="9368" y="9645"/>
                  </a:cubicBezTo>
                  <a:cubicBezTo>
                    <a:pt x="9644" y="9506"/>
                    <a:pt x="9782" y="9368"/>
                    <a:pt x="9921" y="9230"/>
                  </a:cubicBezTo>
                  <a:cubicBezTo>
                    <a:pt x="9782" y="8953"/>
                    <a:pt x="9506" y="8780"/>
                    <a:pt x="9368" y="8642"/>
                  </a:cubicBezTo>
                  <a:cubicBezTo>
                    <a:pt x="9057" y="8780"/>
                    <a:pt x="8918" y="8953"/>
                    <a:pt x="8780" y="9092"/>
                  </a:cubicBezTo>
                  <a:cubicBezTo>
                    <a:pt x="8780" y="8953"/>
                    <a:pt x="8642" y="8953"/>
                    <a:pt x="8642" y="8953"/>
                  </a:cubicBezTo>
                  <a:cubicBezTo>
                    <a:pt x="8642" y="8780"/>
                    <a:pt x="8780" y="8780"/>
                    <a:pt x="8918" y="8642"/>
                  </a:cubicBezTo>
                  <a:lnTo>
                    <a:pt x="9057" y="8504"/>
                  </a:lnTo>
                  <a:lnTo>
                    <a:pt x="9195" y="8366"/>
                  </a:lnTo>
                  <a:cubicBezTo>
                    <a:pt x="8918" y="8227"/>
                    <a:pt x="8780" y="8089"/>
                    <a:pt x="8642" y="7778"/>
                  </a:cubicBezTo>
                  <a:lnTo>
                    <a:pt x="8504" y="7778"/>
                  </a:lnTo>
                  <a:cubicBezTo>
                    <a:pt x="8331" y="7916"/>
                    <a:pt x="8192" y="8089"/>
                    <a:pt x="7916" y="8227"/>
                  </a:cubicBezTo>
                  <a:cubicBezTo>
                    <a:pt x="7778" y="8089"/>
                    <a:pt x="7639" y="7916"/>
                    <a:pt x="7467" y="7778"/>
                  </a:cubicBezTo>
                  <a:lnTo>
                    <a:pt x="8054" y="7225"/>
                  </a:lnTo>
                  <a:lnTo>
                    <a:pt x="7467" y="6637"/>
                  </a:lnTo>
                  <a:cubicBezTo>
                    <a:pt x="7190" y="6776"/>
                    <a:pt x="7052" y="6914"/>
                    <a:pt x="6775" y="7225"/>
                  </a:cubicBezTo>
                  <a:cubicBezTo>
                    <a:pt x="6602" y="6914"/>
                    <a:pt x="6464" y="6776"/>
                    <a:pt x="6326" y="6637"/>
                  </a:cubicBezTo>
                  <a:cubicBezTo>
                    <a:pt x="6464" y="6361"/>
                    <a:pt x="6602" y="6188"/>
                    <a:pt x="6775" y="6050"/>
                  </a:cubicBezTo>
                  <a:cubicBezTo>
                    <a:pt x="6914" y="6050"/>
                    <a:pt x="6914" y="5912"/>
                    <a:pt x="6914" y="5912"/>
                  </a:cubicBezTo>
                  <a:cubicBezTo>
                    <a:pt x="6775" y="5773"/>
                    <a:pt x="6602" y="5497"/>
                    <a:pt x="6326" y="5324"/>
                  </a:cubicBezTo>
                  <a:cubicBezTo>
                    <a:pt x="6326" y="5324"/>
                    <a:pt x="6188" y="5324"/>
                    <a:pt x="6188" y="5497"/>
                  </a:cubicBezTo>
                  <a:cubicBezTo>
                    <a:pt x="6049" y="5635"/>
                    <a:pt x="5738" y="5773"/>
                    <a:pt x="5600" y="6050"/>
                  </a:cubicBezTo>
                  <a:cubicBezTo>
                    <a:pt x="5462" y="5912"/>
                    <a:pt x="5462" y="5773"/>
                    <a:pt x="5324" y="5635"/>
                  </a:cubicBezTo>
                  <a:cubicBezTo>
                    <a:pt x="5462" y="5497"/>
                    <a:pt x="5738" y="5324"/>
                    <a:pt x="5911" y="5186"/>
                  </a:cubicBezTo>
                  <a:cubicBezTo>
                    <a:pt x="6049" y="5047"/>
                    <a:pt x="6049" y="4909"/>
                    <a:pt x="6049" y="4909"/>
                  </a:cubicBezTo>
                  <a:cubicBezTo>
                    <a:pt x="5911" y="4771"/>
                    <a:pt x="5738" y="4633"/>
                    <a:pt x="5738" y="4460"/>
                  </a:cubicBezTo>
                  <a:lnTo>
                    <a:pt x="5600" y="4460"/>
                  </a:lnTo>
                  <a:cubicBezTo>
                    <a:pt x="5462" y="4460"/>
                    <a:pt x="5324" y="4460"/>
                    <a:pt x="5185" y="4633"/>
                  </a:cubicBezTo>
                  <a:cubicBezTo>
                    <a:pt x="5047" y="4771"/>
                    <a:pt x="4874" y="4909"/>
                    <a:pt x="4736" y="5047"/>
                  </a:cubicBezTo>
                  <a:lnTo>
                    <a:pt x="4598" y="5047"/>
                  </a:lnTo>
                  <a:cubicBezTo>
                    <a:pt x="4736" y="4771"/>
                    <a:pt x="4874" y="4633"/>
                    <a:pt x="5185" y="4460"/>
                  </a:cubicBezTo>
                  <a:cubicBezTo>
                    <a:pt x="5324" y="4322"/>
                    <a:pt x="5324" y="4045"/>
                    <a:pt x="5047" y="3768"/>
                  </a:cubicBezTo>
                  <a:lnTo>
                    <a:pt x="4736" y="3768"/>
                  </a:lnTo>
                  <a:cubicBezTo>
                    <a:pt x="4736" y="3768"/>
                    <a:pt x="4598" y="3768"/>
                    <a:pt x="4459" y="3907"/>
                  </a:cubicBezTo>
                  <a:lnTo>
                    <a:pt x="4010" y="4322"/>
                  </a:lnTo>
                  <a:cubicBezTo>
                    <a:pt x="3872" y="4322"/>
                    <a:pt x="3734" y="4183"/>
                    <a:pt x="3734" y="4183"/>
                  </a:cubicBezTo>
                  <a:cubicBezTo>
                    <a:pt x="3872" y="3907"/>
                    <a:pt x="4010" y="3768"/>
                    <a:pt x="4321" y="3457"/>
                  </a:cubicBezTo>
                  <a:cubicBezTo>
                    <a:pt x="4459" y="3319"/>
                    <a:pt x="4459" y="3043"/>
                    <a:pt x="4321" y="2904"/>
                  </a:cubicBezTo>
                  <a:cubicBezTo>
                    <a:pt x="4183" y="2732"/>
                    <a:pt x="4010" y="2732"/>
                    <a:pt x="4010" y="2732"/>
                  </a:cubicBezTo>
                  <a:lnTo>
                    <a:pt x="3872" y="2732"/>
                  </a:lnTo>
                  <a:cubicBezTo>
                    <a:pt x="3872" y="2732"/>
                    <a:pt x="3734" y="2904"/>
                    <a:pt x="3595" y="2904"/>
                  </a:cubicBezTo>
                  <a:cubicBezTo>
                    <a:pt x="3457" y="3043"/>
                    <a:pt x="3319" y="3319"/>
                    <a:pt x="3008" y="3457"/>
                  </a:cubicBezTo>
                  <a:cubicBezTo>
                    <a:pt x="2731" y="3181"/>
                    <a:pt x="2455" y="3043"/>
                    <a:pt x="2282" y="2732"/>
                  </a:cubicBezTo>
                  <a:cubicBezTo>
                    <a:pt x="2731" y="2317"/>
                    <a:pt x="3319" y="1867"/>
                    <a:pt x="3872" y="1453"/>
                  </a:cubicBezTo>
                  <a:cubicBezTo>
                    <a:pt x="3734" y="1314"/>
                    <a:pt x="3734" y="1176"/>
                    <a:pt x="3595" y="1003"/>
                  </a:cubicBezTo>
                  <a:cubicBezTo>
                    <a:pt x="3595" y="865"/>
                    <a:pt x="3457" y="865"/>
                    <a:pt x="3457" y="727"/>
                  </a:cubicBezTo>
                  <a:cubicBezTo>
                    <a:pt x="2869" y="1176"/>
                    <a:pt x="2282" y="1591"/>
                    <a:pt x="1591" y="2040"/>
                  </a:cubicBezTo>
                  <a:cubicBezTo>
                    <a:pt x="1141" y="1729"/>
                    <a:pt x="865" y="1314"/>
                    <a:pt x="415" y="865"/>
                  </a:cubicBezTo>
                  <a:cubicBezTo>
                    <a:pt x="865" y="589"/>
                    <a:pt x="1418" y="312"/>
                    <a:pt x="1867" y="1"/>
                  </a:cubicBezTo>
                  <a:close/>
                  <a:moveTo>
                    <a:pt x="17421" y="18286"/>
                  </a:moveTo>
                  <a:cubicBezTo>
                    <a:pt x="19150" y="19876"/>
                    <a:pt x="20878" y="21466"/>
                    <a:pt x="22468" y="23194"/>
                  </a:cubicBezTo>
                  <a:lnTo>
                    <a:pt x="22606" y="23194"/>
                  </a:lnTo>
                  <a:cubicBezTo>
                    <a:pt x="23470" y="24058"/>
                    <a:pt x="24473" y="24922"/>
                    <a:pt x="25337" y="25786"/>
                  </a:cubicBezTo>
                  <a:cubicBezTo>
                    <a:pt x="26339" y="26651"/>
                    <a:pt x="27342" y="27515"/>
                    <a:pt x="28379" y="28379"/>
                  </a:cubicBezTo>
                  <a:lnTo>
                    <a:pt x="28932" y="28828"/>
                  </a:lnTo>
                  <a:lnTo>
                    <a:pt x="28932" y="28966"/>
                  </a:lnTo>
                  <a:cubicBezTo>
                    <a:pt x="30798" y="30556"/>
                    <a:pt x="32526" y="32112"/>
                    <a:pt x="34255" y="33702"/>
                  </a:cubicBezTo>
                  <a:cubicBezTo>
                    <a:pt x="34427" y="33840"/>
                    <a:pt x="34704" y="34013"/>
                    <a:pt x="34842" y="34013"/>
                  </a:cubicBezTo>
                  <a:lnTo>
                    <a:pt x="34980" y="34013"/>
                  </a:lnTo>
                  <a:cubicBezTo>
                    <a:pt x="35119" y="33840"/>
                    <a:pt x="35119" y="33840"/>
                    <a:pt x="35292" y="33840"/>
                  </a:cubicBezTo>
                  <a:cubicBezTo>
                    <a:pt x="35292" y="33840"/>
                    <a:pt x="35430" y="33840"/>
                    <a:pt x="35568" y="33702"/>
                  </a:cubicBezTo>
                  <a:lnTo>
                    <a:pt x="35706" y="33702"/>
                  </a:lnTo>
                  <a:cubicBezTo>
                    <a:pt x="37435" y="32699"/>
                    <a:pt x="39163" y="31559"/>
                    <a:pt x="41029" y="30107"/>
                  </a:cubicBezTo>
                  <a:cubicBezTo>
                    <a:pt x="41340" y="29831"/>
                    <a:pt x="41340" y="29381"/>
                    <a:pt x="41168" y="29105"/>
                  </a:cubicBezTo>
                  <a:lnTo>
                    <a:pt x="41168" y="29105"/>
                  </a:lnTo>
                  <a:cubicBezTo>
                    <a:pt x="40753" y="29519"/>
                    <a:pt x="40165" y="29969"/>
                    <a:pt x="39612" y="30384"/>
                  </a:cubicBezTo>
                  <a:cubicBezTo>
                    <a:pt x="39439" y="30384"/>
                    <a:pt x="39439" y="30384"/>
                    <a:pt x="39439" y="30556"/>
                  </a:cubicBezTo>
                  <a:lnTo>
                    <a:pt x="39439" y="30695"/>
                  </a:lnTo>
                  <a:cubicBezTo>
                    <a:pt x="39301" y="30695"/>
                    <a:pt x="39301" y="30833"/>
                    <a:pt x="39301" y="30833"/>
                  </a:cubicBezTo>
                  <a:cubicBezTo>
                    <a:pt x="39163" y="30833"/>
                    <a:pt x="39025" y="30971"/>
                    <a:pt x="38748" y="30971"/>
                  </a:cubicBezTo>
                  <a:cubicBezTo>
                    <a:pt x="38748" y="31109"/>
                    <a:pt x="38575" y="31109"/>
                    <a:pt x="38437" y="31109"/>
                  </a:cubicBezTo>
                  <a:cubicBezTo>
                    <a:pt x="38022" y="31421"/>
                    <a:pt x="37573" y="31697"/>
                    <a:pt x="37020" y="31974"/>
                  </a:cubicBezTo>
                  <a:cubicBezTo>
                    <a:pt x="36294" y="32423"/>
                    <a:pt x="35430" y="32838"/>
                    <a:pt x="34566" y="33287"/>
                  </a:cubicBezTo>
                  <a:cubicBezTo>
                    <a:pt x="34427" y="33149"/>
                    <a:pt x="34116" y="32976"/>
                    <a:pt x="33978" y="32838"/>
                  </a:cubicBezTo>
                  <a:cubicBezTo>
                    <a:pt x="34842" y="32285"/>
                    <a:pt x="35568" y="31697"/>
                    <a:pt x="36432" y="31248"/>
                  </a:cubicBezTo>
                  <a:cubicBezTo>
                    <a:pt x="35983" y="31248"/>
                    <a:pt x="35568" y="31248"/>
                    <a:pt x="35119" y="31109"/>
                  </a:cubicBezTo>
                  <a:lnTo>
                    <a:pt x="34980" y="31109"/>
                  </a:lnTo>
                  <a:cubicBezTo>
                    <a:pt x="34842" y="31109"/>
                    <a:pt x="34704" y="31248"/>
                    <a:pt x="34704" y="31248"/>
                  </a:cubicBezTo>
                  <a:cubicBezTo>
                    <a:pt x="34255" y="31559"/>
                    <a:pt x="33840" y="31835"/>
                    <a:pt x="33390" y="32285"/>
                  </a:cubicBezTo>
                  <a:cubicBezTo>
                    <a:pt x="33252" y="32112"/>
                    <a:pt x="33114" y="31974"/>
                    <a:pt x="32976" y="31974"/>
                  </a:cubicBezTo>
                  <a:cubicBezTo>
                    <a:pt x="33252" y="31835"/>
                    <a:pt x="33563" y="31559"/>
                    <a:pt x="33702" y="31421"/>
                  </a:cubicBezTo>
                  <a:cubicBezTo>
                    <a:pt x="33840" y="31421"/>
                    <a:pt x="33840" y="31248"/>
                    <a:pt x="33840" y="31109"/>
                  </a:cubicBezTo>
                  <a:cubicBezTo>
                    <a:pt x="33978" y="31109"/>
                    <a:pt x="33840" y="30971"/>
                    <a:pt x="33840" y="30833"/>
                  </a:cubicBezTo>
                  <a:cubicBezTo>
                    <a:pt x="33702" y="30695"/>
                    <a:pt x="33563" y="30695"/>
                    <a:pt x="33390" y="30695"/>
                  </a:cubicBezTo>
                  <a:lnTo>
                    <a:pt x="33252" y="30695"/>
                  </a:lnTo>
                  <a:cubicBezTo>
                    <a:pt x="32976" y="30971"/>
                    <a:pt x="32699" y="31109"/>
                    <a:pt x="32388" y="31248"/>
                  </a:cubicBezTo>
                  <a:cubicBezTo>
                    <a:pt x="32250" y="31248"/>
                    <a:pt x="32250" y="31109"/>
                    <a:pt x="32112" y="30971"/>
                  </a:cubicBezTo>
                  <a:cubicBezTo>
                    <a:pt x="32250" y="30833"/>
                    <a:pt x="32526" y="30695"/>
                    <a:pt x="32699" y="30556"/>
                  </a:cubicBezTo>
                  <a:cubicBezTo>
                    <a:pt x="32837" y="30556"/>
                    <a:pt x="32976" y="30384"/>
                    <a:pt x="32976" y="30245"/>
                  </a:cubicBezTo>
                  <a:lnTo>
                    <a:pt x="32976" y="29969"/>
                  </a:lnTo>
                  <a:cubicBezTo>
                    <a:pt x="32837" y="29969"/>
                    <a:pt x="32699" y="29831"/>
                    <a:pt x="32699" y="29831"/>
                  </a:cubicBezTo>
                  <a:lnTo>
                    <a:pt x="32250" y="29831"/>
                  </a:lnTo>
                  <a:cubicBezTo>
                    <a:pt x="31973" y="30107"/>
                    <a:pt x="31662" y="30245"/>
                    <a:pt x="31386" y="30384"/>
                  </a:cubicBezTo>
                  <a:cubicBezTo>
                    <a:pt x="31247" y="30245"/>
                    <a:pt x="31109" y="30107"/>
                    <a:pt x="30971" y="30107"/>
                  </a:cubicBezTo>
                  <a:cubicBezTo>
                    <a:pt x="31247" y="29831"/>
                    <a:pt x="31524" y="29692"/>
                    <a:pt x="31835" y="29519"/>
                  </a:cubicBezTo>
                  <a:cubicBezTo>
                    <a:pt x="31835" y="29519"/>
                    <a:pt x="31973" y="29381"/>
                    <a:pt x="31973" y="29243"/>
                  </a:cubicBezTo>
                  <a:cubicBezTo>
                    <a:pt x="31835" y="29105"/>
                    <a:pt x="31524" y="28966"/>
                    <a:pt x="31386" y="28655"/>
                  </a:cubicBezTo>
                  <a:cubicBezTo>
                    <a:pt x="31386" y="28828"/>
                    <a:pt x="31386" y="28828"/>
                    <a:pt x="31247" y="28828"/>
                  </a:cubicBezTo>
                  <a:cubicBezTo>
                    <a:pt x="30971" y="28966"/>
                    <a:pt x="30660" y="29243"/>
                    <a:pt x="30383" y="29381"/>
                  </a:cubicBezTo>
                  <a:lnTo>
                    <a:pt x="30245" y="29381"/>
                  </a:lnTo>
                  <a:cubicBezTo>
                    <a:pt x="30383" y="29243"/>
                    <a:pt x="30522" y="29105"/>
                    <a:pt x="30798" y="28966"/>
                  </a:cubicBezTo>
                  <a:cubicBezTo>
                    <a:pt x="30798" y="28966"/>
                    <a:pt x="30971" y="28828"/>
                    <a:pt x="30971" y="28655"/>
                  </a:cubicBezTo>
                  <a:lnTo>
                    <a:pt x="30971" y="28379"/>
                  </a:lnTo>
                  <a:cubicBezTo>
                    <a:pt x="30798" y="28241"/>
                    <a:pt x="30660" y="28241"/>
                    <a:pt x="30660" y="28241"/>
                  </a:cubicBezTo>
                  <a:lnTo>
                    <a:pt x="30245" y="28241"/>
                  </a:lnTo>
                  <a:cubicBezTo>
                    <a:pt x="30107" y="28379"/>
                    <a:pt x="29934" y="28517"/>
                    <a:pt x="29657" y="28655"/>
                  </a:cubicBezTo>
                  <a:cubicBezTo>
                    <a:pt x="29657" y="28655"/>
                    <a:pt x="29657" y="28828"/>
                    <a:pt x="29519" y="28828"/>
                  </a:cubicBezTo>
                  <a:cubicBezTo>
                    <a:pt x="29243" y="28517"/>
                    <a:pt x="28932" y="28241"/>
                    <a:pt x="28517" y="27964"/>
                  </a:cubicBezTo>
                  <a:cubicBezTo>
                    <a:pt x="28932" y="27653"/>
                    <a:pt x="29381" y="27376"/>
                    <a:pt x="29796" y="27100"/>
                  </a:cubicBezTo>
                  <a:cubicBezTo>
                    <a:pt x="29519" y="26927"/>
                    <a:pt x="29381" y="26651"/>
                    <a:pt x="29243" y="26512"/>
                  </a:cubicBezTo>
                  <a:cubicBezTo>
                    <a:pt x="28793" y="26789"/>
                    <a:pt x="28379" y="27100"/>
                    <a:pt x="27929" y="27238"/>
                  </a:cubicBezTo>
                  <a:cubicBezTo>
                    <a:pt x="27791" y="27100"/>
                    <a:pt x="27653" y="26927"/>
                    <a:pt x="27514" y="26927"/>
                  </a:cubicBezTo>
                  <a:lnTo>
                    <a:pt x="28206" y="26236"/>
                  </a:lnTo>
                  <a:cubicBezTo>
                    <a:pt x="28379" y="26063"/>
                    <a:pt x="28379" y="25786"/>
                    <a:pt x="28206" y="25648"/>
                  </a:cubicBezTo>
                  <a:cubicBezTo>
                    <a:pt x="28067" y="25510"/>
                    <a:pt x="28067" y="25510"/>
                    <a:pt x="27929" y="25510"/>
                  </a:cubicBezTo>
                  <a:cubicBezTo>
                    <a:pt x="27791" y="25510"/>
                    <a:pt x="27653" y="25648"/>
                    <a:pt x="27653" y="25648"/>
                  </a:cubicBezTo>
                  <a:cubicBezTo>
                    <a:pt x="27514" y="25786"/>
                    <a:pt x="27514" y="25786"/>
                    <a:pt x="27342" y="25786"/>
                  </a:cubicBezTo>
                  <a:cubicBezTo>
                    <a:pt x="27203" y="25925"/>
                    <a:pt x="27065" y="26063"/>
                    <a:pt x="26927" y="26236"/>
                  </a:cubicBezTo>
                  <a:lnTo>
                    <a:pt x="26789" y="26236"/>
                  </a:lnTo>
                  <a:cubicBezTo>
                    <a:pt x="26789" y="26236"/>
                    <a:pt x="26650" y="26236"/>
                    <a:pt x="26650" y="26063"/>
                  </a:cubicBezTo>
                  <a:cubicBezTo>
                    <a:pt x="26477" y="26063"/>
                    <a:pt x="26477" y="25925"/>
                    <a:pt x="26339" y="25786"/>
                  </a:cubicBezTo>
                  <a:lnTo>
                    <a:pt x="26477" y="25786"/>
                  </a:lnTo>
                  <a:cubicBezTo>
                    <a:pt x="26650" y="25648"/>
                    <a:pt x="26789" y="25510"/>
                    <a:pt x="26927" y="25372"/>
                  </a:cubicBezTo>
                  <a:cubicBezTo>
                    <a:pt x="27065" y="25199"/>
                    <a:pt x="27203" y="25061"/>
                    <a:pt x="27065" y="24784"/>
                  </a:cubicBezTo>
                  <a:cubicBezTo>
                    <a:pt x="26927" y="24646"/>
                    <a:pt x="26789" y="24646"/>
                    <a:pt x="26650" y="24646"/>
                  </a:cubicBezTo>
                  <a:lnTo>
                    <a:pt x="26477" y="24646"/>
                  </a:lnTo>
                  <a:cubicBezTo>
                    <a:pt x="26201" y="24784"/>
                    <a:pt x="25924" y="25061"/>
                    <a:pt x="25613" y="25199"/>
                  </a:cubicBezTo>
                  <a:lnTo>
                    <a:pt x="25475" y="25199"/>
                  </a:lnTo>
                  <a:cubicBezTo>
                    <a:pt x="25786" y="24922"/>
                    <a:pt x="25924" y="24784"/>
                    <a:pt x="26201" y="24646"/>
                  </a:cubicBezTo>
                  <a:cubicBezTo>
                    <a:pt x="26339" y="24508"/>
                    <a:pt x="26477" y="24335"/>
                    <a:pt x="26339" y="24058"/>
                  </a:cubicBezTo>
                  <a:cubicBezTo>
                    <a:pt x="26201" y="23920"/>
                    <a:pt x="26063" y="23920"/>
                    <a:pt x="25924" y="23920"/>
                  </a:cubicBezTo>
                  <a:lnTo>
                    <a:pt x="25786" y="23920"/>
                  </a:lnTo>
                  <a:cubicBezTo>
                    <a:pt x="25475" y="24058"/>
                    <a:pt x="25199" y="24335"/>
                    <a:pt x="24922" y="24508"/>
                  </a:cubicBezTo>
                  <a:cubicBezTo>
                    <a:pt x="24749" y="24508"/>
                    <a:pt x="24749" y="24335"/>
                    <a:pt x="24611" y="24335"/>
                  </a:cubicBezTo>
                  <a:cubicBezTo>
                    <a:pt x="24922" y="24196"/>
                    <a:pt x="25060" y="24058"/>
                    <a:pt x="25199" y="23920"/>
                  </a:cubicBezTo>
                  <a:cubicBezTo>
                    <a:pt x="25475" y="23782"/>
                    <a:pt x="25475" y="23471"/>
                    <a:pt x="25337" y="23332"/>
                  </a:cubicBezTo>
                  <a:cubicBezTo>
                    <a:pt x="25337" y="23194"/>
                    <a:pt x="25199" y="23056"/>
                    <a:pt x="25060" y="23056"/>
                  </a:cubicBezTo>
                  <a:cubicBezTo>
                    <a:pt x="24922" y="23056"/>
                    <a:pt x="24922" y="23056"/>
                    <a:pt x="24749" y="23194"/>
                  </a:cubicBezTo>
                  <a:cubicBezTo>
                    <a:pt x="24473" y="23332"/>
                    <a:pt x="24196" y="23471"/>
                    <a:pt x="24058" y="23782"/>
                  </a:cubicBezTo>
                  <a:cubicBezTo>
                    <a:pt x="23747" y="23471"/>
                    <a:pt x="23470" y="23332"/>
                    <a:pt x="23194" y="23056"/>
                  </a:cubicBezTo>
                  <a:cubicBezTo>
                    <a:pt x="23332" y="22918"/>
                    <a:pt x="23470" y="22779"/>
                    <a:pt x="23609" y="22779"/>
                  </a:cubicBezTo>
                  <a:cubicBezTo>
                    <a:pt x="24058" y="22468"/>
                    <a:pt x="24334" y="22053"/>
                    <a:pt x="24749" y="21742"/>
                  </a:cubicBezTo>
                  <a:lnTo>
                    <a:pt x="24196" y="21189"/>
                  </a:lnTo>
                  <a:cubicBezTo>
                    <a:pt x="23609" y="21604"/>
                    <a:pt x="23021" y="22053"/>
                    <a:pt x="22606" y="22468"/>
                  </a:cubicBezTo>
                  <a:cubicBezTo>
                    <a:pt x="22330" y="22330"/>
                    <a:pt x="22157" y="22192"/>
                    <a:pt x="22019" y="22053"/>
                  </a:cubicBezTo>
                  <a:cubicBezTo>
                    <a:pt x="22157" y="21742"/>
                    <a:pt x="22468" y="21604"/>
                    <a:pt x="22606" y="21328"/>
                  </a:cubicBezTo>
                  <a:cubicBezTo>
                    <a:pt x="22883" y="21189"/>
                    <a:pt x="22744" y="20878"/>
                    <a:pt x="22606" y="20740"/>
                  </a:cubicBezTo>
                  <a:cubicBezTo>
                    <a:pt x="22606" y="20740"/>
                    <a:pt x="22468" y="20602"/>
                    <a:pt x="22330" y="20602"/>
                  </a:cubicBezTo>
                  <a:cubicBezTo>
                    <a:pt x="22157" y="20602"/>
                    <a:pt x="22157" y="20740"/>
                    <a:pt x="22019" y="20740"/>
                  </a:cubicBezTo>
                  <a:cubicBezTo>
                    <a:pt x="21742" y="21051"/>
                    <a:pt x="21604" y="21189"/>
                    <a:pt x="21293" y="21466"/>
                  </a:cubicBezTo>
                  <a:cubicBezTo>
                    <a:pt x="21154" y="21328"/>
                    <a:pt x="21154" y="21328"/>
                    <a:pt x="21016" y="21189"/>
                  </a:cubicBezTo>
                  <a:cubicBezTo>
                    <a:pt x="21154" y="21051"/>
                    <a:pt x="21293" y="21051"/>
                    <a:pt x="21465" y="20878"/>
                  </a:cubicBezTo>
                  <a:cubicBezTo>
                    <a:pt x="21604" y="20740"/>
                    <a:pt x="21742" y="20463"/>
                    <a:pt x="21604" y="20325"/>
                  </a:cubicBezTo>
                  <a:cubicBezTo>
                    <a:pt x="21465" y="20187"/>
                    <a:pt x="21293" y="20014"/>
                    <a:pt x="21154" y="20014"/>
                  </a:cubicBezTo>
                  <a:lnTo>
                    <a:pt x="21016" y="20187"/>
                  </a:lnTo>
                  <a:cubicBezTo>
                    <a:pt x="20740" y="20325"/>
                    <a:pt x="20601" y="20463"/>
                    <a:pt x="20290" y="20602"/>
                  </a:cubicBezTo>
                  <a:cubicBezTo>
                    <a:pt x="20290" y="20602"/>
                    <a:pt x="20152" y="20602"/>
                    <a:pt x="20152" y="20463"/>
                  </a:cubicBezTo>
                  <a:cubicBezTo>
                    <a:pt x="20290" y="20325"/>
                    <a:pt x="20429" y="20187"/>
                    <a:pt x="20601" y="20014"/>
                  </a:cubicBezTo>
                  <a:cubicBezTo>
                    <a:pt x="20740" y="19876"/>
                    <a:pt x="20740" y="19599"/>
                    <a:pt x="20601" y="19461"/>
                  </a:cubicBezTo>
                  <a:cubicBezTo>
                    <a:pt x="20429" y="19461"/>
                    <a:pt x="20290" y="19323"/>
                    <a:pt x="20290" y="19323"/>
                  </a:cubicBezTo>
                  <a:cubicBezTo>
                    <a:pt x="20152" y="19323"/>
                    <a:pt x="20014" y="19461"/>
                    <a:pt x="19876" y="19461"/>
                  </a:cubicBezTo>
                  <a:cubicBezTo>
                    <a:pt x="19737" y="19599"/>
                    <a:pt x="19564" y="19738"/>
                    <a:pt x="19426" y="19876"/>
                  </a:cubicBezTo>
                  <a:cubicBezTo>
                    <a:pt x="19288" y="19876"/>
                    <a:pt x="19150" y="19738"/>
                    <a:pt x="19011" y="19599"/>
                  </a:cubicBezTo>
                  <a:cubicBezTo>
                    <a:pt x="19288" y="19461"/>
                    <a:pt x="19426" y="19323"/>
                    <a:pt x="19564" y="19150"/>
                  </a:cubicBezTo>
                  <a:cubicBezTo>
                    <a:pt x="19737" y="19012"/>
                    <a:pt x="19737" y="18735"/>
                    <a:pt x="19426" y="18597"/>
                  </a:cubicBezTo>
                  <a:cubicBezTo>
                    <a:pt x="19426" y="18459"/>
                    <a:pt x="19288" y="18459"/>
                    <a:pt x="19150" y="18459"/>
                  </a:cubicBezTo>
                  <a:cubicBezTo>
                    <a:pt x="19011" y="18459"/>
                    <a:pt x="19011" y="18459"/>
                    <a:pt x="18873" y="18597"/>
                  </a:cubicBezTo>
                  <a:cubicBezTo>
                    <a:pt x="18700" y="18735"/>
                    <a:pt x="18562" y="18873"/>
                    <a:pt x="18424" y="19012"/>
                  </a:cubicBezTo>
                  <a:cubicBezTo>
                    <a:pt x="18147" y="18735"/>
                    <a:pt x="17836" y="18459"/>
                    <a:pt x="17421" y="18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7079241" y="2570666"/>
            <a:ext cx="1002753" cy="1511381"/>
            <a:chOff x="6456089" y="2552414"/>
            <a:chExt cx="672943" cy="1014758"/>
          </a:xfrm>
        </p:grpSpPr>
        <p:sp>
          <p:nvSpPr>
            <p:cNvPr id="1265" name="Google Shape;1265;p8"/>
            <p:cNvSpPr/>
            <p:nvPr/>
          </p:nvSpPr>
          <p:spPr>
            <a:xfrm>
              <a:off x="6492709" y="2899437"/>
              <a:ext cx="25467" cy="36028"/>
            </a:xfrm>
            <a:custGeom>
              <a:avLst/>
              <a:gdLst/>
              <a:ahLst/>
              <a:cxnLst/>
              <a:rect l="l" t="t" r="r" b="b"/>
              <a:pathLst>
                <a:path w="1418" h="2006" extrusionOk="0">
                  <a:moveTo>
                    <a:pt x="554" y="1"/>
                  </a:moveTo>
                  <a:cubicBezTo>
                    <a:pt x="415" y="139"/>
                    <a:pt x="277" y="277"/>
                    <a:pt x="277" y="554"/>
                  </a:cubicBezTo>
                  <a:cubicBezTo>
                    <a:pt x="139" y="727"/>
                    <a:pt x="139" y="865"/>
                    <a:pt x="1" y="1141"/>
                  </a:cubicBezTo>
                  <a:cubicBezTo>
                    <a:pt x="139" y="1141"/>
                    <a:pt x="277" y="1280"/>
                    <a:pt x="277" y="1280"/>
                  </a:cubicBezTo>
                  <a:lnTo>
                    <a:pt x="415" y="1418"/>
                  </a:lnTo>
                  <a:cubicBezTo>
                    <a:pt x="726" y="1591"/>
                    <a:pt x="1003" y="1867"/>
                    <a:pt x="1418" y="2006"/>
                  </a:cubicBezTo>
                  <a:cubicBezTo>
                    <a:pt x="1003" y="1418"/>
                    <a:pt x="865" y="727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6510723" y="2886398"/>
              <a:ext cx="28556" cy="54042"/>
            </a:xfrm>
            <a:custGeom>
              <a:avLst/>
              <a:gdLst/>
              <a:ahLst/>
              <a:cxnLst/>
              <a:rect l="l" t="t" r="r" b="b"/>
              <a:pathLst>
                <a:path w="1590" h="3009" extrusionOk="0">
                  <a:moveTo>
                    <a:pt x="277" y="1"/>
                  </a:moveTo>
                  <a:cubicBezTo>
                    <a:pt x="138" y="1"/>
                    <a:pt x="138" y="139"/>
                    <a:pt x="0" y="277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1003"/>
                    <a:pt x="415" y="1453"/>
                    <a:pt x="588" y="1867"/>
                  </a:cubicBezTo>
                  <a:cubicBezTo>
                    <a:pt x="726" y="2317"/>
                    <a:pt x="1002" y="2732"/>
                    <a:pt x="1279" y="3008"/>
                  </a:cubicBezTo>
                  <a:cubicBezTo>
                    <a:pt x="1279" y="3008"/>
                    <a:pt x="1452" y="2870"/>
                    <a:pt x="1590" y="2732"/>
                  </a:cubicBezTo>
                  <a:cubicBezTo>
                    <a:pt x="1141" y="1867"/>
                    <a:pt x="726" y="865"/>
                    <a:pt x="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6479670" y="3343929"/>
              <a:ext cx="7471" cy="21121"/>
            </a:xfrm>
            <a:custGeom>
              <a:avLst/>
              <a:gdLst/>
              <a:ahLst/>
              <a:cxnLst/>
              <a:rect l="l" t="t" r="r" b="b"/>
              <a:pathLst>
                <a:path w="416" h="1176" extrusionOk="0">
                  <a:moveTo>
                    <a:pt x="1" y="0"/>
                  </a:moveTo>
                  <a:lnTo>
                    <a:pt x="1" y="1176"/>
                  </a:lnTo>
                  <a:lnTo>
                    <a:pt x="139" y="1176"/>
                  </a:lnTo>
                  <a:cubicBezTo>
                    <a:pt x="139" y="864"/>
                    <a:pt x="277" y="726"/>
                    <a:pt x="416" y="726"/>
                  </a:cubicBezTo>
                  <a:cubicBezTo>
                    <a:pt x="277" y="450"/>
                    <a:pt x="139" y="31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6492709" y="3427120"/>
              <a:ext cx="40985" cy="38506"/>
            </a:xfrm>
            <a:custGeom>
              <a:avLst/>
              <a:gdLst/>
              <a:ahLst/>
              <a:cxnLst/>
              <a:rect l="l" t="t" r="r" b="b"/>
              <a:pathLst>
                <a:path w="2282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277" y="277"/>
                    <a:pt x="416" y="553"/>
                    <a:pt x="865" y="1002"/>
                  </a:cubicBezTo>
                  <a:cubicBezTo>
                    <a:pt x="1141" y="1279"/>
                    <a:pt x="1729" y="1728"/>
                    <a:pt x="2282" y="2143"/>
                  </a:cubicBezTo>
                  <a:cubicBezTo>
                    <a:pt x="1418" y="1417"/>
                    <a:pt x="727" y="72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6487124" y="3348545"/>
              <a:ext cx="57131" cy="50037"/>
            </a:xfrm>
            <a:custGeom>
              <a:avLst/>
              <a:gdLst/>
              <a:ahLst/>
              <a:cxnLst/>
              <a:rect l="l" t="t" r="r" b="b"/>
              <a:pathLst>
                <a:path w="3181" h="2786" extrusionOk="0">
                  <a:moveTo>
                    <a:pt x="1250" y="0"/>
                  </a:moveTo>
                  <a:cubicBezTo>
                    <a:pt x="1115" y="0"/>
                    <a:pt x="985" y="17"/>
                    <a:pt x="865" y="54"/>
                  </a:cubicBezTo>
                  <a:cubicBezTo>
                    <a:pt x="588" y="54"/>
                    <a:pt x="312" y="193"/>
                    <a:pt x="1" y="469"/>
                  </a:cubicBezTo>
                  <a:cubicBezTo>
                    <a:pt x="450" y="919"/>
                    <a:pt x="1037" y="1333"/>
                    <a:pt x="1452" y="1783"/>
                  </a:cubicBezTo>
                  <a:cubicBezTo>
                    <a:pt x="1902" y="2197"/>
                    <a:pt x="2455" y="2509"/>
                    <a:pt x="2904" y="2785"/>
                  </a:cubicBezTo>
                  <a:cubicBezTo>
                    <a:pt x="3181" y="2509"/>
                    <a:pt x="3181" y="1921"/>
                    <a:pt x="3181" y="1472"/>
                  </a:cubicBezTo>
                  <a:cubicBezTo>
                    <a:pt x="3042" y="1057"/>
                    <a:pt x="2766" y="607"/>
                    <a:pt x="2316" y="331"/>
                  </a:cubicBezTo>
                  <a:cubicBezTo>
                    <a:pt x="2013" y="128"/>
                    <a:pt x="1616" y="0"/>
                    <a:pt x="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3" name="Google Shape;1273;p8"/>
            <p:cNvGrpSpPr/>
            <p:nvPr/>
          </p:nvGrpSpPr>
          <p:grpSpPr>
            <a:xfrm>
              <a:off x="6456089" y="2552414"/>
              <a:ext cx="672943" cy="1014758"/>
              <a:chOff x="6456089" y="2552414"/>
              <a:chExt cx="672943" cy="1014758"/>
            </a:xfrm>
          </p:grpSpPr>
          <p:sp>
            <p:nvSpPr>
              <p:cNvPr id="1274" name="Google Shape;1274;p8"/>
              <p:cNvSpPr/>
              <p:nvPr/>
            </p:nvSpPr>
            <p:spPr>
              <a:xfrm>
                <a:off x="6456089" y="3372486"/>
                <a:ext cx="527683" cy="194686"/>
              </a:xfrm>
              <a:custGeom>
                <a:avLst/>
                <a:gdLst/>
                <a:ahLst/>
                <a:cxnLst/>
                <a:rect l="l" t="t" r="r" b="b"/>
                <a:pathLst>
                  <a:path w="29381" h="10840" extrusionOk="0">
                    <a:moveTo>
                      <a:pt x="27099" y="0"/>
                    </a:moveTo>
                    <a:cubicBezTo>
                      <a:pt x="26961" y="0"/>
                      <a:pt x="26961" y="0"/>
                      <a:pt x="26961" y="139"/>
                    </a:cubicBezTo>
                    <a:lnTo>
                      <a:pt x="26961" y="3042"/>
                    </a:lnTo>
                    <a:cubicBezTo>
                      <a:pt x="26961" y="3042"/>
                      <a:pt x="26961" y="3180"/>
                      <a:pt x="26788" y="3180"/>
                    </a:cubicBezTo>
                    <a:lnTo>
                      <a:pt x="26788" y="3457"/>
                    </a:lnTo>
                    <a:cubicBezTo>
                      <a:pt x="25924" y="4770"/>
                      <a:pt x="24783" y="5911"/>
                      <a:pt x="23332" y="6913"/>
                    </a:cubicBezTo>
                    <a:cubicBezTo>
                      <a:pt x="22779" y="7363"/>
                      <a:pt x="22053" y="7639"/>
                      <a:pt x="21327" y="7916"/>
                    </a:cubicBezTo>
                    <a:cubicBezTo>
                      <a:pt x="20463" y="8227"/>
                      <a:pt x="19599" y="8503"/>
                      <a:pt x="18873" y="8642"/>
                    </a:cubicBezTo>
                    <a:cubicBezTo>
                      <a:pt x="17732" y="8780"/>
                      <a:pt x="16730" y="8953"/>
                      <a:pt x="15555" y="8953"/>
                    </a:cubicBezTo>
                    <a:cubicBezTo>
                      <a:pt x="14863" y="8953"/>
                      <a:pt x="14276" y="8953"/>
                      <a:pt x="13550" y="8780"/>
                    </a:cubicBezTo>
                    <a:cubicBezTo>
                      <a:pt x="11822" y="8642"/>
                      <a:pt x="10093" y="8227"/>
                      <a:pt x="8503" y="7639"/>
                    </a:cubicBezTo>
                    <a:cubicBezTo>
                      <a:pt x="7086" y="6913"/>
                      <a:pt x="5634" y="6187"/>
                      <a:pt x="4321" y="5185"/>
                    </a:cubicBezTo>
                    <a:cubicBezTo>
                      <a:pt x="3768" y="4770"/>
                      <a:pt x="3180" y="4321"/>
                      <a:pt x="2904" y="4044"/>
                    </a:cubicBezTo>
                    <a:cubicBezTo>
                      <a:pt x="2454" y="3595"/>
                      <a:pt x="2316" y="3319"/>
                      <a:pt x="2040" y="3042"/>
                    </a:cubicBezTo>
                    <a:cubicBezTo>
                      <a:pt x="1590" y="2593"/>
                      <a:pt x="1314" y="2178"/>
                      <a:pt x="864" y="1729"/>
                    </a:cubicBezTo>
                    <a:lnTo>
                      <a:pt x="864" y="1590"/>
                    </a:lnTo>
                    <a:cubicBezTo>
                      <a:pt x="726" y="1590"/>
                      <a:pt x="726" y="1452"/>
                      <a:pt x="726" y="1314"/>
                    </a:cubicBezTo>
                    <a:cubicBezTo>
                      <a:pt x="726" y="1176"/>
                      <a:pt x="588" y="864"/>
                      <a:pt x="588" y="726"/>
                    </a:cubicBezTo>
                    <a:cubicBezTo>
                      <a:pt x="173" y="1590"/>
                      <a:pt x="0" y="2593"/>
                      <a:pt x="311" y="3595"/>
                    </a:cubicBezTo>
                    <a:cubicBezTo>
                      <a:pt x="588" y="4909"/>
                      <a:pt x="1590" y="6049"/>
                      <a:pt x="2765" y="6775"/>
                    </a:cubicBezTo>
                    <a:cubicBezTo>
                      <a:pt x="3319" y="7224"/>
                      <a:pt x="4044" y="7501"/>
                      <a:pt x="4770" y="7777"/>
                    </a:cubicBezTo>
                    <a:cubicBezTo>
                      <a:pt x="5358" y="8227"/>
                      <a:pt x="6049" y="8503"/>
                      <a:pt x="6775" y="8642"/>
                    </a:cubicBezTo>
                    <a:cubicBezTo>
                      <a:pt x="8227" y="9229"/>
                      <a:pt x="9679" y="9506"/>
                      <a:pt x="11096" y="9817"/>
                    </a:cubicBezTo>
                    <a:cubicBezTo>
                      <a:pt x="13552" y="10314"/>
                      <a:pt x="16036" y="10840"/>
                      <a:pt x="18498" y="10840"/>
                    </a:cubicBezTo>
                    <a:cubicBezTo>
                      <a:pt x="18773" y="10840"/>
                      <a:pt x="19048" y="10833"/>
                      <a:pt x="19322" y="10819"/>
                    </a:cubicBezTo>
                    <a:cubicBezTo>
                      <a:pt x="21327" y="10681"/>
                      <a:pt x="23193" y="10232"/>
                      <a:pt x="24922" y="9091"/>
                    </a:cubicBezTo>
                    <a:cubicBezTo>
                      <a:pt x="25786" y="8503"/>
                      <a:pt x="26650" y="7916"/>
                      <a:pt x="27238" y="7052"/>
                    </a:cubicBezTo>
                    <a:cubicBezTo>
                      <a:pt x="27963" y="6360"/>
                      <a:pt x="28378" y="5496"/>
                      <a:pt x="28689" y="4459"/>
                    </a:cubicBezTo>
                    <a:cubicBezTo>
                      <a:pt x="29104" y="3768"/>
                      <a:pt x="29242" y="2904"/>
                      <a:pt x="29242" y="2040"/>
                    </a:cubicBezTo>
                    <a:cubicBezTo>
                      <a:pt x="29242" y="1729"/>
                      <a:pt x="29381" y="1452"/>
                      <a:pt x="29381" y="1314"/>
                    </a:cubicBezTo>
                    <a:cubicBezTo>
                      <a:pt x="29104" y="1176"/>
                      <a:pt x="28966" y="1176"/>
                      <a:pt x="28828" y="1176"/>
                    </a:cubicBezTo>
                    <a:cubicBezTo>
                      <a:pt x="28240" y="864"/>
                      <a:pt x="27825" y="726"/>
                      <a:pt x="27376" y="311"/>
                    </a:cubicBezTo>
                    <a:cubicBezTo>
                      <a:pt x="27238" y="139"/>
                      <a:pt x="27099" y="139"/>
                      <a:pt x="27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8"/>
              <p:cNvSpPr/>
              <p:nvPr/>
            </p:nvSpPr>
            <p:spPr>
              <a:xfrm>
                <a:off x="6942787" y="3343929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0" y="173"/>
                    </a:moveTo>
                    <a:lnTo>
                      <a:pt x="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8"/>
              <p:cNvSpPr/>
              <p:nvPr/>
            </p:nvSpPr>
            <p:spPr>
              <a:xfrm>
                <a:off x="6546715" y="2883920"/>
                <a:ext cx="334002" cy="90662"/>
              </a:xfrm>
              <a:custGeom>
                <a:avLst/>
                <a:gdLst/>
                <a:ahLst/>
                <a:cxnLst/>
                <a:rect l="l" t="t" r="r" b="b"/>
                <a:pathLst>
                  <a:path w="18597" h="5048" extrusionOk="0">
                    <a:moveTo>
                      <a:pt x="10509" y="1"/>
                    </a:moveTo>
                    <a:cubicBezTo>
                      <a:pt x="10094" y="1"/>
                      <a:pt x="9506" y="1"/>
                      <a:pt x="9091" y="139"/>
                    </a:cubicBezTo>
                    <a:lnTo>
                      <a:pt x="8504" y="139"/>
                    </a:lnTo>
                    <a:cubicBezTo>
                      <a:pt x="8504" y="277"/>
                      <a:pt x="8366" y="415"/>
                      <a:pt x="8366" y="554"/>
                    </a:cubicBezTo>
                    <a:lnTo>
                      <a:pt x="8227" y="865"/>
                    </a:lnTo>
                    <a:cubicBezTo>
                      <a:pt x="8089" y="1141"/>
                      <a:pt x="7916" y="1418"/>
                      <a:pt x="7778" y="1729"/>
                    </a:cubicBezTo>
                    <a:cubicBezTo>
                      <a:pt x="7640" y="2005"/>
                      <a:pt x="7640" y="2455"/>
                      <a:pt x="7501" y="2731"/>
                    </a:cubicBezTo>
                    <a:lnTo>
                      <a:pt x="7501" y="3146"/>
                    </a:lnTo>
                    <a:cubicBezTo>
                      <a:pt x="7501" y="3457"/>
                      <a:pt x="7225" y="3595"/>
                      <a:pt x="7052" y="3595"/>
                    </a:cubicBezTo>
                    <a:cubicBezTo>
                      <a:pt x="6914" y="3595"/>
                      <a:pt x="6776" y="3595"/>
                      <a:pt x="6637" y="3457"/>
                    </a:cubicBezTo>
                    <a:cubicBezTo>
                      <a:pt x="6637" y="3319"/>
                      <a:pt x="6499" y="3319"/>
                      <a:pt x="6637" y="3146"/>
                    </a:cubicBezTo>
                    <a:cubicBezTo>
                      <a:pt x="6637" y="2731"/>
                      <a:pt x="6637" y="2282"/>
                      <a:pt x="6776" y="1867"/>
                    </a:cubicBezTo>
                    <a:cubicBezTo>
                      <a:pt x="6914" y="1591"/>
                      <a:pt x="7052" y="1280"/>
                      <a:pt x="7225" y="865"/>
                    </a:cubicBezTo>
                    <a:lnTo>
                      <a:pt x="7363" y="726"/>
                    </a:lnTo>
                    <a:lnTo>
                      <a:pt x="7501" y="277"/>
                    </a:lnTo>
                    <a:lnTo>
                      <a:pt x="7501" y="277"/>
                    </a:lnTo>
                    <a:cubicBezTo>
                      <a:pt x="6188" y="415"/>
                      <a:pt x="5047" y="726"/>
                      <a:pt x="4045" y="1141"/>
                    </a:cubicBezTo>
                    <a:cubicBezTo>
                      <a:pt x="3043" y="1418"/>
                      <a:pt x="2317" y="1867"/>
                      <a:pt x="1453" y="2455"/>
                    </a:cubicBezTo>
                    <a:cubicBezTo>
                      <a:pt x="865" y="2870"/>
                      <a:pt x="450" y="3319"/>
                      <a:pt x="1" y="3734"/>
                    </a:cubicBezTo>
                    <a:cubicBezTo>
                      <a:pt x="865" y="4010"/>
                      <a:pt x="1867" y="4183"/>
                      <a:pt x="3043" y="4460"/>
                    </a:cubicBezTo>
                    <a:cubicBezTo>
                      <a:pt x="4460" y="4736"/>
                      <a:pt x="5911" y="4874"/>
                      <a:pt x="7640" y="5047"/>
                    </a:cubicBezTo>
                    <a:lnTo>
                      <a:pt x="12099" y="5047"/>
                    </a:lnTo>
                    <a:cubicBezTo>
                      <a:pt x="14138" y="4874"/>
                      <a:pt x="16143" y="4321"/>
                      <a:pt x="18147" y="3595"/>
                    </a:cubicBezTo>
                    <a:cubicBezTo>
                      <a:pt x="18286" y="3595"/>
                      <a:pt x="18459" y="3457"/>
                      <a:pt x="18597" y="3457"/>
                    </a:cubicBezTo>
                    <a:lnTo>
                      <a:pt x="18597" y="3319"/>
                    </a:lnTo>
                    <a:lnTo>
                      <a:pt x="18597" y="3146"/>
                    </a:lnTo>
                    <a:lnTo>
                      <a:pt x="18597" y="3008"/>
                    </a:lnTo>
                    <a:cubicBezTo>
                      <a:pt x="18459" y="2870"/>
                      <a:pt x="18459" y="2731"/>
                      <a:pt x="18286" y="2593"/>
                    </a:cubicBezTo>
                    <a:cubicBezTo>
                      <a:pt x="18147" y="2282"/>
                      <a:pt x="17871" y="2144"/>
                      <a:pt x="17733" y="1867"/>
                    </a:cubicBezTo>
                    <a:cubicBezTo>
                      <a:pt x="17422" y="1591"/>
                      <a:pt x="17007" y="1418"/>
                      <a:pt x="16419" y="1141"/>
                    </a:cubicBezTo>
                    <a:cubicBezTo>
                      <a:pt x="15693" y="726"/>
                      <a:pt x="14829" y="554"/>
                      <a:pt x="13827" y="277"/>
                    </a:cubicBezTo>
                    <a:cubicBezTo>
                      <a:pt x="13101" y="139"/>
                      <a:pt x="12410" y="139"/>
                      <a:pt x="11684" y="1"/>
                    </a:cubicBezTo>
                    <a:lnTo>
                      <a:pt x="11684" y="1"/>
                    </a:lnTo>
                    <a:cubicBezTo>
                      <a:pt x="11822" y="726"/>
                      <a:pt x="11960" y="1141"/>
                      <a:pt x="12099" y="1729"/>
                    </a:cubicBezTo>
                    <a:lnTo>
                      <a:pt x="12099" y="1867"/>
                    </a:lnTo>
                    <a:cubicBezTo>
                      <a:pt x="12237" y="2005"/>
                      <a:pt x="12237" y="2144"/>
                      <a:pt x="12099" y="2282"/>
                    </a:cubicBezTo>
                    <a:cubicBezTo>
                      <a:pt x="12099" y="2282"/>
                      <a:pt x="12099" y="2455"/>
                      <a:pt x="11960" y="2455"/>
                    </a:cubicBezTo>
                    <a:cubicBezTo>
                      <a:pt x="11822" y="2593"/>
                      <a:pt x="11822" y="2593"/>
                      <a:pt x="11684" y="2593"/>
                    </a:cubicBezTo>
                    <a:cubicBezTo>
                      <a:pt x="11546" y="2593"/>
                      <a:pt x="11373" y="2455"/>
                      <a:pt x="11373" y="2282"/>
                    </a:cubicBezTo>
                    <a:cubicBezTo>
                      <a:pt x="11096" y="1867"/>
                      <a:pt x="11096" y="1418"/>
                      <a:pt x="10958" y="1141"/>
                    </a:cubicBezTo>
                    <a:cubicBezTo>
                      <a:pt x="10820" y="726"/>
                      <a:pt x="10820" y="415"/>
                      <a:pt x="10820" y="1"/>
                    </a:cubicBezTo>
                    <a:close/>
                  </a:path>
                </a:pathLst>
              </a:custGeom>
              <a:solidFill>
                <a:srgbClr val="7535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8"/>
              <p:cNvSpPr/>
              <p:nvPr/>
            </p:nvSpPr>
            <p:spPr>
              <a:xfrm>
                <a:off x="6792552" y="2844821"/>
                <a:ext cx="39135" cy="36638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040" extrusionOk="0">
                    <a:moveTo>
                      <a:pt x="1" y="0"/>
                    </a:moveTo>
                    <a:cubicBezTo>
                      <a:pt x="277" y="449"/>
                      <a:pt x="726" y="864"/>
                      <a:pt x="1003" y="1314"/>
                    </a:cubicBezTo>
                    <a:cubicBezTo>
                      <a:pt x="1141" y="1452"/>
                      <a:pt x="1314" y="1728"/>
                      <a:pt x="1452" y="1867"/>
                    </a:cubicBezTo>
                    <a:cubicBezTo>
                      <a:pt x="1729" y="1867"/>
                      <a:pt x="1867" y="2039"/>
                      <a:pt x="2178" y="2039"/>
                    </a:cubicBezTo>
                    <a:cubicBezTo>
                      <a:pt x="1729" y="1452"/>
                      <a:pt x="1314" y="726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8"/>
              <p:cNvSpPr/>
              <p:nvPr/>
            </p:nvSpPr>
            <p:spPr>
              <a:xfrm>
                <a:off x="6727985" y="2839846"/>
                <a:ext cx="13057" cy="13057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27" extrusionOk="0">
                    <a:moveTo>
                      <a:pt x="1" y="1"/>
                    </a:moveTo>
                    <a:cubicBezTo>
                      <a:pt x="139" y="277"/>
                      <a:pt x="416" y="415"/>
                      <a:pt x="727" y="726"/>
                    </a:cubicBez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8"/>
              <p:cNvSpPr/>
              <p:nvPr/>
            </p:nvSpPr>
            <p:spPr>
              <a:xfrm>
                <a:off x="6637359" y="2839846"/>
                <a:ext cx="39117" cy="36028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06" extrusionOk="0">
                    <a:moveTo>
                      <a:pt x="864" y="1"/>
                    </a:moveTo>
                    <a:cubicBezTo>
                      <a:pt x="588" y="1"/>
                      <a:pt x="277" y="1"/>
                      <a:pt x="0" y="139"/>
                    </a:cubicBezTo>
                    <a:cubicBezTo>
                      <a:pt x="450" y="588"/>
                      <a:pt x="864" y="1279"/>
                      <a:pt x="1314" y="1867"/>
                    </a:cubicBezTo>
                    <a:cubicBezTo>
                      <a:pt x="1314" y="1867"/>
                      <a:pt x="1314" y="2005"/>
                      <a:pt x="1452" y="2005"/>
                    </a:cubicBezTo>
                    <a:cubicBezTo>
                      <a:pt x="1729" y="2005"/>
                      <a:pt x="1867" y="1867"/>
                      <a:pt x="2178" y="1867"/>
                    </a:cubicBezTo>
                    <a:cubicBezTo>
                      <a:pt x="2005" y="1591"/>
                      <a:pt x="1867" y="1452"/>
                      <a:pt x="1729" y="1141"/>
                    </a:cubicBezTo>
                    <a:cubicBezTo>
                      <a:pt x="1452" y="865"/>
                      <a:pt x="1314" y="415"/>
                      <a:pt x="1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138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8"/>
              <p:cNvSpPr/>
              <p:nvPr/>
            </p:nvSpPr>
            <p:spPr>
              <a:xfrm>
                <a:off x="6707511" y="286281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8"/>
              <p:cNvSpPr/>
              <p:nvPr/>
            </p:nvSpPr>
            <p:spPr>
              <a:xfrm>
                <a:off x="6707511" y="283736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cubicBezTo>
                      <a:pt x="0" y="277"/>
                      <a:pt x="138" y="415"/>
                      <a:pt x="138" y="726"/>
                    </a:cubicBezTo>
                    <a:cubicBezTo>
                      <a:pt x="0" y="864"/>
                      <a:pt x="0" y="1141"/>
                      <a:pt x="0" y="1279"/>
                    </a:cubicBezTo>
                    <a:lnTo>
                      <a:pt x="0" y="1417"/>
                    </a:lnTo>
                    <a:lnTo>
                      <a:pt x="138" y="1417"/>
                    </a:lnTo>
                    <a:lnTo>
                      <a:pt x="138" y="1590"/>
                    </a:lnTo>
                    <a:cubicBezTo>
                      <a:pt x="277" y="1590"/>
                      <a:pt x="277" y="1729"/>
                      <a:pt x="277" y="1729"/>
                    </a:cubicBezTo>
                    <a:lnTo>
                      <a:pt x="1867" y="1729"/>
                    </a:lnTo>
                    <a:lnTo>
                      <a:pt x="1141" y="1003"/>
                    </a:lnTo>
                    <a:cubicBezTo>
                      <a:pt x="864" y="726"/>
                      <a:pt x="553" y="415"/>
                      <a:pt x="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8"/>
              <p:cNvSpPr/>
              <p:nvPr/>
            </p:nvSpPr>
            <p:spPr>
              <a:xfrm>
                <a:off x="6761517" y="2839846"/>
                <a:ext cx="41613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18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0" y="588"/>
                      <a:pt x="864" y="1141"/>
                      <a:pt x="1452" y="1729"/>
                    </a:cubicBezTo>
                    <a:cubicBezTo>
                      <a:pt x="1729" y="1867"/>
                      <a:pt x="2005" y="1867"/>
                      <a:pt x="2316" y="1867"/>
                    </a:cubicBezTo>
                    <a:cubicBezTo>
                      <a:pt x="1867" y="1452"/>
                      <a:pt x="1452" y="865"/>
                      <a:pt x="1003" y="277"/>
                    </a:cubicBezTo>
                    <a:lnTo>
                      <a:pt x="1003" y="139"/>
                    </a:lnTo>
                    <a:lnTo>
                      <a:pt x="864" y="1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8"/>
              <p:cNvSpPr/>
              <p:nvPr/>
            </p:nvSpPr>
            <p:spPr>
              <a:xfrm>
                <a:off x="6665916" y="2837367"/>
                <a:ext cx="26078" cy="33531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867" extrusionOk="0">
                    <a:moveTo>
                      <a:pt x="0" y="0"/>
                    </a:moveTo>
                    <a:cubicBezTo>
                      <a:pt x="277" y="553"/>
                      <a:pt x="588" y="1003"/>
                      <a:pt x="1003" y="1417"/>
                    </a:cubicBezTo>
                    <a:cubicBezTo>
                      <a:pt x="1003" y="1590"/>
                      <a:pt x="1141" y="1729"/>
                      <a:pt x="1279" y="1867"/>
                    </a:cubicBezTo>
                    <a:cubicBezTo>
                      <a:pt x="1279" y="1590"/>
                      <a:pt x="1452" y="1417"/>
                      <a:pt x="1452" y="1141"/>
                    </a:cubicBezTo>
                    <a:cubicBezTo>
                      <a:pt x="1452" y="1003"/>
                      <a:pt x="1452" y="1003"/>
                      <a:pt x="1279" y="1003"/>
                    </a:cubicBezTo>
                    <a:cubicBezTo>
                      <a:pt x="1141" y="726"/>
                      <a:pt x="1003" y="415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8"/>
              <p:cNvSpPr/>
              <p:nvPr/>
            </p:nvSpPr>
            <p:spPr>
              <a:xfrm>
                <a:off x="6756542" y="2852885"/>
                <a:ext cx="15535" cy="18014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003" extrusionOk="0">
                    <a:moveTo>
                      <a:pt x="1" y="0"/>
                    </a:moveTo>
                    <a:lnTo>
                      <a:pt x="1" y="865"/>
                    </a:lnTo>
                    <a:cubicBezTo>
                      <a:pt x="277" y="865"/>
                      <a:pt x="554" y="1003"/>
                      <a:pt x="865" y="1003"/>
                    </a:cubicBezTo>
                    <a:cubicBezTo>
                      <a:pt x="554" y="553"/>
                      <a:pt x="277" y="27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8"/>
              <p:cNvSpPr/>
              <p:nvPr/>
            </p:nvSpPr>
            <p:spPr>
              <a:xfrm>
                <a:off x="6614388" y="2842324"/>
                <a:ext cx="36028" cy="3913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179" extrusionOk="0">
                    <a:moveTo>
                      <a:pt x="692" y="1"/>
                    </a:moveTo>
                    <a:cubicBezTo>
                      <a:pt x="415" y="1"/>
                      <a:pt x="277" y="139"/>
                      <a:pt x="0" y="139"/>
                    </a:cubicBezTo>
                    <a:cubicBezTo>
                      <a:pt x="415" y="865"/>
                      <a:pt x="865" y="1453"/>
                      <a:pt x="1279" y="2178"/>
                    </a:cubicBezTo>
                    <a:cubicBezTo>
                      <a:pt x="1556" y="2178"/>
                      <a:pt x="1867" y="2006"/>
                      <a:pt x="2005" y="2006"/>
                    </a:cubicBezTo>
                    <a:cubicBezTo>
                      <a:pt x="1867" y="1729"/>
                      <a:pt x="1729" y="1453"/>
                      <a:pt x="1556" y="1314"/>
                    </a:cubicBezTo>
                    <a:cubicBezTo>
                      <a:pt x="1279" y="865"/>
                      <a:pt x="1003" y="450"/>
                      <a:pt x="692" y="139"/>
                    </a:cubicBezTo>
                    <a:lnTo>
                      <a:pt x="6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8"/>
              <p:cNvSpPr/>
              <p:nvPr/>
            </p:nvSpPr>
            <p:spPr>
              <a:xfrm>
                <a:off x="6567836" y="2852885"/>
                <a:ext cx="36010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2732" extrusionOk="0">
                    <a:moveTo>
                      <a:pt x="691" y="0"/>
                    </a:moveTo>
                    <a:cubicBezTo>
                      <a:pt x="553" y="139"/>
                      <a:pt x="277" y="139"/>
                      <a:pt x="0" y="277"/>
                    </a:cubicBezTo>
                    <a:cubicBezTo>
                      <a:pt x="277" y="1003"/>
                      <a:pt x="415" y="1729"/>
                      <a:pt x="691" y="2282"/>
                    </a:cubicBezTo>
                    <a:cubicBezTo>
                      <a:pt x="864" y="2454"/>
                      <a:pt x="864" y="2593"/>
                      <a:pt x="1002" y="2731"/>
                    </a:cubicBezTo>
                    <a:cubicBezTo>
                      <a:pt x="1141" y="2593"/>
                      <a:pt x="1417" y="2454"/>
                      <a:pt x="1728" y="2454"/>
                    </a:cubicBezTo>
                    <a:cubicBezTo>
                      <a:pt x="1728" y="2282"/>
                      <a:pt x="1867" y="2282"/>
                      <a:pt x="2005" y="2282"/>
                    </a:cubicBezTo>
                    <a:cubicBezTo>
                      <a:pt x="1555" y="1590"/>
                      <a:pt x="1141" y="726"/>
                      <a:pt x="6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8"/>
              <p:cNvSpPr/>
              <p:nvPr/>
            </p:nvSpPr>
            <p:spPr>
              <a:xfrm>
                <a:off x="6526241" y="2870881"/>
                <a:ext cx="28574" cy="5713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181" extrusionOk="0">
                    <a:moveTo>
                      <a:pt x="726" y="1"/>
                    </a:moveTo>
                    <a:cubicBezTo>
                      <a:pt x="415" y="139"/>
                      <a:pt x="138" y="277"/>
                      <a:pt x="0" y="416"/>
                    </a:cubicBezTo>
                    <a:cubicBezTo>
                      <a:pt x="138" y="865"/>
                      <a:pt x="277" y="1141"/>
                      <a:pt x="415" y="1591"/>
                    </a:cubicBezTo>
                    <a:cubicBezTo>
                      <a:pt x="588" y="2144"/>
                      <a:pt x="864" y="2593"/>
                      <a:pt x="1141" y="3181"/>
                    </a:cubicBezTo>
                    <a:cubicBezTo>
                      <a:pt x="1279" y="3008"/>
                      <a:pt x="1452" y="2870"/>
                      <a:pt x="1590" y="2731"/>
                    </a:cubicBezTo>
                    <a:cubicBezTo>
                      <a:pt x="1141" y="1867"/>
                      <a:pt x="864" y="1003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8"/>
              <p:cNvSpPr/>
              <p:nvPr/>
            </p:nvSpPr>
            <p:spPr>
              <a:xfrm>
                <a:off x="6546715" y="2860338"/>
                <a:ext cx="28574" cy="54634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042" extrusionOk="0">
                    <a:moveTo>
                      <a:pt x="727" y="0"/>
                    </a:moveTo>
                    <a:cubicBezTo>
                      <a:pt x="450" y="138"/>
                      <a:pt x="312" y="311"/>
                      <a:pt x="1" y="311"/>
                    </a:cubicBezTo>
                    <a:cubicBezTo>
                      <a:pt x="312" y="1175"/>
                      <a:pt x="450" y="1867"/>
                      <a:pt x="727" y="2593"/>
                    </a:cubicBezTo>
                    <a:cubicBezTo>
                      <a:pt x="865" y="2731"/>
                      <a:pt x="865" y="2904"/>
                      <a:pt x="1003" y="3042"/>
                    </a:cubicBezTo>
                    <a:cubicBezTo>
                      <a:pt x="1176" y="2904"/>
                      <a:pt x="1453" y="2731"/>
                      <a:pt x="1591" y="2593"/>
                    </a:cubicBezTo>
                    <a:cubicBezTo>
                      <a:pt x="1453" y="2178"/>
                      <a:pt x="1176" y="1728"/>
                      <a:pt x="1003" y="1175"/>
                    </a:cubicBezTo>
                    <a:cubicBezTo>
                      <a:pt x="865" y="864"/>
                      <a:pt x="865" y="45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6847186" y="2839846"/>
                <a:ext cx="90033" cy="1005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5601" extrusionOk="0">
                    <a:moveTo>
                      <a:pt x="1211" y="415"/>
                    </a:moveTo>
                    <a:cubicBezTo>
                      <a:pt x="1524" y="543"/>
                      <a:pt x="1824" y="672"/>
                      <a:pt x="2111" y="800"/>
                    </a:cubicBezTo>
                    <a:lnTo>
                      <a:pt x="2111" y="800"/>
                    </a:lnTo>
                    <a:cubicBezTo>
                      <a:pt x="1846" y="671"/>
                      <a:pt x="1568" y="545"/>
                      <a:pt x="1279" y="415"/>
                    </a:cubicBezTo>
                    <a:close/>
                    <a:moveTo>
                      <a:pt x="2111" y="800"/>
                    </a:moveTo>
                    <a:lnTo>
                      <a:pt x="2111" y="800"/>
                    </a:lnTo>
                    <a:cubicBezTo>
                      <a:pt x="2768" y="1118"/>
                      <a:pt x="3355" y="1449"/>
                      <a:pt x="3872" y="1867"/>
                    </a:cubicBezTo>
                    <a:cubicBezTo>
                      <a:pt x="4321" y="2144"/>
                      <a:pt x="4597" y="2455"/>
                      <a:pt x="5012" y="2731"/>
                    </a:cubicBezTo>
                    <a:cubicBezTo>
                      <a:pt x="4874" y="2593"/>
                      <a:pt x="4736" y="2455"/>
                      <a:pt x="4597" y="2316"/>
                    </a:cubicBezTo>
                    <a:cubicBezTo>
                      <a:pt x="4148" y="2005"/>
                      <a:pt x="3733" y="1729"/>
                      <a:pt x="3146" y="1279"/>
                    </a:cubicBezTo>
                    <a:cubicBezTo>
                      <a:pt x="2821" y="1123"/>
                      <a:pt x="2476" y="962"/>
                      <a:pt x="2111" y="800"/>
                    </a:cubicBezTo>
                    <a:close/>
                    <a:moveTo>
                      <a:pt x="0" y="1"/>
                    </a:moveTo>
                    <a:lnTo>
                      <a:pt x="0" y="277"/>
                    </a:lnTo>
                    <a:cubicBezTo>
                      <a:pt x="553" y="1279"/>
                      <a:pt x="1279" y="2316"/>
                      <a:pt x="1867" y="3457"/>
                    </a:cubicBezTo>
                    <a:lnTo>
                      <a:pt x="1867" y="3734"/>
                    </a:lnTo>
                    <a:lnTo>
                      <a:pt x="1729" y="3872"/>
                    </a:lnTo>
                    <a:cubicBezTo>
                      <a:pt x="1867" y="3872"/>
                      <a:pt x="1867" y="4045"/>
                      <a:pt x="2005" y="4045"/>
                    </a:cubicBezTo>
                    <a:cubicBezTo>
                      <a:pt x="2143" y="4321"/>
                      <a:pt x="2282" y="4598"/>
                      <a:pt x="2420" y="4736"/>
                    </a:cubicBezTo>
                    <a:cubicBezTo>
                      <a:pt x="2593" y="4909"/>
                      <a:pt x="2593" y="4909"/>
                      <a:pt x="2593" y="5047"/>
                    </a:cubicBezTo>
                    <a:lnTo>
                      <a:pt x="2593" y="5185"/>
                    </a:lnTo>
                    <a:cubicBezTo>
                      <a:pt x="2731" y="5185"/>
                      <a:pt x="2731" y="5185"/>
                      <a:pt x="2731" y="5324"/>
                    </a:cubicBezTo>
                    <a:lnTo>
                      <a:pt x="2731" y="5600"/>
                    </a:lnTo>
                    <a:cubicBezTo>
                      <a:pt x="2869" y="5462"/>
                      <a:pt x="3007" y="5462"/>
                      <a:pt x="3146" y="5324"/>
                    </a:cubicBezTo>
                    <a:cubicBezTo>
                      <a:pt x="2282" y="4183"/>
                      <a:pt x="1729" y="2869"/>
                      <a:pt x="1141" y="1591"/>
                    </a:cubicBezTo>
                    <a:cubicBezTo>
                      <a:pt x="1003" y="1591"/>
                      <a:pt x="1003" y="1452"/>
                      <a:pt x="1003" y="1452"/>
                    </a:cubicBezTo>
                    <a:lnTo>
                      <a:pt x="1003" y="1279"/>
                    </a:lnTo>
                    <a:cubicBezTo>
                      <a:pt x="692" y="1279"/>
                      <a:pt x="553" y="1003"/>
                      <a:pt x="692" y="726"/>
                    </a:cubicBezTo>
                    <a:cubicBezTo>
                      <a:pt x="692" y="588"/>
                      <a:pt x="864" y="415"/>
                      <a:pt x="1141" y="415"/>
                    </a:cubicBezTo>
                    <a:lnTo>
                      <a:pt x="1211" y="415"/>
                    </a:lnTo>
                    <a:cubicBezTo>
                      <a:pt x="868" y="275"/>
                      <a:pt x="511" y="136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6916709" y="2893852"/>
                <a:ext cx="20510" cy="2857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591" extrusionOk="0">
                    <a:moveTo>
                      <a:pt x="139" y="1"/>
                    </a:moveTo>
                    <a:lnTo>
                      <a:pt x="139" y="173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277" y="588"/>
                      <a:pt x="588" y="1038"/>
                      <a:pt x="865" y="1591"/>
                    </a:cubicBezTo>
                    <a:cubicBezTo>
                      <a:pt x="1003" y="1591"/>
                      <a:pt x="1003" y="1452"/>
                      <a:pt x="1141" y="1452"/>
                    </a:cubicBezTo>
                    <a:cubicBezTo>
                      <a:pt x="1141" y="1314"/>
                      <a:pt x="1003" y="1176"/>
                      <a:pt x="1003" y="1038"/>
                    </a:cubicBezTo>
                    <a:cubicBezTo>
                      <a:pt x="726" y="727"/>
                      <a:pt x="450" y="450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6880699" y="2870881"/>
                <a:ext cx="41003" cy="5960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33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54" y="1141"/>
                      <a:pt x="1141" y="2317"/>
                      <a:pt x="1867" y="3319"/>
                    </a:cubicBezTo>
                    <a:cubicBezTo>
                      <a:pt x="2006" y="3319"/>
                      <a:pt x="2144" y="3181"/>
                      <a:pt x="2282" y="3181"/>
                    </a:cubicBezTo>
                    <a:cubicBezTo>
                      <a:pt x="2144" y="2731"/>
                      <a:pt x="1867" y="2317"/>
                      <a:pt x="1591" y="1867"/>
                    </a:cubicBezTo>
                    <a:cubicBezTo>
                      <a:pt x="1418" y="1452"/>
                      <a:pt x="1141" y="1003"/>
                      <a:pt x="1003" y="588"/>
                    </a:cubicBezTo>
                    <a:cubicBezTo>
                      <a:pt x="727" y="416"/>
                      <a:pt x="277" y="13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6823586" y="2847299"/>
                <a:ext cx="41613" cy="52156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904" extrusionOk="0">
                    <a:moveTo>
                      <a:pt x="1" y="0"/>
                    </a:moveTo>
                    <a:cubicBezTo>
                      <a:pt x="450" y="726"/>
                      <a:pt x="865" y="1452"/>
                      <a:pt x="1314" y="2316"/>
                    </a:cubicBezTo>
                    <a:cubicBezTo>
                      <a:pt x="1591" y="2454"/>
                      <a:pt x="1867" y="2454"/>
                      <a:pt x="2006" y="2765"/>
                    </a:cubicBezTo>
                    <a:cubicBezTo>
                      <a:pt x="2119" y="2765"/>
                      <a:pt x="2217" y="2765"/>
                      <a:pt x="2272" y="2804"/>
                    </a:cubicBezTo>
                    <a:lnTo>
                      <a:pt x="2272" y="2804"/>
                    </a:lnTo>
                    <a:cubicBezTo>
                      <a:pt x="1831" y="1844"/>
                      <a:pt x="1295" y="1009"/>
                      <a:pt x="727" y="173"/>
                    </a:cubicBezTo>
                    <a:cubicBezTo>
                      <a:pt x="588" y="0"/>
                      <a:pt x="450" y="0"/>
                      <a:pt x="277" y="0"/>
                    </a:cubicBezTo>
                    <a:close/>
                    <a:moveTo>
                      <a:pt x="2272" y="2804"/>
                    </a:moveTo>
                    <a:cubicBezTo>
                      <a:pt x="2287" y="2837"/>
                      <a:pt x="2302" y="2870"/>
                      <a:pt x="2317" y="2904"/>
                    </a:cubicBezTo>
                    <a:cubicBezTo>
                      <a:pt x="2317" y="2856"/>
                      <a:pt x="2300" y="2825"/>
                      <a:pt x="2272" y="28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6590789" y="2847299"/>
                <a:ext cx="36028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317" extrusionOk="0">
                    <a:moveTo>
                      <a:pt x="727" y="0"/>
                    </a:moveTo>
                    <a:cubicBezTo>
                      <a:pt x="450" y="0"/>
                      <a:pt x="277" y="173"/>
                      <a:pt x="1" y="173"/>
                    </a:cubicBezTo>
                    <a:cubicBezTo>
                      <a:pt x="450" y="864"/>
                      <a:pt x="865" y="1590"/>
                      <a:pt x="1142" y="2316"/>
                    </a:cubicBezTo>
                    <a:cubicBezTo>
                      <a:pt x="1453" y="2316"/>
                      <a:pt x="1729" y="2178"/>
                      <a:pt x="2006" y="2040"/>
                    </a:cubicBezTo>
                    <a:cubicBezTo>
                      <a:pt x="1591" y="1452"/>
                      <a:pt x="1142" y="726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6968236" y="3010556"/>
                <a:ext cx="142800" cy="103701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5774" extrusionOk="0">
                    <a:moveTo>
                      <a:pt x="726" y="1"/>
                    </a:moveTo>
                    <a:cubicBezTo>
                      <a:pt x="588" y="1"/>
                      <a:pt x="450" y="1"/>
                      <a:pt x="450" y="139"/>
                    </a:cubicBezTo>
                    <a:cubicBezTo>
                      <a:pt x="312" y="277"/>
                      <a:pt x="173" y="277"/>
                      <a:pt x="1" y="416"/>
                    </a:cubicBezTo>
                    <a:cubicBezTo>
                      <a:pt x="450" y="865"/>
                      <a:pt x="865" y="1280"/>
                      <a:pt x="1452" y="1729"/>
                    </a:cubicBezTo>
                    <a:cubicBezTo>
                      <a:pt x="2455" y="2455"/>
                      <a:pt x="3768" y="3181"/>
                      <a:pt x="4909" y="3872"/>
                    </a:cubicBezTo>
                    <a:cubicBezTo>
                      <a:pt x="5911" y="4460"/>
                      <a:pt x="6914" y="5047"/>
                      <a:pt x="7950" y="5773"/>
                    </a:cubicBezTo>
                    <a:cubicBezTo>
                      <a:pt x="7950" y="5462"/>
                      <a:pt x="7950" y="5186"/>
                      <a:pt x="7778" y="4909"/>
                    </a:cubicBezTo>
                    <a:cubicBezTo>
                      <a:pt x="7639" y="4598"/>
                      <a:pt x="7501" y="4460"/>
                      <a:pt x="7225" y="4322"/>
                    </a:cubicBezTo>
                    <a:cubicBezTo>
                      <a:pt x="6222" y="3596"/>
                      <a:pt x="5047" y="2870"/>
                      <a:pt x="4045" y="2144"/>
                    </a:cubicBezTo>
                    <a:cubicBezTo>
                      <a:pt x="2904" y="1453"/>
                      <a:pt x="1729" y="865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73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8"/>
              <p:cNvSpPr/>
              <p:nvPr/>
            </p:nvSpPr>
            <p:spPr>
              <a:xfrm>
                <a:off x="6989339" y="3002492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8"/>
              <p:cNvSpPr/>
              <p:nvPr/>
            </p:nvSpPr>
            <p:spPr>
              <a:xfrm>
                <a:off x="7017896" y="2995038"/>
                <a:ext cx="74516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732" extrusionOk="0">
                    <a:moveTo>
                      <a:pt x="1" y="1"/>
                    </a:moveTo>
                    <a:cubicBezTo>
                      <a:pt x="1418" y="727"/>
                      <a:pt x="2870" y="1729"/>
                      <a:pt x="4149" y="2731"/>
                    </a:cubicBezTo>
                    <a:cubicBezTo>
                      <a:pt x="3872" y="2317"/>
                      <a:pt x="3734" y="2006"/>
                      <a:pt x="3457" y="1729"/>
                    </a:cubicBezTo>
                    <a:cubicBezTo>
                      <a:pt x="3146" y="1280"/>
                      <a:pt x="2870" y="1003"/>
                      <a:pt x="2593" y="727"/>
                    </a:cubicBezTo>
                    <a:cubicBezTo>
                      <a:pt x="2282" y="416"/>
                      <a:pt x="2006" y="277"/>
                      <a:pt x="1556" y="139"/>
                    </a:cubicBezTo>
                    <a:cubicBezTo>
                      <a:pt x="1418" y="139"/>
                      <a:pt x="1141" y="1"/>
                      <a:pt x="8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8"/>
              <p:cNvSpPr/>
              <p:nvPr/>
            </p:nvSpPr>
            <p:spPr>
              <a:xfrm>
                <a:off x="6994314" y="3305441"/>
                <a:ext cx="72648" cy="67063"/>
              </a:xfrm>
              <a:custGeom>
                <a:avLst/>
                <a:gdLst/>
                <a:ahLst/>
                <a:cxnLst/>
                <a:rect l="l" t="t" r="r" b="b"/>
                <a:pathLst>
                  <a:path w="4045" h="3734" extrusionOk="0">
                    <a:moveTo>
                      <a:pt x="1003" y="0"/>
                    </a:moveTo>
                    <a:cubicBezTo>
                      <a:pt x="864" y="0"/>
                      <a:pt x="864" y="139"/>
                      <a:pt x="726" y="139"/>
                    </a:cubicBezTo>
                    <a:cubicBezTo>
                      <a:pt x="588" y="139"/>
                      <a:pt x="450" y="277"/>
                      <a:pt x="277" y="277"/>
                    </a:cubicBezTo>
                    <a:lnTo>
                      <a:pt x="0" y="277"/>
                    </a:lnTo>
                    <a:cubicBezTo>
                      <a:pt x="1003" y="1452"/>
                      <a:pt x="2005" y="2731"/>
                      <a:pt x="3319" y="3733"/>
                    </a:cubicBezTo>
                    <a:lnTo>
                      <a:pt x="3595" y="3457"/>
                    </a:lnTo>
                    <a:cubicBezTo>
                      <a:pt x="3733" y="3457"/>
                      <a:pt x="3906" y="3319"/>
                      <a:pt x="4044" y="3180"/>
                    </a:cubicBezTo>
                    <a:cubicBezTo>
                      <a:pt x="3457" y="2593"/>
                      <a:pt x="2869" y="2005"/>
                      <a:pt x="2454" y="1590"/>
                    </a:cubicBezTo>
                    <a:cubicBezTo>
                      <a:pt x="1867" y="1003"/>
                      <a:pt x="1452" y="588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8"/>
              <p:cNvSpPr/>
              <p:nvPr/>
            </p:nvSpPr>
            <p:spPr>
              <a:xfrm>
                <a:off x="7058880" y="3137210"/>
                <a:ext cx="54634" cy="7015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906" extrusionOk="0">
                    <a:moveTo>
                      <a:pt x="0" y="0"/>
                    </a:moveTo>
                    <a:lnTo>
                      <a:pt x="0" y="1141"/>
                    </a:lnTo>
                    <a:cubicBezTo>
                      <a:pt x="1002" y="2178"/>
                      <a:pt x="2039" y="3042"/>
                      <a:pt x="2903" y="3906"/>
                    </a:cubicBezTo>
                    <a:cubicBezTo>
                      <a:pt x="2903" y="3457"/>
                      <a:pt x="3042" y="2869"/>
                      <a:pt x="3042" y="2454"/>
                    </a:cubicBezTo>
                    <a:lnTo>
                      <a:pt x="2903" y="2454"/>
                    </a:lnTo>
                    <a:cubicBezTo>
                      <a:pt x="2039" y="1590"/>
                      <a:pt x="1002" y="864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8"/>
              <p:cNvSpPr/>
              <p:nvPr/>
            </p:nvSpPr>
            <p:spPr>
              <a:xfrm>
                <a:off x="6989339" y="2997535"/>
                <a:ext cx="116111" cy="8258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4598" extrusionOk="0">
                    <a:moveTo>
                      <a:pt x="865" y="0"/>
                    </a:moveTo>
                    <a:cubicBezTo>
                      <a:pt x="727" y="0"/>
                      <a:pt x="554" y="0"/>
                      <a:pt x="554" y="138"/>
                    </a:cubicBezTo>
                    <a:cubicBezTo>
                      <a:pt x="277" y="138"/>
                      <a:pt x="139" y="277"/>
                      <a:pt x="1" y="277"/>
                    </a:cubicBezTo>
                    <a:lnTo>
                      <a:pt x="1" y="449"/>
                    </a:lnTo>
                    <a:cubicBezTo>
                      <a:pt x="1141" y="1313"/>
                      <a:pt x="2455" y="2005"/>
                      <a:pt x="3596" y="2731"/>
                    </a:cubicBezTo>
                    <a:cubicBezTo>
                      <a:pt x="4598" y="3318"/>
                      <a:pt x="5600" y="3906"/>
                      <a:pt x="6464" y="4597"/>
                    </a:cubicBezTo>
                    <a:cubicBezTo>
                      <a:pt x="6464" y="4321"/>
                      <a:pt x="6326" y="3906"/>
                      <a:pt x="6188" y="3595"/>
                    </a:cubicBezTo>
                    <a:lnTo>
                      <a:pt x="6050" y="3595"/>
                    </a:lnTo>
                    <a:cubicBezTo>
                      <a:pt x="4460" y="2316"/>
                      <a:pt x="2731" y="1002"/>
                      <a:pt x="865" y="138"/>
                    </a:cubicBezTo>
                    <a:lnTo>
                      <a:pt x="86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8"/>
              <p:cNvSpPr/>
              <p:nvPr/>
            </p:nvSpPr>
            <p:spPr>
              <a:xfrm>
                <a:off x="6945265" y="3305441"/>
                <a:ext cx="67063" cy="77605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4321" extrusionOk="0">
                    <a:moveTo>
                      <a:pt x="1" y="0"/>
                    </a:moveTo>
                    <a:lnTo>
                      <a:pt x="1" y="415"/>
                    </a:lnTo>
                    <a:lnTo>
                      <a:pt x="1" y="864"/>
                    </a:lnTo>
                    <a:cubicBezTo>
                      <a:pt x="139" y="1003"/>
                      <a:pt x="139" y="1141"/>
                      <a:pt x="277" y="1279"/>
                    </a:cubicBezTo>
                    <a:cubicBezTo>
                      <a:pt x="588" y="1279"/>
                      <a:pt x="865" y="1452"/>
                      <a:pt x="1141" y="1590"/>
                    </a:cubicBezTo>
                    <a:cubicBezTo>
                      <a:pt x="1212" y="1634"/>
                      <a:pt x="1282" y="1682"/>
                      <a:pt x="1349" y="1733"/>
                    </a:cubicBezTo>
                    <a:lnTo>
                      <a:pt x="1349" y="1733"/>
                    </a:lnTo>
                    <a:cubicBezTo>
                      <a:pt x="916" y="1177"/>
                      <a:pt x="384" y="544"/>
                      <a:pt x="1" y="0"/>
                    </a:cubicBezTo>
                    <a:close/>
                    <a:moveTo>
                      <a:pt x="1349" y="1733"/>
                    </a:moveTo>
                    <a:cubicBezTo>
                      <a:pt x="1384" y="1778"/>
                      <a:pt x="1419" y="1823"/>
                      <a:pt x="1452" y="1867"/>
                    </a:cubicBezTo>
                    <a:cubicBezTo>
                      <a:pt x="1593" y="2043"/>
                      <a:pt x="1742" y="2214"/>
                      <a:pt x="1894" y="2381"/>
                    </a:cubicBezTo>
                    <a:lnTo>
                      <a:pt x="1894" y="2381"/>
                    </a:lnTo>
                    <a:cubicBezTo>
                      <a:pt x="1776" y="2127"/>
                      <a:pt x="1576" y="1907"/>
                      <a:pt x="1349" y="1733"/>
                    </a:cubicBezTo>
                    <a:close/>
                    <a:moveTo>
                      <a:pt x="1894" y="2381"/>
                    </a:moveTo>
                    <a:cubicBezTo>
                      <a:pt x="1964" y="2532"/>
                      <a:pt x="2005" y="2695"/>
                      <a:pt x="2005" y="2869"/>
                    </a:cubicBezTo>
                    <a:lnTo>
                      <a:pt x="2005" y="3595"/>
                    </a:lnTo>
                    <a:cubicBezTo>
                      <a:pt x="2144" y="3733"/>
                      <a:pt x="2144" y="3733"/>
                      <a:pt x="2316" y="3872"/>
                    </a:cubicBezTo>
                    <a:lnTo>
                      <a:pt x="2455" y="4044"/>
                    </a:lnTo>
                    <a:lnTo>
                      <a:pt x="2455" y="4183"/>
                    </a:lnTo>
                    <a:lnTo>
                      <a:pt x="2870" y="4183"/>
                    </a:lnTo>
                    <a:cubicBezTo>
                      <a:pt x="3181" y="4321"/>
                      <a:pt x="3457" y="4321"/>
                      <a:pt x="3595" y="4321"/>
                    </a:cubicBezTo>
                    <a:lnTo>
                      <a:pt x="3734" y="4321"/>
                    </a:lnTo>
                    <a:cubicBezTo>
                      <a:pt x="3156" y="3633"/>
                      <a:pt x="2490" y="3033"/>
                      <a:pt x="1894" y="23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8"/>
              <p:cNvSpPr/>
              <p:nvPr/>
            </p:nvSpPr>
            <p:spPr>
              <a:xfrm>
                <a:off x="6950240" y="3328412"/>
                <a:ext cx="31053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2317" extrusionOk="0">
                    <a:moveTo>
                      <a:pt x="0" y="0"/>
                    </a:moveTo>
                    <a:cubicBezTo>
                      <a:pt x="311" y="588"/>
                      <a:pt x="588" y="1037"/>
                      <a:pt x="1003" y="1590"/>
                    </a:cubicBezTo>
                    <a:cubicBezTo>
                      <a:pt x="1314" y="1901"/>
                      <a:pt x="1590" y="2178"/>
                      <a:pt x="1728" y="2316"/>
                    </a:cubicBezTo>
                    <a:lnTo>
                      <a:pt x="1728" y="1590"/>
                    </a:lnTo>
                    <a:cubicBezTo>
                      <a:pt x="1728" y="1037"/>
                      <a:pt x="1314" y="588"/>
                      <a:pt x="864" y="311"/>
                    </a:cubicBezTo>
                    <a:cubicBezTo>
                      <a:pt x="588" y="173"/>
                      <a:pt x="31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8"/>
              <p:cNvSpPr/>
              <p:nvPr/>
            </p:nvSpPr>
            <p:spPr>
              <a:xfrm>
                <a:off x="6947744" y="3274406"/>
                <a:ext cx="93141" cy="106162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5911" extrusionOk="0">
                    <a:moveTo>
                      <a:pt x="1" y="0"/>
                    </a:moveTo>
                    <a:lnTo>
                      <a:pt x="1" y="864"/>
                    </a:lnTo>
                    <a:cubicBezTo>
                      <a:pt x="277" y="1141"/>
                      <a:pt x="450" y="1590"/>
                      <a:pt x="727" y="2005"/>
                    </a:cubicBezTo>
                    <a:cubicBezTo>
                      <a:pt x="1867" y="3318"/>
                      <a:pt x="3043" y="4459"/>
                      <a:pt x="4183" y="5600"/>
                    </a:cubicBezTo>
                    <a:cubicBezTo>
                      <a:pt x="4183" y="5772"/>
                      <a:pt x="4322" y="5911"/>
                      <a:pt x="4183" y="5911"/>
                    </a:cubicBezTo>
                    <a:lnTo>
                      <a:pt x="4322" y="5911"/>
                    </a:lnTo>
                    <a:cubicBezTo>
                      <a:pt x="4598" y="5911"/>
                      <a:pt x="4909" y="5772"/>
                      <a:pt x="5186" y="5772"/>
                    </a:cubicBezTo>
                    <a:cubicBezTo>
                      <a:pt x="3907" y="4459"/>
                      <a:pt x="2732" y="2869"/>
                      <a:pt x="1453" y="1590"/>
                    </a:cubicBezTo>
                    <a:lnTo>
                      <a:pt x="1003" y="1141"/>
                    </a:lnTo>
                    <a:cubicBezTo>
                      <a:pt x="588" y="864"/>
                      <a:pt x="277" y="41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8"/>
              <p:cNvSpPr/>
              <p:nvPr/>
            </p:nvSpPr>
            <p:spPr>
              <a:xfrm>
                <a:off x="7051427" y="3196801"/>
                <a:ext cx="56502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4045" extrusionOk="0">
                    <a:moveTo>
                      <a:pt x="139" y="0"/>
                    </a:moveTo>
                    <a:cubicBezTo>
                      <a:pt x="139" y="277"/>
                      <a:pt x="0" y="588"/>
                      <a:pt x="0" y="865"/>
                    </a:cubicBezTo>
                    <a:cubicBezTo>
                      <a:pt x="415" y="1590"/>
                      <a:pt x="1003" y="2143"/>
                      <a:pt x="1590" y="2731"/>
                    </a:cubicBezTo>
                    <a:cubicBezTo>
                      <a:pt x="2005" y="3180"/>
                      <a:pt x="2454" y="3595"/>
                      <a:pt x="3007" y="4044"/>
                    </a:cubicBezTo>
                    <a:cubicBezTo>
                      <a:pt x="3007" y="3733"/>
                      <a:pt x="3007" y="3457"/>
                      <a:pt x="3146" y="3008"/>
                    </a:cubicBezTo>
                    <a:lnTo>
                      <a:pt x="3146" y="2869"/>
                    </a:lnTo>
                    <a:cubicBezTo>
                      <a:pt x="3146" y="2731"/>
                      <a:pt x="3146" y="2731"/>
                      <a:pt x="3007" y="2731"/>
                    </a:cubicBezTo>
                    <a:cubicBezTo>
                      <a:pt x="2143" y="1729"/>
                      <a:pt x="1141" y="1003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8"/>
              <p:cNvSpPr/>
              <p:nvPr/>
            </p:nvSpPr>
            <p:spPr>
              <a:xfrm>
                <a:off x="6958304" y="3026091"/>
                <a:ext cx="152732" cy="113615"/>
              </a:xfrm>
              <a:custGeom>
                <a:avLst/>
                <a:gdLst/>
                <a:ahLst/>
                <a:cxnLst/>
                <a:rect l="l" t="t" r="r" b="b"/>
                <a:pathLst>
                  <a:path w="8504" h="6326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590"/>
                      <a:pt x="1279" y="1867"/>
                    </a:cubicBezTo>
                    <a:cubicBezTo>
                      <a:pt x="1590" y="2143"/>
                      <a:pt x="2005" y="2454"/>
                      <a:pt x="2282" y="2731"/>
                    </a:cubicBezTo>
                    <a:cubicBezTo>
                      <a:pt x="2455" y="2731"/>
                      <a:pt x="2455" y="2731"/>
                      <a:pt x="2455" y="2869"/>
                    </a:cubicBezTo>
                    <a:cubicBezTo>
                      <a:pt x="2593" y="2731"/>
                      <a:pt x="2731" y="2731"/>
                      <a:pt x="3008" y="2731"/>
                    </a:cubicBezTo>
                    <a:lnTo>
                      <a:pt x="3146" y="2731"/>
                    </a:lnTo>
                    <a:cubicBezTo>
                      <a:pt x="3457" y="2731"/>
                      <a:pt x="3734" y="2869"/>
                      <a:pt x="4010" y="3007"/>
                    </a:cubicBezTo>
                    <a:cubicBezTo>
                      <a:pt x="4321" y="3180"/>
                      <a:pt x="4459" y="3318"/>
                      <a:pt x="4598" y="3457"/>
                    </a:cubicBezTo>
                    <a:cubicBezTo>
                      <a:pt x="4736" y="3457"/>
                      <a:pt x="4874" y="3595"/>
                      <a:pt x="5047" y="3733"/>
                    </a:cubicBezTo>
                    <a:lnTo>
                      <a:pt x="5047" y="3871"/>
                    </a:lnTo>
                    <a:cubicBezTo>
                      <a:pt x="5185" y="4044"/>
                      <a:pt x="5462" y="4182"/>
                      <a:pt x="5600" y="4459"/>
                    </a:cubicBezTo>
                    <a:cubicBezTo>
                      <a:pt x="6188" y="4908"/>
                      <a:pt x="6775" y="5185"/>
                      <a:pt x="7328" y="5461"/>
                    </a:cubicBezTo>
                    <a:cubicBezTo>
                      <a:pt x="7778" y="5772"/>
                      <a:pt x="8192" y="6049"/>
                      <a:pt x="8503" y="6325"/>
                    </a:cubicBezTo>
                    <a:lnTo>
                      <a:pt x="8503" y="5772"/>
                    </a:lnTo>
                    <a:lnTo>
                      <a:pt x="8503" y="5600"/>
                    </a:lnTo>
                    <a:cubicBezTo>
                      <a:pt x="8331" y="5461"/>
                      <a:pt x="8192" y="5461"/>
                      <a:pt x="8054" y="5323"/>
                    </a:cubicBezTo>
                    <a:cubicBezTo>
                      <a:pt x="5600" y="3457"/>
                      <a:pt x="2282" y="2316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8"/>
              <p:cNvSpPr/>
              <p:nvPr/>
            </p:nvSpPr>
            <p:spPr>
              <a:xfrm>
                <a:off x="7020374" y="3281841"/>
                <a:ext cx="6458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4045" extrusionOk="0">
                    <a:moveTo>
                      <a:pt x="727" y="1"/>
                    </a:moveTo>
                    <a:cubicBezTo>
                      <a:pt x="727" y="174"/>
                      <a:pt x="554" y="312"/>
                      <a:pt x="554" y="450"/>
                    </a:cubicBezTo>
                    <a:cubicBezTo>
                      <a:pt x="416" y="588"/>
                      <a:pt x="278" y="865"/>
                      <a:pt x="1" y="1038"/>
                    </a:cubicBezTo>
                    <a:lnTo>
                      <a:pt x="139" y="1038"/>
                    </a:lnTo>
                    <a:cubicBezTo>
                      <a:pt x="554" y="1729"/>
                      <a:pt x="1142" y="2178"/>
                      <a:pt x="1729" y="2766"/>
                    </a:cubicBezTo>
                    <a:cubicBezTo>
                      <a:pt x="1868" y="3043"/>
                      <a:pt x="2144" y="3181"/>
                      <a:pt x="2455" y="3457"/>
                    </a:cubicBezTo>
                    <a:cubicBezTo>
                      <a:pt x="2593" y="3630"/>
                      <a:pt x="2732" y="3907"/>
                      <a:pt x="2870" y="4045"/>
                    </a:cubicBezTo>
                    <a:cubicBezTo>
                      <a:pt x="3146" y="3768"/>
                      <a:pt x="3319" y="3319"/>
                      <a:pt x="3596" y="3043"/>
                    </a:cubicBezTo>
                    <a:cubicBezTo>
                      <a:pt x="2593" y="2040"/>
                      <a:pt x="1729" y="865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8"/>
              <p:cNvSpPr/>
              <p:nvPr/>
            </p:nvSpPr>
            <p:spPr>
              <a:xfrm>
                <a:off x="7038388" y="3256392"/>
                <a:ext cx="57131" cy="69541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3872" extrusionOk="0">
                    <a:moveTo>
                      <a:pt x="277" y="1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003" y="1729"/>
                      <a:pt x="1867" y="2870"/>
                      <a:pt x="2869" y="3872"/>
                    </a:cubicBezTo>
                    <a:cubicBezTo>
                      <a:pt x="2869" y="3595"/>
                      <a:pt x="3008" y="3319"/>
                      <a:pt x="3180" y="3008"/>
                    </a:cubicBezTo>
                    <a:lnTo>
                      <a:pt x="3008" y="3008"/>
                    </a:lnTo>
                    <a:cubicBezTo>
                      <a:pt x="2143" y="2005"/>
                      <a:pt x="1141" y="1003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8"/>
              <p:cNvSpPr/>
              <p:nvPr/>
            </p:nvSpPr>
            <p:spPr>
              <a:xfrm>
                <a:off x="7056384" y="3173201"/>
                <a:ext cx="54652" cy="62106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3458" extrusionOk="0">
                    <a:moveTo>
                      <a:pt x="139" y="1"/>
                    </a:moveTo>
                    <a:cubicBezTo>
                      <a:pt x="1" y="174"/>
                      <a:pt x="1" y="450"/>
                      <a:pt x="1" y="589"/>
                    </a:cubicBezTo>
                    <a:cubicBezTo>
                      <a:pt x="865" y="1591"/>
                      <a:pt x="2006" y="2455"/>
                      <a:pt x="3042" y="3457"/>
                    </a:cubicBezTo>
                    <a:lnTo>
                      <a:pt x="3042" y="2593"/>
                    </a:lnTo>
                    <a:cubicBezTo>
                      <a:pt x="2006" y="1729"/>
                      <a:pt x="1003" y="865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8"/>
              <p:cNvSpPr/>
              <p:nvPr/>
            </p:nvSpPr>
            <p:spPr>
              <a:xfrm>
                <a:off x="6942787" y="3338954"/>
                <a:ext cx="25467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868" extrusionOk="0">
                    <a:moveTo>
                      <a:pt x="139" y="1"/>
                    </a:moveTo>
                    <a:cubicBezTo>
                      <a:pt x="139" y="139"/>
                      <a:pt x="0" y="139"/>
                      <a:pt x="0" y="277"/>
                    </a:cubicBezTo>
                    <a:lnTo>
                      <a:pt x="0" y="450"/>
                    </a:lnTo>
                    <a:lnTo>
                      <a:pt x="139" y="450"/>
                    </a:lnTo>
                    <a:cubicBezTo>
                      <a:pt x="139" y="727"/>
                      <a:pt x="277" y="865"/>
                      <a:pt x="415" y="1003"/>
                    </a:cubicBezTo>
                    <a:cubicBezTo>
                      <a:pt x="553" y="1314"/>
                      <a:pt x="726" y="1453"/>
                      <a:pt x="1003" y="1591"/>
                    </a:cubicBezTo>
                    <a:cubicBezTo>
                      <a:pt x="1141" y="1729"/>
                      <a:pt x="1279" y="1729"/>
                      <a:pt x="1418" y="1867"/>
                    </a:cubicBezTo>
                    <a:cubicBezTo>
                      <a:pt x="1141" y="1591"/>
                      <a:pt x="864" y="1141"/>
                      <a:pt x="553" y="865"/>
                    </a:cubicBezTo>
                    <a:cubicBezTo>
                      <a:pt x="415" y="588"/>
                      <a:pt x="277" y="277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7056384" y="3116717"/>
                <a:ext cx="57131" cy="51545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2870" extrusionOk="0">
                    <a:moveTo>
                      <a:pt x="1" y="1"/>
                    </a:moveTo>
                    <a:lnTo>
                      <a:pt x="1" y="139"/>
                    </a:lnTo>
                    <a:cubicBezTo>
                      <a:pt x="1003" y="1141"/>
                      <a:pt x="2178" y="1867"/>
                      <a:pt x="3181" y="2869"/>
                    </a:cubicBezTo>
                    <a:lnTo>
                      <a:pt x="3181" y="2005"/>
                    </a:lnTo>
                    <a:cubicBezTo>
                      <a:pt x="3042" y="2005"/>
                      <a:pt x="3042" y="2005"/>
                      <a:pt x="3042" y="1867"/>
                    </a:cubicBezTo>
                    <a:cubicBezTo>
                      <a:pt x="2178" y="1141"/>
                      <a:pt x="1003" y="72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8"/>
              <p:cNvSpPr/>
              <p:nvPr/>
            </p:nvSpPr>
            <p:spPr>
              <a:xfrm>
                <a:off x="6955826" y="3083186"/>
                <a:ext cx="18014" cy="31071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730" extrusionOk="0">
                    <a:moveTo>
                      <a:pt x="0" y="1"/>
                    </a:moveTo>
                    <a:lnTo>
                      <a:pt x="0" y="1729"/>
                    </a:lnTo>
                    <a:cubicBezTo>
                      <a:pt x="277" y="1280"/>
                      <a:pt x="553" y="1003"/>
                      <a:pt x="1003" y="554"/>
                    </a:cubicBezTo>
                    <a:cubicBezTo>
                      <a:pt x="692" y="416"/>
                      <a:pt x="415" y="139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8"/>
              <p:cNvSpPr/>
              <p:nvPr/>
            </p:nvSpPr>
            <p:spPr>
              <a:xfrm>
                <a:off x="6958304" y="305464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417"/>
                      <a:pt x="1279" y="1728"/>
                    </a:cubicBezTo>
                    <a:lnTo>
                      <a:pt x="1418" y="1728"/>
                    </a:lnTo>
                    <a:cubicBezTo>
                      <a:pt x="1590" y="1590"/>
                      <a:pt x="1729" y="1417"/>
                      <a:pt x="1867" y="1417"/>
                    </a:cubicBezTo>
                    <a:cubicBezTo>
                      <a:pt x="1141" y="1002"/>
                      <a:pt x="554" y="41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7045841" y="3225357"/>
                <a:ext cx="57131" cy="75127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183" extrusionOk="0">
                    <a:moveTo>
                      <a:pt x="173" y="0"/>
                    </a:moveTo>
                    <a:lnTo>
                      <a:pt x="173" y="139"/>
                    </a:lnTo>
                    <a:lnTo>
                      <a:pt x="0" y="1003"/>
                    </a:lnTo>
                    <a:cubicBezTo>
                      <a:pt x="864" y="2005"/>
                      <a:pt x="1901" y="3146"/>
                      <a:pt x="2904" y="4183"/>
                    </a:cubicBezTo>
                    <a:cubicBezTo>
                      <a:pt x="3042" y="3872"/>
                      <a:pt x="3042" y="3457"/>
                      <a:pt x="3180" y="3146"/>
                    </a:cubicBezTo>
                    <a:cubicBezTo>
                      <a:pt x="2593" y="2593"/>
                      <a:pt x="1901" y="2005"/>
                      <a:pt x="1452" y="1418"/>
                    </a:cubicBezTo>
                    <a:cubicBezTo>
                      <a:pt x="1037" y="1003"/>
                      <a:pt x="588" y="553"/>
                      <a:pt x="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6945265" y="3178805"/>
                <a:ext cx="4993" cy="56502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146" extrusionOk="0">
                    <a:moveTo>
                      <a:pt x="277" y="1"/>
                    </a:moveTo>
                    <a:cubicBezTo>
                      <a:pt x="277" y="726"/>
                      <a:pt x="139" y="1417"/>
                      <a:pt x="139" y="2143"/>
                    </a:cubicBezTo>
                    <a:lnTo>
                      <a:pt x="139" y="2592"/>
                    </a:lnTo>
                    <a:lnTo>
                      <a:pt x="1" y="3007"/>
                    </a:lnTo>
                    <a:cubicBezTo>
                      <a:pt x="139" y="3007"/>
                      <a:pt x="139" y="3145"/>
                      <a:pt x="139" y="3145"/>
                    </a:cubicBezTo>
                    <a:cubicBezTo>
                      <a:pt x="277" y="2143"/>
                      <a:pt x="277" y="1141"/>
                      <a:pt x="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8"/>
              <p:cNvSpPr/>
              <p:nvPr/>
            </p:nvSpPr>
            <p:spPr>
              <a:xfrm>
                <a:off x="6942787" y="3300466"/>
                <a:ext cx="2496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42" extrusionOk="0">
                    <a:moveTo>
                      <a:pt x="0" y="1"/>
                    </a:moveTo>
                    <a:lnTo>
                      <a:pt x="0" y="865"/>
                    </a:lnTo>
                    <a:cubicBezTo>
                      <a:pt x="0" y="1003"/>
                      <a:pt x="139" y="1141"/>
                      <a:pt x="139" y="1141"/>
                    </a:cubicBezTo>
                    <a:lnTo>
                      <a:pt x="139" y="692"/>
                    </a:lnTo>
                    <a:lnTo>
                      <a:pt x="139" y="277"/>
                    </a:lnTo>
                    <a:cubicBezTo>
                      <a:pt x="139" y="139"/>
                      <a:pt x="139" y="139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8"/>
              <p:cNvSpPr/>
              <p:nvPr/>
            </p:nvSpPr>
            <p:spPr>
              <a:xfrm>
                <a:off x="6477192" y="3018009"/>
                <a:ext cx="465613" cy="338977"/>
              </a:xfrm>
              <a:custGeom>
                <a:avLst/>
                <a:gdLst/>
                <a:ahLst/>
                <a:cxnLst/>
                <a:rect l="l" t="t" r="r" b="b"/>
                <a:pathLst>
                  <a:path w="25925" h="18874" extrusionOk="0">
                    <a:moveTo>
                      <a:pt x="25924" y="1"/>
                    </a:moveTo>
                    <a:lnTo>
                      <a:pt x="25924" y="1"/>
                    </a:lnTo>
                    <a:cubicBezTo>
                      <a:pt x="25786" y="173"/>
                      <a:pt x="25475" y="450"/>
                      <a:pt x="25198" y="588"/>
                    </a:cubicBezTo>
                    <a:cubicBezTo>
                      <a:pt x="24611" y="865"/>
                      <a:pt x="23885" y="1038"/>
                      <a:pt x="23332" y="1314"/>
                    </a:cubicBezTo>
                    <a:lnTo>
                      <a:pt x="22744" y="1591"/>
                    </a:lnTo>
                    <a:cubicBezTo>
                      <a:pt x="22157" y="1729"/>
                      <a:pt x="21604" y="2040"/>
                      <a:pt x="21016" y="2178"/>
                    </a:cubicBezTo>
                    <a:cubicBezTo>
                      <a:pt x="20014" y="2593"/>
                      <a:pt x="19150" y="2904"/>
                      <a:pt x="18285" y="3181"/>
                    </a:cubicBezTo>
                    <a:cubicBezTo>
                      <a:pt x="17283" y="3457"/>
                      <a:pt x="16419" y="3630"/>
                      <a:pt x="15555" y="3768"/>
                    </a:cubicBezTo>
                    <a:cubicBezTo>
                      <a:pt x="14691" y="3907"/>
                      <a:pt x="13827" y="4045"/>
                      <a:pt x="12962" y="4183"/>
                    </a:cubicBezTo>
                    <a:lnTo>
                      <a:pt x="11649" y="4183"/>
                    </a:lnTo>
                    <a:cubicBezTo>
                      <a:pt x="10232" y="4183"/>
                      <a:pt x="8780" y="4045"/>
                      <a:pt x="7467" y="3768"/>
                    </a:cubicBezTo>
                    <a:cubicBezTo>
                      <a:pt x="6775" y="3630"/>
                      <a:pt x="5911" y="3457"/>
                      <a:pt x="5047" y="3319"/>
                    </a:cubicBezTo>
                    <a:cubicBezTo>
                      <a:pt x="4321" y="3042"/>
                      <a:pt x="3595" y="2766"/>
                      <a:pt x="2869" y="2317"/>
                    </a:cubicBezTo>
                    <a:cubicBezTo>
                      <a:pt x="2005" y="1902"/>
                      <a:pt x="1003" y="1176"/>
                      <a:pt x="0" y="312"/>
                    </a:cubicBezTo>
                    <a:lnTo>
                      <a:pt x="0" y="7640"/>
                    </a:lnTo>
                    <a:lnTo>
                      <a:pt x="0" y="7778"/>
                    </a:lnTo>
                    <a:lnTo>
                      <a:pt x="0" y="9091"/>
                    </a:lnTo>
                    <a:lnTo>
                      <a:pt x="0" y="11684"/>
                    </a:lnTo>
                    <a:lnTo>
                      <a:pt x="0" y="12963"/>
                    </a:lnTo>
                    <a:cubicBezTo>
                      <a:pt x="0" y="12963"/>
                      <a:pt x="139" y="12963"/>
                      <a:pt x="139" y="13135"/>
                    </a:cubicBezTo>
                    <a:cubicBezTo>
                      <a:pt x="277" y="13412"/>
                      <a:pt x="415" y="13688"/>
                      <a:pt x="554" y="13827"/>
                    </a:cubicBezTo>
                    <a:cubicBezTo>
                      <a:pt x="1141" y="14553"/>
                      <a:pt x="1590" y="15140"/>
                      <a:pt x="2144" y="15728"/>
                    </a:cubicBezTo>
                    <a:cubicBezTo>
                      <a:pt x="2869" y="16281"/>
                      <a:pt x="3734" y="16868"/>
                      <a:pt x="4598" y="17283"/>
                    </a:cubicBezTo>
                    <a:cubicBezTo>
                      <a:pt x="5600" y="17733"/>
                      <a:pt x="6914" y="18147"/>
                      <a:pt x="8192" y="18458"/>
                    </a:cubicBezTo>
                    <a:cubicBezTo>
                      <a:pt x="9644" y="18735"/>
                      <a:pt x="11096" y="18873"/>
                      <a:pt x="12513" y="18873"/>
                    </a:cubicBezTo>
                    <a:lnTo>
                      <a:pt x="14103" y="18873"/>
                    </a:lnTo>
                    <a:cubicBezTo>
                      <a:pt x="15417" y="18735"/>
                      <a:pt x="16557" y="18597"/>
                      <a:pt x="17836" y="18320"/>
                    </a:cubicBezTo>
                    <a:cubicBezTo>
                      <a:pt x="18873" y="18147"/>
                      <a:pt x="20014" y="17871"/>
                      <a:pt x="21154" y="17456"/>
                    </a:cubicBezTo>
                    <a:cubicBezTo>
                      <a:pt x="22157" y="17145"/>
                      <a:pt x="23194" y="16730"/>
                      <a:pt x="24196" y="16143"/>
                    </a:cubicBezTo>
                    <a:cubicBezTo>
                      <a:pt x="24473" y="15866"/>
                      <a:pt x="24749" y="15728"/>
                      <a:pt x="24922" y="15555"/>
                    </a:cubicBezTo>
                    <a:cubicBezTo>
                      <a:pt x="24922" y="15417"/>
                      <a:pt x="25060" y="15417"/>
                      <a:pt x="25060" y="15417"/>
                    </a:cubicBezTo>
                    <a:cubicBezTo>
                      <a:pt x="25060" y="14414"/>
                      <a:pt x="25198" y="13274"/>
                      <a:pt x="25198" y="12271"/>
                    </a:cubicBezTo>
                    <a:cubicBezTo>
                      <a:pt x="25337" y="10820"/>
                      <a:pt x="25337" y="9368"/>
                      <a:pt x="25475" y="8089"/>
                    </a:cubicBezTo>
                    <a:lnTo>
                      <a:pt x="25613" y="6361"/>
                    </a:lnTo>
                    <a:cubicBezTo>
                      <a:pt x="25786" y="4494"/>
                      <a:pt x="25924" y="2317"/>
                      <a:pt x="259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8"/>
              <p:cNvSpPr/>
              <p:nvPr/>
            </p:nvSpPr>
            <p:spPr>
              <a:xfrm>
                <a:off x="6484645" y="2935447"/>
                <a:ext cx="460638" cy="85687"/>
              </a:xfrm>
              <a:custGeom>
                <a:avLst/>
                <a:gdLst/>
                <a:ahLst/>
                <a:cxnLst/>
                <a:rect l="l" t="t" r="r" b="b"/>
                <a:pathLst>
                  <a:path w="25648" h="4771" extrusionOk="0">
                    <a:moveTo>
                      <a:pt x="139" y="1"/>
                    </a:moveTo>
                    <a:cubicBezTo>
                      <a:pt x="139" y="277"/>
                      <a:pt x="139" y="588"/>
                      <a:pt x="0" y="865"/>
                    </a:cubicBezTo>
                    <a:lnTo>
                      <a:pt x="0" y="1003"/>
                    </a:lnTo>
                    <a:lnTo>
                      <a:pt x="139" y="1003"/>
                    </a:lnTo>
                    <a:cubicBezTo>
                      <a:pt x="311" y="1314"/>
                      <a:pt x="588" y="1452"/>
                      <a:pt x="726" y="1729"/>
                    </a:cubicBezTo>
                    <a:lnTo>
                      <a:pt x="864" y="1729"/>
                    </a:lnTo>
                    <a:cubicBezTo>
                      <a:pt x="1452" y="2316"/>
                      <a:pt x="2178" y="2731"/>
                      <a:pt x="3042" y="3181"/>
                    </a:cubicBezTo>
                    <a:cubicBezTo>
                      <a:pt x="4044" y="3734"/>
                      <a:pt x="5047" y="4045"/>
                      <a:pt x="6360" y="4321"/>
                    </a:cubicBezTo>
                    <a:cubicBezTo>
                      <a:pt x="7639" y="4598"/>
                      <a:pt x="8953" y="4770"/>
                      <a:pt x="10370" y="4770"/>
                    </a:cubicBezTo>
                    <a:lnTo>
                      <a:pt x="12098" y="4770"/>
                    </a:lnTo>
                    <a:lnTo>
                      <a:pt x="11960" y="4598"/>
                    </a:lnTo>
                    <a:cubicBezTo>
                      <a:pt x="13550" y="4598"/>
                      <a:pt x="15278" y="4321"/>
                      <a:pt x="17006" y="3906"/>
                    </a:cubicBezTo>
                    <a:cubicBezTo>
                      <a:pt x="17870" y="3734"/>
                      <a:pt x="18735" y="3595"/>
                      <a:pt x="19599" y="3319"/>
                    </a:cubicBezTo>
                    <a:cubicBezTo>
                      <a:pt x="20601" y="3042"/>
                      <a:pt x="21603" y="2731"/>
                      <a:pt x="22329" y="2455"/>
                    </a:cubicBezTo>
                    <a:cubicBezTo>
                      <a:pt x="23781" y="2005"/>
                      <a:pt x="24645" y="1591"/>
                      <a:pt x="25509" y="1003"/>
                    </a:cubicBezTo>
                    <a:lnTo>
                      <a:pt x="25648" y="1003"/>
                    </a:lnTo>
                    <a:lnTo>
                      <a:pt x="25648" y="588"/>
                    </a:lnTo>
                    <a:cubicBezTo>
                      <a:pt x="25509" y="450"/>
                      <a:pt x="25509" y="139"/>
                      <a:pt x="25648" y="1"/>
                    </a:cubicBezTo>
                    <a:cubicBezTo>
                      <a:pt x="25509" y="1"/>
                      <a:pt x="25509" y="1"/>
                      <a:pt x="25371" y="139"/>
                    </a:cubicBezTo>
                    <a:cubicBezTo>
                      <a:pt x="25198" y="139"/>
                      <a:pt x="25060" y="277"/>
                      <a:pt x="24783" y="277"/>
                    </a:cubicBezTo>
                    <a:lnTo>
                      <a:pt x="24645" y="450"/>
                    </a:lnTo>
                    <a:cubicBezTo>
                      <a:pt x="24507" y="450"/>
                      <a:pt x="24196" y="588"/>
                      <a:pt x="24058" y="726"/>
                    </a:cubicBezTo>
                    <a:cubicBezTo>
                      <a:pt x="23781" y="865"/>
                      <a:pt x="23470" y="865"/>
                      <a:pt x="23332" y="1003"/>
                    </a:cubicBezTo>
                    <a:cubicBezTo>
                      <a:pt x="22329" y="1452"/>
                      <a:pt x="21327" y="1867"/>
                      <a:pt x="20325" y="2178"/>
                    </a:cubicBezTo>
                    <a:cubicBezTo>
                      <a:pt x="19149" y="2455"/>
                      <a:pt x="18147" y="2731"/>
                      <a:pt x="17145" y="2869"/>
                    </a:cubicBezTo>
                    <a:cubicBezTo>
                      <a:pt x="16004" y="3042"/>
                      <a:pt x="15002" y="3181"/>
                      <a:pt x="14137" y="3181"/>
                    </a:cubicBezTo>
                    <a:lnTo>
                      <a:pt x="13965" y="3181"/>
                    </a:lnTo>
                    <a:cubicBezTo>
                      <a:pt x="13550" y="3181"/>
                      <a:pt x="13100" y="3181"/>
                      <a:pt x="12547" y="3042"/>
                    </a:cubicBezTo>
                    <a:lnTo>
                      <a:pt x="10508" y="3042"/>
                    </a:lnTo>
                    <a:cubicBezTo>
                      <a:pt x="8953" y="2869"/>
                      <a:pt x="7639" y="2731"/>
                      <a:pt x="6499" y="2455"/>
                    </a:cubicBezTo>
                    <a:cubicBezTo>
                      <a:pt x="5634" y="2316"/>
                      <a:pt x="4044" y="2005"/>
                      <a:pt x="2731" y="1452"/>
                    </a:cubicBezTo>
                    <a:cubicBezTo>
                      <a:pt x="1590" y="1003"/>
                      <a:pt x="864" y="588"/>
                      <a:pt x="1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8"/>
              <p:cNvSpPr/>
              <p:nvPr/>
            </p:nvSpPr>
            <p:spPr>
              <a:xfrm>
                <a:off x="6528719" y="3390481"/>
                <a:ext cx="385529" cy="106844"/>
              </a:xfrm>
              <a:custGeom>
                <a:avLst/>
                <a:gdLst/>
                <a:ahLst/>
                <a:cxnLst/>
                <a:rect l="l" t="t" r="r" b="b"/>
                <a:pathLst>
                  <a:path w="21466" h="5949" extrusionOk="0">
                    <a:moveTo>
                      <a:pt x="21465" y="1"/>
                    </a:moveTo>
                    <a:cubicBezTo>
                      <a:pt x="21327" y="1"/>
                      <a:pt x="21327" y="174"/>
                      <a:pt x="21189" y="174"/>
                    </a:cubicBezTo>
                    <a:cubicBezTo>
                      <a:pt x="20739" y="450"/>
                      <a:pt x="20325" y="588"/>
                      <a:pt x="19737" y="865"/>
                    </a:cubicBezTo>
                    <a:cubicBezTo>
                      <a:pt x="18735" y="1314"/>
                      <a:pt x="17732" y="1729"/>
                      <a:pt x="16557" y="2040"/>
                    </a:cubicBezTo>
                    <a:cubicBezTo>
                      <a:pt x="14414" y="2593"/>
                      <a:pt x="12236" y="2904"/>
                      <a:pt x="10093" y="2904"/>
                    </a:cubicBezTo>
                    <a:lnTo>
                      <a:pt x="9782" y="2904"/>
                    </a:lnTo>
                    <a:cubicBezTo>
                      <a:pt x="8503" y="2904"/>
                      <a:pt x="7190" y="2766"/>
                      <a:pt x="6049" y="2593"/>
                    </a:cubicBezTo>
                    <a:cubicBezTo>
                      <a:pt x="4598" y="2317"/>
                      <a:pt x="3457" y="1902"/>
                      <a:pt x="2455" y="1452"/>
                    </a:cubicBezTo>
                    <a:cubicBezTo>
                      <a:pt x="1729" y="1176"/>
                      <a:pt x="1141" y="865"/>
                      <a:pt x="588" y="450"/>
                    </a:cubicBezTo>
                    <a:lnTo>
                      <a:pt x="588" y="588"/>
                    </a:lnTo>
                    <a:cubicBezTo>
                      <a:pt x="277" y="865"/>
                      <a:pt x="139" y="1038"/>
                      <a:pt x="0" y="1314"/>
                    </a:cubicBezTo>
                    <a:lnTo>
                      <a:pt x="0" y="1591"/>
                    </a:lnTo>
                    <a:lnTo>
                      <a:pt x="0" y="1729"/>
                    </a:lnTo>
                    <a:lnTo>
                      <a:pt x="0" y="1902"/>
                    </a:lnTo>
                    <a:lnTo>
                      <a:pt x="450" y="2317"/>
                    </a:lnTo>
                    <a:cubicBezTo>
                      <a:pt x="865" y="2593"/>
                      <a:pt x="1452" y="3042"/>
                      <a:pt x="2005" y="3319"/>
                    </a:cubicBezTo>
                    <a:cubicBezTo>
                      <a:pt x="4321" y="4321"/>
                      <a:pt x="6775" y="4909"/>
                      <a:pt x="9368" y="5497"/>
                    </a:cubicBezTo>
                    <a:cubicBezTo>
                      <a:pt x="10892" y="5722"/>
                      <a:pt x="12416" y="5948"/>
                      <a:pt x="14034" y="5948"/>
                    </a:cubicBezTo>
                    <a:cubicBezTo>
                      <a:pt x="14397" y="5948"/>
                      <a:pt x="14766" y="5937"/>
                      <a:pt x="15140" y="5911"/>
                    </a:cubicBezTo>
                    <a:cubicBezTo>
                      <a:pt x="16004" y="5911"/>
                      <a:pt x="16868" y="5773"/>
                      <a:pt x="17732" y="5497"/>
                    </a:cubicBezTo>
                    <a:cubicBezTo>
                      <a:pt x="18147" y="5185"/>
                      <a:pt x="18735" y="5047"/>
                      <a:pt x="19149" y="4771"/>
                    </a:cubicBezTo>
                    <a:cubicBezTo>
                      <a:pt x="19599" y="4494"/>
                      <a:pt x="19875" y="4183"/>
                      <a:pt x="20152" y="3768"/>
                    </a:cubicBezTo>
                    <a:cubicBezTo>
                      <a:pt x="20463" y="3457"/>
                      <a:pt x="20739" y="3181"/>
                      <a:pt x="20878" y="2766"/>
                    </a:cubicBezTo>
                    <a:cubicBezTo>
                      <a:pt x="21016" y="2317"/>
                      <a:pt x="21327" y="1729"/>
                      <a:pt x="21327" y="1314"/>
                    </a:cubicBezTo>
                    <a:cubicBezTo>
                      <a:pt x="21465" y="865"/>
                      <a:pt x="21465" y="450"/>
                      <a:pt x="214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8"/>
              <p:cNvSpPr/>
              <p:nvPr/>
            </p:nvSpPr>
            <p:spPr>
              <a:xfrm>
                <a:off x="6479670" y="3356968"/>
                <a:ext cx="445121" cy="160796"/>
              </a:xfrm>
              <a:custGeom>
                <a:avLst/>
                <a:gdLst/>
                <a:ahLst/>
                <a:cxnLst/>
                <a:rect l="l" t="t" r="r" b="b"/>
                <a:pathLst>
                  <a:path w="24784" h="8953" extrusionOk="0">
                    <a:moveTo>
                      <a:pt x="416" y="0"/>
                    </a:moveTo>
                    <a:cubicBezTo>
                      <a:pt x="277" y="0"/>
                      <a:pt x="139" y="138"/>
                      <a:pt x="139" y="450"/>
                    </a:cubicBezTo>
                    <a:lnTo>
                      <a:pt x="1" y="450"/>
                    </a:lnTo>
                    <a:cubicBezTo>
                      <a:pt x="1" y="588"/>
                      <a:pt x="139" y="726"/>
                      <a:pt x="139" y="864"/>
                    </a:cubicBezTo>
                    <a:lnTo>
                      <a:pt x="139" y="1003"/>
                    </a:lnTo>
                    <a:cubicBezTo>
                      <a:pt x="139" y="1314"/>
                      <a:pt x="139" y="1590"/>
                      <a:pt x="277" y="1867"/>
                    </a:cubicBezTo>
                    <a:lnTo>
                      <a:pt x="277" y="2040"/>
                    </a:lnTo>
                    <a:cubicBezTo>
                      <a:pt x="1003" y="2904"/>
                      <a:pt x="1867" y="3906"/>
                      <a:pt x="2870" y="4770"/>
                    </a:cubicBezTo>
                    <a:cubicBezTo>
                      <a:pt x="3872" y="5634"/>
                      <a:pt x="5186" y="6498"/>
                      <a:pt x="6637" y="7224"/>
                    </a:cubicBezTo>
                    <a:cubicBezTo>
                      <a:pt x="8054" y="7916"/>
                      <a:pt x="9506" y="8365"/>
                      <a:pt x="11234" y="8641"/>
                    </a:cubicBezTo>
                    <a:cubicBezTo>
                      <a:pt x="12237" y="8780"/>
                      <a:pt x="13239" y="8953"/>
                      <a:pt x="14242" y="8953"/>
                    </a:cubicBezTo>
                    <a:cubicBezTo>
                      <a:pt x="14829" y="8953"/>
                      <a:pt x="15279" y="8953"/>
                      <a:pt x="15693" y="8780"/>
                    </a:cubicBezTo>
                    <a:cubicBezTo>
                      <a:pt x="17007" y="8780"/>
                      <a:pt x="18286" y="8503"/>
                      <a:pt x="19426" y="8088"/>
                    </a:cubicBezTo>
                    <a:cubicBezTo>
                      <a:pt x="20290" y="7777"/>
                      <a:pt x="21016" y="7363"/>
                      <a:pt x="21742" y="6775"/>
                    </a:cubicBezTo>
                    <a:cubicBezTo>
                      <a:pt x="22606" y="6360"/>
                      <a:pt x="23194" y="5773"/>
                      <a:pt x="23747" y="5047"/>
                    </a:cubicBezTo>
                    <a:cubicBezTo>
                      <a:pt x="24196" y="4632"/>
                      <a:pt x="24473" y="4183"/>
                      <a:pt x="24784" y="3768"/>
                    </a:cubicBezTo>
                    <a:lnTo>
                      <a:pt x="24784" y="1590"/>
                    </a:lnTo>
                    <a:cubicBezTo>
                      <a:pt x="24611" y="1590"/>
                      <a:pt x="24335" y="1728"/>
                      <a:pt x="24196" y="1867"/>
                    </a:cubicBezTo>
                    <a:cubicBezTo>
                      <a:pt x="24196" y="2316"/>
                      <a:pt x="24196" y="2731"/>
                      <a:pt x="24058" y="3180"/>
                    </a:cubicBezTo>
                    <a:cubicBezTo>
                      <a:pt x="24058" y="3595"/>
                      <a:pt x="23747" y="4183"/>
                      <a:pt x="23609" y="4632"/>
                    </a:cubicBezTo>
                    <a:cubicBezTo>
                      <a:pt x="23470" y="5047"/>
                      <a:pt x="23194" y="5323"/>
                      <a:pt x="22883" y="5634"/>
                    </a:cubicBezTo>
                    <a:cubicBezTo>
                      <a:pt x="22606" y="6049"/>
                      <a:pt x="22330" y="6360"/>
                      <a:pt x="21880" y="6637"/>
                    </a:cubicBezTo>
                    <a:cubicBezTo>
                      <a:pt x="21466" y="6913"/>
                      <a:pt x="20878" y="7051"/>
                      <a:pt x="20463" y="7363"/>
                    </a:cubicBezTo>
                    <a:cubicBezTo>
                      <a:pt x="19599" y="7639"/>
                      <a:pt x="18735" y="7777"/>
                      <a:pt x="17871" y="7777"/>
                    </a:cubicBezTo>
                    <a:cubicBezTo>
                      <a:pt x="17497" y="7803"/>
                      <a:pt x="17128" y="7814"/>
                      <a:pt x="16765" y="7814"/>
                    </a:cubicBezTo>
                    <a:cubicBezTo>
                      <a:pt x="15147" y="7814"/>
                      <a:pt x="13623" y="7588"/>
                      <a:pt x="12099" y="7363"/>
                    </a:cubicBezTo>
                    <a:cubicBezTo>
                      <a:pt x="9506" y="6775"/>
                      <a:pt x="7052" y="6187"/>
                      <a:pt x="4736" y="5185"/>
                    </a:cubicBezTo>
                    <a:cubicBezTo>
                      <a:pt x="4183" y="4908"/>
                      <a:pt x="3596" y="4459"/>
                      <a:pt x="3181" y="4183"/>
                    </a:cubicBezTo>
                    <a:lnTo>
                      <a:pt x="2731" y="3768"/>
                    </a:lnTo>
                    <a:lnTo>
                      <a:pt x="2731" y="3595"/>
                    </a:lnTo>
                    <a:lnTo>
                      <a:pt x="2731" y="3457"/>
                    </a:lnTo>
                    <a:lnTo>
                      <a:pt x="2731" y="3180"/>
                    </a:lnTo>
                    <a:cubicBezTo>
                      <a:pt x="2870" y="2904"/>
                      <a:pt x="3008" y="2731"/>
                      <a:pt x="3319" y="2454"/>
                    </a:cubicBezTo>
                    <a:lnTo>
                      <a:pt x="3319" y="2316"/>
                    </a:lnTo>
                    <a:cubicBezTo>
                      <a:pt x="2870" y="2040"/>
                      <a:pt x="2317" y="1728"/>
                      <a:pt x="1867" y="1314"/>
                    </a:cubicBezTo>
                    <a:cubicBezTo>
                      <a:pt x="1452" y="864"/>
                      <a:pt x="865" y="450"/>
                      <a:pt x="4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8"/>
              <p:cNvSpPr/>
              <p:nvPr/>
            </p:nvSpPr>
            <p:spPr>
              <a:xfrm>
                <a:off x="6940309" y="3372486"/>
                <a:ext cx="2496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9" extrusionOk="0">
                    <a:moveTo>
                      <a:pt x="0" y="0"/>
                    </a:moveTo>
                    <a:lnTo>
                      <a:pt x="0" y="139"/>
                    </a:lnTo>
                    <a:cubicBezTo>
                      <a:pt x="0" y="0"/>
                      <a:pt x="0" y="0"/>
                      <a:pt x="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6942787" y="3336476"/>
                <a:ext cx="2496" cy="747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16" extrusionOk="0">
                    <a:moveTo>
                      <a:pt x="0" y="1"/>
                    </a:moveTo>
                    <a:lnTo>
                      <a:pt x="0" y="415"/>
                    </a:lnTo>
                    <a:cubicBezTo>
                      <a:pt x="0" y="277"/>
                      <a:pt x="139" y="277"/>
                      <a:pt x="139" y="139"/>
                    </a:cubicBezTo>
                    <a:cubicBezTo>
                      <a:pt x="0" y="13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6942787" y="3269431"/>
                <a:ext cx="4975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142" extrusionOk="0">
                    <a:moveTo>
                      <a:pt x="139" y="0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39" y="865"/>
                      <a:pt x="139" y="1003"/>
                      <a:pt x="277" y="1141"/>
                    </a:cubicBezTo>
                    <a:lnTo>
                      <a:pt x="277" y="277"/>
                    </a:lnTo>
                    <a:cubicBezTo>
                      <a:pt x="277" y="139"/>
                      <a:pt x="139" y="0"/>
                      <a:pt x="1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6714946" y="2552414"/>
                <a:ext cx="36028" cy="152732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8504" extrusionOk="0">
                    <a:moveTo>
                      <a:pt x="1003" y="1"/>
                    </a:moveTo>
                    <a:cubicBezTo>
                      <a:pt x="1003" y="1"/>
                      <a:pt x="1003" y="174"/>
                      <a:pt x="865" y="174"/>
                    </a:cubicBezTo>
                    <a:cubicBezTo>
                      <a:pt x="727" y="174"/>
                      <a:pt x="727" y="312"/>
                      <a:pt x="727" y="450"/>
                    </a:cubicBezTo>
                    <a:cubicBezTo>
                      <a:pt x="589" y="727"/>
                      <a:pt x="589" y="1038"/>
                      <a:pt x="589" y="1314"/>
                    </a:cubicBezTo>
                    <a:cubicBezTo>
                      <a:pt x="589" y="1591"/>
                      <a:pt x="727" y="1902"/>
                      <a:pt x="727" y="2179"/>
                    </a:cubicBezTo>
                    <a:cubicBezTo>
                      <a:pt x="865" y="2766"/>
                      <a:pt x="1142" y="3181"/>
                      <a:pt x="1142" y="3769"/>
                    </a:cubicBezTo>
                    <a:cubicBezTo>
                      <a:pt x="1142" y="4183"/>
                      <a:pt x="1142" y="4494"/>
                      <a:pt x="1003" y="4771"/>
                    </a:cubicBezTo>
                    <a:cubicBezTo>
                      <a:pt x="1003" y="5358"/>
                      <a:pt x="865" y="5912"/>
                      <a:pt x="727" y="6361"/>
                    </a:cubicBezTo>
                    <a:cubicBezTo>
                      <a:pt x="589" y="6914"/>
                      <a:pt x="450" y="7502"/>
                      <a:pt x="139" y="7951"/>
                    </a:cubicBezTo>
                    <a:cubicBezTo>
                      <a:pt x="1" y="8227"/>
                      <a:pt x="277" y="8366"/>
                      <a:pt x="450" y="8504"/>
                    </a:cubicBezTo>
                    <a:lnTo>
                      <a:pt x="727" y="8504"/>
                    </a:lnTo>
                    <a:cubicBezTo>
                      <a:pt x="865" y="8366"/>
                      <a:pt x="1003" y="8366"/>
                      <a:pt x="1003" y="8227"/>
                    </a:cubicBezTo>
                    <a:cubicBezTo>
                      <a:pt x="1142" y="7640"/>
                      <a:pt x="1453" y="7225"/>
                      <a:pt x="1591" y="6637"/>
                    </a:cubicBezTo>
                    <a:cubicBezTo>
                      <a:pt x="1729" y="5912"/>
                      <a:pt x="1867" y="5358"/>
                      <a:pt x="2006" y="4771"/>
                    </a:cubicBezTo>
                    <a:lnTo>
                      <a:pt x="2006" y="3907"/>
                    </a:lnTo>
                    <a:cubicBezTo>
                      <a:pt x="2006" y="3630"/>
                      <a:pt x="2006" y="3319"/>
                      <a:pt x="1867" y="3043"/>
                    </a:cubicBezTo>
                    <a:cubicBezTo>
                      <a:pt x="1867" y="2766"/>
                      <a:pt x="1729" y="2455"/>
                      <a:pt x="1591" y="2179"/>
                    </a:cubicBezTo>
                    <a:cubicBezTo>
                      <a:pt x="1591" y="1902"/>
                      <a:pt x="1453" y="1591"/>
                      <a:pt x="1453" y="1314"/>
                    </a:cubicBezTo>
                    <a:lnTo>
                      <a:pt x="1453" y="727"/>
                    </a:lnTo>
                    <a:lnTo>
                      <a:pt x="1453" y="589"/>
                    </a:lnTo>
                    <a:cubicBezTo>
                      <a:pt x="1591" y="589"/>
                      <a:pt x="1591" y="450"/>
                      <a:pt x="1453" y="312"/>
                    </a:cubicBezTo>
                    <a:cubicBezTo>
                      <a:pt x="1453" y="174"/>
                      <a:pt x="1314" y="174"/>
                      <a:pt x="1142" y="174"/>
                    </a:cubicBezTo>
                    <a:cubicBezTo>
                      <a:pt x="1142" y="1"/>
                      <a:pt x="1142" y="1"/>
                      <a:pt x="10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6459196" y="2664161"/>
                <a:ext cx="669836" cy="778494"/>
              </a:xfrm>
              <a:custGeom>
                <a:avLst/>
                <a:gdLst/>
                <a:ahLst/>
                <a:cxnLst/>
                <a:rect l="l" t="t" r="r" b="b"/>
                <a:pathLst>
                  <a:path w="37296" h="43346" extrusionOk="0">
                    <a:moveTo>
                      <a:pt x="15693" y="9783"/>
                    </a:moveTo>
                    <a:lnTo>
                      <a:pt x="15693" y="10508"/>
                    </a:lnTo>
                    <a:cubicBezTo>
                      <a:pt x="15382" y="10197"/>
                      <a:pt x="15105" y="10059"/>
                      <a:pt x="14967" y="9783"/>
                    </a:cubicBezTo>
                    <a:close/>
                    <a:moveTo>
                      <a:pt x="14241" y="9644"/>
                    </a:moveTo>
                    <a:cubicBezTo>
                      <a:pt x="14379" y="10059"/>
                      <a:pt x="14690" y="10370"/>
                      <a:pt x="14967" y="10647"/>
                    </a:cubicBezTo>
                    <a:lnTo>
                      <a:pt x="15693" y="11373"/>
                    </a:lnTo>
                    <a:lnTo>
                      <a:pt x="14103" y="11373"/>
                    </a:lnTo>
                    <a:cubicBezTo>
                      <a:pt x="14103" y="11373"/>
                      <a:pt x="14103" y="11234"/>
                      <a:pt x="13964" y="11234"/>
                    </a:cubicBezTo>
                    <a:lnTo>
                      <a:pt x="13964" y="11061"/>
                    </a:lnTo>
                    <a:lnTo>
                      <a:pt x="13826" y="11061"/>
                    </a:lnTo>
                    <a:lnTo>
                      <a:pt x="13826" y="10923"/>
                    </a:lnTo>
                    <a:cubicBezTo>
                      <a:pt x="13826" y="10785"/>
                      <a:pt x="13826" y="10508"/>
                      <a:pt x="13964" y="10370"/>
                    </a:cubicBezTo>
                    <a:cubicBezTo>
                      <a:pt x="13964" y="10059"/>
                      <a:pt x="13826" y="9921"/>
                      <a:pt x="13826" y="9644"/>
                    </a:cubicBezTo>
                    <a:close/>
                    <a:moveTo>
                      <a:pt x="12374" y="9644"/>
                    </a:moveTo>
                    <a:cubicBezTo>
                      <a:pt x="12513" y="10059"/>
                      <a:pt x="12651" y="10370"/>
                      <a:pt x="12789" y="10647"/>
                    </a:cubicBezTo>
                    <a:cubicBezTo>
                      <a:pt x="12962" y="10647"/>
                      <a:pt x="12962" y="10647"/>
                      <a:pt x="12962" y="10785"/>
                    </a:cubicBezTo>
                    <a:cubicBezTo>
                      <a:pt x="12962" y="11061"/>
                      <a:pt x="12789" y="11234"/>
                      <a:pt x="12789" y="11511"/>
                    </a:cubicBezTo>
                    <a:cubicBezTo>
                      <a:pt x="12651" y="11373"/>
                      <a:pt x="12513" y="11234"/>
                      <a:pt x="12513" y="11061"/>
                    </a:cubicBezTo>
                    <a:cubicBezTo>
                      <a:pt x="12098" y="10647"/>
                      <a:pt x="11787" y="10197"/>
                      <a:pt x="11510" y="9644"/>
                    </a:cubicBezTo>
                    <a:close/>
                    <a:moveTo>
                      <a:pt x="16557" y="10508"/>
                    </a:moveTo>
                    <a:cubicBezTo>
                      <a:pt x="16833" y="10785"/>
                      <a:pt x="17110" y="11061"/>
                      <a:pt x="17421" y="11511"/>
                    </a:cubicBezTo>
                    <a:cubicBezTo>
                      <a:pt x="17110" y="11511"/>
                      <a:pt x="16833" y="11373"/>
                      <a:pt x="16557" y="11373"/>
                    </a:cubicBezTo>
                    <a:lnTo>
                      <a:pt x="16557" y="10508"/>
                    </a:lnTo>
                    <a:close/>
                    <a:moveTo>
                      <a:pt x="16833" y="9783"/>
                    </a:moveTo>
                    <a:lnTo>
                      <a:pt x="17697" y="9921"/>
                    </a:lnTo>
                    <a:lnTo>
                      <a:pt x="17836" y="9921"/>
                    </a:lnTo>
                    <a:lnTo>
                      <a:pt x="17836" y="10059"/>
                    </a:lnTo>
                    <a:cubicBezTo>
                      <a:pt x="18285" y="10647"/>
                      <a:pt x="18700" y="11234"/>
                      <a:pt x="19149" y="11649"/>
                    </a:cubicBezTo>
                    <a:cubicBezTo>
                      <a:pt x="18838" y="11649"/>
                      <a:pt x="18562" y="11649"/>
                      <a:pt x="18285" y="11511"/>
                    </a:cubicBezTo>
                    <a:cubicBezTo>
                      <a:pt x="17697" y="10923"/>
                      <a:pt x="17283" y="10370"/>
                      <a:pt x="16833" y="9783"/>
                    </a:cubicBezTo>
                    <a:close/>
                    <a:moveTo>
                      <a:pt x="10923" y="9783"/>
                    </a:moveTo>
                    <a:cubicBezTo>
                      <a:pt x="11234" y="10197"/>
                      <a:pt x="11372" y="10647"/>
                      <a:pt x="11649" y="10923"/>
                    </a:cubicBezTo>
                    <a:cubicBezTo>
                      <a:pt x="11787" y="11234"/>
                      <a:pt x="11925" y="11373"/>
                      <a:pt x="12098" y="11649"/>
                    </a:cubicBezTo>
                    <a:cubicBezTo>
                      <a:pt x="11787" y="11649"/>
                      <a:pt x="11649" y="11787"/>
                      <a:pt x="11372" y="11787"/>
                    </a:cubicBezTo>
                    <a:cubicBezTo>
                      <a:pt x="11234" y="11787"/>
                      <a:pt x="11234" y="11649"/>
                      <a:pt x="11234" y="11649"/>
                    </a:cubicBezTo>
                    <a:cubicBezTo>
                      <a:pt x="10784" y="11061"/>
                      <a:pt x="10370" y="10370"/>
                      <a:pt x="9920" y="9921"/>
                    </a:cubicBezTo>
                    <a:cubicBezTo>
                      <a:pt x="10197" y="9783"/>
                      <a:pt x="10508" y="9783"/>
                      <a:pt x="10784" y="9783"/>
                    </a:cubicBezTo>
                    <a:close/>
                    <a:moveTo>
                      <a:pt x="9333" y="9921"/>
                    </a:moveTo>
                    <a:lnTo>
                      <a:pt x="9333" y="10059"/>
                    </a:lnTo>
                    <a:cubicBezTo>
                      <a:pt x="9644" y="10370"/>
                      <a:pt x="9920" y="10785"/>
                      <a:pt x="10197" y="11234"/>
                    </a:cubicBezTo>
                    <a:cubicBezTo>
                      <a:pt x="10370" y="11373"/>
                      <a:pt x="10508" y="11649"/>
                      <a:pt x="10646" y="11926"/>
                    </a:cubicBezTo>
                    <a:cubicBezTo>
                      <a:pt x="10508" y="11926"/>
                      <a:pt x="10197" y="12098"/>
                      <a:pt x="9920" y="12098"/>
                    </a:cubicBezTo>
                    <a:cubicBezTo>
                      <a:pt x="9506" y="11373"/>
                      <a:pt x="9056" y="10785"/>
                      <a:pt x="8641" y="10059"/>
                    </a:cubicBezTo>
                    <a:cubicBezTo>
                      <a:pt x="8918" y="10059"/>
                      <a:pt x="9056" y="9921"/>
                      <a:pt x="9333" y="9921"/>
                    </a:cubicBezTo>
                    <a:close/>
                    <a:moveTo>
                      <a:pt x="19564" y="10059"/>
                    </a:moveTo>
                    <a:cubicBezTo>
                      <a:pt x="19875" y="10785"/>
                      <a:pt x="20290" y="11511"/>
                      <a:pt x="20739" y="12098"/>
                    </a:cubicBezTo>
                    <a:cubicBezTo>
                      <a:pt x="20428" y="12098"/>
                      <a:pt x="20290" y="11926"/>
                      <a:pt x="20013" y="11926"/>
                    </a:cubicBezTo>
                    <a:cubicBezTo>
                      <a:pt x="19875" y="11787"/>
                      <a:pt x="19702" y="11511"/>
                      <a:pt x="19564" y="11373"/>
                    </a:cubicBezTo>
                    <a:cubicBezTo>
                      <a:pt x="19287" y="10923"/>
                      <a:pt x="18838" y="10508"/>
                      <a:pt x="18562" y="10059"/>
                    </a:cubicBezTo>
                    <a:close/>
                    <a:moveTo>
                      <a:pt x="8054" y="10197"/>
                    </a:moveTo>
                    <a:cubicBezTo>
                      <a:pt x="8469" y="10923"/>
                      <a:pt x="8918" y="11649"/>
                      <a:pt x="9333" y="12237"/>
                    </a:cubicBezTo>
                    <a:cubicBezTo>
                      <a:pt x="9056" y="12375"/>
                      <a:pt x="8780" y="12513"/>
                      <a:pt x="8469" y="12513"/>
                    </a:cubicBezTo>
                    <a:cubicBezTo>
                      <a:pt x="8192" y="11787"/>
                      <a:pt x="7777" y="11061"/>
                      <a:pt x="7328" y="10370"/>
                    </a:cubicBezTo>
                    <a:cubicBezTo>
                      <a:pt x="7604" y="10370"/>
                      <a:pt x="7777" y="10197"/>
                      <a:pt x="8054" y="10197"/>
                    </a:cubicBezTo>
                    <a:close/>
                    <a:moveTo>
                      <a:pt x="20566" y="10197"/>
                    </a:moveTo>
                    <a:cubicBezTo>
                      <a:pt x="20739" y="10197"/>
                      <a:pt x="20877" y="10197"/>
                      <a:pt x="21016" y="10370"/>
                    </a:cubicBezTo>
                    <a:cubicBezTo>
                      <a:pt x="21584" y="11206"/>
                      <a:pt x="22120" y="12041"/>
                      <a:pt x="22561" y="13001"/>
                    </a:cubicBezTo>
                    <a:lnTo>
                      <a:pt x="22561" y="13001"/>
                    </a:lnTo>
                    <a:cubicBezTo>
                      <a:pt x="22506" y="12962"/>
                      <a:pt x="22408" y="12962"/>
                      <a:pt x="22295" y="12962"/>
                    </a:cubicBezTo>
                    <a:cubicBezTo>
                      <a:pt x="22156" y="12651"/>
                      <a:pt x="21880" y="12651"/>
                      <a:pt x="21603" y="12513"/>
                    </a:cubicBezTo>
                    <a:cubicBezTo>
                      <a:pt x="21154" y="11649"/>
                      <a:pt x="20739" y="10923"/>
                      <a:pt x="20290" y="10197"/>
                    </a:cubicBezTo>
                    <a:close/>
                    <a:moveTo>
                      <a:pt x="6740" y="10508"/>
                    </a:moveTo>
                    <a:cubicBezTo>
                      <a:pt x="7190" y="11234"/>
                      <a:pt x="7604" y="12098"/>
                      <a:pt x="8054" y="12790"/>
                    </a:cubicBezTo>
                    <a:cubicBezTo>
                      <a:pt x="7916" y="12790"/>
                      <a:pt x="7777" y="12790"/>
                      <a:pt x="7777" y="12962"/>
                    </a:cubicBezTo>
                    <a:cubicBezTo>
                      <a:pt x="7466" y="12962"/>
                      <a:pt x="7190" y="13101"/>
                      <a:pt x="7051" y="13239"/>
                    </a:cubicBezTo>
                    <a:cubicBezTo>
                      <a:pt x="6913" y="13101"/>
                      <a:pt x="6913" y="12962"/>
                      <a:pt x="6740" y="12790"/>
                    </a:cubicBezTo>
                    <a:cubicBezTo>
                      <a:pt x="6464" y="12237"/>
                      <a:pt x="6326" y="11511"/>
                      <a:pt x="6049" y="10785"/>
                    </a:cubicBezTo>
                    <a:cubicBezTo>
                      <a:pt x="6326" y="10647"/>
                      <a:pt x="6602" y="10647"/>
                      <a:pt x="6740" y="10508"/>
                    </a:cubicBezTo>
                    <a:close/>
                    <a:moveTo>
                      <a:pt x="5600" y="10923"/>
                    </a:moveTo>
                    <a:cubicBezTo>
                      <a:pt x="5738" y="11373"/>
                      <a:pt x="5738" y="11787"/>
                      <a:pt x="5876" y="12098"/>
                    </a:cubicBezTo>
                    <a:cubicBezTo>
                      <a:pt x="6049" y="12651"/>
                      <a:pt x="6326" y="13101"/>
                      <a:pt x="6464" y="13516"/>
                    </a:cubicBezTo>
                    <a:cubicBezTo>
                      <a:pt x="6326" y="13654"/>
                      <a:pt x="6049" y="13827"/>
                      <a:pt x="5876" y="13965"/>
                    </a:cubicBezTo>
                    <a:cubicBezTo>
                      <a:pt x="5738" y="13827"/>
                      <a:pt x="5738" y="13654"/>
                      <a:pt x="5600" y="13516"/>
                    </a:cubicBezTo>
                    <a:cubicBezTo>
                      <a:pt x="5323" y="12790"/>
                      <a:pt x="5185" y="12098"/>
                      <a:pt x="4874" y="11234"/>
                    </a:cubicBezTo>
                    <a:cubicBezTo>
                      <a:pt x="5185" y="11234"/>
                      <a:pt x="5323" y="11061"/>
                      <a:pt x="5600" y="10923"/>
                    </a:cubicBezTo>
                    <a:close/>
                    <a:moveTo>
                      <a:pt x="25613" y="12790"/>
                    </a:moveTo>
                    <a:cubicBezTo>
                      <a:pt x="25924" y="13239"/>
                      <a:pt x="26200" y="13516"/>
                      <a:pt x="26477" y="13827"/>
                    </a:cubicBezTo>
                    <a:cubicBezTo>
                      <a:pt x="26477" y="13965"/>
                      <a:pt x="26615" y="14103"/>
                      <a:pt x="26615" y="14241"/>
                    </a:cubicBezTo>
                    <a:cubicBezTo>
                      <a:pt x="26477" y="14241"/>
                      <a:pt x="26477" y="14380"/>
                      <a:pt x="26339" y="14380"/>
                    </a:cubicBezTo>
                    <a:cubicBezTo>
                      <a:pt x="26062" y="13827"/>
                      <a:pt x="25751" y="13377"/>
                      <a:pt x="25475" y="12790"/>
                    </a:cubicBezTo>
                    <a:lnTo>
                      <a:pt x="25475" y="12790"/>
                    </a:lnTo>
                    <a:lnTo>
                      <a:pt x="25613" y="12962"/>
                    </a:lnTo>
                    <a:lnTo>
                      <a:pt x="25613" y="12790"/>
                    </a:lnTo>
                    <a:close/>
                    <a:moveTo>
                      <a:pt x="4459" y="11511"/>
                    </a:moveTo>
                    <a:cubicBezTo>
                      <a:pt x="4597" y="12513"/>
                      <a:pt x="4874" y="13377"/>
                      <a:pt x="5323" y="14241"/>
                    </a:cubicBezTo>
                    <a:cubicBezTo>
                      <a:pt x="5185" y="14380"/>
                      <a:pt x="5012" y="14518"/>
                      <a:pt x="4874" y="14691"/>
                    </a:cubicBezTo>
                    <a:cubicBezTo>
                      <a:pt x="4597" y="14103"/>
                      <a:pt x="4321" y="13654"/>
                      <a:pt x="4148" y="13101"/>
                    </a:cubicBezTo>
                    <a:cubicBezTo>
                      <a:pt x="4010" y="12651"/>
                      <a:pt x="3871" y="12375"/>
                      <a:pt x="3733" y="11926"/>
                    </a:cubicBezTo>
                    <a:cubicBezTo>
                      <a:pt x="3871" y="11787"/>
                      <a:pt x="4148" y="11649"/>
                      <a:pt x="4459" y="11511"/>
                    </a:cubicBezTo>
                    <a:close/>
                    <a:moveTo>
                      <a:pt x="23470" y="11511"/>
                    </a:moveTo>
                    <a:cubicBezTo>
                      <a:pt x="23746" y="11649"/>
                      <a:pt x="24196" y="11926"/>
                      <a:pt x="24472" y="12098"/>
                    </a:cubicBezTo>
                    <a:cubicBezTo>
                      <a:pt x="24610" y="12513"/>
                      <a:pt x="24887" y="12962"/>
                      <a:pt x="25060" y="13377"/>
                    </a:cubicBezTo>
                    <a:cubicBezTo>
                      <a:pt x="25336" y="13827"/>
                      <a:pt x="25613" y="14241"/>
                      <a:pt x="25751" y="14691"/>
                    </a:cubicBezTo>
                    <a:cubicBezTo>
                      <a:pt x="25613" y="14691"/>
                      <a:pt x="25475" y="14829"/>
                      <a:pt x="25336" y="14829"/>
                    </a:cubicBezTo>
                    <a:cubicBezTo>
                      <a:pt x="24610" y="13827"/>
                      <a:pt x="24023" y="12651"/>
                      <a:pt x="23470" y="11511"/>
                    </a:cubicBezTo>
                    <a:close/>
                    <a:moveTo>
                      <a:pt x="2420" y="13101"/>
                    </a:moveTo>
                    <a:cubicBezTo>
                      <a:pt x="2731" y="13827"/>
                      <a:pt x="2869" y="14518"/>
                      <a:pt x="3284" y="15106"/>
                    </a:cubicBezTo>
                    <a:cubicBezTo>
                      <a:pt x="2869" y="14967"/>
                      <a:pt x="2592" y="14691"/>
                      <a:pt x="2281" y="14518"/>
                    </a:cubicBezTo>
                    <a:lnTo>
                      <a:pt x="2143" y="14380"/>
                    </a:lnTo>
                    <a:cubicBezTo>
                      <a:pt x="2143" y="14380"/>
                      <a:pt x="2005" y="14241"/>
                      <a:pt x="1867" y="14241"/>
                    </a:cubicBezTo>
                    <a:cubicBezTo>
                      <a:pt x="2005" y="13965"/>
                      <a:pt x="2005" y="13827"/>
                      <a:pt x="2143" y="13654"/>
                    </a:cubicBezTo>
                    <a:cubicBezTo>
                      <a:pt x="2143" y="13377"/>
                      <a:pt x="2281" y="13239"/>
                      <a:pt x="2420" y="13101"/>
                    </a:cubicBezTo>
                    <a:close/>
                    <a:moveTo>
                      <a:pt x="3146" y="12375"/>
                    </a:moveTo>
                    <a:cubicBezTo>
                      <a:pt x="3595" y="13239"/>
                      <a:pt x="4010" y="14241"/>
                      <a:pt x="4459" y="15106"/>
                    </a:cubicBezTo>
                    <a:cubicBezTo>
                      <a:pt x="4321" y="15244"/>
                      <a:pt x="4148" y="15382"/>
                      <a:pt x="4148" y="15382"/>
                    </a:cubicBezTo>
                    <a:cubicBezTo>
                      <a:pt x="3871" y="15106"/>
                      <a:pt x="3595" y="14691"/>
                      <a:pt x="3457" y="14241"/>
                    </a:cubicBezTo>
                    <a:cubicBezTo>
                      <a:pt x="3284" y="13827"/>
                      <a:pt x="3146" y="13377"/>
                      <a:pt x="3007" y="12790"/>
                    </a:cubicBezTo>
                    <a:cubicBezTo>
                      <a:pt x="2869" y="12790"/>
                      <a:pt x="2869" y="12651"/>
                      <a:pt x="2869" y="12651"/>
                    </a:cubicBezTo>
                    <a:cubicBezTo>
                      <a:pt x="3007" y="12513"/>
                      <a:pt x="3007" y="12375"/>
                      <a:pt x="3146" y="12375"/>
                    </a:cubicBezTo>
                    <a:close/>
                    <a:moveTo>
                      <a:pt x="15693" y="12237"/>
                    </a:moveTo>
                    <a:cubicBezTo>
                      <a:pt x="15693" y="12651"/>
                      <a:pt x="15693" y="12962"/>
                      <a:pt x="15831" y="13377"/>
                    </a:cubicBezTo>
                    <a:cubicBezTo>
                      <a:pt x="15969" y="13654"/>
                      <a:pt x="15969" y="14103"/>
                      <a:pt x="16246" y="14518"/>
                    </a:cubicBezTo>
                    <a:cubicBezTo>
                      <a:pt x="16246" y="14691"/>
                      <a:pt x="16419" y="14829"/>
                      <a:pt x="16557" y="14829"/>
                    </a:cubicBezTo>
                    <a:cubicBezTo>
                      <a:pt x="16695" y="14829"/>
                      <a:pt x="16695" y="14829"/>
                      <a:pt x="16833" y="14691"/>
                    </a:cubicBezTo>
                    <a:cubicBezTo>
                      <a:pt x="16972" y="14691"/>
                      <a:pt x="16972" y="14518"/>
                      <a:pt x="16972" y="14518"/>
                    </a:cubicBezTo>
                    <a:cubicBezTo>
                      <a:pt x="17110" y="14380"/>
                      <a:pt x="17110" y="14241"/>
                      <a:pt x="16972" y="14103"/>
                    </a:cubicBezTo>
                    <a:lnTo>
                      <a:pt x="16972" y="13965"/>
                    </a:lnTo>
                    <a:cubicBezTo>
                      <a:pt x="16833" y="13377"/>
                      <a:pt x="16695" y="12962"/>
                      <a:pt x="16557" y="12237"/>
                    </a:cubicBezTo>
                    <a:lnTo>
                      <a:pt x="16557" y="12237"/>
                    </a:lnTo>
                    <a:cubicBezTo>
                      <a:pt x="17283" y="12375"/>
                      <a:pt x="17974" y="12375"/>
                      <a:pt x="18700" y="12513"/>
                    </a:cubicBezTo>
                    <a:cubicBezTo>
                      <a:pt x="19702" y="12790"/>
                      <a:pt x="20566" y="12962"/>
                      <a:pt x="21292" y="13377"/>
                    </a:cubicBezTo>
                    <a:cubicBezTo>
                      <a:pt x="21880" y="13654"/>
                      <a:pt x="22295" y="13827"/>
                      <a:pt x="22606" y="14103"/>
                    </a:cubicBezTo>
                    <a:cubicBezTo>
                      <a:pt x="22744" y="14380"/>
                      <a:pt x="23020" y="14518"/>
                      <a:pt x="23159" y="14829"/>
                    </a:cubicBezTo>
                    <a:cubicBezTo>
                      <a:pt x="23332" y="14967"/>
                      <a:pt x="23332" y="15106"/>
                      <a:pt x="23470" y="15244"/>
                    </a:cubicBezTo>
                    <a:lnTo>
                      <a:pt x="23470" y="15382"/>
                    </a:lnTo>
                    <a:lnTo>
                      <a:pt x="23470" y="15555"/>
                    </a:lnTo>
                    <a:lnTo>
                      <a:pt x="23470" y="15693"/>
                    </a:lnTo>
                    <a:cubicBezTo>
                      <a:pt x="23332" y="15693"/>
                      <a:pt x="23159" y="15831"/>
                      <a:pt x="23020" y="15831"/>
                    </a:cubicBezTo>
                    <a:cubicBezTo>
                      <a:pt x="21016" y="16557"/>
                      <a:pt x="19011" y="17110"/>
                      <a:pt x="16972" y="17283"/>
                    </a:cubicBezTo>
                    <a:lnTo>
                      <a:pt x="12513" y="17283"/>
                    </a:lnTo>
                    <a:cubicBezTo>
                      <a:pt x="10784" y="17110"/>
                      <a:pt x="9333" y="16972"/>
                      <a:pt x="7916" y="16696"/>
                    </a:cubicBezTo>
                    <a:cubicBezTo>
                      <a:pt x="6740" y="16419"/>
                      <a:pt x="5738" y="16246"/>
                      <a:pt x="4874" y="15970"/>
                    </a:cubicBezTo>
                    <a:cubicBezTo>
                      <a:pt x="5323" y="15555"/>
                      <a:pt x="5738" y="15106"/>
                      <a:pt x="6326" y="14691"/>
                    </a:cubicBezTo>
                    <a:cubicBezTo>
                      <a:pt x="7190" y="14103"/>
                      <a:pt x="7916" y="13654"/>
                      <a:pt x="8918" y="13377"/>
                    </a:cubicBezTo>
                    <a:cubicBezTo>
                      <a:pt x="9920" y="12962"/>
                      <a:pt x="11061" y="12651"/>
                      <a:pt x="12374" y="12513"/>
                    </a:cubicBezTo>
                    <a:lnTo>
                      <a:pt x="12374" y="12513"/>
                    </a:lnTo>
                    <a:lnTo>
                      <a:pt x="12236" y="12962"/>
                    </a:lnTo>
                    <a:lnTo>
                      <a:pt x="12098" y="13101"/>
                    </a:lnTo>
                    <a:cubicBezTo>
                      <a:pt x="11925" y="13516"/>
                      <a:pt x="11787" y="13827"/>
                      <a:pt x="11649" y="14103"/>
                    </a:cubicBezTo>
                    <a:cubicBezTo>
                      <a:pt x="11510" y="14518"/>
                      <a:pt x="11510" y="14967"/>
                      <a:pt x="11510" y="15382"/>
                    </a:cubicBezTo>
                    <a:cubicBezTo>
                      <a:pt x="11372" y="15555"/>
                      <a:pt x="11510" y="15555"/>
                      <a:pt x="11510" y="15693"/>
                    </a:cubicBezTo>
                    <a:cubicBezTo>
                      <a:pt x="11649" y="15831"/>
                      <a:pt x="11787" y="15831"/>
                      <a:pt x="11925" y="15831"/>
                    </a:cubicBezTo>
                    <a:cubicBezTo>
                      <a:pt x="12098" y="15831"/>
                      <a:pt x="12374" y="15693"/>
                      <a:pt x="12374" y="15382"/>
                    </a:cubicBezTo>
                    <a:lnTo>
                      <a:pt x="12374" y="14967"/>
                    </a:lnTo>
                    <a:cubicBezTo>
                      <a:pt x="12513" y="14691"/>
                      <a:pt x="12513" y="14241"/>
                      <a:pt x="12651" y="13965"/>
                    </a:cubicBezTo>
                    <a:cubicBezTo>
                      <a:pt x="12789" y="13654"/>
                      <a:pt x="12962" y="13377"/>
                      <a:pt x="13100" y="13101"/>
                    </a:cubicBezTo>
                    <a:lnTo>
                      <a:pt x="13239" y="12790"/>
                    </a:lnTo>
                    <a:cubicBezTo>
                      <a:pt x="13239" y="12651"/>
                      <a:pt x="13377" y="12513"/>
                      <a:pt x="13377" y="12375"/>
                    </a:cubicBezTo>
                    <a:lnTo>
                      <a:pt x="13964" y="12375"/>
                    </a:lnTo>
                    <a:cubicBezTo>
                      <a:pt x="14379" y="12237"/>
                      <a:pt x="14967" y="12237"/>
                      <a:pt x="15382" y="12237"/>
                    </a:cubicBezTo>
                    <a:close/>
                    <a:moveTo>
                      <a:pt x="27065" y="15106"/>
                    </a:moveTo>
                    <a:cubicBezTo>
                      <a:pt x="26926" y="15244"/>
                      <a:pt x="26926" y="15555"/>
                      <a:pt x="27065" y="15693"/>
                    </a:cubicBezTo>
                    <a:lnTo>
                      <a:pt x="27065" y="16108"/>
                    </a:lnTo>
                    <a:lnTo>
                      <a:pt x="26926" y="16108"/>
                    </a:lnTo>
                    <a:cubicBezTo>
                      <a:pt x="26062" y="16696"/>
                      <a:pt x="25198" y="17110"/>
                      <a:pt x="23746" y="17560"/>
                    </a:cubicBezTo>
                    <a:cubicBezTo>
                      <a:pt x="23020" y="17836"/>
                      <a:pt x="22018" y="18147"/>
                      <a:pt x="21016" y="18424"/>
                    </a:cubicBezTo>
                    <a:cubicBezTo>
                      <a:pt x="20152" y="18700"/>
                      <a:pt x="19287" y="18839"/>
                      <a:pt x="18423" y="19011"/>
                    </a:cubicBezTo>
                    <a:cubicBezTo>
                      <a:pt x="16695" y="19426"/>
                      <a:pt x="14967" y="19703"/>
                      <a:pt x="13377" y="19703"/>
                    </a:cubicBezTo>
                    <a:lnTo>
                      <a:pt x="13515" y="19875"/>
                    </a:lnTo>
                    <a:lnTo>
                      <a:pt x="11787" y="19875"/>
                    </a:lnTo>
                    <a:cubicBezTo>
                      <a:pt x="10370" y="19875"/>
                      <a:pt x="9056" y="19703"/>
                      <a:pt x="7777" y="19426"/>
                    </a:cubicBezTo>
                    <a:cubicBezTo>
                      <a:pt x="6464" y="19150"/>
                      <a:pt x="5461" y="18839"/>
                      <a:pt x="4459" y="18286"/>
                    </a:cubicBezTo>
                    <a:cubicBezTo>
                      <a:pt x="3595" y="17836"/>
                      <a:pt x="2869" y="17421"/>
                      <a:pt x="2281" y="16834"/>
                    </a:cubicBezTo>
                    <a:lnTo>
                      <a:pt x="2143" y="16834"/>
                    </a:lnTo>
                    <a:cubicBezTo>
                      <a:pt x="2005" y="16557"/>
                      <a:pt x="1728" y="16419"/>
                      <a:pt x="1556" y="16108"/>
                    </a:cubicBezTo>
                    <a:lnTo>
                      <a:pt x="1417" y="16108"/>
                    </a:lnTo>
                    <a:lnTo>
                      <a:pt x="1417" y="15970"/>
                    </a:lnTo>
                    <a:cubicBezTo>
                      <a:pt x="1556" y="15693"/>
                      <a:pt x="1556" y="15382"/>
                      <a:pt x="1556" y="15106"/>
                    </a:cubicBezTo>
                    <a:cubicBezTo>
                      <a:pt x="2281" y="15693"/>
                      <a:pt x="3007" y="16108"/>
                      <a:pt x="4148" y="16557"/>
                    </a:cubicBezTo>
                    <a:cubicBezTo>
                      <a:pt x="5461" y="17110"/>
                      <a:pt x="7051" y="17421"/>
                      <a:pt x="7916" y="17560"/>
                    </a:cubicBezTo>
                    <a:cubicBezTo>
                      <a:pt x="9056" y="17836"/>
                      <a:pt x="10370" y="17974"/>
                      <a:pt x="11925" y="18147"/>
                    </a:cubicBezTo>
                    <a:lnTo>
                      <a:pt x="13964" y="18147"/>
                    </a:lnTo>
                    <a:cubicBezTo>
                      <a:pt x="14517" y="18286"/>
                      <a:pt x="14967" y="18286"/>
                      <a:pt x="15382" y="18286"/>
                    </a:cubicBezTo>
                    <a:lnTo>
                      <a:pt x="15554" y="18286"/>
                    </a:lnTo>
                    <a:cubicBezTo>
                      <a:pt x="16419" y="18286"/>
                      <a:pt x="17421" y="18147"/>
                      <a:pt x="18562" y="17974"/>
                    </a:cubicBezTo>
                    <a:cubicBezTo>
                      <a:pt x="19564" y="17836"/>
                      <a:pt x="20566" y="17560"/>
                      <a:pt x="21742" y="17283"/>
                    </a:cubicBezTo>
                    <a:cubicBezTo>
                      <a:pt x="22744" y="16972"/>
                      <a:pt x="23746" y="16557"/>
                      <a:pt x="24749" y="16108"/>
                    </a:cubicBezTo>
                    <a:cubicBezTo>
                      <a:pt x="24887" y="15970"/>
                      <a:pt x="25198" y="15970"/>
                      <a:pt x="25475" y="15831"/>
                    </a:cubicBezTo>
                    <a:cubicBezTo>
                      <a:pt x="25613" y="15693"/>
                      <a:pt x="25924" y="15555"/>
                      <a:pt x="26062" y="15555"/>
                    </a:cubicBezTo>
                    <a:lnTo>
                      <a:pt x="26200" y="15382"/>
                    </a:lnTo>
                    <a:cubicBezTo>
                      <a:pt x="26477" y="15382"/>
                      <a:pt x="26615" y="15244"/>
                      <a:pt x="26788" y="15244"/>
                    </a:cubicBezTo>
                    <a:cubicBezTo>
                      <a:pt x="26926" y="15106"/>
                      <a:pt x="26926" y="15106"/>
                      <a:pt x="27065" y="15106"/>
                    </a:cubicBezTo>
                    <a:close/>
                    <a:moveTo>
                      <a:pt x="31973" y="18424"/>
                    </a:moveTo>
                    <a:cubicBezTo>
                      <a:pt x="32249" y="18424"/>
                      <a:pt x="32526" y="18562"/>
                      <a:pt x="32664" y="18562"/>
                    </a:cubicBezTo>
                    <a:cubicBezTo>
                      <a:pt x="33114" y="18700"/>
                      <a:pt x="33390" y="18839"/>
                      <a:pt x="33701" y="19150"/>
                    </a:cubicBezTo>
                    <a:cubicBezTo>
                      <a:pt x="33978" y="19426"/>
                      <a:pt x="34254" y="19703"/>
                      <a:pt x="34565" y="20152"/>
                    </a:cubicBezTo>
                    <a:cubicBezTo>
                      <a:pt x="34842" y="20429"/>
                      <a:pt x="34980" y="20740"/>
                      <a:pt x="35257" y="21154"/>
                    </a:cubicBezTo>
                    <a:cubicBezTo>
                      <a:pt x="33978" y="20152"/>
                      <a:pt x="32526" y="19150"/>
                      <a:pt x="31109" y="18424"/>
                    </a:cubicBezTo>
                    <a:close/>
                    <a:moveTo>
                      <a:pt x="30383" y="18562"/>
                    </a:moveTo>
                    <a:lnTo>
                      <a:pt x="30383" y="18700"/>
                    </a:lnTo>
                    <a:cubicBezTo>
                      <a:pt x="32249" y="19564"/>
                      <a:pt x="33978" y="20878"/>
                      <a:pt x="35568" y="22157"/>
                    </a:cubicBezTo>
                    <a:lnTo>
                      <a:pt x="35706" y="22157"/>
                    </a:lnTo>
                    <a:cubicBezTo>
                      <a:pt x="35844" y="22468"/>
                      <a:pt x="35982" y="22883"/>
                      <a:pt x="35982" y="23159"/>
                    </a:cubicBezTo>
                    <a:cubicBezTo>
                      <a:pt x="35118" y="22468"/>
                      <a:pt x="34116" y="21880"/>
                      <a:pt x="33114" y="21293"/>
                    </a:cubicBezTo>
                    <a:cubicBezTo>
                      <a:pt x="31973" y="20567"/>
                      <a:pt x="30659" y="19875"/>
                      <a:pt x="29519" y="19011"/>
                    </a:cubicBezTo>
                    <a:lnTo>
                      <a:pt x="29519" y="18839"/>
                    </a:lnTo>
                    <a:cubicBezTo>
                      <a:pt x="29657" y="18839"/>
                      <a:pt x="29795" y="18700"/>
                      <a:pt x="30072" y="18700"/>
                    </a:cubicBezTo>
                    <a:cubicBezTo>
                      <a:pt x="30072" y="18562"/>
                      <a:pt x="30245" y="18562"/>
                      <a:pt x="30383" y="18562"/>
                    </a:cubicBezTo>
                    <a:close/>
                    <a:moveTo>
                      <a:pt x="27790" y="21742"/>
                    </a:moveTo>
                    <a:cubicBezTo>
                      <a:pt x="28344" y="22157"/>
                      <a:pt x="28931" y="22744"/>
                      <a:pt x="29657" y="23159"/>
                    </a:cubicBezTo>
                    <a:cubicBezTo>
                      <a:pt x="29519" y="23159"/>
                      <a:pt x="29380" y="23332"/>
                      <a:pt x="29208" y="23470"/>
                    </a:cubicBezTo>
                    <a:lnTo>
                      <a:pt x="29069" y="23470"/>
                    </a:lnTo>
                    <a:cubicBezTo>
                      <a:pt x="28655" y="23159"/>
                      <a:pt x="28205" y="22883"/>
                      <a:pt x="27790" y="22606"/>
                    </a:cubicBezTo>
                    <a:lnTo>
                      <a:pt x="27790" y="21742"/>
                    </a:lnTo>
                    <a:close/>
                    <a:moveTo>
                      <a:pt x="27652" y="23332"/>
                    </a:moveTo>
                    <a:cubicBezTo>
                      <a:pt x="28067" y="23470"/>
                      <a:pt x="28344" y="23747"/>
                      <a:pt x="28655" y="23885"/>
                    </a:cubicBezTo>
                    <a:cubicBezTo>
                      <a:pt x="28205" y="24334"/>
                      <a:pt x="27929" y="24611"/>
                      <a:pt x="27652" y="25060"/>
                    </a:cubicBezTo>
                    <a:lnTo>
                      <a:pt x="27652" y="23332"/>
                    </a:lnTo>
                    <a:close/>
                    <a:moveTo>
                      <a:pt x="29069" y="19288"/>
                    </a:moveTo>
                    <a:cubicBezTo>
                      <a:pt x="30072" y="20152"/>
                      <a:pt x="31247" y="20740"/>
                      <a:pt x="32388" y="21431"/>
                    </a:cubicBezTo>
                    <a:cubicBezTo>
                      <a:pt x="33390" y="22157"/>
                      <a:pt x="34565" y="22883"/>
                      <a:pt x="35568" y="23609"/>
                    </a:cubicBezTo>
                    <a:cubicBezTo>
                      <a:pt x="35844" y="23747"/>
                      <a:pt x="35982" y="23885"/>
                      <a:pt x="36121" y="24196"/>
                    </a:cubicBezTo>
                    <a:cubicBezTo>
                      <a:pt x="36293" y="24473"/>
                      <a:pt x="36293" y="24749"/>
                      <a:pt x="36293" y="25060"/>
                    </a:cubicBezTo>
                    <a:cubicBezTo>
                      <a:pt x="35257" y="24334"/>
                      <a:pt x="34254" y="23747"/>
                      <a:pt x="33252" y="23159"/>
                    </a:cubicBezTo>
                    <a:cubicBezTo>
                      <a:pt x="32111" y="22468"/>
                      <a:pt x="30798" y="21742"/>
                      <a:pt x="29795" y="21016"/>
                    </a:cubicBezTo>
                    <a:cubicBezTo>
                      <a:pt x="29208" y="20567"/>
                      <a:pt x="28793" y="20152"/>
                      <a:pt x="28344" y="19703"/>
                    </a:cubicBezTo>
                    <a:cubicBezTo>
                      <a:pt x="28516" y="19564"/>
                      <a:pt x="28655" y="19564"/>
                      <a:pt x="28793" y="19426"/>
                    </a:cubicBezTo>
                    <a:cubicBezTo>
                      <a:pt x="28793" y="19288"/>
                      <a:pt x="28931" y="19288"/>
                      <a:pt x="29069" y="19288"/>
                    </a:cubicBezTo>
                    <a:close/>
                    <a:moveTo>
                      <a:pt x="27929" y="20152"/>
                    </a:moveTo>
                    <a:cubicBezTo>
                      <a:pt x="30072" y="22468"/>
                      <a:pt x="33390" y="23609"/>
                      <a:pt x="35844" y="25475"/>
                    </a:cubicBezTo>
                    <a:cubicBezTo>
                      <a:pt x="35982" y="25613"/>
                      <a:pt x="36121" y="25613"/>
                      <a:pt x="36293" y="25752"/>
                    </a:cubicBezTo>
                    <a:lnTo>
                      <a:pt x="36293" y="25924"/>
                    </a:lnTo>
                    <a:lnTo>
                      <a:pt x="36293" y="26477"/>
                    </a:lnTo>
                    <a:cubicBezTo>
                      <a:pt x="35982" y="26201"/>
                      <a:pt x="35568" y="25924"/>
                      <a:pt x="35118" y="25613"/>
                    </a:cubicBezTo>
                    <a:cubicBezTo>
                      <a:pt x="34565" y="25337"/>
                      <a:pt x="33978" y="25060"/>
                      <a:pt x="33390" y="24611"/>
                    </a:cubicBezTo>
                    <a:cubicBezTo>
                      <a:pt x="33252" y="24334"/>
                      <a:pt x="32975" y="24196"/>
                      <a:pt x="32837" y="24023"/>
                    </a:cubicBezTo>
                    <a:lnTo>
                      <a:pt x="32837" y="23885"/>
                    </a:lnTo>
                    <a:cubicBezTo>
                      <a:pt x="32664" y="23747"/>
                      <a:pt x="32526" y="23609"/>
                      <a:pt x="32388" y="23609"/>
                    </a:cubicBezTo>
                    <a:cubicBezTo>
                      <a:pt x="32249" y="23470"/>
                      <a:pt x="32111" y="23332"/>
                      <a:pt x="31800" y="23159"/>
                    </a:cubicBezTo>
                    <a:cubicBezTo>
                      <a:pt x="31524" y="23021"/>
                      <a:pt x="31247" y="22883"/>
                      <a:pt x="30936" y="22883"/>
                    </a:cubicBezTo>
                    <a:lnTo>
                      <a:pt x="30798" y="22883"/>
                    </a:lnTo>
                    <a:cubicBezTo>
                      <a:pt x="30521" y="22883"/>
                      <a:pt x="30383" y="22883"/>
                      <a:pt x="30245" y="23021"/>
                    </a:cubicBezTo>
                    <a:cubicBezTo>
                      <a:pt x="30245" y="22883"/>
                      <a:pt x="30245" y="22883"/>
                      <a:pt x="30072" y="22883"/>
                    </a:cubicBezTo>
                    <a:cubicBezTo>
                      <a:pt x="29795" y="22606"/>
                      <a:pt x="29380" y="22295"/>
                      <a:pt x="29069" y="22019"/>
                    </a:cubicBezTo>
                    <a:cubicBezTo>
                      <a:pt x="28655" y="21742"/>
                      <a:pt x="28205" y="21293"/>
                      <a:pt x="27790" y="21016"/>
                    </a:cubicBezTo>
                    <a:lnTo>
                      <a:pt x="27790" y="20152"/>
                    </a:lnTo>
                    <a:close/>
                    <a:moveTo>
                      <a:pt x="33252" y="25199"/>
                    </a:moveTo>
                    <a:cubicBezTo>
                      <a:pt x="34254" y="25924"/>
                      <a:pt x="35429" y="26339"/>
                      <a:pt x="36293" y="27065"/>
                    </a:cubicBezTo>
                    <a:cubicBezTo>
                      <a:pt x="36293" y="27203"/>
                      <a:pt x="36293" y="27203"/>
                      <a:pt x="36432" y="27203"/>
                    </a:cubicBezTo>
                    <a:lnTo>
                      <a:pt x="36432" y="28067"/>
                    </a:lnTo>
                    <a:cubicBezTo>
                      <a:pt x="35429" y="27065"/>
                      <a:pt x="34254" y="26339"/>
                      <a:pt x="33252" y="25337"/>
                    </a:cubicBezTo>
                    <a:lnTo>
                      <a:pt x="33252" y="25199"/>
                    </a:lnTo>
                    <a:close/>
                    <a:moveTo>
                      <a:pt x="33390" y="26339"/>
                    </a:moveTo>
                    <a:cubicBezTo>
                      <a:pt x="34392" y="27203"/>
                      <a:pt x="35429" y="27929"/>
                      <a:pt x="36293" y="28793"/>
                    </a:cubicBezTo>
                    <a:lnTo>
                      <a:pt x="36432" y="28793"/>
                    </a:lnTo>
                    <a:cubicBezTo>
                      <a:pt x="36432" y="29208"/>
                      <a:pt x="36293" y="29796"/>
                      <a:pt x="36293" y="30245"/>
                    </a:cubicBezTo>
                    <a:cubicBezTo>
                      <a:pt x="35429" y="29381"/>
                      <a:pt x="34392" y="28517"/>
                      <a:pt x="33390" y="27480"/>
                    </a:cubicBezTo>
                    <a:lnTo>
                      <a:pt x="33390" y="26339"/>
                    </a:lnTo>
                    <a:close/>
                    <a:moveTo>
                      <a:pt x="33390" y="28344"/>
                    </a:moveTo>
                    <a:cubicBezTo>
                      <a:pt x="34254" y="29208"/>
                      <a:pt x="35257" y="30072"/>
                      <a:pt x="36293" y="30936"/>
                    </a:cubicBezTo>
                    <a:lnTo>
                      <a:pt x="36293" y="31800"/>
                    </a:lnTo>
                    <a:cubicBezTo>
                      <a:pt x="35257" y="30798"/>
                      <a:pt x="34116" y="29934"/>
                      <a:pt x="33252" y="28932"/>
                    </a:cubicBezTo>
                    <a:cubicBezTo>
                      <a:pt x="33252" y="28793"/>
                      <a:pt x="33252" y="28517"/>
                      <a:pt x="33390" y="28344"/>
                    </a:cubicBezTo>
                    <a:close/>
                    <a:moveTo>
                      <a:pt x="33114" y="29657"/>
                    </a:moveTo>
                    <a:cubicBezTo>
                      <a:pt x="34116" y="30660"/>
                      <a:pt x="35118" y="31386"/>
                      <a:pt x="35982" y="32388"/>
                    </a:cubicBezTo>
                    <a:cubicBezTo>
                      <a:pt x="36121" y="32388"/>
                      <a:pt x="36121" y="32388"/>
                      <a:pt x="36121" y="32526"/>
                    </a:cubicBezTo>
                    <a:lnTo>
                      <a:pt x="36121" y="32665"/>
                    </a:lnTo>
                    <a:cubicBezTo>
                      <a:pt x="35982" y="33114"/>
                      <a:pt x="35982" y="33390"/>
                      <a:pt x="35982" y="33701"/>
                    </a:cubicBezTo>
                    <a:cubicBezTo>
                      <a:pt x="35429" y="33252"/>
                      <a:pt x="34980" y="32837"/>
                      <a:pt x="34565" y="32388"/>
                    </a:cubicBezTo>
                    <a:cubicBezTo>
                      <a:pt x="33978" y="31800"/>
                      <a:pt x="33390" y="31247"/>
                      <a:pt x="32975" y="30522"/>
                    </a:cubicBezTo>
                    <a:cubicBezTo>
                      <a:pt x="32975" y="30245"/>
                      <a:pt x="33114" y="29934"/>
                      <a:pt x="33114" y="29657"/>
                    </a:cubicBezTo>
                    <a:close/>
                    <a:moveTo>
                      <a:pt x="30936" y="23747"/>
                    </a:moveTo>
                    <a:cubicBezTo>
                      <a:pt x="31109" y="23885"/>
                      <a:pt x="31247" y="23885"/>
                      <a:pt x="31385" y="23885"/>
                    </a:cubicBezTo>
                    <a:cubicBezTo>
                      <a:pt x="31524" y="24023"/>
                      <a:pt x="31662" y="24023"/>
                      <a:pt x="31662" y="24196"/>
                    </a:cubicBezTo>
                    <a:cubicBezTo>
                      <a:pt x="31800" y="24196"/>
                      <a:pt x="31973" y="24334"/>
                      <a:pt x="31973" y="24473"/>
                    </a:cubicBezTo>
                    <a:cubicBezTo>
                      <a:pt x="32111" y="24473"/>
                      <a:pt x="32111" y="24749"/>
                      <a:pt x="32249" y="24887"/>
                    </a:cubicBezTo>
                    <a:cubicBezTo>
                      <a:pt x="32388" y="25199"/>
                      <a:pt x="32388" y="25475"/>
                      <a:pt x="32526" y="25752"/>
                    </a:cubicBezTo>
                    <a:cubicBezTo>
                      <a:pt x="32526" y="26788"/>
                      <a:pt x="32526" y="27791"/>
                      <a:pt x="32388" y="28517"/>
                    </a:cubicBezTo>
                    <a:cubicBezTo>
                      <a:pt x="32249" y="29381"/>
                      <a:pt x="32111" y="30383"/>
                      <a:pt x="31973" y="31247"/>
                    </a:cubicBezTo>
                    <a:cubicBezTo>
                      <a:pt x="31800" y="31386"/>
                      <a:pt x="31800" y="31662"/>
                      <a:pt x="31800" y="31800"/>
                    </a:cubicBezTo>
                    <a:cubicBezTo>
                      <a:pt x="31662" y="32526"/>
                      <a:pt x="31524" y="33252"/>
                      <a:pt x="31247" y="33840"/>
                    </a:cubicBezTo>
                    <a:cubicBezTo>
                      <a:pt x="31109" y="34116"/>
                      <a:pt x="30936" y="34255"/>
                      <a:pt x="30798" y="34566"/>
                    </a:cubicBezTo>
                    <a:cubicBezTo>
                      <a:pt x="30798" y="34704"/>
                      <a:pt x="30659" y="34704"/>
                      <a:pt x="30521" y="34842"/>
                    </a:cubicBezTo>
                    <a:lnTo>
                      <a:pt x="30383" y="34980"/>
                    </a:lnTo>
                    <a:lnTo>
                      <a:pt x="29519" y="34980"/>
                    </a:lnTo>
                    <a:cubicBezTo>
                      <a:pt x="29380" y="34842"/>
                      <a:pt x="29208" y="34842"/>
                      <a:pt x="29069" y="34704"/>
                    </a:cubicBezTo>
                    <a:cubicBezTo>
                      <a:pt x="28793" y="34566"/>
                      <a:pt x="28516" y="34255"/>
                      <a:pt x="28205" y="33978"/>
                    </a:cubicBezTo>
                    <a:cubicBezTo>
                      <a:pt x="27929" y="33529"/>
                      <a:pt x="27790" y="33114"/>
                      <a:pt x="27479" y="32665"/>
                    </a:cubicBezTo>
                    <a:cubicBezTo>
                      <a:pt x="27479" y="32526"/>
                      <a:pt x="27341" y="32250"/>
                      <a:pt x="27341" y="32112"/>
                    </a:cubicBezTo>
                    <a:cubicBezTo>
                      <a:pt x="27341" y="31973"/>
                      <a:pt x="27341" y="31973"/>
                      <a:pt x="27203" y="31800"/>
                    </a:cubicBezTo>
                    <a:cubicBezTo>
                      <a:pt x="27203" y="31800"/>
                      <a:pt x="27203" y="31662"/>
                      <a:pt x="27065" y="31662"/>
                    </a:cubicBezTo>
                    <a:lnTo>
                      <a:pt x="27203" y="31247"/>
                    </a:lnTo>
                    <a:lnTo>
                      <a:pt x="27203" y="30798"/>
                    </a:lnTo>
                    <a:cubicBezTo>
                      <a:pt x="27203" y="30072"/>
                      <a:pt x="27341" y="29381"/>
                      <a:pt x="27341" y="28655"/>
                    </a:cubicBezTo>
                    <a:lnTo>
                      <a:pt x="27341" y="28067"/>
                    </a:lnTo>
                    <a:lnTo>
                      <a:pt x="27479" y="26616"/>
                    </a:lnTo>
                    <a:cubicBezTo>
                      <a:pt x="27790" y="26339"/>
                      <a:pt x="27929" y="26063"/>
                      <a:pt x="28205" y="25752"/>
                    </a:cubicBezTo>
                    <a:cubicBezTo>
                      <a:pt x="28655" y="25199"/>
                      <a:pt x="29069" y="24749"/>
                      <a:pt x="29519" y="24334"/>
                    </a:cubicBezTo>
                    <a:cubicBezTo>
                      <a:pt x="29795" y="24196"/>
                      <a:pt x="29934" y="24023"/>
                      <a:pt x="30072" y="23885"/>
                    </a:cubicBezTo>
                    <a:cubicBezTo>
                      <a:pt x="30245" y="23885"/>
                      <a:pt x="30383" y="23885"/>
                      <a:pt x="30521" y="23747"/>
                    </a:cubicBezTo>
                    <a:close/>
                    <a:moveTo>
                      <a:pt x="32837" y="31247"/>
                    </a:moveTo>
                    <a:cubicBezTo>
                      <a:pt x="33252" y="31800"/>
                      <a:pt x="33701" y="32250"/>
                      <a:pt x="34116" y="32665"/>
                    </a:cubicBezTo>
                    <a:cubicBezTo>
                      <a:pt x="34565" y="33252"/>
                      <a:pt x="35257" y="33840"/>
                      <a:pt x="35844" y="34393"/>
                    </a:cubicBezTo>
                    <a:cubicBezTo>
                      <a:pt x="35706" y="34704"/>
                      <a:pt x="35706" y="35119"/>
                      <a:pt x="35568" y="35430"/>
                    </a:cubicBezTo>
                    <a:cubicBezTo>
                      <a:pt x="34565" y="34393"/>
                      <a:pt x="33528" y="33252"/>
                      <a:pt x="32664" y="32250"/>
                    </a:cubicBezTo>
                    <a:lnTo>
                      <a:pt x="32837" y="31386"/>
                    </a:lnTo>
                    <a:lnTo>
                      <a:pt x="32837" y="31247"/>
                    </a:lnTo>
                    <a:close/>
                    <a:moveTo>
                      <a:pt x="32526" y="32976"/>
                    </a:moveTo>
                    <a:cubicBezTo>
                      <a:pt x="33390" y="33978"/>
                      <a:pt x="34392" y="34980"/>
                      <a:pt x="35257" y="35983"/>
                    </a:cubicBezTo>
                    <a:lnTo>
                      <a:pt x="35429" y="35983"/>
                    </a:lnTo>
                    <a:cubicBezTo>
                      <a:pt x="35257" y="36294"/>
                      <a:pt x="35118" y="36570"/>
                      <a:pt x="35118" y="36847"/>
                    </a:cubicBezTo>
                    <a:cubicBezTo>
                      <a:pt x="34116" y="35845"/>
                      <a:pt x="33252" y="34704"/>
                      <a:pt x="32249" y="33840"/>
                    </a:cubicBezTo>
                    <a:cubicBezTo>
                      <a:pt x="32388" y="33529"/>
                      <a:pt x="32388" y="33252"/>
                      <a:pt x="32526" y="32976"/>
                    </a:cubicBezTo>
                    <a:close/>
                    <a:moveTo>
                      <a:pt x="31973" y="34393"/>
                    </a:moveTo>
                    <a:cubicBezTo>
                      <a:pt x="32975" y="35257"/>
                      <a:pt x="33839" y="36432"/>
                      <a:pt x="34842" y="37435"/>
                    </a:cubicBezTo>
                    <a:cubicBezTo>
                      <a:pt x="34565" y="37711"/>
                      <a:pt x="34392" y="38160"/>
                      <a:pt x="34116" y="38437"/>
                    </a:cubicBezTo>
                    <a:cubicBezTo>
                      <a:pt x="33978" y="38299"/>
                      <a:pt x="33839" y="38022"/>
                      <a:pt x="33701" y="37849"/>
                    </a:cubicBezTo>
                    <a:cubicBezTo>
                      <a:pt x="33390" y="37573"/>
                      <a:pt x="33114" y="37435"/>
                      <a:pt x="32975" y="37158"/>
                    </a:cubicBezTo>
                    <a:cubicBezTo>
                      <a:pt x="32388" y="36570"/>
                      <a:pt x="31800" y="36121"/>
                      <a:pt x="31385" y="35430"/>
                    </a:cubicBezTo>
                    <a:lnTo>
                      <a:pt x="31247" y="35430"/>
                    </a:lnTo>
                    <a:cubicBezTo>
                      <a:pt x="31524" y="35257"/>
                      <a:pt x="31662" y="34980"/>
                      <a:pt x="31800" y="34842"/>
                    </a:cubicBezTo>
                    <a:cubicBezTo>
                      <a:pt x="31800" y="34704"/>
                      <a:pt x="31973" y="34566"/>
                      <a:pt x="31973" y="34393"/>
                    </a:cubicBezTo>
                    <a:close/>
                    <a:moveTo>
                      <a:pt x="26926" y="19703"/>
                    </a:moveTo>
                    <a:cubicBezTo>
                      <a:pt x="26926" y="22019"/>
                      <a:pt x="26788" y="24196"/>
                      <a:pt x="26615" y="26063"/>
                    </a:cubicBezTo>
                    <a:lnTo>
                      <a:pt x="26477" y="27791"/>
                    </a:lnTo>
                    <a:cubicBezTo>
                      <a:pt x="26339" y="29070"/>
                      <a:pt x="26339" y="30522"/>
                      <a:pt x="26200" y="31973"/>
                    </a:cubicBezTo>
                    <a:cubicBezTo>
                      <a:pt x="26200" y="32976"/>
                      <a:pt x="26062" y="34116"/>
                      <a:pt x="26062" y="35119"/>
                    </a:cubicBezTo>
                    <a:cubicBezTo>
                      <a:pt x="26062" y="35119"/>
                      <a:pt x="25924" y="35119"/>
                      <a:pt x="25924" y="35257"/>
                    </a:cubicBezTo>
                    <a:cubicBezTo>
                      <a:pt x="25751" y="35430"/>
                      <a:pt x="25475" y="35568"/>
                      <a:pt x="25198" y="35845"/>
                    </a:cubicBezTo>
                    <a:cubicBezTo>
                      <a:pt x="24196" y="36432"/>
                      <a:pt x="23159" y="36847"/>
                      <a:pt x="22156" y="37158"/>
                    </a:cubicBezTo>
                    <a:cubicBezTo>
                      <a:pt x="21016" y="37573"/>
                      <a:pt x="19875" y="37849"/>
                      <a:pt x="18838" y="38022"/>
                    </a:cubicBezTo>
                    <a:cubicBezTo>
                      <a:pt x="17559" y="38299"/>
                      <a:pt x="16419" y="38437"/>
                      <a:pt x="15105" y="38575"/>
                    </a:cubicBezTo>
                    <a:lnTo>
                      <a:pt x="13515" y="38575"/>
                    </a:lnTo>
                    <a:cubicBezTo>
                      <a:pt x="12098" y="38575"/>
                      <a:pt x="10646" y="38437"/>
                      <a:pt x="9194" y="38160"/>
                    </a:cubicBezTo>
                    <a:cubicBezTo>
                      <a:pt x="7916" y="37849"/>
                      <a:pt x="6602" y="37435"/>
                      <a:pt x="5600" y="36985"/>
                    </a:cubicBezTo>
                    <a:cubicBezTo>
                      <a:pt x="4736" y="36570"/>
                      <a:pt x="3871" y="35983"/>
                      <a:pt x="3146" y="35430"/>
                    </a:cubicBezTo>
                    <a:cubicBezTo>
                      <a:pt x="2592" y="34842"/>
                      <a:pt x="2143" y="34255"/>
                      <a:pt x="1556" y="33529"/>
                    </a:cubicBezTo>
                    <a:cubicBezTo>
                      <a:pt x="1417" y="33390"/>
                      <a:pt x="1279" y="33114"/>
                      <a:pt x="1141" y="32837"/>
                    </a:cubicBezTo>
                    <a:cubicBezTo>
                      <a:pt x="1141" y="32665"/>
                      <a:pt x="1002" y="32665"/>
                      <a:pt x="1002" y="32665"/>
                    </a:cubicBezTo>
                    <a:lnTo>
                      <a:pt x="1002" y="31386"/>
                    </a:lnTo>
                    <a:lnTo>
                      <a:pt x="1002" y="28793"/>
                    </a:lnTo>
                    <a:lnTo>
                      <a:pt x="1002" y="27480"/>
                    </a:lnTo>
                    <a:lnTo>
                      <a:pt x="1002" y="27342"/>
                    </a:lnTo>
                    <a:lnTo>
                      <a:pt x="1002" y="20014"/>
                    </a:lnTo>
                    <a:cubicBezTo>
                      <a:pt x="2005" y="20878"/>
                      <a:pt x="3007" y="21604"/>
                      <a:pt x="3871" y="22019"/>
                    </a:cubicBezTo>
                    <a:cubicBezTo>
                      <a:pt x="4597" y="22468"/>
                      <a:pt x="5323" y="22744"/>
                      <a:pt x="6049" y="23021"/>
                    </a:cubicBezTo>
                    <a:cubicBezTo>
                      <a:pt x="6913" y="23159"/>
                      <a:pt x="7777" y="23332"/>
                      <a:pt x="8469" y="23470"/>
                    </a:cubicBezTo>
                    <a:cubicBezTo>
                      <a:pt x="9782" y="23747"/>
                      <a:pt x="11234" y="23885"/>
                      <a:pt x="12651" y="23885"/>
                    </a:cubicBezTo>
                    <a:lnTo>
                      <a:pt x="13964" y="23885"/>
                    </a:lnTo>
                    <a:cubicBezTo>
                      <a:pt x="14829" y="23747"/>
                      <a:pt x="15693" y="23609"/>
                      <a:pt x="16557" y="23470"/>
                    </a:cubicBezTo>
                    <a:cubicBezTo>
                      <a:pt x="17421" y="23332"/>
                      <a:pt x="18285" y="23159"/>
                      <a:pt x="19287" y="22883"/>
                    </a:cubicBezTo>
                    <a:cubicBezTo>
                      <a:pt x="20152" y="22606"/>
                      <a:pt x="21016" y="22295"/>
                      <a:pt x="22018" y="21880"/>
                    </a:cubicBezTo>
                    <a:cubicBezTo>
                      <a:pt x="22606" y="21742"/>
                      <a:pt x="23159" y="21431"/>
                      <a:pt x="23746" y="21293"/>
                    </a:cubicBezTo>
                    <a:lnTo>
                      <a:pt x="24334" y="21016"/>
                    </a:lnTo>
                    <a:cubicBezTo>
                      <a:pt x="24887" y="20740"/>
                      <a:pt x="25613" y="20567"/>
                      <a:pt x="26200" y="20290"/>
                    </a:cubicBezTo>
                    <a:cubicBezTo>
                      <a:pt x="26477" y="20152"/>
                      <a:pt x="26788" y="19875"/>
                      <a:pt x="26926" y="19703"/>
                    </a:cubicBezTo>
                    <a:close/>
                    <a:moveTo>
                      <a:pt x="30798" y="35706"/>
                    </a:moveTo>
                    <a:cubicBezTo>
                      <a:pt x="31247" y="36294"/>
                      <a:pt x="31662" y="36709"/>
                      <a:pt x="32249" y="37296"/>
                    </a:cubicBezTo>
                    <a:cubicBezTo>
                      <a:pt x="32664" y="37711"/>
                      <a:pt x="33252" y="38299"/>
                      <a:pt x="33839" y="38886"/>
                    </a:cubicBezTo>
                    <a:cubicBezTo>
                      <a:pt x="33701" y="39025"/>
                      <a:pt x="33528" y="39163"/>
                      <a:pt x="33390" y="39163"/>
                    </a:cubicBezTo>
                    <a:lnTo>
                      <a:pt x="33114" y="39439"/>
                    </a:lnTo>
                    <a:cubicBezTo>
                      <a:pt x="31800" y="38437"/>
                      <a:pt x="30798" y="37158"/>
                      <a:pt x="29795" y="35983"/>
                    </a:cubicBezTo>
                    <a:lnTo>
                      <a:pt x="30072" y="35983"/>
                    </a:lnTo>
                    <a:cubicBezTo>
                      <a:pt x="30245" y="35983"/>
                      <a:pt x="30383" y="35845"/>
                      <a:pt x="30521" y="35845"/>
                    </a:cubicBezTo>
                    <a:cubicBezTo>
                      <a:pt x="30659" y="35845"/>
                      <a:pt x="30659" y="35706"/>
                      <a:pt x="30798" y="35706"/>
                    </a:cubicBezTo>
                    <a:close/>
                    <a:moveTo>
                      <a:pt x="27065" y="33701"/>
                    </a:moveTo>
                    <a:cubicBezTo>
                      <a:pt x="27065" y="33701"/>
                      <a:pt x="27203" y="33840"/>
                      <a:pt x="27203" y="33978"/>
                    </a:cubicBezTo>
                    <a:cubicBezTo>
                      <a:pt x="27479" y="34393"/>
                      <a:pt x="27790" y="34842"/>
                      <a:pt x="28205" y="35119"/>
                    </a:cubicBezTo>
                    <a:lnTo>
                      <a:pt x="28655" y="35568"/>
                    </a:lnTo>
                    <a:cubicBezTo>
                      <a:pt x="29934" y="36847"/>
                      <a:pt x="31109" y="38437"/>
                      <a:pt x="32388" y="39750"/>
                    </a:cubicBezTo>
                    <a:cubicBezTo>
                      <a:pt x="32111" y="39750"/>
                      <a:pt x="31800" y="39889"/>
                      <a:pt x="31524" y="39889"/>
                    </a:cubicBezTo>
                    <a:lnTo>
                      <a:pt x="31385" y="39889"/>
                    </a:lnTo>
                    <a:cubicBezTo>
                      <a:pt x="31524" y="39889"/>
                      <a:pt x="31385" y="39750"/>
                      <a:pt x="31385" y="39578"/>
                    </a:cubicBezTo>
                    <a:cubicBezTo>
                      <a:pt x="30245" y="38437"/>
                      <a:pt x="29069" y="37296"/>
                      <a:pt x="27929" y="35983"/>
                    </a:cubicBezTo>
                    <a:cubicBezTo>
                      <a:pt x="27652" y="35568"/>
                      <a:pt x="27479" y="35119"/>
                      <a:pt x="27203" y="34842"/>
                    </a:cubicBezTo>
                    <a:cubicBezTo>
                      <a:pt x="27065" y="34704"/>
                      <a:pt x="27065" y="34566"/>
                      <a:pt x="26926" y="34566"/>
                    </a:cubicBezTo>
                    <a:cubicBezTo>
                      <a:pt x="27065" y="34255"/>
                      <a:pt x="27065" y="33978"/>
                      <a:pt x="27065" y="33701"/>
                    </a:cubicBezTo>
                    <a:close/>
                    <a:moveTo>
                      <a:pt x="12962" y="1"/>
                    </a:moveTo>
                    <a:cubicBezTo>
                      <a:pt x="12789" y="1"/>
                      <a:pt x="12651" y="139"/>
                      <a:pt x="12651" y="277"/>
                    </a:cubicBezTo>
                    <a:cubicBezTo>
                      <a:pt x="12513" y="277"/>
                      <a:pt x="12513" y="415"/>
                      <a:pt x="12513" y="554"/>
                    </a:cubicBezTo>
                    <a:lnTo>
                      <a:pt x="12513" y="692"/>
                    </a:lnTo>
                    <a:lnTo>
                      <a:pt x="12513" y="1418"/>
                    </a:lnTo>
                    <a:cubicBezTo>
                      <a:pt x="12513" y="1729"/>
                      <a:pt x="12374" y="2144"/>
                      <a:pt x="12098" y="2593"/>
                    </a:cubicBezTo>
                    <a:cubicBezTo>
                      <a:pt x="12098" y="2593"/>
                      <a:pt x="12098" y="2731"/>
                      <a:pt x="11925" y="2870"/>
                    </a:cubicBezTo>
                    <a:cubicBezTo>
                      <a:pt x="11787" y="3284"/>
                      <a:pt x="11649" y="3595"/>
                      <a:pt x="11510" y="4010"/>
                    </a:cubicBezTo>
                    <a:cubicBezTo>
                      <a:pt x="11372" y="4148"/>
                      <a:pt x="11372" y="4460"/>
                      <a:pt x="11234" y="4736"/>
                    </a:cubicBezTo>
                    <a:lnTo>
                      <a:pt x="11234" y="5600"/>
                    </a:lnTo>
                    <a:cubicBezTo>
                      <a:pt x="11234" y="6049"/>
                      <a:pt x="11372" y="6326"/>
                      <a:pt x="11510" y="6603"/>
                    </a:cubicBezTo>
                    <a:cubicBezTo>
                      <a:pt x="11649" y="7052"/>
                      <a:pt x="11787" y="7328"/>
                      <a:pt x="11925" y="7605"/>
                    </a:cubicBezTo>
                    <a:lnTo>
                      <a:pt x="12236" y="7916"/>
                    </a:lnTo>
                    <a:cubicBezTo>
                      <a:pt x="12374" y="8193"/>
                      <a:pt x="12513" y="8469"/>
                      <a:pt x="12651" y="8780"/>
                    </a:cubicBezTo>
                    <a:lnTo>
                      <a:pt x="12513" y="8780"/>
                    </a:lnTo>
                    <a:cubicBezTo>
                      <a:pt x="11649" y="8780"/>
                      <a:pt x="10923" y="8780"/>
                      <a:pt x="10197" y="8918"/>
                    </a:cubicBezTo>
                    <a:cubicBezTo>
                      <a:pt x="8780" y="9057"/>
                      <a:pt x="7328" y="9333"/>
                      <a:pt x="6049" y="9783"/>
                    </a:cubicBezTo>
                    <a:cubicBezTo>
                      <a:pt x="4736" y="10197"/>
                      <a:pt x="3595" y="10785"/>
                      <a:pt x="2731" y="11511"/>
                    </a:cubicBezTo>
                    <a:cubicBezTo>
                      <a:pt x="2143" y="11926"/>
                      <a:pt x="1417" y="12790"/>
                      <a:pt x="1141" y="13827"/>
                    </a:cubicBezTo>
                    <a:cubicBezTo>
                      <a:pt x="1002" y="13965"/>
                      <a:pt x="864" y="13965"/>
                      <a:pt x="864" y="14103"/>
                    </a:cubicBezTo>
                    <a:cubicBezTo>
                      <a:pt x="553" y="15555"/>
                      <a:pt x="415" y="17110"/>
                      <a:pt x="277" y="18839"/>
                    </a:cubicBezTo>
                    <a:cubicBezTo>
                      <a:pt x="138" y="19011"/>
                      <a:pt x="138" y="19150"/>
                      <a:pt x="277" y="19150"/>
                    </a:cubicBezTo>
                    <a:cubicBezTo>
                      <a:pt x="138" y="21293"/>
                      <a:pt x="0" y="23332"/>
                      <a:pt x="138" y="24887"/>
                    </a:cubicBezTo>
                    <a:lnTo>
                      <a:pt x="138" y="27480"/>
                    </a:lnTo>
                    <a:lnTo>
                      <a:pt x="138" y="30383"/>
                    </a:lnTo>
                    <a:lnTo>
                      <a:pt x="138" y="32526"/>
                    </a:lnTo>
                    <a:lnTo>
                      <a:pt x="138" y="35706"/>
                    </a:lnTo>
                    <a:cubicBezTo>
                      <a:pt x="138" y="37435"/>
                      <a:pt x="277" y="38886"/>
                      <a:pt x="415" y="40165"/>
                    </a:cubicBezTo>
                    <a:cubicBezTo>
                      <a:pt x="691" y="39750"/>
                      <a:pt x="864" y="39301"/>
                      <a:pt x="1141" y="39025"/>
                    </a:cubicBezTo>
                    <a:lnTo>
                      <a:pt x="1141" y="37849"/>
                    </a:lnTo>
                    <a:cubicBezTo>
                      <a:pt x="1279" y="38160"/>
                      <a:pt x="1417" y="38299"/>
                      <a:pt x="1556" y="38575"/>
                    </a:cubicBezTo>
                    <a:cubicBezTo>
                      <a:pt x="1867" y="38299"/>
                      <a:pt x="2143" y="38160"/>
                      <a:pt x="2420" y="38160"/>
                    </a:cubicBezTo>
                    <a:cubicBezTo>
                      <a:pt x="2540" y="38123"/>
                      <a:pt x="2670" y="38106"/>
                      <a:pt x="2805" y="38106"/>
                    </a:cubicBezTo>
                    <a:cubicBezTo>
                      <a:pt x="3171" y="38106"/>
                      <a:pt x="3568" y="38234"/>
                      <a:pt x="3871" y="38437"/>
                    </a:cubicBezTo>
                    <a:cubicBezTo>
                      <a:pt x="4321" y="38713"/>
                      <a:pt x="4597" y="39163"/>
                      <a:pt x="4736" y="39578"/>
                    </a:cubicBezTo>
                    <a:cubicBezTo>
                      <a:pt x="4736" y="40027"/>
                      <a:pt x="4736" y="40615"/>
                      <a:pt x="4459" y="40891"/>
                    </a:cubicBezTo>
                    <a:cubicBezTo>
                      <a:pt x="5012" y="41306"/>
                      <a:pt x="5600" y="41617"/>
                      <a:pt x="6326" y="41893"/>
                    </a:cubicBezTo>
                    <a:cubicBezTo>
                      <a:pt x="7328" y="42343"/>
                      <a:pt x="8469" y="42758"/>
                      <a:pt x="9920" y="43034"/>
                    </a:cubicBezTo>
                    <a:cubicBezTo>
                      <a:pt x="11061" y="43207"/>
                      <a:pt x="12374" y="43345"/>
                      <a:pt x="13653" y="43345"/>
                    </a:cubicBezTo>
                    <a:lnTo>
                      <a:pt x="13964" y="43345"/>
                    </a:lnTo>
                    <a:cubicBezTo>
                      <a:pt x="16107" y="43345"/>
                      <a:pt x="18285" y="43034"/>
                      <a:pt x="20428" y="42481"/>
                    </a:cubicBezTo>
                    <a:cubicBezTo>
                      <a:pt x="21603" y="42170"/>
                      <a:pt x="22606" y="41755"/>
                      <a:pt x="23608" y="41306"/>
                    </a:cubicBezTo>
                    <a:cubicBezTo>
                      <a:pt x="24196" y="41029"/>
                      <a:pt x="24610" y="40891"/>
                      <a:pt x="25060" y="40615"/>
                    </a:cubicBezTo>
                    <a:cubicBezTo>
                      <a:pt x="25198" y="40615"/>
                      <a:pt x="25198" y="40442"/>
                      <a:pt x="25336" y="40442"/>
                    </a:cubicBezTo>
                    <a:lnTo>
                      <a:pt x="25336" y="39439"/>
                    </a:lnTo>
                    <a:lnTo>
                      <a:pt x="25336" y="39301"/>
                    </a:lnTo>
                    <a:cubicBezTo>
                      <a:pt x="25336" y="38713"/>
                      <a:pt x="25336" y="38299"/>
                      <a:pt x="25613" y="37849"/>
                    </a:cubicBezTo>
                    <a:cubicBezTo>
                      <a:pt x="25924" y="37435"/>
                      <a:pt x="26339" y="37158"/>
                      <a:pt x="26788" y="36985"/>
                    </a:cubicBezTo>
                    <a:lnTo>
                      <a:pt x="27341" y="36985"/>
                    </a:lnTo>
                    <a:cubicBezTo>
                      <a:pt x="27203" y="36847"/>
                      <a:pt x="27203" y="36709"/>
                      <a:pt x="27065" y="36570"/>
                    </a:cubicBezTo>
                    <a:cubicBezTo>
                      <a:pt x="27065" y="36570"/>
                      <a:pt x="26926" y="36432"/>
                      <a:pt x="26926" y="36294"/>
                    </a:cubicBezTo>
                    <a:lnTo>
                      <a:pt x="26926" y="35430"/>
                    </a:lnTo>
                    <a:cubicBezTo>
                      <a:pt x="27065" y="35568"/>
                      <a:pt x="27065" y="35568"/>
                      <a:pt x="27065" y="35706"/>
                    </a:cubicBezTo>
                    <a:cubicBezTo>
                      <a:pt x="27479" y="36294"/>
                      <a:pt x="28067" y="36985"/>
                      <a:pt x="28516" y="37573"/>
                    </a:cubicBezTo>
                    <a:cubicBezTo>
                      <a:pt x="29208" y="38437"/>
                      <a:pt x="30072" y="39163"/>
                      <a:pt x="30798" y="40027"/>
                    </a:cubicBezTo>
                    <a:lnTo>
                      <a:pt x="30659" y="40027"/>
                    </a:lnTo>
                    <a:cubicBezTo>
                      <a:pt x="30521" y="40027"/>
                      <a:pt x="30245" y="40027"/>
                      <a:pt x="29934" y="39889"/>
                    </a:cubicBezTo>
                    <a:lnTo>
                      <a:pt x="29519" y="39889"/>
                    </a:lnTo>
                    <a:lnTo>
                      <a:pt x="29519" y="39750"/>
                    </a:lnTo>
                    <a:lnTo>
                      <a:pt x="29380" y="39578"/>
                    </a:lnTo>
                    <a:cubicBezTo>
                      <a:pt x="29208" y="39439"/>
                      <a:pt x="29208" y="39439"/>
                      <a:pt x="29069" y="39301"/>
                    </a:cubicBezTo>
                    <a:lnTo>
                      <a:pt x="29069" y="39301"/>
                    </a:lnTo>
                    <a:cubicBezTo>
                      <a:pt x="29208" y="39889"/>
                      <a:pt x="29208" y="40303"/>
                      <a:pt x="29208" y="40753"/>
                    </a:cubicBezTo>
                    <a:cubicBezTo>
                      <a:pt x="29519" y="40753"/>
                      <a:pt x="29934" y="40891"/>
                      <a:pt x="30383" y="40891"/>
                    </a:cubicBezTo>
                    <a:lnTo>
                      <a:pt x="30659" y="40891"/>
                    </a:lnTo>
                    <a:cubicBezTo>
                      <a:pt x="31109" y="40891"/>
                      <a:pt x="31662" y="40891"/>
                      <a:pt x="32111" y="40753"/>
                    </a:cubicBezTo>
                    <a:cubicBezTo>
                      <a:pt x="32664" y="40615"/>
                      <a:pt x="33114" y="40442"/>
                      <a:pt x="33528" y="40165"/>
                    </a:cubicBezTo>
                    <a:cubicBezTo>
                      <a:pt x="33978" y="39889"/>
                      <a:pt x="34392" y="39578"/>
                      <a:pt x="34704" y="39163"/>
                    </a:cubicBezTo>
                    <a:cubicBezTo>
                      <a:pt x="35429" y="38299"/>
                      <a:pt x="35844" y="37296"/>
                      <a:pt x="36293" y="35983"/>
                    </a:cubicBezTo>
                    <a:cubicBezTo>
                      <a:pt x="36708" y="34980"/>
                      <a:pt x="36847" y="33840"/>
                      <a:pt x="36985" y="32250"/>
                    </a:cubicBezTo>
                    <a:cubicBezTo>
                      <a:pt x="37158" y="31109"/>
                      <a:pt x="37296" y="29796"/>
                      <a:pt x="37296" y="28344"/>
                    </a:cubicBezTo>
                    <a:cubicBezTo>
                      <a:pt x="37296" y="27203"/>
                      <a:pt x="37296" y="26201"/>
                      <a:pt x="37158" y="25060"/>
                    </a:cubicBezTo>
                    <a:cubicBezTo>
                      <a:pt x="37158" y="24196"/>
                      <a:pt x="36985" y="23609"/>
                      <a:pt x="36847" y="23021"/>
                    </a:cubicBezTo>
                    <a:cubicBezTo>
                      <a:pt x="36708" y="22468"/>
                      <a:pt x="36570" y="21742"/>
                      <a:pt x="36293" y="21016"/>
                    </a:cubicBezTo>
                    <a:cubicBezTo>
                      <a:pt x="35429" y="19288"/>
                      <a:pt x="34116" y="17974"/>
                      <a:pt x="32526" y="17560"/>
                    </a:cubicBezTo>
                    <a:cubicBezTo>
                      <a:pt x="32249" y="17560"/>
                      <a:pt x="31800" y="17421"/>
                      <a:pt x="31524" y="17421"/>
                    </a:cubicBezTo>
                    <a:cubicBezTo>
                      <a:pt x="31109" y="17421"/>
                      <a:pt x="30521" y="17560"/>
                      <a:pt x="30072" y="17698"/>
                    </a:cubicBezTo>
                    <a:cubicBezTo>
                      <a:pt x="29380" y="17836"/>
                      <a:pt x="28655" y="18286"/>
                      <a:pt x="27929" y="19011"/>
                    </a:cubicBezTo>
                    <a:lnTo>
                      <a:pt x="27929" y="14518"/>
                    </a:lnTo>
                    <a:cubicBezTo>
                      <a:pt x="27929" y="14380"/>
                      <a:pt x="27790" y="14103"/>
                      <a:pt x="27479" y="14103"/>
                    </a:cubicBezTo>
                    <a:cubicBezTo>
                      <a:pt x="27652" y="13965"/>
                      <a:pt x="27479" y="13965"/>
                      <a:pt x="27479" y="13827"/>
                    </a:cubicBezTo>
                    <a:cubicBezTo>
                      <a:pt x="27341" y="13377"/>
                      <a:pt x="26926" y="12962"/>
                      <a:pt x="26615" y="12513"/>
                    </a:cubicBezTo>
                    <a:cubicBezTo>
                      <a:pt x="26200" y="12237"/>
                      <a:pt x="25924" y="11926"/>
                      <a:pt x="25475" y="11649"/>
                    </a:cubicBezTo>
                    <a:cubicBezTo>
                      <a:pt x="24749" y="11061"/>
                      <a:pt x="23885" y="10647"/>
                      <a:pt x="22882" y="10197"/>
                    </a:cubicBezTo>
                    <a:lnTo>
                      <a:pt x="22744" y="10197"/>
                    </a:lnTo>
                    <a:cubicBezTo>
                      <a:pt x="22467" y="10197"/>
                      <a:pt x="22295" y="10370"/>
                      <a:pt x="22295" y="10508"/>
                    </a:cubicBezTo>
                    <a:cubicBezTo>
                      <a:pt x="22156" y="10785"/>
                      <a:pt x="22295" y="11061"/>
                      <a:pt x="22606" y="11061"/>
                    </a:cubicBezTo>
                    <a:lnTo>
                      <a:pt x="22606" y="11234"/>
                    </a:lnTo>
                    <a:cubicBezTo>
                      <a:pt x="22606" y="11234"/>
                      <a:pt x="22606" y="11373"/>
                      <a:pt x="22744" y="11373"/>
                    </a:cubicBezTo>
                    <a:cubicBezTo>
                      <a:pt x="23332" y="12651"/>
                      <a:pt x="23885" y="13965"/>
                      <a:pt x="24749" y="15106"/>
                    </a:cubicBezTo>
                    <a:cubicBezTo>
                      <a:pt x="24610" y="15244"/>
                      <a:pt x="24472" y="15244"/>
                      <a:pt x="24334" y="15382"/>
                    </a:cubicBezTo>
                    <a:lnTo>
                      <a:pt x="24334" y="15106"/>
                    </a:lnTo>
                    <a:cubicBezTo>
                      <a:pt x="24334" y="14967"/>
                      <a:pt x="24334" y="14967"/>
                      <a:pt x="24196" y="14967"/>
                    </a:cubicBezTo>
                    <a:lnTo>
                      <a:pt x="24196" y="14829"/>
                    </a:lnTo>
                    <a:cubicBezTo>
                      <a:pt x="24196" y="14691"/>
                      <a:pt x="24196" y="14691"/>
                      <a:pt x="24023" y="14518"/>
                    </a:cubicBezTo>
                    <a:cubicBezTo>
                      <a:pt x="23885" y="14380"/>
                      <a:pt x="23746" y="14103"/>
                      <a:pt x="23608" y="13827"/>
                    </a:cubicBezTo>
                    <a:cubicBezTo>
                      <a:pt x="23470" y="13827"/>
                      <a:pt x="23470" y="13654"/>
                      <a:pt x="23332" y="13654"/>
                    </a:cubicBezTo>
                    <a:lnTo>
                      <a:pt x="23470" y="13516"/>
                    </a:lnTo>
                    <a:lnTo>
                      <a:pt x="23470" y="13239"/>
                    </a:lnTo>
                    <a:cubicBezTo>
                      <a:pt x="22882" y="12098"/>
                      <a:pt x="22156" y="11061"/>
                      <a:pt x="21603" y="10059"/>
                    </a:cubicBezTo>
                    <a:lnTo>
                      <a:pt x="21603" y="9783"/>
                    </a:lnTo>
                    <a:lnTo>
                      <a:pt x="21603" y="9644"/>
                    </a:lnTo>
                    <a:cubicBezTo>
                      <a:pt x="21430" y="9506"/>
                      <a:pt x="21430" y="9506"/>
                      <a:pt x="21292" y="9506"/>
                    </a:cubicBezTo>
                    <a:cubicBezTo>
                      <a:pt x="20428" y="9195"/>
                      <a:pt x="19564" y="9195"/>
                      <a:pt x="18700" y="9057"/>
                    </a:cubicBezTo>
                    <a:lnTo>
                      <a:pt x="17559" y="9057"/>
                    </a:lnTo>
                    <a:lnTo>
                      <a:pt x="16833" y="8918"/>
                    </a:lnTo>
                    <a:cubicBezTo>
                      <a:pt x="16833" y="8469"/>
                      <a:pt x="16972" y="8054"/>
                      <a:pt x="17110" y="7605"/>
                    </a:cubicBezTo>
                    <a:cubicBezTo>
                      <a:pt x="17283" y="7328"/>
                      <a:pt x="17283" y="7052"/>
                      <a:pt x="17421" y="6741"/>
                    </a:cubicBezTo>
                    <a:cubicBezTo>
                      <a:pt x="17559" y="6603"/>
                      <a:pt x="17559" y="6326"/>
                      <a:pt x="17697" y="6188"/>
                    </a:cubicBezTo>
                    <a:lnTo>
                      <a:pt x="17836" y="6049"/>
                    </a:lnTo>
                    <a:cubicBezTo>
                      <a:pt x="18147" y="5462"/>
                      <a:pt x="18147" y="4874"/>
                      <a:pt x="18147" y="4321"/>
                    </a:cubicBezTo>
                    <a:cubicBezTo>
                      <a:pt x="18147" y="4010"/>
                      <a:pt x="18147" y="3734"/>
                      <a:pt x="17974" y="3457"/>
                    </a:cubicBezTo>
                    <a:cubicBezTo>
                      <a:pt x="17974" y="3284"/>
                      <a:pt x="17974" y="3146"/>
                      <a:pt x="17836" y="3008"/>
                    </a:cubicBezTo>
                    <a:lnTo>
                      <a:pt x="17836" y="2870"/>
                    </a:lnTo>
                    <a:lnTo>
                      <a:pt x="17697" y="2593"/>
                    </a:lnTo>
                    <a:cubicBezTo>
                      <a:pt x="17697" y="2420"/>
                      <a:pt x="17697" y="2144"/>
                      <a:pt x="17559" y="2005"/>
                    </a:cubicBezTo>
                    <a:lnTo>
                      <a:pt x="17559" y="1867"/>
                    </a:lnTo>
                    <a:lnTo>
                      <a:pt x="17559" y="1556"/>
                    </a:lnTo>
                    <a:cubicBezTo>
                      <a:pt x="17421" y="1418"/>
                      <a:pt x="17283" y="1418"/>
                      <a:pt x="17110" y="1418"/>
                    </a:cubicBezTo>
                    <a:cubicBezTo>
                      <a:pt x="16972" y="1418"/>
                      <a:pt x="16695" y="1556"/>
                      <a:pt x="16695" y="1867"/>
                    </a:cubicBezTo>
                    <a:cubicBezTo>
                      <a:pt x="16695" y="2144"/>
                      <a:pt x="16695" y="2420"/>
                      <a:pt x="16833" y="2731"/>
                    </a:cubicBezTo>
                    <a:cubicBezTo>
                      <a:pt x="16833" y="2870"/>
                      <a:pt x="16972" y="3146"/>
                      <a:pt x="16972" y="3284"/>
                    </a:cubicBezTo>
                    <a:lnTo>
                      <a:pt x="17110" y="3457"/>
                    </a:lnTo>
                    <a:cubicBezTo>
                      <a:pt x="17283" y="3734"/>
                      <a:pt x="17283" y="3872"/>
                      <a:pt x="17283" y="4148"/>
                    </a:cubicBezTo>
                    <a:lnTo>
                      <a:pt x="17283" y="4736"/>
                    </a:lnTo>
                    <a:cubicBezTo>
                      <a:pt x="17110" y="5185"/>
                      <a:pt x="16972" y="5462"/>
                      <a:pt x="16833" y="5738"/>
                    </a:cubicBezTo>
                    <a:lnTo>
                      <a:pt x="16833" y="5877"/>
                    </a:lnTo>
                    <a:cubicBezTo>
                      <a:pt x="16695" y="6188"/>
                      <a:pt x="16557" y="6603"/>
                      <a:pt x="16419" y="6914"/>
                    </a:cubicBezTo>
                    <a:cubicBezTo>
                      <a:pt x="16246" y="7467"/>
                      <a:pt x="15969" y="8193"/>
                      <a:pt x="15831" y="8918"/>
                    </a:cubicBezTo>
                    <a:lnTo>
                      <a:pt x="15693" y="8918"/>
                    </a:lnTo>
                    <a:cubicBezTo>
                      <a:pt x="14967" y="8780"/>
                      <a:pt x="14241" y="8780"/>
                      <a:pt x="13515" y="8780"/>
                    </a:cubicBezTo>
                    <a:cubicBezTo>
                      <a:pt x="13515" y="8642"/>
                      <a:pt x="13377" y="8469"/>
                      <a:pt x="13377" y="8193"/>
                    </a:cubicBezTo>
                    <a:cubicBezTo>
                      <a:pt x="13239" y="8054"/>
                      <a:pt x="13100" y="7778"/>
                      <a:pt x="12962" y="7467"/>
                    </a:cubicBezTo>
                    <a:cubicBezTo>
                      <a:pt x="12651" y="7052"/>
                      <a:pt x="12513" y="6603"/>
                      <a:pt x="12374" y="6188"/>
                    </a:cubicBezTo>
                    <a:cubicBezTo>
                      <a:pt x="12236" y="5877"/>
                      <a:pt x="12236" y="5738"/>
                      <a:pt x="12098" y="5462"/>
                    </a:cubicBezTo>
                    <a:cubicBezTo>
                      <a:pt x="12098" y="5324"/>
                      <a:pt x="12098" y="5013"/>
                      <a:pt x="12236" y="4874"/>
                    </a:cubicBezTo>
                    <a:cubicBezTo>
                      <a:pt x="12236" y="4460"/>
                      <a:pt x="12374" y="4010"/>
                      <a:pt x="12513" y="3734"/>
                    </a:cubicBezTo>
                    <a:lnTo>
                      <a:pt x="12651" y="3457"/>
                    </a:lnTo>
                    <a:cubicBezTo>
                      <a:pt x="12962" y="3008"/>
                      <a:pt x="13100" y="2593"/>
                      <a:pt x="13239" y="2144"/>
                    </a:cubicBezTo>
                    <a:cubicBezTo>
                      <a:pt x="13377" y="2005"/>
                      <a:pt x="13377" y="1729"/>
                      <a:pt x="13377" y="1418"/>
                    </a:cubicBezTo>
                    <a:cubicBezTo>
                      <a:pt x="13515" y="1141"/>
                      <a:pt x="13515" y="692"/>
                      <a:pt x="13377" y="415"/>
                    </a:cubicBezTo>
                    <a:cubicBezTo>
                      <a:pt x="13377" y="139"/>
                      <a:pt x="13239" y="1"/>
                      <a:pt x="129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6466631" y="3328412"/>
                <a:ext cx="517140" cy="204870"/>
              </a:xfrm>
              <a:custGeom>
                <a:avLst/>
                <a:gdLst/>
                <a:ahLst/>
                <a:cxnLst/>
                <a:rect l="l" t="t" r="r" b="b"/>
                <a:pathLst>
                  <a:path w="28794" h="11407" extrusionOk="0">
                    <a:moveTo>
                      <a:pt x="26512" y="450"/>
                    </a:moveTo>
                    <a:cubicBezTo>
                      <a:pt x="26512" y="450"/>
                      <a:pt x="26512" y="588"/>
                      <a:pt x="26651" y="588"/>
                    </a:cubicBezTo>
                    <a:cubicBezTo>
                      <a:pt x="26789" y="864"/>
                      <a:pt x="26927" y="1175"/>
                      <a:pt x="27065" y="1452"/>
                    </a:cubicBezTo>
                    <a:cubicBezTo>
                      <a:pt x="27376" y="1728"/>
                      <a:pt x="27653" y="2178"/>
                      <a:pt x="27930" y="2454"/>
                    </a:cubicBezTo>
                    <a:cubicBezTo>
                      <a:pt x="27791" y="2316"/>
                      <a:pt x="27653" y="2316"/>
                      <a:pt x="27515" y="2178"/>
                    </a:cubicBezTo>
                    <a:cubicBezTo>
                      <a:pt x="27238" y="2040"/>
                      <a:pt x="27065" y="1901"/>
                      <a:pt x="26927" y="1590"/>
                    </a:cubicBezTo>
                    <a:cubicBezTo>
                      <a:pt x="26789" y="1452"/>
                      <a:pt x="26651" y="1314"/>
                      <a:pt x="26651" y="1037"/>
                    </a:cubicBezTo>
                    <a:lnTo>
                      <a:pt x="26512" y="1037"/>
                    </a:lnTo>
                    <a:lnTo>
                      <a:pt x="26512" y="864"/>
                    </a:lnTo>
                    <a:lnTo>
                      <a:pt x="26512" y="450"/>
                    </a:lnTo>
                    <a:close/>
                    <a:moveTo>
                      <a:pt x="26374" y="0"/>
                    </a:moveTo>
                    <a:cubicBezTo>
                      <a:pt x="25925" y="173"/>
                      <a:pt x="25510" y="450"/>
                      <a:pt x="25199" y="864"/>
                    </a:cubicBezTo>
                    <a:cubicBezTo>
                      <a:pt x="24922" y="1314"/>
                      <a:pt x="24922" y="1728"/>
                      <a:pt x="24922" y="2316"/>
                    </a:cubicBezTo>
                    <a:lnTo>
                      <a:pt x="24922" y="2454"/>
                    </a:lnTo>
                    <a:lnTo>
                      <a:pt x="24922" y="3457"/>
                    </a:lnTo>
                    <a:cubicBezTo>
                      <a:pt x="25061" y="3318"/>
                      <a:pt x="25337" y="3180"/>
                      <a:pt x="25510" y="3180"/>
                    </a:cubicBezTo>
                    <a:lnTo>
                      <a:pt x="25510" y="5358"/>
                    </a:lnTo>
                    <a:cubicBezTo>
                      <a:pt x="25199" y="5773"/>
                      <a:pt x="24922" y="6222"/>
                      <a:pt x="24473" y="6637"/>
                    </a:cubicBezTo>
                    <a:cubicBezTo>
                      <a:pt x="23920" y="7363"/>
                      <a:pt x="23332" y="7950"/>
                      <a:pt x="22468" y="8365"/>
                    </a:cubicBezTo>
                    <a:cubicBezTo>
                      <a:pt x="21742" y="8953"/>
                      <a:pt x="21016" y="9367"/>
                      <a:pt x="20152" y="9678"/>
                    </a:cubicBezTo>
                    <a:cubicBezTo>
                      <a:pt x="19012" y="10093"/>
                      <a:pt x="17733" y="10370"/>
                      <a:pt x="16419" y="10370"/>
                    </a:cubicBezTo>
                    <a:cubicBezTo>
                      <a:pt x="16005" y="10543"/>
                      <a:pt x="15555" y="10543"/>
                      <a:pt x="14968" y="10543"/>
                    </a:cubicBezTo>
                    <a:cubicBezTo>
                      <a:pt x="13965" y="10543"/>
                      <a:pt x="12963" y="10370"/>
                      <a:pt x="11960" y="10231"/>
                    </a:cubicBezTo>
                    <a:cubicBezTo>
                      <a:pt x="10232" y="9955"/>
                      <a:pt x="8780" y="9506"/>
                      <a:pt x="7363" y="8814"/>
                    </a:cubicBezTo>
                    <a:cubicBezTo>
                      <a:pt x="5912" y="8088"/>
                      <a:pt x="4598" y="7224"/>
                      <a:pt x="3596" y="6360"/>
                    </a:cubicBezTo>
                    <a:cubicBezTo>
                      <a:pt x="2593" y="5496"/>
                      <a:pt x="1729" y="4494"/>
                      <a:pt x="1003" y="3630"/>
                    </a:cubicBezTo>
                    <a:lnTo>
                      <a:pt x="1003" y="3457"/>
                    </a:lnTo>
                    <a:cubicBezTo>
                      <a:pt x="865" y="3180"/>
                      <a:pt x="865" y="2904"/>
                      <a:pt x="865" y="2593"/>
                    </a:cubicBezTo>
                    <a:lnTo>
                      <a:pt x="865" y="2454"/>
                    </a:lnTo>
                    <a:cubicBezTo>
                      <a:pt x="865" y="2316"/>
                      <a:pt x="727" y="2178"/>
                      <a:pt x="727" y="2040"/>
                    </a:cubicBezTo>
                    <a:cubicBezTo>
                      <a:pt x="450" y="2316"/>
                      <a:pt x="277" y="2765"/>
                      <a:pt x="1" y="3180"/>
                    </a:cubicBezTo>
                    <a:cubicBezTo>
                      <a:pt x="1" y="3318"/>
                      <a:pt x="139" y="3630"/>
                      <a:pt x="139" y="3768"/>
                    </a:cubicBezTo>
                    <a:cubicBezTo>
                      <a:pt x="139" y="3906"/>
                      <a:pt x="139" y="4044"/>
                      <a:pt x="277" y="4044"/>
                    </a:cubicBezTo>
                    <a:lnTo>
                      <a:pt x="277" y="4183"/>
                    </a:lnTo>
                    <a:cubicBezTo>
                      <a:pt x="727" y="4632"/>
                      <a:pt x="1003" y="5047"/>
                      <a:pt x="1453" y="5496"/>
                    </a:cubicBezTo>
                    <a:cubicBezTo>
                      <a:pt x="2178" y="6222"/>
                      <a:pt x="2870" y="6913"/>
                      <a:pt x="3734" y="7639"/>
                    </a:cubicBezTo>
                    <a:cubicBezTo>
                      <a:pt x="5047" y="8641"/>
                      <a:pt x="6499" y="9367"/>
                      <a:pt x="7916" y="10093"/>
                    </a:cubicBezTo>
                    <a:cubicBezTo>
                      <a:pt x="9506" y="10681"/>
                      <a:pt x="11235" y="11096"/>
                      <a:pt x="12963" y="11234"/>
                    </a:cubicBezTo>
                    <a:cubicBezTo>
                      <a:pt x="13689" y="11407"/>
                      <a:pt x="14276" y="11407"/>
                      <a:pt x="14968" y="11407"/>
                    </a:cubicBezTo>
                    <a:cubicBezTo>
                      <a:pt x="16143" y="11407"/>
                      <a:pt x="17145" y="11234"/>
                      <a:pt x="18286" y="11096"/>
                    </a:cubicBezTo>
                    <a:cubicBezTo>
                      <a:pt x="19012" y="10957"/>
                      <a:pt x="19876" y="10681"/>
                      <a:pt x="20740" y="10370"/>
                    </a:cubicBezTo>
                    <a:cubicBezTo>
                      <a:pt x="21466" y="10093"/>
                      <a:pt x="22192" y="9817"/>
                      <a:pt x="22745" y="9367"/>
                    </a:cubicBezTo>
                    <a:cubicBezTo>
                      <a:pt x="24196" y="8365"/>
                      <a:pt x="25337" y="7224"/>
                      <a:pt x="26201" y="5911"/>
                    </a:cubicBezTo>
                    <a:lnTo>
                      <a:pt x="26201" y="5634"/>
                    </a:lnTo>
                    <a:cubicBezTo>
                      <a:pt x="26374" y="5634"/>
                      <a:pt x="26374" y="5496"/>
                      <a:pt x="26374" y="5496"/>
                    </a:cubicBezTo>
                    <a:lnTo>
                      <a:pt x="26374" y="2593"/>
                    </a:lnTo>
                    <a:lnTo>
                      <a:pt x="26374" y="2454"/>
                    </a:lnTo>
                    <a:lnTo>
                      <a:pt x="26512" y="2454"/>
                    </a:lnTo>
                    <a:cubicBezTo>
                      <a:pt x="26512" y="2593"/>
                      <a:pt x="26651" y="2593"/>
                      <a:pt x="26789" y="2765"/>
                    </a:cubicBezTo>
                    <a:cubicBezTo>
                      <a:pt x="27238" y="3180"/>
                      <a:pt x="27653" y="3318"/>
                      <a:pt x="28241" y="3630"/>
                    </a:cubicBezTo>
                    <a:cubicBezTo>
                      <a:pt x="28379" y="3630"/>
                      <a:pt x="28517" y="3630"/>
                      <a:pt x="28794" y="3768"/>
                    </a:cubicBezTo>
                    <a:cubicBezTo>
                      <a:pt x="28794" y="3318"/>
                      <a:pt x="28794" y="2904"/>
                      <a:pt x="28655" y="2316"/>
                    </a:cubicBezTo>
                    <a:cubicBezTo>
                      <a:pt x="28517" y="2178"/>
                      <a:pt x="28241" y="1901"/>
                      <a:pt x="27930" y="1590"/>
                    </a:cubicBezTo>
                    <a:cubicBezTo>
                      <a:pt x="27515" y="1037"/>
                      <a:pt x="27238" y="588"/>
                      <a:pt x="269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0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32" name="Google Shape;1332;p8"/>
          <p:cNvGrpSpPr/>
          <p:nvPr/>
        </p:nvGrpSpPr>
        <p:grpSpPr>
          <a:xfrm>
            <a:off x="6395310" y="4062741"/>
            <a:ext cx="637253" cy="494226"/>
            <a:chOff x="7042387" y="3698335"/>
            <a:chExt cx="494954" cy="383895"/>
          </a:xfrm>
        </p:grpSpPr>
        <p:sp>
          <p:nvSpPr>
            <p:cNvPr id="1333" name="Google Shape;1333;p8"/>
            <p:cNvSpPr/>
            <p:nvPr/>
          </p:nvSpPr>
          <p:spPr>
            <a:xfrm>
              <a:off x="7042387" y="3824888"/>
              <a:ext cx="494954" cy="257342"/>
            </a:xfrm>
            <a:custGeom>
              <a:avLst/>
              <a:gdLst/>
              <a:ahLst/>
              <a:cxnLst/>
              <a:rect l="l" t="t" r="r" b="b"/>
              <a:pathLst>
                <a:path w="24334" h="12652" extrusionOk="0">
                  <a:moveTo>
                    <a:pt x="23159" y="0"/>
                  </a:moveTo>
                  <a:cubicBezTo>
                    <a:pt x="23332" y="864"/>
                    <a:pt x="23332" y="1867"/>
                    <a:pt x="23470" y="2869"/>
                  </a:cubicBezTo>
                  <a:cubicBezTo>
                    <a:pt x="23470" y="3007"/>
                    <a:pt x="23332" y="3007"/>
                    <a:pt x="23332" y="3146"/>
                  </a:cubicBezTo>
                  <a:lnTo>
                    <a:pt x="23332" y="3457"/>
                  </a:lnTo>
                  <a:lnTo>
                    <a:pt x="22882" y="3872"/>
                  </a:lnTo>
                  <a:cubicBezTo>
                    <a:pt x="22882" y="4010"/>
                    <a:pt x="22744" y="4148"/>
                    <a:pt x="22606" y="4321"/>
                  </a:cubicBezTo>
                  <a:cubicBezTo>
                    <a:pt x="22467" y="4597"/>
                    <a:pt x="22295" y="4874"/>
                    <a:pt x="22018" y="5323"/>
                  </a:cubicBezTo>
                  <a:cubicBezTo>
                    <a:pt x="21742" y="5876"/>
                    <a:pt x="21292" y="6464"/>
                    <a:pt x="20877" y="7190"/>
                  </a:cubicBezTo>
                  <a:cubicBezTo>
                    <a:pt x="20428" y="7777"/>
                    <a:pt x="20013" y="8469"/>
                    <a:pt x="19564" y="9056"/>
                  </a:cubicBezTo>
                  <a:cubicBezTo>
                    <a:pt x="19149" y="9644"/>
                    <a:pt x="18562" y="10059"/>
                    <a:pt x="17974" y="10508"/>
                  </a:cubicBezTo>
                  <a:cubicBezTo>
                    <a:pt x="17836" y="10646"/>
                    <a:pt x="17697" y="10646"/>
                    <a:pt x="17697" y="10646"/>
                  </a:cubicBezTo>
                  <a:lnTo>
                    <a:pt x="17421" y="10646"/>
                  </a:lnTo>
                  <a:cubicBezTo>
                    <a:pt x="16419" y="10508"/>
                    <a:pt x="15554" y="10370"/>
                    <a:pt x="14690" y="10059"/>
                  </a:cubicBezTo>
                  <a:lnTo>
                    <a:pt x="14517" y="10197"/>
                  </a:lnTo>
                  <a:lnTo>
                    <a:pt x="14517" y="10370"/>
                  </a:lnTo>
                  <a:cubicBezTo>
                    <a:pt x="14379" y="10508"/>
                    <a:pt x="14241" y="10508"/>
                    <a:pt x="13964" y="10508"/>
                  </a:cubicBezTo>
                  <a:cubicBezTo>
                    <a:pt x="13515" y="10370"/>
                    <a:pt x="13100" y="10370"/>
                    <a:pt x="12651" y="10197"/>
                  </a:cubicBezTo>
                  <a:cubicBezTo>
                    <a:pt x="12236" y="10059"/>
                    <a:pt x="11787" y="10059"/>
                    <a:pt x="11372" y="9920"/>
                  </a:cubicBezTo>
                  <a:cubicBezTo>
                    <a:pt x="10370" y="9782"/>
                    <a:pt x="9506" y="9506"/>
                    <a:pt x="8641" y="9333"/>
                  </a:cubicBezTo>
                  <a:cubicBezTo>
                    <a:pt x="6740" y="8918"/>
                    <a:pt x="5012" y="8469"/>
                    <a:pt x="3284" y="7916"/>
                  </a:cubicBezTo>
                  <a:lnTo>
                    <a:pt x="3146" y="7777"/>
                  </a:lnTo>
                  <a:cubicBezTo>
                    <a:pt x="3007" y="7777"/>
                    <a:pt x="3007" y="7605"/>
                    <a:pt x="3007" y="7466"/>
                  </a:cubicBezTo>
                  <a:cubicBezTo>
                    <a:pt x="3007" y="7328"/>
                    <a:pt x="2869" y="7052"/>
                    <a:pt x="2869" y="6913"/>
                  </a:cubicBezTo>
                  <a:cubicBezTo>
                    <a:pt x="2143" y="6602"/>
                    <a:pt x="1556" y="6464"/>
                    <a:pt x="864" y="6049"/>
                  </a:cubicBezTo>
                  <a:lnTo>
                    <a:pt x="691" y="5876"/>
                  </a:lnTo>
                  <a:cubicBezTo>
                    <a:pt x="691" y="5738"/>
                    <a:pt x="553" y="5738"/>
                    <a:pt x="553" y="5600"/>
                  </a:cubicBezTo>
                  <a:cubicBezTo>
                    <a:pt x="277" y="4459"/>
                    <a:pt x="138" y="3284"/>
                    <a:pt x="138" y="2143"/>
                  </a:cubicBezTo>
                  <a:cubicBezTo>
                    <a:pt x="0" y="2282"/>
                    <a:pt x="0" y="2593"/>
                    <a:pt x="0" y="2731"/>
                  </a:cubicBezTo>
                  <a:cubicBezTo>
                    <a:pt x="0" y="4148"/>
                    <a:pt x="0" y="5738"/>
                    <a:pt x="864" y="7052"/>
                  </a:cubicBezTo>
                  <a:cubicBezTo>
                    <a:pt x="1141" y="7605"/>
                    <a:pt x="1556" y="8192"/>
                    <a:pt x="2143" y="8469"/>
                  </a:cubicBezTo>
                  <a:cubicBezTo>
                    <a:pt x="2731" y="8918"/>
                    <a:pt x="3284" y="9195"/>
                    <a:pt x="3871" y="9333"/>
                  </a:cubicBezTo>
                  <a:cubicBezTo>
                    <a:pt x="5185" y="9782"/>
                    <a:pt x="6464" y="9920"/>
                    <a:pt x="7777" y="10197"/>
                  </a:cubicBezTo>
                  <a:cubicBezTo>
                    <a:pt x="9506" y="10646"/>
                    <a:pt x="11061" y="11234"/>
                    <a:pt x="12651" y="11787"/>
                  </a:cubicBezTo>
                  <a:cubicBezTo>
                    <a:pt x="13515" y="12098"/>
                    <a:pt x="14379" y="12375"/>
                    <a:pt x="15243" y="12513"/>
                  </a:cubicBezTo>
                  <a:cubicBezTo>
                    <a:pt x="15693" y="12651"/>
                    <a:pt x="16107" y="12651"/>
                    <a:pt x="16557" y="12651"/>
                  </a:cubicBezTo>
                  <a:lnTo>
                    <a:pt x="17974" y="12651"/>
                  </a:lnTo>
                  <a:cubicBezTo>
                    <a:pt x="18700" y="12513"/>
                    <a:pt x="19564" y="12236"/>
                    <a:pt x="20152" y="11787"/>
                  </a:cubicBezTo>
                  <a:cubicBezTo>
                    <a:pt x="21016" y="11234"/>
                    <a:pt x="21742" y="10646"/>
                    <a:pt x="22295" y="9782"/>
                  </a:cubicBezTo>
                  <a:cubicBezTo>
                    <a:pt x="22882" y="9195"/>
                    <a:pt x="23159" y="8330"/>
                    <a:pt x="23470" y="7605"/>
                  </a:cubicBezTo>
                  <a:cubicBezTo>
                    <a:pt x="23885" y="6740"/>
                    <a:pt x="24023" y="5876"/>
                    <a:pt x="24196" y="4874"/>
                  </a:cubicBezTo>
                  <a:cubicBezTo>
                    <a:pt x="24334" y="4010"/>
                    <a:pt x="24196" y="3146"/>
                    <a:pt x="24023" y="2282"/>
                  </a:cubicBezTo>
                  <a:cubicBezTo>
                    <a:pt x="23885" y="1417"/>
                    <a:pt x="23608" y="553"/>
                    <a:pt x="23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7074015" y="3880415"/>
              <a:ext cx="23920" cy="46436"/>
            </a:xfrm>
            <a:custGeom>
              <a:avLst/>
              <a:gdLst/>
              <a:ahLst/>
              <a:cxnLst/>
              <a:rect l="l" t="t" r="r" b="b"/>
              <a:pathLst>
                <a:path w="1176" h="2283" extrusionOk="0">
                  <a:moveTo>
                    <a:pt x="1" y="1"/>
                  </a:moveTo>
                  <a:lnTo>
                    <a:pt x="1" y="1"/>
                  </a:lnTo>
                  <a:cubicBezTo>
                    <a:pt x="312" y="865"/>
                    <a:pt x="726" y="1591"/>
                    <a:pt x="1176" y="2282"/>
                  </a:cubicBezTo>
                  <a:lnTo>
                    <a:pt x="1176" y="1729"/>
                  </a:lnTo>
                  <a:cubicBezTo>
                    <a:pt x="1037" y="1418"/>
                    <a:pt x="865" y="1003"/>
                    <a:pt x="865" y="554"/>
                  </a:cubicBezTo>
                  <a:cubicBezTo>
                    <a:pt x="865" y="554"/>
                    <a:pt x="865" y="416"/>
                    <a:pt x="1037" y="416"/>
                  </a:cubicBezTo>
                  <a:cubicBezTo>
                    <a:pt x="588" y="277"/>
                    <a:pt x="312" y="139"/>
                    <a:pt x="1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367190" y="3961977"/>
              <a:ext cx="20401" cy="29554"/>
            </a:xfrm>
            <a:custGeom>
              <a:avLst/>
              <a:gdLst/>
              <a:ahLst/>
              <a:cxnLst/>
              <a:rect l="l" t="t" r="r" b="b"/>
              <a:pathLst>
                <a:path w="1003" h="1453" extrusionOk="0">
                  <a:moveTo>
                    <a:pt x="0" y="0"/>
                  </a:moveTo>
                  <a:cubicBezTo>
                    <a:pt x="277" y="173"/>
                    <a:pt x="450" y="450"/>
                    <a:pt x="588" y="726"/>
                  </a:cubicBezTo>
                  <a:cubicBezTo>
                    <a:pt x="726" y="1037"/>
                    <a:pt x="864" y="1176"/>
                    <a:pt x="1003" y="1452"/>
                  </a:cubicBezTo>
                  <a:lnTo>
                    <a:pt x="1003" y="1176"/>
                  </a:lnTo>
                  <a:lnTo>
                    <a:pt x="1003" y="173"/>
                  </a:lnTo>
                  <a:cubicBezTo>
                    <a:pt x="726" y="173"/>
                    <a:pt x="277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337657" y="3976744"/>
              <a:ext cx="14787" cy="23920"/>
            </a:xfrm>
            <a:custGeom>
              <a:avLst/>
              <a:gdLst/>
              <a:ahLst/>
              <a:cxnLst/>
              <a:rect l="l" t="t" r="r" b="b"/>
              <a:pathLst>
                <a:path w="727" h="1176" extrusionOk="0">
                  <a:moveTo>
                    <a:pt x="0" y="0"/>
                  </a:moveTo>
                  <a:lnTo>
                    <a:pt x="0" y="1003"/>
                  </a:lnTo>
                  <a:cubicBezTo>
                    <a:pt x="312" y="1003"/>
                    <a:pt x="450" y="1003"/>
                    <a:pt x="726" y="1176"/>
                  </a:cubicBezTo>
                  <a:cubicBezTo>
                    <a:pt x="588" y="1003"/>
                    <a:pt x="588" y="864"/>
                    <a:pt x="450" y="726"/>
                  </a:cubicBezTo>
                  <a:cubicBezTo>
                    <a:pt x="312" y="450"/>
                    <a:pt x="173" y="139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337657" y="3997124"/>
              <a:ext cx="26727" cy="21113"/>
            </a:xfrm>
            <a:custGeom>
              <a:avLst/>
              <a:gdLst/>
              <a:ahLst/>
              <a:cxnLst/>
              <a:rect l="l" t="t" r="r" b="b"/>
              <a:pathLst>
                <a:path w="1314" h="1038" extrusionOk="0">
                  <a:moveTo>
                    <a:pt x="0" y="1"/>
                  </a:moveTo>
                  <a:cubicBezTo>
                    <a:pt x="0" y="174"/>
                    <a:pt x="173" y="450"/>
                    <a:pt x="173" y="727"/>
                  </a:cubicBezTo>
                  <a:lnTo>
                    <a:pt x="450" y="727"/>
                  </a:lnTo>
                  <a:cubicBezTo>
                    <a:pt x="726" y="865"/>
                    <a:pt x="1037" y="865"/>
                    <a:pt x="1314" y="1038"/>
                  </a:cubicBezTo>
                  <a:cubicBezTo>
                    <a:pt x="1176" y="727"/>
                    <a:pt x="865" y="450"/>
                    <a:pt x="726" y="174"/>
                  </a:cubicBezTo>
                  <a:cubicBezTo>
                    <a:pt x="450" y="1"/>
                    <a:pt x="312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7341176" y="3956343"/>
              <a:ext cx="40802" cy="49955"/>
            </a:xfrm>
            <a:custGeom>
              <a:avLst/>
              <a:gdLst/>
              <a:ahLst/>
              <a:cxnLst/>
              <a:rect l="l" t="t" r="r" b="b"/>
              <a:pathLst>
                <a:path w="2006" h="2456" extrusionOk="0">
                  <a:moveTo>
                    <a:pt x="0" y="1"/>
                  </a:moveTo>
                  <a:cubicBezTo>
                    <a:pt x="415" y="727"/>
                    <a:pt x="864" y="1591"/>
                    <a:pt x="1417" y="2317"/>
                  </a:cubicBezTo>
                  <a:cubicBezTo>
                    <a:pt x="1556" y="2317"/>
                    <a:pt x="1867" y="2317"/>
                    <a:pt x="2005" y="2455"/>
                  </a:cubicBezTo>
                  <a:cubicBezTo>
                    <a:pt x="1729" y="1867"/>
                    <a:pt x="1417" y="1314"/>
                    <a:pt x="1003" y="865"/>
                  </a:cubicBezTo>
                  <a:cubicBezTo>
                    <a:pt x="864" y="589"/>
                    <a:pt x="553" y="277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7369997" y="400345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0" y="1"/>
                  </a:moveTo>
                  <a:cubicBezTo>
                    <a:pt x="0" y="139"/>
                    <a:pt x="0" y="139"/>
                    <a:pt x="139" y="277"/>
                  </a:cubicBezTo>
                  <a:cubicBezTo>
                    <a:pt x="312" y="416"/>
                    <a:pt x="450" y="727"/>
                    <a:pt x="726" y="865"/>
                  </a:cubicBezTo>
                  <a:cubicBezTo>
                    <a:pt x="726" y="865"/>
                    <a:pt x="865" y="865"/>
                    <a:pt x="1003" y="1003"/>
                  </a:cubicBezTo>
                  <a:lnTo>
                    <a:pt x="1003" y="416"/>
                  </a:lnTo>
                  <a:cubicBezTo>
                    <a:pt x="865" y="416"/>
                    <a:pt x="726" y="416"/>
                    <a:pt x="726" y="277"/>
                  </a:cubicBezTo>
                  <a:cubicBezTo>
                    <a:pt x="726" y="277"/>
                    <a:pt x="726" y="139"/>
                    <a:pt x="588" y="139"/>
                  </a:cubicBezTo>
                  <a:cubicBezTo>
                    <a:pt x="450" y="1"/>
                    <a:pt x="139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7062767" y="3886049"/>
              <a:ext cx="32361" cy="58376"/>
            </a:xfrm>
            <a:custGeom>
              <a:avLst/>
              <a:gdLst/>
              <a:ahLst/>
              <a:cxnLst/>
              <a:rect l="l" t="t" r="r" b="b"/>
              <a:pathLst>
                <a:path w="1591" h="2870" extrusionOk="0">
                  <a:moveTo>
                    <a:pt x="0" y="0"/>
                  </a:moveTo>
                  <a:lnTo>
                    <a:pt x="0" y="0"/>
                  </a:lnTo>
                  <a:cubicBezTo>
                    <a:pt x="139" y="865"/>
                    <a:pt x="277" y="1590"/>
                    <a:pt x="415" y="2316"/>
                  </a:cubicBezTo>
                  <a:cubicBezTo>
                    <a:pt x="554" y="2455"/>
                    <a:pt x="726" y="2455"/>
                    <a:pt x="865" y="2593"/>
                  </a:cubicBezTo>
                  <a:cubicBezTo>
                    <a:pt x="1141" y="2731"/>
                    <a:pt x="1279" y="2731"/>
                    <a:pt x="1590" y="2869"/>
                  </a:cubicBezTo>
                  <a:cubicBezTo>
                    <a:pt x="1003" y="1867"/>
                    <a:pt x="554" y="1003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7405144" y="3883242"/>
              <a:ext cx="52762" cy="120230"/>
            </a:xfrm>
            <a:custGeom>
              <a:avLst/>
              <a:gdLst/>
              <a:ahLst/>
              <a:cxnLst/>
              <a:rect l="l" t="t" r="r" b="b"/>
              <a:pathLst>
                <a:path w="2594" h="5911" extrusionOk="0">
                  <a:moveTo>
                    <a:pt x="2455" y="0"/>
                  </a:moveTo>
                  <a:cubicBezTo>
                    <a:pt x="1591" y="1279"/>
                    <a:pt x="727" y="2454"/>
                    <a:pt x="139" y="3733"/>
                  </a:cubicBezTo>
                  <a:lnTo>
                    <a:pt x="1" y="3871"/>
                  </a:lnTo>
                  <a:cubicBezTo>
                    <a:pt x="139" y="4459"/>
                    <a:pt x="139" y="5047"/>
                    <a:pt x="1" y="5600"/>
                  </a:cubicBezTo>
                  <a:cubicBezTo>
                    <a:pt x="1" y="5600"/>
                    <a:pt x="139" y="5773"/>
                    <a:pt x="139" y="5911"/>
                  </a:cubicBezTo>
                  <a:cubicBezTo>
                    <a:pt x="139" y="5773"/>
                    <a:pt x="312" y="5773"/>
                    <a:pt x="312" y="5773"/>
                  </a:cubicBezTo>
                  <a:cubicBezTo>
                    <a:pt x="588" y="5461"/>
                    <a:pt x="865" y="5185"/>
                    <a:pt x="1176" y="5047"/>
                  </a:cubicBezTo>
                  <a:cubicBezTo>
                    <a:pt x="1452" y="4597"/>
                    <a:pt x="1729" y="4183"/>
                    <a:pt x="1867" y="3733"/>
                  </a:cubicBezTo>
                  <a:cubicBezTo>
                    <a:pt x="2178" y="3180"/>
                    <a:pt x="2317" y="2731"/>
                    <a:pt x="2455" y="2143"/>
                  </a:cubicBezTo>
                  <a:cubicBezTo>
                    <a:pt x="2593" y="1590"/>
                    <a:pt x="2593" y="1141"/>
                    <a:pt x="2593" y="726"/>
                  </a:cubicBezTo>
                  <a:cubicBezTo>
                    <a:pt x="2593" y="415"/>
                    <a:pt x="2455" y="277"/>
                    <a:pt x="2455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7407951" y="3821369"/>
              <a:ext cx="94235" cy="196871"/>
            </a:xfrm>
            <a:custGeom>
              <a:avLst/>
              <a:gdLst/>
              <a:ahLst/>
              <a:cxnLst/>
              <a:rect l="l" t="t" r="r" b="b"/>
              <a:pathLst>
                <a:path w="4633" h="9679" extrusionOk="0">
                  <a:moveTo>
                    <a:pt x="4322" y="0"/>
                  </a:moveTo>
                  <a:cubicBezTo>
                    <a:pt x="4045" y="450"/>
                    <a:pt x="3907" y="726"/>
                    <a:pt x="3769" y="1037"/>
                  </a:cubicBezTo>
                  <a:cubicBezTo>
                    <a:pt x="3319" y="1590"/>
                    <a:pt x="2904" y="2316"/>
                    <a:pt x="2455" y="2904"/>
                  </a:cubicBezTo>
                  <a:cubicBezTo>
                    <a:pt x="2455" y="3042"/>
                    <a:pt x="2317" y="3042"/>
                    <a:pt x="2317" y="3042"/>
                  </a:cubicBezTo>
                  <a:cubicBezTo>
                    <a:pt x="2317" y="3319"/>
                    <a:pt x="2455" y="3457"/>
                    <a:pt x="2455" y="3768"/>
                  </a:cubicBezTo>
                  <a:cubicBezTo>
                    <a:pt x="2455" y="4183"/>
                    <a:pt x="2455" y="4632"/>
                    <a:pt x="2317" y="5185"/>
                  </a:cubicBezTo>
                  <a:cubicBezTo>
                    <a:pt x="2179" y="5773"/>
                    <a:pt x="2040" y="6222"/>
                    <a:pt x="1729" y="6775"/>
                  </a:cubicBezTo>
                  <a:cubicBezTo>
                    <a:pt x="1591" y="7225"/>
                    <a:pt x="1314" y="7639"/>
                    <a:pt x="1038" y="8089"/>
                  </a:cubicBezTo>
                  <a:cubicBezTo>
                    <a:pt x="727" y="8227"/>
                    <a:pt x="450" y="8503"/>
                    <a:pt x="174" y="8815"/>
                  </a:cubicBezTo>
                  <a:cubicBezTo>
                    <a:pt x="174" y="8815"/>
                    <a:pt x="1" y="8815"/>
                    <a:pt x="1" y="8953"/>
                  </a:cubicBezTo>
                  <a:lnTo>
                    <a:pt x="1" y="9679"/>
                  </a:lnTo>
                  <a:cubicBezTo>
                    <a:pt x="450" y="9229"/>
                    <a:pt x="865" y="8815"/>
                    <a:pt x="1176" y="8365"/>
                  </a:cubicBezTo>
                  <a:cubicBezTo>
                    <a:pt x="1902" y="7501"/>
                    <a:pt x="2317" y="6499"/>
                    <a:pt x="2904" y="5635"/>
                  </a:cubicBezTo>
                  <a:cubicBezTo>
                    <a:pt x="3181" y="5185"/>
                    <a:pt x="3457" y="4770"/>
                    <a:pt x="3769" y="4321"/>
                  </a:cubicBezTo>
                  <a:cubicBezTo>
                    <a:pt x="3907" y="4045"/>
                    <a:pt x="4045" y="3906"/>
                    <a:pt x="4183" y="3630"/>
                  </a:cubicBezTo>
                  <a:cubicBezTo>
                    <a:pt x="4322" y="3457"/>
                    <a:pt x="4494" y="3319"/>
                    <a:pt x="4633" y="3180"/>
                  </a:cubicBezTo>
                  <a:cubicBezTo>
                    <a:pt x="4494" y="3180"/>
                    <a:pt x="4494" y="3042"/>
                    <a:pt x="4494" y="3042"/>
                  </a:cubicBezTo>
                  <a:cubicBezTo>
                    <a:pt x="4494" y="2040"/>
                    <a:pt x="4494" y="1037"/>
                    <a:pt x="4322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7337657" y="3789741"/>
              <a:ext cx="149763" cy="158205"/>
            </a:xfrm>
            <a:custGeom>
              <a:avLst/>
              <a:gdLst/>
              <a:ahLst/>
              <a:cxnLst/>
              <a:rect l="l" t="t" r="r" b="b"/>
              <a:pathLst>
                <a:path w="7363" h="7778" extrusionOk="0">
                  <a:moveTo>
                    <a:pt x="5185" y="0"/>
                  </a:moveTo>
                  <a:cubicBezTo>
                    <a:pt x="4909" y="553"/>
                    <a:pt x="4632" y="1002"/>
                    <a:pt x="4321" y="1417"/>
                  </a:cubicBezTo>
                  <a:cubicBezTo>
                    <a:pt x="3768" y="2143"/>
                    <a:pt x="3180" y="2731"/>
                    <a:pt x="2593" y="3457"/>
                  </a:cubicBezTo>
                  <a:cubicBezTo>
                    <a:pt x="1729" y="4597"/>
                    <a:pt x="865" y="6049"/>
                    <a:pt x="0" y="7190"/>
                  </a:cubicBezTo>
                  <a:lnTo>
                    <a:pt x="173" y="7190"/>
                  </a:lnTo>
                  <a:cubicBezTo>
                    <a:pt x="1037" y="7466"/>
                    <a:pt x="1902" y="7604"/>
                    <a:pt x="2766" y="7777"/>
                  </a:cubicBezTo>
                  <a:cubicBezTo>
                    <a:pt x="3457" y="6464"/>
                    <a:pt x="4321" y="5323"/>
                    <a:pt x="5185" y="4010"/>
                  </a:cubicBezTo>
                  <a:cubicBezTo>
                    <a:pt x="5185" y="3871"/>
                    <a:pt x="5358" y="3733"/>
                    <a:pt x="5358" y="3595"/>
                  </a:cubicBezTo>
                  <a:cubicBezTo>
                    <a:pt x="5358" y="3595"/>
                    <a:pt x="5185" y="3457"/>
                    <a:pt x="5185" y="3284"/>
                  </a:cubicBezTo>
                  <a:cubicBezTo>
                    <a:pt x="4909" y="2869"/>
                    <a:pt x="4909" y="2281"/>
                    <a:pt x="5047" y="1867"/>
                  </a:cubicBezTo>
                  <a:cubicBezTo>
                    <a:pt x="5185" y="1279"/>
                    <a:pt x="5635" y="1002"/>
                    <a:pt x="6049" y="691"/>
                  </a:cubicBezTo>
                  <a:cubicBezTo>
                    <a:pt x="6360" y="553"/>
                    <a:pt x="6637" y="553"/>
                    <a:pt x="6913" y="553"/>
                  </a:cubicBezTo>
                  <a:lnTo>
                    <a:pt x="7363" y="553"/>
                  </a:lnTo>
                  <a:cubicBezTo>
                    <a:pt x="6775" y="277"/>
                    <a:pt x="6222" y="138"/>
                    <a:pt x="5773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7437484" y="3800989"/>
              <a:ext cx="49935" cy="61874"/>
            </a:xfrm>
            <a:custGeom>
              <a:avLst/>
              <a:gdLst/>
              <a:ahLst/>
              <a:cxnLst/>
              <a:rect l="l" t="t" r="r" b="b"/>
              <a:pathLst>
                <a:path w="2455" h="3042" extrusionOk="0">
                  <a:moveTo>
                    <a:pt x="2005" y="0"/>
                  </a:moveTo>
                  <a:cubicBezTo>
                    <a:pt x="1729" y="0"/>
                    <a:pt x="1452" y="0"/>
                    <a:pt x="1141" y="138"/>
                  </a:cubicBezTo>
                  <a:cubicBezTo>
                    <a:pt x="727" y="449"/>
                    <a:pt x="277" y="726"/>
                    <a:pt x="139" y="1314"/>
                  </a:cubicBezTo>
                  <a:cubicBezTo>
                    <a:pt x="1" y="1728"/>
                    <a:pt x="1" y="2316"/>
                    <a:pt x="277" y="2731"/>
                  </a:cubicBezTo>
                  <a:cubicBezTo>
                    <a:pt x="277" y="2904"/>
                    <a:pt x="450" y="3042"/>
                    <a:pt x="450" y="3042"/>
                  </a:cubicBezTo>
                  <a:cubicBezTo>
                    <a:pt x="865" y="2592"/>
                    <a:pt x="1141" y="2039"/>
                    <a:pt x="1452" y="1590"/>
                  </a:cubicBezTo>
                  <a:cubicBezTo>
                    <a:pt x="1729" y="1314"/>
                    <a:pt x="1867" y="864"/>
                    <a:pt x="2005" y="588"/>
                  </a:cubicBezTo>
                  <a:cubicBezTo>
                    <a:pt x="2178" y="449"/>
                    <a:pt x="2317" y="138"/>
                    <a:pt x="245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7071208" y="3715908"/>
              <a:ext cx="132190" cy="140631"/>
            </a:xfrm>
            <a:custGeom>
              <a:avLst/>
              <a:gdLst/>
              <a:ahLst/>
              <a:cxnLst/>
              <a:rect l="l" t="t" r="r" b="b"/>
              <a:pathLst>
                <a:path w="6499" h="6914" extrusionOk="0">
                  <a:moveTo>
                    <a:pt x="4632" y="1"/>
                  </a:moveTo>
                  <a:cubicBezTo>
                    <a:pt x="4459" y="174"/>
                    <a:pt x="4321" y="312"/>
                    <a:pt x="4183" y="588"/>
                  </a:cubicBezTo>
                  <a:cubicBezTo>
                    <a:pt x="3906" y="1038"/>
                    <a:pt x="3595" y="1452"/>
                    <a:pt x="3319" y="1902"/>
                  </a:cubicBezTo>
                  <a:cubicBezTo>
                    <a:pt x="2904" y="2455"/>
                    <a:pt x="2454" y="3042"/>
                    <a:pt x="2178" y="3457"/>
                  </a:cubicBezTo>
                  <a:cubicBezTo>
                    <a:pt x="1452" y="4494"/>
                    <a:pt x="726" y="5358"/>
                    <a:pt x="0" y="6361"/>
                  </a:cubicBezTo>
                  <a:cubicBezTo>
                    <a:pt x="92" y="6361"/>
                    <a:pt x="261" y="6299"/>
                    <a:pt x="405" y="6299"/>
                  </a:cubicBezTo>
                  <a:cubicBezTo>
                    <a:pt x="476" y="6299"/>
                    <a:pt x="542" y="6315"/>
                    <a:pt x="588" y="6361"/>
                  </a:cubicBezTo>
                  <a:cubicBezTo>
                    <a:pt x="1175" y="6361"/>
                    <a:pt x="1590" y="6499"/>
                    <a:pt x="1867" y="6914"/>
                  </a:cubicBezTo>
                  <a:cubicBezTo>
                    <a:pt x="2454" y="5911"/>
                    <a:pt x="3180" y="4909"/>
                    <a:pt x="3906" y="3907"/>
                  </a:cubicBezTo>
                  <a:cubicBezTo>
                    <a:pt x="4459" y="3181"/>
                    <a:pt x="4909" y="2593"/>
                    <a:pt x="5496" y="1902"/>
                  </a:cubicBezTo>
                  <a:cubicBezTo>
                    <a:pt x="5773" y="1314"/>
                    <a:pt x="6187" y="865"/>
                    <a:pt x="6499" y="312"/>
                  </a:cubicBezTo>
                  <a:cubicBezTo>
                    <a:pt x="5911" y="312"/>
                    <a:pt x="5323" y="174"/>
                    <a:pt x="463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7065574" y="3844028"/>
              <a:ext cx="43609" cy="27276"/>
            </a:xfrm>
            <a:custGeom>
              <a:avLst/>
              <a:gdLst/>
              <a:ahLst/>
              <a:cxnLst/>
              <a:rect l="l" t="t" r="r" b="b"/>
              <a:pathLst>
                <a:path w="2144" h="1341" extrusionOk="0">
                  <a:moveTo>
                    <a:pt x="682" y="0"/>
                  </a:moveTo>
                  <a:cubicBezTo>
                    <a:pt x="538" y="0"/>
                    <a:pt x="369" y="62"/>
                    <a:pt x="277" y="62"/>
                  </a:cubicBezTo>
                  <a:cubicBezTo>
                    <a:pt x="139" y="200"/>
                    <a:pt x="139" y="338"/>
                    <a:pt x="1" y="476"/>
                  </a:cubicBezTo>
                  <a:lnTo>
                    <a:pt x="139" y="476"/>
                  </a:lnTo>
                  <a:cubicBezTo>
                    <a:pt x="588" y="926"/>
                    <a:pt x="1141" y="1202"/>
                    <a:pt x="1591" y="1341"/>
                  </a:cubicBezTo>
                  <a:lnTo>
                    <a:pt x="1729" y="1341"/>
                  </a:lnTo>
                  <a:cubicBezTo>
                    <a:pt x="1867" y="1064"/>
                    <a:pt x="2006" y="926"/>
                    <a:pt x="2144" y="615"/>
                  </a:cubicBezTo>
                  <a:cubicBezTo>
                    <a:pt x="1867" y="200"/>
                    <a:pt x="1452" y="62"/>
                    <a:pt x="865" y="62"/>
                  </a:cubicBezTo>
                  <a:cubicBezTo>
                    <a:pt x="819" y="16"/>
                    <a:pt x="753" y="0"/>
                    <a:pt x="682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7341176" y="3935963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7159075" y="3909257"/>
              <a:ext cx="41514" cy="44301"/>
            </a:xfrm>
            <a:custGeom>
              <a:avLst/>
              <a:gdLst/>
              <a:ahLst/>
              <a:cxnLst/>
              <a:rect l="l" t="t" r="r" b="b"/>
              <a:pathLst>
                <a:path w="2041" h="2178" extrusionOk="0">
                  <a:moveTo>
                    <a:pt x="1" y="0"/>
                  </a:moveTo>
                  <a:cubicBezTo>
                    <a:pt x="312" y="726"/>
                    <a:pt x="727" y="1314"/>
                    <a:pt x="1176" y="2039"/>
                  </a:cubicBezTo>
                  <a:cubicBezTo>
                    <a:pt x="1453" y="2039"/>
                    <a:pt x="1729" y="2178"/>
                    <a:pt x="2040" y="2178"/>
                  </a:cubicBezTo>
                  <a:cubicBezTo>
                    <a:pt x="1729" y="1590"/>
                    <a:pt x="1453" y="1037"/>
                    <a:pt x="1176" y="311"/>
                  </a:cubicBezTo>
                  <a:cubicBezTo>
                    <a:pt x="727" y="173"/>
                    <a:pt x="450" y="173"/>
                    <a:pt x="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7182994" y="3950729"/>
              <a:ext cx="43609" cy="46416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0" y="0"/>
                  </a:moveTo>
                  <a:cubicBezTo>
                    <a:pt x="415" y="726"/>
                    <a:pt x="864" y="1279"/>
                    <a:pt x="1417" y="2005"/>
                  </a:cubicBezTo>
                  <a:lnTo>
                    <a:pt x="1417" y="2143"/>
                  </a:lnTo>
                  <a:cubicBezTo>
                    <a:pt x="1728" y="2143"/>
                    <a:pt x="2005" y="2282"/>
                    <a:pt x="2143" y="2282"/>
                  </a:cubicBezTo>
                  <a:cubicBezTo>
                    <a:pt x="1867" y="1729"/>
                    <a:pt x="1417" y="1141"/>
                    <a:pt x="1003" y="415"/>
                  </a:cubicBezTo>
                  <a:cubicBezTo>
                    <a:pt x="1003" y="415"/>
                    <a:pt x="864" y="277"/>
                    <a:pt x="864" y="139"/>
                  </a:cubicBezTo>
                  <a:cubicBezTo>
                    <a:pt x="553" y="139"/>
                    <a:pt x="27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7147827" y="3973937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7258922" y="3935963"/>
              <a:ext cx="47107" cy="49935"/>
            </a:xfrm>
            <a:custGeom>
              <a:avLst/>
              <a:gdLst/>
              <a:ahLst/>
              <a:cxnLst/>
              <a:rect l="l" t="t" r="r" b="b"/>
              <a:pathLst>
                <a:path w="2316" h="2455" extrusionOk="0">
                  <a:moveTo>
                    <a:pt x="0" y="1"/>
                  </a:moveTo>
                  <a:cubicBezTo>
                    <a:pt x="415" y="588"/>
                    <a:pt x="864" y="1279"/>
                    <a:pt x="1141" y="2005"/>
                  </a:cubicBezTo>
                  <a:cubicBezTo>
                    <a:pt x="1590" y="2144"/>
                    <a:pt x="2005" y="2316"/>
                    <a:pt x="2316" y="2455"/>
                  </a:cubicBezTo>
                  <a:cubicBezTo>
                    <a:pt x="1867" y="1729"/>
                    <a:pt x="1452" y="865"/>
                    <a:pt x="1003" y="139"/>
                  </a:cubicBezTo>
                  <a:cubicBezTo>
                    <a:pt x="726" y="139"/>
                    <a:pt x="41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7282110" y="3976744"/>
              <a:ext cx="37995" cy="41494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" y="0"/>
                  </a:moveTo>
                  <a:lnTo>
                    <a:pt x="1" y="0"/>
                  </a:lnTo>
                  <a:cubicBezTo>
                    <a:pt x="450" y="588"/>
                    <a:pt x="727" y="1314"/>
                    <a:pt x="1176" y="1867"/>
                  </a:cubicBezTo>
                  <a:cubicBezTo>
                    <a:pt x="1453" y="2040"/>
                    <a:pt x="1591" y="2040"/>
                    <a:pt x="1867" y="2040"/>
                  </a:cubicBezTo>
                  <a:lnTo>
                    <a:pt x="1867" y="1729"/>
                  </a:lnTo>
                  <a:cubicBezTo>
                    <a:pt x="1729" y="1314"/>
                    <a:pt x="1453" y="864"/>
                    <a:pt x="1176" y="450"/>
                  </a:cubicBezTo>
                  <a:cubicBezTo>
                    <a:pt x="865" y="311"/>
                    <a:pt x="450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7197049" y="3921196"/>
              <a:ext cx="35168" cy="37995"/>
            </a:xfrm>
            <a:custGeom>
              <a:avLst/>
              <a:gdLst/>
              <a:ahLst/>
              <a:cxnLst/>
              <a:rect l="l" t="t" r="r" b="b"/>
              <a:pathLst>
                <a:path w="1729" h="1868" extrusionOk="0">
                  <a:moveTo>
                    <a:pt x="0" y="1"/>
                  </a:moveTo>
                  <a:cubicBezTo>
                    <a:pt x="312" y="588"/>
                    <a:pt x="588" y="1141"/>
                    <a:pt x="865" y="1729"/>
                  </a:cubicBezTo>
                  <a:cubicBezTo>
                    <a:pt x="1176" y="1867"/>
                    <a:pt x="1452" y="1867"/>
                    <a:pt x="1729" y="1867"/>
                  </a:cubicBezTo>
                  <a:cubicBezTo>
                    <a:pt x="1452" y="1314"/>
                    <a:pt x="1176" y="727"/>
                    <a:pt x="865" y="139"/>
                  </a:cubicBezTo>
                  <a:cubicBezTo>
                    <a:pt x="588" y="139"/>
                    <a:pt x="312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214623" y="3956343"/>
              <a:ext cx="44321" cy="49955"/>
            </a:xfrm>
            <a:custGeom>
              <a:avLst/>
              <a:gdLst/>
              <a:ahLst/>
              <a:cxnLst/>
              <a:rect l="l" t="t" r="r" b="b"/>
              <a:pathLst>
                <a:path w="2179" h="245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39"/>
                    <a:pt x="173" y="139"/>
                    <a:pt x="173" y="277"/>
                  </a:cubicBezTo>
                  <a:cubicBezTo>
                    <a:pt x="588" y="865"/>
                    <a:pt x="1038" y="1591"/>
                    <a:pt x="1452" y="2317"/>
                  </a:cubicBezTo>
                  <a:cubicBezTo>
                    <a:pt x="1729" y="2317"/>
                    <a:pt x="1902" y="2317"/>
                    <a:pt x="2178" y="2455"/>
                  </a:cubicBezTo>
                  <a:cubicBezTo>
                    <a:pt x="1729" y="1867"/>
                    <a:pt x="1452" y="1142"/>
                    <a:pt x="1176" y="589"/>
                  </a:cubicBezTo>
                  <a:cubicBezTo>
                    <a:pt x="1038" y="450"/>
                    <a:pt x="1038" y="277"/>
                    <a:pt x="865" y="139"/>
                  </a:cubicBezTo>
                  <a:cubicBezTo>
                    <a:pt x="588" y="139"/>
                    <a:pt x="312" y="13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7229389" y="3926830"/>
              <a:ext cx="37975" cy="44301"/>
            </a:xfrm>
            <a:custGeom>
              <a:avLst/>
              <a:gdLst/>
              <a:ahLst/>
              <a:cxnLst/>
              <a:rect l="l" t="t" r="r" b="b"/>
              <a:pathLst>
                <a:path w="1867" h="2178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588"/>
                    <a:pt x="588" y="1314"/>
                    <a:pt x="1003" y="1901"/>
                  </a:cubicBezTo>
                  <a:cubicBezTo>
                    <a:pt x="1314" y="2040"/>
                    <a:pt x="1590" y="2040"/>
                    <a:pt x="1867" y="2178"/>
                  </a:cubicBezTo>
                  <a:cubicBezTo>
                    <a:pt x="1452" y="1590"/>
                    <a:pt x="1176" y="864"/>
                    <a:pt x="726" y="311"/>
                  </a:cubicBezTo>
                  <a:lnTo>
                    <a:pt x="726" y="173"/>
                  </a:lnTo>
                  <a:lnTo>
                    <a:pt x="450" y="173"/>
                  </a:lnTo>
                  <a:cubicBezTo>
                    <a:pt x="312" y="173"/>
                    <a:pt x="139" y="17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7249770" y="3965496"/>
              <a:ext cx="41514" cy="46416"/>
            </a:xfrm>
            <a:custGeom>
              <a:avLst/>
              <a:gdLst/>
              <a:ahLst/>
              <a:cxnLst/>
              <a:rect l="l" t="t" r="r" b="b"/>
              <a:pathLst>
                <a:path w="2041" h="2282" extrusionOk="0">
                  <a:moveTo>
                    <a:pt x="1" y="0"/>
                  </a:moveTo>
                  <a:cubicBezTo>
                    <a:pt x="312" y="692"/>
                    <a:pt x="727" y="1417"/>
                    <a:pt x="1314" y="2143"/>
                  </a:cubicBezTo>
                  <a:cubicBezTo>
                    <a:pt x="1453" y="2143"/>
                    <a:pt x="1591" y="2282"/>
                    <a:pt x="1729" y="2282"/>
                  </a:cubicBezTo>
                  <a:lnTo>
                    <a:pt x="2040" y="2282"/>
                  </a:lnTo>
                  <a:cubicBezTo>
                    <a:pt x="1591" y="1556"/>
                    <a:pt x="1176" y="1003"/>
                    <a:pt x="865" y="277"/>
                  </a:cubicBezTo>
                  <a:cubicBezTo>
                    <a:pt x="588" y="139"/>
                    <a:pt x="312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7294069" y="3941597"/>
              <a:ext cx="26035" cy="44301"/>
            </a:xfrm>
            <a:custGeom>
              <a:avLst/>
              <a:gdLst/>
              <a:ahLst/>
              <a:cxnLst/>
              <a:rect l="l" t="t" r="r" b="b"/>
              <a:pathLst>
                <a:path w="1280" h="2178" extrusionOk="0">
                  <a:moveTo>
                    <a:pt x="0" y="0"/>
                  </a:moveTo>
                  <a:cubicBezTo>
                    <a:pt x="415" y="726"/>
                    <a:pt x="865" y="1452"/>
                    <a:pt x="1279" y="2178"/>
                  </a:cubicBezTo>
                  <a:cubicBezTo>
                    <a:pt x="1279" y="1590"/>
                    <a:pt x="1141" y="864"/>
                    <a:pt x="1003" y="311"/>
                  </a:cubicBezTo>
                  <a:cubicBezTo>
                    <a:pt x="1003" y="311"/>
                    <a:pt x="1003" y="138"/>
                    <a:pt x="865" y="138"/>
                  </a:cubicBezTo>
                  <a:lnTo>
                    <a:pt x="277" y="138"/>
                  </a:ln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7118314" y="3953536"/>
              <a:ext cx="14767" cy="20421"/>
            </a:xfrm>
            <a:custGeom>
              <a:avLst/>
              <a:gdLst/>
              <a:ahLst/>
              <a:cxnLst/>
              <a:rect l="l" t="t" r="r" b="b"/>
              <a:pathLst>
                <a:path w="726" h="1004" extrusionOk="0">
                  <a:moveTo>
                    <a:pt x="0" y="1"/>
                  </a:moveTo>
                  <a:cubicBezTo>
                    <a:pt x="0" y="139"/>
                    <a:pt x="0" y="415"/>
                    <a:pt x="138" y="727"/>
                  </a:cubicBezTo>
                  <a:cubicBezTo>
                    <a:pt x="277" y="865"/>
                    <a:pt x="415" y="865"/>
                    <a:pt x="726" y="1003"/>
                  </a:cubicBezTo>
                  <a:cubicBezTo>
                    <a:pt x="588" y="865"/>
                    <a:pt x="415" y="588"/>
                    <a:pt x="415" y="4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7097914" y="3918389"/>
              <a:ext cx="2827" cy="119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" y="0"/>
                  </a:moveTo>
                  <a:lnTo>
                    <a:pt x="1" y="415"/>
                  </a:lnTo>
                  <a:lnTo>
                    <a:pt x="139" y="588"/>
                  </a:lnTo>
                  <a:cubicBezTo>
                    <a:pt x="139" y="415"/>
                    <a:pt x="1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7130254" y="3903623"/>
              <a:ext cx="35168" cy="44321"/>
            </a:xfrm>
            <a:custGeom>
              <a:avLst/>
              <a:gdLst/>
              <a:ahLst/>
              <a:cxnLst/>
              <a:rect l="l" t="t" r="r" b="b"/>
              <a:pathLst>
                <a:path w="1729" h="2179" extrusionOk="0">
                  <a:moveTo>
                    <a:pt x="1" y="1"/>
                  </a:moveTo>
                  <a:lnTo>
                    <a:pt x="139" y="139"/>
                  </a:lnTo>
                  <a:cubicBezTo>
                    <a:pt x="416" y="865"/>
                    <a:pt x="692" y="1314"/>
                    <a:pt x="1003" y="1867"/>
                  </a:cubicBezTo>
                  <a:cubicBezTo>
                    <a:pt x="1280" y="2005"/>
                    <a:pt x="1556" y="2005"/>
                    <a:pt x="1729" y="2178"/>
                  </a:cubicBezTo>
                  <a:cubicBezTo>
                    <a:pt x="1418" y="1452"/>
                    <a:pt x="1003" y="726"/>
                    <a:pt x="692" y="139"/>
                  </a:cubicBezTo>
                  <a:cubicBezTo>
                    <a:pt x="416" y="1"/>
                    <a:pt x="27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7150654" y="3941597"/>
              <a:ext cx="46416" cy="49935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0" y="0"/>
                  </a:moveTo>
                  <a:lnTo>
                    <a:pt x="0" y="0"/>
                  </a:lnTo>
                  <a:cubicBezTo>
                    <a:pt x="415" y="726"/>
                    <a:pt x="1003" y="1452"/>
                    <a:pt x="1279" y="2178"/>
                  </a:cubicBezTo>
                  <a:lnTo>
                    <a:pt x="1417" y="2178"/>
                  </a:lnTo>
                  <a:cubicBezTo>
                    <a:pt x="1728" y="2316"/>
                    <a:pt x="2005" y="2316"/>
                    <a:pt x="2281" y="2454"/>
                  </a:cubicBezTo>
                  <a:cubicBezTo>
                    <a:pt x="1728" y="1728"/>
                    <a:pt x="1279" y="1002"/>
                    <a:pt x="726" y="311"/>
                  </a:cubicBezTo>
                  <a:cubicBezTo>
                    <a:pt x="553" y="138"/>
                    <a:pt x="277" y="1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7121121" y="3909257"/>
              <a:ext cx="11960" cy="26727"/>
            </a:xfrm>
            <a:custGeom>
              <a:avLst/>
              <a:gdLst/>
              <a:ahLst/>
              <a:cxnLst/>
              <a:rect l="l" t="t" r="r" b="b"/>
              <a:pathLst>
                <a:path w="588" h="1314" extrusionOk="0">
                  <a:moveTo>
                    <a:pt x="0" y="0"/>
                  </a:moveTo>
                  <a:cubicBezTo>
                    <a:pt x="0" y="311"/>
                    <a:pt x="0" y="449"/>
                    <a:pt x="139" y="726"/>
                  </a:cubicBezTo>
                  <a:cubicBezTo>
                    <a:pt x="139" y="864"/>
                    <a:pt x="139" y="864"/>
                    <a:pt x="277" y="1037"/>
                  </a:cubicBezTo>
                  <a:cubicBezTo>
                    <a:pt x="277" y="1037"/>
                    <a:pt x="277" y="1175"/>
                    <a:pt x="450" y="1175"/>
                  </a:cubicBezTo>
                  <a:lnTo>
                    <a:pt x="588" y="1314"/>
                  </a:lnTo>
                  <a:cubicBezTo>
                    <a:pt x="277" y="864"/>
                    <a:pt x="139" y="44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7112680" y="3900816"/>
              <a:ext cx="49243" cy="82275"/>
            </a:xfrm>
            <a:custGeom>
              <a:avLst/>
              <a:gdLst/>
              <a:ahLst/>
              <a:cxnLst/>
              <a:rect l="l" t="t" r="r" b="b"/>
              <a:pathLst>
                <a:path w="2421" h="404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726"/>
                    <a:pt x="139" y="864"/>
                  </a:cubicBezTo>
                  <a:cubicBezTo>
                    <a:pt x="277" y="1141"/>
                    <a:pt x="277" y="1279"/>
                    <a:pt x="277" y="1452"/>
                  </a:cubicBezTo>
                  <a:lnTo>
                    <a:pt x="277" y="1590"/>
                  </a:lnTo>
                  <a:cubicBezTo>
                    <a:pt x="554" y="1867"/>
                    <a:pt x="865" y="2143"/>
                    <a:pt x="1003" y="2593"/>
                  </a:cubicBezTo>
                  <a:cubicBezTo>
                    <a:pt x="1280" y="2869"/>
                    <a:pt x="1418" y="3319"/>
                    <a:pt x="1729" y="3595"/>
                  </a:cubicBezTo>
                  <a:cubicBezTo>
                    <a:pt x="1729" y="3733"/>
                    <a:pt x="1729" y="3733"/>
                    <a:pt x="1867" y="3733"/>
                  </a:cubicBezTo>
                  <a:lnTo>
                    <a:pt x="1867" y="3872"/>
                  </a:lnTo>
                  <a:cubicBezTo>
                    <a:pt x="2005" y="3872"/>
                    <a:pt x="2282" y="3872"/>
                    <a:pt x="2420" y="4044"/>
                  </a:cubicBezTo>
                  <a:cubicBezTo>
                    <a:pt x="2005" y="3180"/>
                    <a:pt x="1418" y="2454"/>
                    <a:pt x="1003" y="1729"/>
                  </a:cubicBezTo>
                  <a:lnTo>
                    <a:pt x="865" y="1590"/>
                  </a:lnTo>
                  <a:cubicBezTo>
                    <a:pt x="692" y="1590"/>
                    <a:pt x="692" y="1452"/>
                    <a:pt x="692" y="1452"/>
                  </a:cubicBezTo>
                  <a:cubicBezTo>
                    <a:pt x="554" y="1279"/>
                    <a:pt x="554" y="1279"/>
                    <a:pt x="554" y="1141"/>
                  </a:cubicBezTo>
                  <a:cubicBezTo>
                    <a:pt x="415" y="864"/>
                    <a:pt x="415" y="726"/>
                    <a:pt x="415" y="415"/>
                  </a:cubicBezTo>
                  <a:cubicBezTo>
                    <a:pt x="277" y="277"/>
                    <a:pt x="277" y="139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7419911" y="3792548"/>
              <a:ext cx="2827" cy="2827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39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7118314" y="3725061"/>
              <a:ext cx="313582" cy="205292"/>
            </a:xfrm>
            <a:custGeom>
              <a:avLst/>
              <a:gdLst/>
              <a:ahLst/>
              <a:cxnLst/>
              <a:rect l="l" t="t" r="r" b="b"/>
              <a:pathLst>
                <a:path w="15417" h="10093" extrusionOk="0">
                  <a:moveTo>
                    <a:pt x="7328" y="1867"/>
                  </a:moveTo>
                  <a:cubicBezTo>
                    <a:pt x="7777" y="1867"/>
                    <a:pt x="8192" y="2005"/>
                    <a:pt x="8641" y="2143"/>
                  </a:cubicBezTo>
                  <a:cubicBezTo>
                    <a:pt x="9056" y="2316"/>
                    <a:pt x="9506" y="2454"/>
                    <a:pt x="9920" y="2731"/>
                  </a:cubicBezTo>
                  <a:cubicBezTo>
                    <a:pt x="10231" y="3180"/>
                    <a:pt x="10508" y="3457"/>
                    <a:pt x="10646" y="3871"/>
                  </a:cubicBezTo>
                  <a:cubicBezTo>
                    <a:pt x="10784" y="4321"/>
                    <a:pt x="10957" y="4597"/>
                    <a:pt x="10957" y="4735"/>
                  </a:cubicBezTo>
                  <a:cubicBezTo>
                    <a:pt x="11096" y="5185"/>
                    <a:pt x="11096" y="5461"/>
                    <a:pt x="11096" y="5772"/>
                  </a:cubicBezTo>
                  <a:cubicBezTo>
                    <a:pt x="11096" y="6049"/>
                    <a:pt x="11096" y="6325"/>
                    <a:pt x="10957" y="6637"/>
                  </a:cubicBezTo>
                  <a:cubicBezTo>
                    <a:pt x="10957" y="6913"/>
                    <a:pt x="10784" y="7190"/>
                    <a:pt x="10646" y="7501"/>
                  </a:cubicBezTo>
                  <a:cubicBezTo>
                    <a:pt x="10508" y="7777"/>
                    <a:pt x="10231" y="7915"/>
                    <a:pt x="9920" y="8054"/>
                  </a:cubicBezTo>
                  <a:cubicBezTo>
                    <a:pt x="9782" y="8365"/>
                    <a:pt x="9506" y="8365"/>
                    <a:pt x="9229" y="8503"/>
                  </a:cubicBezTo>
                  <a:cubicBezTo>
                    <a:pt x="8918" y="8503"/>
                    <a:pt x="8503" y="8641"/>
                    <a:pt x="8054" y="8641"/>
                  </a:cubicBezTo>
                  <a:cubicBezTo>
                    <a:pt x="7916" y="8641"/>
                    <a:pt x="7639" y="8641"/>
                    <a:pt x="7328" y="8503"/>
                  </a:cubicBezTo>
                  <a:cubicBezTo>
                    <a:pt x="6913" y="8503"/>
                    <a:pt x="6637" y="8365"/>
                    <a:pt x="6326" y="8365"/>
                  </a:cubicBezTo>
                  <a:cubicBezTo>
                    <a:pt x="6187" y="8192"/>
                    <a:pt x="5911" y="8054"/>
                    <a:pt x="5600" y="7915"/>
                  </a:cubicBezTo>
                  <a:cubicBezTo>
                    <a:pt x="5323" y="7777"/>
                    <a:pt x="5047" y="7501"/>
                    <a:pt x="4908" y="7328"/>
                  </a:cubicBezTo>
                  <a:cubicBezTo>
                    <a:pt x="4597" y="7051"/>
                    <a:pt x="4459" y="6775"/>
                    <a:pt x="4321" y="6464"/>
                  </a:cubicBezTo>
                  <a:cubicBezTo>
                    <a:pt x="4183" y="5911"/>
                    <a:pt x="4044" y="5323"/>
                    <a:pt x="4183" y="4597"/>
                  </a:cubicBezTo>
                  <a:cubicBezTo>
                    <a:pt x="4183" y="4321"/>
                    <a:pt x="4321" y="4044"/>
                    <a:pt x="4459" y="3733"/>
                  </a:cubicBezTo>
                  <a:cubicBezTo>
                    <a:pt x="4597" y="3595"/>
                    <a:pt x="4597" y="3457"/>
                    <a:pt x="4736" y="3318"/>
                  </a:cubicBezTo>
                  <a:cubicBezTo>
                    <a:pt x="5047" y="2869"/>
                    <a:pt x="5323" y="2454"/>
                    <a:pt x="5773" y="2316"/>
                  </a:cubicBezTo>
                  <a:cubicBezTo>
                    <a:pt x="6187" y="2005"/>
                    <a:pt x="6775" y="1867"/>
                    <a:pt x="7190" y="1867"/>
                  </a:cubicBezTo>
                  <a:close/>
                  <a:moveTo>
                    <a:pt x="5323" y="0"/>
                  </a:moveTo>
                  <a:cubicBezTo>
                    <a:pt x="4736" y="588"/>
                    <a:pt x="4321" y="1141"/>
                    <a:pt x="3871" y="1728"/>
                  </a:cubicBezTo>
                  <a:cubicBezTo>
                    <a:pt x="3457" y="2454"/>
                    <a:pt x="3007" y="3007"/>
                    <a:pt x="2593" y="3595"/>
                  </a:cubicBezTo>
                  <a:cubicBezTo>
                    <a:pt x="1728" y="4908"/>
                    <a:pt x="864" y="6049"/>
                    <a:pt x="0" y="7328"/>
                  </a:cubicBezTo>
                  <a:lnTo>
                    <a:pt x="0" y="7777"/>
                  </a:lnTo>
                  <a:cubicBezTo>
                    <a:pt x="726" y="7915"/>
                    <a:pt x="1279" y="7915"/>
                    <a:pt x="2005" y="8054"/>
                  </a:cubicBezTo>
                  <a:cubicBezTo>
                    <a:pt x="2731" y="8365"/>
                    <a:pt x="3457" y="8503"/>
                    <a:pt x="4044" y="8780"/>
                  </a:cubicBezTo>
                  <a:cubicBezTo>
                    <a:pt x="4597" y="8918"/>
                    <a:pt x="5047" y="9056"/>
                    <a:pt x="5600" y="9056"/>
                  </a:cubicBezTo>
                  <a:cubicBezTo>
                    <a:pt x="6187" y="9229"/>
                    <a:pt x="6637" y="9367"/>
                    <a:pt x="7190" y="9505"/>
                  </a:cubicBezTo>
                  <a:cubicBezTo>
                    <a:pt x="7777" y="9505"/>
                    <a:pt x="8192" y="9644"/>
                    <a:pt x="8780" y="9782"/>
                  </a:cubicBezTo>
                  <a:cubicBezTo>
                    <a:pt x="9056" y="9782"/>
                    <a:pt x="9367" y="9920"/>
                    <a:pt x="9506" y="9920"/>
                  </a:cubicBezTo>
                  <a:cubicBezTo>
                    <a:pt x="9644" y="9920"/>
                    <a:pt x="9782" y="10093"/>
                    <a:pt x="9920" y="10093"/>
                  </a:cubicBezTo>
                  <a:cubicBezTo>
                    <a:pt x="10784" y="8918"/>
                    <a:pt x="11510" y="7777"/>
                    <a:pt x="12236" y="6637"/>
                  </a:cubicBezTo>
                  <a:cubicBezTo>
                    <a:pt x="12686" y="6049"/>
                    <a:pt x="13100" y="5600"/>
                    <a:pt x="13688" y="5047"/>
                  </a:cubicBezTo>
                  <a:cubicBezTo>
                    <a:pt x="13826" y="4735"/>
                    <a:pt x="14103" y="4459"/>
                    <a:pt x="14241" y="4182"/>
                  </a:cubicBezTo>
                  <a:cubicBezTo>
                    <a:pt x="14552" y="3871"/>
                    <a:pt x="14690" y="3595"/>
                    <a:pt x="14967" y="3318"/>
                  </a:cubicBezTo>
                  <a:cubicBezTo>
                    <a:pt x="15105" y="3007"/>
                    <a:pt x="15278" y="2869"/>
                    <a:pt x="15416" y="2592"/>
                  </a:cubicBezTo>
                  <a:cubicBezTo>
                    <a:pt x="14414" y="2316"/>
                    <a:pt x="13550" y="2143"/>
                    <a:pt x="12686" y="1867"/>
                  </a:cubicBezTo>
                  <a:cubicBezTo>
                    <a:pt x="12098" y="1867"/>
                    <a:pt x="11649" y="1728"/>
                    <a:pt x="11234" y="1590"/>
                  </a:cubicBezTo>
                  <a:cubicBezTo>
                    <a:pt x="10784" y="1590"/>
                    <a:pt x="10370" y="1452"/>
                    <a:pt x="9920" y="1279"/>
                  </a:cubicBezTo>
                  <a:cubicBezTo>
                    <a:pt x="9056" y="1141"/>
                    <a:pt x="8192" y="1002"/>
                    <a:pt x="7501" y="726"/>
                  </a:cubicBezTo>
                  <a:cubicBezTo>
                    <a:pt x="6637" y="588"/>
                    <a:pt x="5911" y="277"/>
                    <a:pt x="53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7115487" y="3874090"/>
              <a:ext cx="2848" cy="9173"/>
            </a:xfrm>
            <a:custGeom>
              <a:avLst/>
              <a:gdLst/>
              <a:ahLst/>
              <a:cxnLst/>
              <a:rect l="l" t="t" r="r" b="b"/>
              <a:pathLst>
                <a:path w="140" h="451" extrusionOk="0">
                  <a:moveTo>
                    <a:pt x="139" y="1"/>
                  </a:moveTo>
                  <a:cubicBezTo>
                    <a:pt x="139" y="174"/>
                    <a:pt x="1" y="312"/>
                    <a:pt x="1" y="450"/>
                  </a:cubicBezTo>
                  <a:lnTo>
                    <a:pt x="139" y="450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7258922" y="371942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7042387" y="3698335"/>
              <a:ext cx="471054" cy="307968"/>
            </a:xfrm>
            <a:custGeom>
              <a:avLst/>
              <a:gdLst/>
              <a:ahLst/>
              <a:cxnLst/>
              <a:rect l="l" t="t" r="r" b="b"/>
              <a:pathLst>
                <a:path w="23159" h="15141" extrusionOk="0">
                  <a:moveTo>
                    <a:pt x="23152" y="6040"/>
                  </a:moveTo>
                  <a:cubicBezTo>
                    <a:pt x="23156" y="6102"/>
                    <a:pt x="23159" y="6164"/>
                    <a:pt x="23159" y="6222"/>
                  </a:cubicBezTo>
                  <a:lnTo>
                    <a:pt x="23159" y="6049"/>
                  </a:lnTo>
                  <a:cubicBezTo>
                    <a:pt x="23157" y="6046"/>
                    <a:pt x="23154" y="6043"/>
                    <a:pt x="23152" y="6040"/>
                  </a:cubicBezTo>
                  <a:close/>
                  <a:moveTo>
                    <a:pt x="12374" y="11960"/>
                  </a:moveTo>
                  <a:cubicBezTo>
                    <a:pt x="12513" y="11960"/>
                    <a:pt x="12651" y="11960"/>
                    <a:pt x="12651" y="12098"/>
                  </a:cubicBezTo>
                  <a:lnTo>
                    <a:pt x="13239" y="12098"/>
                  </a:lnTo>
                  <a:cubicBezTo>
                    <a:pt x="13377" y="12098"/>
                    <a:pt x="13377" y="12271"/>
                    <a:pt x="13377" y="12271"/>
                  </a:cubicBezTo>
                  <a:cubicBezTo>
                    <a:pt x="13515" y="12824"/>
                    <a:pt x="13653" y="13550"/>
                    <a:pt x="13653" y="14138"/>
                  </a:cubicBezTo>
                  <a:cubicBezTo>
                    <a:pt x="13239" y="13412"/>
                    <a:pt x="12789" y="12686"/>
                    <a:pt x="12374" y="11960"/>
                  </a:cubicBezTo>
                  <a:close/>
                  <a:moveTo>
                    <a:pt x="15969" y="12962"/>
                  </a:moveTo>
                  <a:cubicBezTo>
                    <a:pt x="16246" y="12962"/>
                    <a:pt x="16695" y="13135"/>
                    <a:pt x="16972" y="13135"/>
                  </a:cubicBezTo>
                  <a:lnTo>
                    <a:pt x="16972" y="14138"/>
                  </a:lnTo>
                  <a:lnTo>
                    <a:pt x="16972" y="14414"/>
                  </a:lnTo>
                  <a:cubicBezTo>
                    <a:pt x="16833" y="14138"/>
                    <a:pt x="16695" y="13999"/>
                    <a:pt x="16557" y="13688"/>
                  </a:cubicBezTo>
                  <a:cubicBezTo>
                    <a:pt x="16419" y="13412"/>
                    <a:pt x="16246" y="13135"/>
                    <a:pt x="15969" y="12962"/>
                  </a:cubicBezTo>
                  <a:close/>
                  <a:moveTo>
                    <a:pt x="5738" y="1"/>
                  </a:moveTo>
                  <a:cubicBezTo>
                    <a:pt x="5185" y="450"/>
                    <a:pt x="4874" y="1038"/>
                    <a:pt x="4459" y="1591"/>
                  </a:cubicBezTo>
                  <a:cubicBezTo>
                    <a:pt x="4321" y="1902"/>
                    <a:pt x="4148" y="2178"/>
                    <a:pt x="3871" y="2316"/>
                  </a:cubicBezTo>
                  <a:cubicBezTo>
                    <a:pt x="3733" y="2766"/>
                    <a:pt x="3457" y="3042"/>
                    <a:pt x="3284" y="3319"/>
                  </a:cubicBezTo>
                  <a:cubicBezTo>
                    <a:pt x="2281" y="4632"/>
                    <a:pt x="1141" y="6049"/>
                    <a:pt x="138" y="7363"/>
                  </a:cubicBezTo>
                  <a:lnTo>
                    <a:pt x="138" y="7501"/>
                  </a:lnTo>
                  <a:cubicBezTo>
                    <a:pt x="138" y="7639"/>
                    <a:pt x="0" y="7778"/>
                    <a:pt x="0" y="7951"/>
                  </a:cubicBezTo>
                  <a:cubicBezTo>
                    <a:pt x="0" y="8089"/>
                    <a:pt x="138" y="8227"/>
                    <a:pt x="138" y="8365"/>
                  </a:cubicBezTo>
                  <a:cubicBezTo>
                    <a:pt x="277" y="7778"/>
                    <a:pt x="864" y="7363"/>
                    <a:pt x="1417" y="7225"/>
                  </a:cubicBezTo>
                  <a:cubicBezTo>
                    <a:pt x="2143" y="6222"/>
                    <a:pt x="2869" y="5358"/>
                    <a:pt x="3595" y="4321"/>
                  </a:cubicBezTo>
                  <a:cubicBezTo>
                    <a:pt x="3871" y="3906"/>
                    <a:pt x="4321" y="3319"/>
                    <a:pt x="4736" y="2766"/>
                  </a:cubicBezTo>
                  <a:cubicBezTo>
                    <a:pt x="5012" y="2316"/>
                    <a:pt x="5323" y="1902"/>
                    <a:pt x="5600" y="1452"/>
                  </a:cubicBezTo>
                  <a:cubicBezTo>
                    <a:pt x="5738" y="1176"/>
                    <a:pt x="5876" y="1038"/>
                    <a:pt x="6049" y="865"/>
                  </a:cubicBezTo>
                  <a:cubicBezTo>
                    <a:pt x="6740" y="1038"/>
                    <a:pt x="7328" y="1176"/>
                    <a:pt x="7916" y="1176"/>
                  </a:cubicBezTo>
                  <a:cubicBezTo>
                    <a:pt x="7604" y="1729"/>
                    <a:pt x="7190" y="2178"/>
                    <a:pt x="6913" y="2766"/>
                  </a:cubicBezTo>
                  <a:cubicBezTo>
                    <a:pt x="6326" y="3457"/>
                    <a:pt x="5876" y="4045"/>
                    <a:pt x="5323" y="4771"/>
                  </a:cubicBezTo>
                  <a:cubicBezTo>
                    <a:pt x="4597" y="5773"/>
                    <a:pt x="3871" y="6775"/>
                    <a:pt x="3284" y="7778"/>
                  </a:cubicBezTo>
                  <a:cubicBezTo>
                    <a:pt x="3457" y="8089"/>
                    <a:pt x="3595" y="8365"/>
                    <a:pt x="3733" y="8642"/>
                  </a:cubicBezTo>
                  <a:cubicBezTo>
                    <a:pt x="4597" y="7363"/>
                    <a:pt x="5461" y="6222"/>
                    <a:pt x="6326" y="4909"/>
                  </a:cubicBezTo>
                  <a:cubicBezTo>
                    <a:pt x="6740" y="4321"/>
                    <a:pt x="7190" y="3768"/>
                    <a:pt x="7604" y="3042"/>
                  </a:cubicBezTo>
                  <a:cubicBezTo>
                    <a:pt x="8054" y="2455"/>
                    <a:pt x="8469" y="1902"/>
                    <a:pt x="9056" y="1314"/>
                  </a:cubicBezTo>
                  <a:cubicBezTo>
                    <a:pt x="9644" y="1591"/>
                    <a:pt x="10370" y="1902"/>
                    <a:pt x="11234" y="2040"/>
                  </a:cubicBezTo>
                  <a:cubicBezTo>
                    <a:pt x="11925" y="2316"/>
                    <a:pt x="12789" y="2455"/>
                    <a:pt x="13653" y="2593"/>
                  </a:cubicBezTo>
                  <a:cubicBezTo>
                    <a:pt x="14103" y="2766"/>
                    <a:pt x="14517" y="2904"/>
                    <a:pt x="14967" y="2904"/>
                  </a:cubicBezTo>
                  <a:cubicBezTo>
                    <a:pt x="15382" y="3042"/>
                    <a:pt x="15831" y="3181"/>
                    <a:pt x="16419" y="3181"/>
                  </a:cubicBezTo>
                  <a:cubicBezTo>
                    <a:pt x="17283" y="3457"/>
                    <a:pt x="18147" y="3630"/>
                    <a:pt x="19149" y="3906"/>
                  </a:cubicBezTo>
                  <a:cubicBezTo>
                    <a:pt x="19011" y="4183"/>
                    <a:pt x="18838" y="4321"/>
                    <a:pt x="18700" y="4632"/>
                  </a:cubicBezTo>
                  <a:cubicBezTo>
                    <a:pt x="18423" y="4909"/>
                    <a:pt x="18285" y="5185"/>
                    <a:pt x="17974" y="5496"/>
                  </a:cubicBezTo>
                  <a:cubicBezTo>
                    <a:pt x="17836" y="5773"/>
                    <a:pt x="17559" y="6049"/>
                    <a:pt x="17421" y="6361"/>
                  </a:cubicBezTo>
                  <a:cubicBezTo>
                    <a:pt x="16833" y="6914"/>
                    <a:pt x="16419" y="7363"/>
                    <a:pt x="15969" y="7951"/>
                  </a:cubicBezTo>
                  <a:cubicBezTo>
                    <a:pt x="15243" y="9091"/>
                    <a:pt x="14517" y="10232"/>
                    <a:pt x="13653" y="11407"/>
                  </a:cubicBezTo>
                  <a:cubicBezTo>
                    <a:pt x="13515" y="11407"/>
                    <a:pt x="13377" y="11234"/>
                    <a:pt x="13239" y="11234"/>
                  </a:cubicBezTo>
                  <a:cubicBezTo>
                    <a:pt x="13100" y="11234"/>
                    <a:pt x="12789" y="11096"/>
                    <a:pt x="12513" y="11096"/>
                  </a:cubicBezTo>
                  <a:cubicBezTo>
                    <a:pt x="11925" y="10958"/>
                    <a:pt x="11510" y="10819"/>
                    <a:pt x="10923" y="10819"/>
                  </a:cubicBezTo>
                  <a:cubicBezTo>
                    <a:pt x="10370" y="10681"/>
                    <a:pt x="9920" y="10543"/>
                    <a:pt x="9333" y="10370"/>
                  </a:cubicBezTo>
                  <a:cubicBezTo>
                    <a:pt x="8780" y="10370"/>
                    <a:pt x="8330" y="10232"/>
                    <a:pt x="7777" y="10094"/>
                  </a:cubicBezTo>
                  <a:cubicBezTo>
                    <a:pt x="7190" y="9817"/>
                    <a:pt x="6464" y="9679"/>
                    <a:pt x="5738" y="9368"/>
                  </a:cubicBezTo>
                  <a:cubicBezTo>
                    <a:pt x="5012" y="9229"/>
                    <a:pt x="4459" y="9229"/>
                    <a:pt x="3733" y="9091"/>
                  </a:cubicBezTo>
                  <a:lnTo>
                    <a:pt x="3733" y="9229"/>
                  </a:lnTo>
                  <a:lnTo>
                    <a:pt x="3733" y="10094"/>
                  </a:lnTo>
                  <a:cubicBezTo>
                    <a:pt x="3733" y="10232"/>
                    <a:pt x="3871" y="10232"/>
                    <a:pt x="3871" y="10370"/>
                  </a:cubicBezTo>
                  <a:cubicBezTo>
                    <a:pt x="4010" y="10819"/>
                    <a:pt x="4148" y="11234"/>
                    <a:pt x="4459" y="11684"/>
                  </a:cubicBezTo>
                  <a:cubicBezTo>
                    <a:pt x="4459" y="11684"/>
                    <a:pt x="4597" y="11684"/>
                    <a:pt x="4597" y="11822"/>
                  </a:cubicBezTo>
                  <a:cubicBezTo>
                    <a:pt x="4874" y="11822"/>
                    <a:pt x="5185" y="11960"/>
                    <a:pt x="5323" y="11960"/>
                  </a:cubicBezTo>
                  <a:cubicBezTo>
                    <a:pt x="5012" y="11407"/>
                    <a:pt x="4736" y="10958"/>
                    <a:pt x="4459" y="10232"/>
                  </a:cubicBezTo>
                  <a:lnTo>
                    <a:pt x="4321" y="10094"/>
                  </a:lnTo>
                  <a:cubicBezTo>
                    <a:pt x="4597" y="10094"/>
                    <a:pt x="4736" y="10094"/>
                    <a:pt x="5012" y="10232"/>
                  </a:cubicBezTo>
                  <a:cubicBezTo>
                    <a:pt x="5323" y="10819"/>
                    <a:pt x="5738" y="11545"/>
                    <a:pt x="6049" y="12271"/>
                  </a:cubicBezTo>
                  <a:lnTo>
                    <a:pt x="6602" y="12271"/>
                  </a:lnTo>
                  <a:cubicBezTo>
                    <a:pt x="6602" y="12409"/>
                    <a:pt x="6740" y="12409"/>
                    <a:pt x="6913" y="12409"/>
                  </a:cubicBezTo>
                  <a:cubicBezTo>
                    <a:pt x="6464" y="11684"/>
                    <a:pt x="6049" y="11096"/>
                    <a:pt x="5738" y="10370"/>
                  </a:cubicBezTo>
                  <a:lnTo>
                    <a:pt x="5876" y="10370"/>
                  </a:lnTo>
                  <a:cubicBezTo>
                    <a:pt x="6187" y="10543"/>
                    <a:pt x="6464" y="10543"/>
                    <a:pt x="6913" y="10681"/>
                  </a:cubicBezTo>
                  <a:cubicBezTo>
                    <a:pt x="7190" y="11407"/>
                    <a:pt x="7466" y="11960"/>
                    <a:pt x="7777" y="12548"/>
                  </a:cubicBezTo>
                  <a:cubicBezTo>
                    <a:pt x="8054" y="12548"/>
                    <a:pt x="8330" y="12686"/>
                    <a:pt x="8469" y="12686"/>
                  </a:cubicBezTo>
                  <a:cubicBezTo>
                    <a:pt x="8192" y="12098"/>
                    <a:pt x="7916" y="11545"/>
                    <a:pt x="7604" y="10958"/>
                  </a:cubicBezTo>
                  <a:cubicBezTo>
                    <a:pt x="7916" y="10958"/>
                    <a:pt x="8192" y="11096"/>
                    <a:pt x="8469" y="11096"/>
                  </a:cubicBezTo>
                  <a:cubicBezTo>
                    <a:pt x="8780" y="11684"/>
                    <a:pt x="9056" y="12271"/>
                    <a:pt x="9333" y="12824"/>
                  </a:cubicBezTo>
                  <a:lnTo>
                    <a:pt x="9506" y="12962"/>
                  </a:lnTo>
                  <a:cubicBezTo>
                    <a:pt x="9644" y="12962"/>
                    <a:pt x="9920" y="12962"/>
                    <a:pt x="10197" y="13135"/>
                  </a:cubicBezTo>
                  <a:cubicBezTo>
                    <a:pt x="9782" y="12548"/>
                    <a:pt x="9506" y="11822"/>
                    <a:pt x="9194" y="11234"/>
                  </a:cubicBezTo>
                  <a:lnTo>
                    <a:pt x="9194" y="11234"/>
                  </a:lnTo>
                  <a:cubicBezTo>
                    <a:pt x="9333" y="11407"/>
                    <a:pt x="9506" y="11407"/>
                    <a:pt x="9644" y="11407"/>
                  </a:cubicBezTo>
                  <a:lnTo>
                    <a:pt x="9920" y="11407"/>
                  </a:lnTo>
                  <a:lnTo>
                    <a:pt x="9920" y="11545"/>
                  </a:lnTo>
                  <a:cubicBezTo>
                    <a:pt x="10370" y="12098"/>
                    <a:pt x="10646" y="12824"/>
                    <a:pt x="11061" y="13412"/>
                  </a:cubicBezTo>
                  <a:cubicBezTo>
                    <a:pt x="11372" y="13550"/>
                    <a:pt x="11649" y="13550"/>
                    <a:pt x="11787" y="13688"/>
                  </a:cubicBezTo>
                  <a:cubicBezTo>
                    <a:pt x="11510" y="12962"/>
                    <a:pt x="11061" y="12271"/>
                    <a:pt x="10646" y="11684"/>
                  </a:cubicBezTo>
                  <a:cubicBezTo>
                    <a:pt x="11061" y="11684"/>
                    <a:pt x="11372" y="11822"/>
                    <a:pt x="11649" y="11822"/>
                  </a:cubicBezTo>
                  <a:cubicBezTo>
                    <a:pt x="12098" y="12548"/>
                    <a:pt x="12513" y="13412"/>
                    <a:pt x="12962" y="14138"/>
                  </a:cubicBezTo>
                  <a:cubicBezTo>
                    <a:pt x="13515" y="14276"/>
                    <a:pt x="14103" y="14414"/>
                    <a:pt x="14517" y="14691"/>
                  </a:cubicBezTo>
                  <a:lnTo>
                    <a:pt x="14517" y="13688"/>
                  </a:lnTo>
                  <a:cubicBezTo>
                    <a:pt x="14690" y="13827"/>
                    <a:pt x="14829" y="14138"/>
                    <a:pt x="14967" y="14414"/>
                  </a:cubicBezTo>
                  <a:cubicBezTo>
                    <a:pt x="15105" y="14552"/>
                    <a:pt x="15105" y="14691"/>
                    <a:pt x="15243" y="14864"/>
                  </a:cubicBezTo>
                  <a:cubicBezTo>
                    <a:pt x="15382" y="14864"/>
                    <a:pt x="15693" y="15002"/>
                    <a:pt x="15831" y="15002"/>
                  </a:cubicBezTo>
                  <a:lnTo>
                    <a:pt x="16107" y="15002"/>
                  </a:lnTo>
                  <a:cubicBezTo>
                    <a:pt x="15554" y="14276"/>
                    <a:pt x="15105" y="13412"/>
                    <a:pt x="14690" y="12686"/>
                  </a:cubicBezTo>
                  <a:lnTo>
                    <a:pt x="14967" y="12686"/>
                  </a:lnTo>
                  <a:cubicBezTo>
                    <a:pt x="14967" y="12824"/>
                    <a:pt x="15105" y="12824"/>
                    <a:pt x="15105" y="12824"/>
                  </a:cubicBezTo>
                  <a:cubicBezTo>
                    <a:pt x="15243" y="12962"/>
                    <a:pt x="15554" y="13274"/>
                    <a:pt x="15693" y="13550"/>
                  </a:cubicBezTo>
                  <a:cubicBezTo>
                    <a:pt x="16107" y="13999"/>
                    <a:pt x="16419" y="14552"/>
                    <a:pt x="16695" y="15140"/>
                  </a:cubicBezTo>
                  <a:lnTo>
                    <a:pt x="17283" y="15140"/>
                  </a:lnTo>
                  <a:cubicBezTo>
                    <a:pt x="17421" y="15140"/>
                    <a:pt x="17697" y="15002"/>
                    <a:pt x="17836" y="15002"/>
                  </a:cubicBezTo>
                  <a:lnTo>
                    <a:pt x="17974" y="15002"/>
                  </a:lnTo>
                  <a:cubicBezTo>
                    <a:pt x="17974" y="14864"/>
                    <a:pt x="17836" y="14691"/>
                    <a:pt x="17836" y="14691"/>
                  </a:cubicBezTo>
                  <a:cubicBezTo>
                    <a:pt x="17974" y="14138"/>
                    <a:pt x="17974" y="13550"/>
                    <a:pt x="17836" y="12962"/>
                  </a:cubicBezTo>
                  <a:lnTo>
                    <a:pt x="17974" y="12824"/>
                  </a:lnTo>
                  <a:cubicBezTo>
                    <a:pt x="18562" y="11545"/>
                    <a:pt x="19426" y="10370"/>
                    <a:pt x="20290" y="9091"/>
                  </a:cubicBezTo>
                  <a:cubicBezTo>
                    <a:pt x="20290" y="8953"/>
                    <a:pt x="20152" y="8815"/>
                    <a:pt x="20152" y="8642"/>
                  </a:cubicBezTo>
                  <a:cubicBezTo>
                    <a:pt x="20152" y="8504"/>
                    <a:pt x="20013" y="8365"/>
                    <a:pt x="19875" y="8089"/>
                  </a:cubicBezTo>
                  <a:cubicBezTo>
                    <a:pt x="19875" y="8227"/>
                    <a:pt x="19702" y="8365"/>
                    <a:pt x="19702" y="8504"/>
                  </a:cubicBezTo>
                  <a:cubicBezTo>
                    <a:pt x="18838" y="9817"/>
                    <a:pt x="17974" y="10958"/>
                    <a:pt x="17283" y="12271"/>
                  </a:cubicBezTo>
                  <a:cubicBezTo>
                    <a:pt x="16419" y="12098"/>
                    <a:pt x="15554" y="11960"/>
                    <a:pt x="14690" y="11684"/>
                  </a:cubicBezTo>
                  <a:lnTo>
                    <a:pt x="14517" y="11684"/>
                  </a:lnTo>
                  <a:cubicBezTo>
                    <a:pt x="15382" y="10543"/>
                    <a:pt x="16246" y="9091"/>
                    <a:pt x="17110" y="7951"/>
                  </a:cubicBezTo>
                  <a:cubicBezTo>
                    <a:pt x="17697" y="7225"/>
                    <a:pt x="18285" y="6637"/>
                    <a:pt x="18838" y="5911"/>
                  </a:cubicBezTo>
                  <a:cubicBezTo>
                    <a:pt x="19149" y="5496"/>
                    <a:pt x="19426" y="5047"/>
                    <a:pt x="19702" y="4494"/>
                  </a:cubicBezTo>
                  <a:lnTo>
                    <a:pt x="20290" y="4494"/>
                  </a:lnTo>
                  <a:cubicBezTo>
                    <a:pt x="20739" y="4632"/>
                    <a:pt x="21292" y="4771"/>
                    <a:pt x="21880" y="5047"/>
                  </a:cubicBezTo>
                  <a:lnTo>
                    <a:pt x="22018" y="5047"/>
                  </a:lnTo>
                  <a:cubicBezTo>
                    <a:pt x="22464" y="5184"/>
                    <a:pt x="22876" y="5628"/>
                    <a:pt x="23152" y="6040"/>
                  </a:cubicBezTo>
                  <a:lnTo>
                    <a:pt x="23152" y="6040"/>
                  </a:lnTo>
                  <a:cubicBezTo>
                    <a:pt x="23125" y="5622"/>
                    <a:pt x="23020" y="5131"/>
                    <a:pt x="23020" y="4771"/>
                  </a:cubicBezTo>
                  <a:cubicBezTo>
                    <a:pt x="23020" y="4771"/>
                    <a:pt x="23020" y="4632"/>
                    <a:pt x="22882" y="4494"/>
                  </a:cubicBezTo>
                  <a:cubicBezTo>
                    <a:pt x="22882" y="4494"/>
                    <a:pt x="22744" y="4321"/>
                    <a:pt x="22606" y="4321"/>
                  </a:cubicBezTo>
                  <a:cubicBezTo>
                    <a:pt x="22156" y="4183"/>
                    <a:pt x="21742" y="4045"/>
                    <a:pt x="21292" y="3906"/>
                  </a:cubicBezTo>
                  <a:cubicBezTo>
                    <a:pt x="21016" y="3768"/>
                    <a:pt x="20566" y="3768"/>
                    <a:pt x="20152" y="3630"/>
                  </a:cubicBezTo>
                  <a:lnTo>
                    <a:pt x="20152" y="3457"/>
                  </a:lnTo>
                  <a:cubicBezTo>
                    <a:pt x="20152" y="3319"/>
                    <a:pt x="20013" y="3181"/>
                    <a:pt x="20013" y="3181"/>
                  </a:cubicBezTo>
                  <a:lnTo>
                    <a:pt x="19702" y="3181"/>
                  </a:lnTo>
                  <a:cubicBezTo>
                    <a:pt x="18147" y="2593"/>
                    <a:pt x="16557" y="2455"/>
                    <a:pt x="14967" y="2040"/>
                  </a:cubicBezTo>
                  <a:cubicBezTo>
                    <a:pt x="14517" y="2040"/>
                    <a:pt x="14241" y="1902"/>
                    <a:pt x="13826" y="1729"/>
                  </a:cubicBezTo>
                  <a:cubicBezTo>
                    <a:pt x="13515" y="1729"/>
                    <a:pt x="13100" y="1591"/>
                    <a:pt x="12789" y="1452"/>
                  </a:cubicBezTo>
                  <a:cubicBezTo>
                    <a:pt x="12098" y="1314"/>
                    <a:pt x="11372" y="1176"/>
                    <a:pt x="10646" y="1038"/>
                  </a:cubicBezTo>
                  <a:cubicBezTo>
                    <a:pt x="10197" y="865"/>
                    <a:pt x="9644" y="726"/>
                    <a:pt x="9194" y="450"/>
                  </a:cubicBezTo>
                  <a:lnTo>
                    <a:pt x="8780" y="450"/>
                  </a:lnTo>
                  <a:cubicBezTo>
                    <a:pt x="8641" y="450"/>
                    <a:pt x="8641" y="312"/>
                    <a:pt x="8469" y="312"/>
                  </a:cubicBezTo>
                  <a:lnTo>
                    <a:pt x="7916" y="312"/>
                  </a:lnTo>
                  <a:cubicBezTo>
                    <a:pt x="7328" y="312"/>
                    <a:pt x="6740" y="173"/>
                    <a:pt x="6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7045193" y="3800989"/>
              <a:ext cx="474573" cy="240459"/>
            </a:xfrm>
            <a:custGeom>
              <a:avLst/>
              <a:gdLst/>
              <a:ahLst/>
              <a:cxnLst/>
              <a:rect l="l" t="t" r="r" b="b"/>
              <a:pathLst>
                <a:path w="23332" h="11822" extrusionOk="0">
                  <a:moveTo>
                    <a:pt x="3595" y="4908"/>
                  </a:moveTo>
                  <a:lnTo>
                    <a:pt x="3595" y="5047"/>
                  </a:lnTo>
                  <a:cubicBezTo>
                    <a:pt x="3595" y="5080"/>
                    <a:pt x="3603" y="5105"/>
                    <a:pt x="3615" y="5126"/>
                  </a:cubicBezTo>
                  <a:lnTo>
                    <a:pt x="3615" y="5126"/>
                  </a:lnTo>
                  <a:cubicBezTo>
                    <a:pt x="3595" y="5053"/>
                    <a:pt x="3595" y="4981"/>
                    <a:pt x="3595" y="4908"/>
                  </a:cubicBezTo>
                  <a:close/>
                  <a:moveTo>
                    <a:pt x="3615" y="5126"/>
                  </a:moveTo>
                  <a:cubicBezTo>
                    <a:pt x="3633" y="5192"/>
                    <a:pt x="3668" y="5257"/>
                    <a:pt x="3733" y="5323"/>
                  </a:cubicBezTo>
                  <a:cubicBezTo>
                    <a:pt x="3733" y="5218"/>
                    <a:pt x="3653" y="5193"/>
                    <a:pt x="3615" y="5126"/>
                  </a:cubicBezTo>
                  <a:close/>
                  <a:moveTo>
                    <a:pt x="1418" y="3906"/>
                  </a:moveTo>
                  <a:lnTo>
                    <a:pt x="1418" y="3906"/>
                  </a:lnTo>
                  <a:cubicBezTo>
                    <a:pt x="1729" y="4044"/>
                    <a:pt x="2005" y="4182"/>
                    <a:pt x="2454" y="4321"/>
                  </a:cubicBezTo>
                  <a:cubicBezTo>
                    <a:pt x="2282" y="4321"/>
                    <a:pt x="2282" y="4459"/>
                    <a:pt x="2282" y="4459"/>
                  </a:cubicBezTo>
                  <a:cubicBezTo>
                    <a:pt x="2282" y="4908"/>
                    <a:pt x="2454" y="5323"/>
                    <a:pt x="2593" y="5634"/>
                  </a:cubicBezTo>
                  <a:lnTo>
                    <a:pt x="2593" y="5772"/>
                  </a:lnTo>
                  <a:cubicBezTo>
                    <a:pt x="2593" y="5911"/>
                    <a:pt x="2731" y="6187"/>
                    <a:pt x="2731" y="6360"/>
                  </a:cubicBezTo>
                  <a:lnTo>
                    <a:pt x="2593" y="6187"/>
                  </a:lnTo>
                  <a:cubicBezTo>
                    <a:pt x="2143" y="5496"/>
                    <a:pt x="1729" y="4770"/>
                    <a:pt x="1418" y="3906"/>
                  </a:cubicBezTo>
                  <a:close/>
                  <a:moveTo>
                    <a:pt x="864" y="4182"/>
                  </a:moveTo>
                  <a:lnTo>
                    <a:pt x="864" y="4182"/>
                  </a:lnTo>
                  <a:cubicBezTo>
                    <a:pt x="1418" y="5185"/>
                    <a:pt x="1867" y="6049"/>
                    <a:pt x="2454" y="7051"/>
                  </a:cubicBezTo>
                  <a:cubicBezTo>
                    <a:pt x="2143" y="6913"/>
                    <a:pt x="2005" y="6913"/>
                    <a:pt x="1729" y="6775"/>
                  </a:cubicBezTo>
                  <a:cubicBezTo>
                    <a:pt x="1590" y="6637"/>
                    <a:pt x="1418" y="6637"/>
                    <a:pt x="1279" y="6498"/>
                  </a:cubicBezTo>
                  <a:cubicBezTo>
                    <a:pt x="1141" y="5772"/>
                    <a:pt x="1003" y="5047"/>
                    <a:pt x="864" y="4182"/>
                  </a:cubicBezTo>
                  <a:close/>
                  <a:moveTo>
                    <a:pt x="3595" y="7501"/>
                  </a:moveTo>
                  <a:lnTo>
                    <a:pt x="4010" y="7915"/>
                  </a:lnTo>
                  <a:cubicBezTo>
                    <a:pt x="4010" y="8088"/>
                    <a:pt x="4183" y="8365"/>
                    <a:pt x="4321" y="8503"/>
                  </a:cubicBezTo>
                  <a:cubicBezTo>
                    <a:pt x="4010" y="8365"/>
                    <a:pt x="3872" y="8365"/>
                    <a:pt x="3733" y="8227"/>
                  </a:cubicBezTo>
                  <a:cubicBezTo>
                    <a:pt x="3595" y="7915"/>
                    <a:pt x="3595" y="7639"/>
                    <a:pt x="3595" y="7501"/>
                  </a:cubicBezTo>
                  <a:close/>
                  <a:moveTo>
                    <a:pt x="21742" y="0"/>
                  </a:moveTo>
                  <a:cubicBezTo>
                    <a:pt x="21604" y="138"/>
                    <a:pt x="21465" y="449"/>
                    <a:pt x="21292" y="588"/>
                  </a:cubicBezTo>
                  <a:cubicBezTo>
                    <a:pt x="21154" y="864"/>
                    <a:pt x="21016" y="1314"/>
                    <a:pt x="20739" y="1590"/>
                  </a:cubicBezTo>
                  <a:cubicBezTo>
                    <a:pt x="20428" y="2039"/>
                    <a:pt x="20152" y="2592"/>
                    <a:pt x="19737" y="3042"/>
                  </a:cubicBezTo>
                  <a:cubicBezTo>
                    <a:pt x="19875" y="3318"/>
                    <a:pt x="20014" y="3457"/>
                    <a:pt x="20014" y="3595"/>
                  </a:cubicBezTo>
                  <a:cubicBezTo>
                    <a:pt x="20014" y="3768"/>
                    <a:pt x="20152" y="3906"/>
                    <a:pt x="20152" y="4044"/>
                  </a:cubicBezTo>
                  <a:cubicBezTo>
                    <a:pt x="20152" y="4044"/>
                    <a:pt x="20290" y="4044"/>
                    <a:pt x="20290" y="3906"/>
                  </a:cubicBezTo>
                  <a:cubicBezTo>
                    <a:pt x="20739" y="3318"/>
                    <a:pt x="21154" y="2592"/>
                    <a:pt x="21604" y="2039"/>
                  </a:cubicBezTo>
                  <a:cubicBezTo>
                    <a:pt x="21742" y="1728"/>
                    <a:pt x="21880" y="1452"/>
                    <a:pt x="22157" y="1002"/>
                  </a:cubicBezTo>
                  <a:cubicBezTo>
                    <a:pt x="22329" y="2039"/>
                    <a:pt x="22329" y="3042"/>
                    <a:pt x="22329" y="4044"/>
                  </a:cubicBezTo>
                  <a:cubicBezTo>
                    <a:pt x="22329" y="4044"/>
                    <a:pt x="22329" y="4182"/>
                    <a:pt x="22468" y="4182"/>
                  </a:cubicBezTo>
                  <a:cubicBezTo>
                    <a:pt x="22329" y="4321"/>
                    <a:pt x="22157" y="4459"/>
                    <a:pt x="22018" y="4632"/>
                  </a:cubicBezTo>
                  <a:cubicBezTo>
                    <a:pt x="21880" y="4908"/>
                    <a:pt x="21742" y="5047"/>
                    <a:pt x="21604" y="5323"/>
                  </a:cubicBezTo>
                  <a:cubicBezTo>
                    <a:pt x="21292" y="5772"/>
                    <a:pt x="21016" y="6187"/>
                    <a:pt x="20739" y="6637"/>
                  </a:cubicBezTo>
                  <a:cubicBezTo>
                    <a:pt x="20152" y="7501"/>
                    <a:pt x="19737" y="8503"/>
                    <a:pt x="19011" y="9367"/>
                  </a:cubicBezTo>
                  <a:cubicBezTo>
                    <a:pt x="18700" y="9817"/>
                    <a:pt x="18285" y="10231"/>
                    <a:pt x="17836" y="10681"/>
                  </a:cubicBezTo>
                  <a:lnTo>
                    <a:pt x="17836" y="9955"/>
                  </a:lnTo>
                  <a:lnTo>
                    <a:pt x="17698" y="9955"/>
                  </a:lnTo>
                  <a:cubicBezTo>
                    <a:pt x="17559" y="9955"/>
                    <a:pt x="17283" y="10093"/>
                    <a:pt x="17145" y="10093"/>
                  </a:cubicBezTo>
                  <a:lnTo>
                    <a:pt x="16557" y="10093"/>
                  </a:lnTo>
                  <a:cubicBezTo>
                    <a:pt x="16695" y="10093"/>
                    <a:pt x="16695" y="10231"/>
                    <a:pt x="16695" y="10231"/>
                  </a:cubicBezTo>
                  <a:cubicBezTo>
                    <a:pt x="16695" y="10370"/>
                    <a:pt x="16834" y="10370"/>
                    <a:pt x="16972" y="10370"/>
                  </a:cubicBezTo>
                  <a:lnTo>
                    <a:pt x="16972" y="10957"/>
                  </a:lnTo>
                  <a:cubicBezTo>
                    <a:pt x="16834" y="10819"/>
                    <a:pt x="16695" y="10819"/>
                    <a:pt x="16695" y="10819"/>
                  </a:cubicBezTo>
                  <a:cubicBezTo>
                    <a:pt x="16419" y="10681"/>
                    <a:pt x="16281" y="10370"/>
                    <a:pt x="16108" y="10231"/>
                  </a:cubicBezTo>
                  <a:cubicBezTo>
                    <a:pt x="15969" y="10093"/>
                    <a:pt x="15969" y="10093"/>
                    <a:pt x="15969" y="9955"/>
                  </a:cubicBezTo>
                  <a:lnTo>
                    <a:pt x="15693" y="9955"/>
                  </a:lnTo>
                  <a:cubicBezTo>
                    <a:pt x="15555" y="9955"/>
                    <a:pt x="15244" y="9817"/>
                    <a:pt x="15105" y="9817"/>
                  </a:cubicBezTo>
                  <a:cubicBezTo>
                    <a:pt x="15244" y="10093"/>
                    <a:pt x="15555" y="10370"/>
                    <a:pt x="15693" y="10681"/>
                  </a:cubicBezTo>
                  <a:cubicBezTo>
                    <a:pt x="15416" y="10508"/>
                    <a:pt x="15105" y="10508"/>
                    <a:pt x="14829" y="10370"/>
                  </a:cubicBezTo>
                  <a:lnTo>
                    <a:pt x="14552" y="10370"/>
                  </a:lnTo>
                  <a:cubicBezTo>
                    <a:pt x="14552" y="10093"/>
                    <a:pt x="14379" y="9817"/>
                    <a:pt x="14379" y="9644"/>
                  </a:cubicBezTo>
                  <a:cubicBezTo>
                    <a:pt x="13965" y="9367"/>
                    <a:pt x="13377" y="9229"/>
                    <a:pt x="12824" y="9091"/>
                  </a:cubicBezTo>
                  <a:lnTo>
                    <a:pt x="12824" y="9091"/>
                  </a:lnTo>
                  <a:cubicBezTo>
                    <a:pt x="13101" y="9505"/>
                    <a:pt x="13377" y="9955"/>
                    <a:pt x="13515" y="10370"/>
                  </a:cubicBezTo>
                  <a:lnTo>
                    <a:pt x="13515" y="10681"/>
                  </a:lnTo>
                  <a:cubicBezTo>
                    <a:pt x="13239" y="10681"/>
                    <a:pt x="13101" y="10681"/>
                    <a:pt x="12824" y="10508"/>
                  </a:cubicBezTo>
                  <a:cubicBezTo>
                    <a:pt x="12375" y="9955"/>
                    <a:pt x="12098" y="9229"/>
                    <a:pt x="11649" y="8641"/>
                  </a:cubicBezTo>
                  <a:cubicBezTo>
                    <a:pt x="11511" y="8503"/>
                    <a:pt x="11234" y="8503"/>
                    <a:pt x="10923" y="8365"/>
                  </a:cubicBezTo>
                  <a:lnTo>
                    <a:pt x="10923" y="8365"/>
                  </a:lnTo>
                  <a:cubicBezTo>
                    <a:pt x="11234" y="9091"/>
                    <a:pt x="11649" y="9644"/>
                    <a:pt x="12098" y="10370"/>
                  </a:cubicBezTo>
                  <a:lnTo>
                    <a:pt x="11787" y="10370"/>
                  </a:lnTo>
                  <a:cubicBezTo>
                    <a:pt x="11649" y="10370"/>
                    <a:pt x="11511" y="10231"/>
                    <a:pt x="11372" y="10231"/>
                  </a:cubicBezTo>
                  <a:cubicBezTo>
                    <a:pt x="10785" y="9505"/>
                    <a:pt x="10370" y="8780"/>
                    <a:pt x="10059" y="8088"/>
                  </a:cubicBezTo>
                  <a:cubicBezTo>
                    <a:pt x="9782" y="7915"/>
                    <a:pt x="9506" y="7915"/>
                    <a:pt x="9368" y="7915"/>
                  </a:cubicBezTo>
                  <a:lnTo>
                    <a:pt x="9195" y="7777"/>
                  </a:lnTo>
                  <a:lnTo>
                    <a:pt x="9195" y="7777"/>
                  </a:lnTo>
                  <a:cubicBezTo>
                    <a:pt x="9368" y="7916"/>
                    <a:pt x="9368" y="8088"/>
                    <a:pt x="9506" y="8227"/>
                  </a:cubicBezTo>
                  <a:cubicBezTo>
                    <a:pt x="9782" y="8780"/>
                    <a:pt x="10059" y="9505"/>
                    <a:pt x="10508" y="10093"/>
                  </a:cubicBezTo>
                  <a:cubicBezTo>
                    <a:pt x="10232" y="9955"/>
                    <a:pt x="10059" y="9955"/>
                    <a:pt x="9782" y="9955"/>
                  </a:cubicBezTo>
                  <a:cubicBezTo>
                    <a:pt x="9368" y="9229"/>
                    <a:pt x="8918" y="8503"/>
                    <a:pt x="8503" y="7915"/>
                  </a:cubicBezTo>
                  <a:cubicBezTo>
                    <a:pt x="8503" y="7777"/>
                    <a:pt x="8503" y="7777"/>
                    <a:pt x="8331" y="7639"/>
                  </a:cubicBezTo>
                  <a:cubicBezTo>
                    <a:pt x="8192" y="7639"/>
                    <a:pt x="7916" y="7501"/>
                    <a:pt x="7639" y="7501"/>
                  </a:cubicBezTo>
                  <a:cubicBezTo>
                    <a:pt x="7639" y="7639"/>
                    <a:pt x="7778" y="7777"/>
                    <a:pt x="7778" y="7777"/>
                  </a:cubicBezTo>
                  <a:cubicBezTo>
                    <a:pt x="8192" y="8503"/>
                    <a:pt x="8642" y="9091"/>
                    <a:pt x="8918" y="9644"/>
                  </a:cubicBezTo>
                  <a:cubicBezTo>
                    <a:pt x="8780" y="9644"/>
                    <a:pt x="8503" y="9505"/>
                    <a:pt x="8192" y="9505"/>
                  </a:cubicBezTo>
                  <a:lnTo>
                    <a:pt x="8192" y="9367"/>
                  </a:lnTo>
                  <a:cubicBezTo>
                    <a:pt x="7639" y="8641"/>
                    <a:pt x="7190" y="8088"/>
                    <a:pt x="6775" y="7362"/>
                  </a:cubicBezTo>
                  <a:cubicBezTo>
                    <a:pt x="6602" y="7362"/>
                    <a:pt x="6464" y="7362"/>
                    <a:pt x="6464" y="7224"/>
                  </a:cubicBezTo>
                  <a:lnTo>
                    <a:pt x="5911" y="7224"/>
                  </a:lnTo>
                  <a:cubicBezTo>
                    <a:pt x="6464" y="7915"/>
                    <a:pt x="6913" y="8641"/>
                    <a:pt x="7466" y="9367"/>
                  </a:cubicBezTo>
                  <a:cubicBezTo>
                    <a:pt x="7190" y="9229"/>
                    <a:pt x="6913" y="9229"/>
                    <a:pt x="6602" y="9091"/>
                  </a:cubicBezTo>
                  <a:lnTo>
                    <a:pt x="6464" y="9091"/>
                  </a:lnTo>
                  <a:cubicBezTo>
                    <a:pt x="6188" y="8365"/>
                    <a:pt x="5600" y="7639"/>
                    <a:pt x="5185" y="6913"/>
                  </a:cubicBezTo>
                  <a:cubicBezTo>
                    <a:pt x="5047" y="6913"/>
                    <a:pt x="4736" y="6775"/>
                    <a:pt x="4459" y="6775"/>
                  </a:cubicBezTo>
                  <a:cubicBezTo>
                    <a:pt x="4459" y="6637"/>
                    <a:pt x="4321" y="6637"/>
                    <a:pt x="4321" y="6637"/>
                  </a:cubicBezTo>
                  <a:lnTo>
                    <a:pt x="4321" y="6637"/>
                  </a:lnTo>
                  <a:cubicBezTo>
                    <a:pt x="4736" y="7362"/>
                    <a:pt x="5323" y="8088"/>
                    <a:pt x="5738" y="8952"/>
                  </a:cubicBezTo>
                  <a:cubicBezTo>
                    <a:pt x="5600" y="8780"/>
                    <a:pt x="5323" y="8780"/>
                    <a:pt x="5185" y="8780"/>
                  </a:cubicBezTo>
                  <a:lnTo>
                    <a:pt x="5185" y="8641"/>
                  </a:lnTo>
                  <a:cubicBezTo>
                    <a:pt x="5047" y="8641"/>
                    <a:pt x="5047" y="8641"/>
                    <a:pt x="5047" y="8503"/>
                  </a:cubicBezTo>
                  <a:cubicBezTo>
                    <a:pt x="4736" y="8227"/>
                    <a:pt x="4598" y="7777"/>
                    <a:pt x="4321" y="7501"/>
                  </a:cubicBezTo>
                  <a:cubicBezTo>
                    <a:pt x="4183" y="7051"/>
                    <a:pt x="3872" y="6775"/>
                    <a:pt x="3595" y="6498"/>
                  </a:cubicBezTo>
                  <a:lnTo>
                    <a:pt x="3595" y="6360"/>
                  </a:lnTo>
                  <a:cubicBezTo>
                    <a:pt x="3595" y="6187"/>
                    <a:pt x="3595" y="6049"/>
                    <a:pt x="3457" y="5772"/>
                  </a:cubicBezTo>
                  <a:cubicBezTo>
                    <a:pt x="3457" y="5634"/>
                    <a:pt x="3457" y="5323"/>
                    <a:pt x="3319" y="5047"/>
                  </a:cubicBezTo>
                  <a:lnTo>
                    <a:pt x="3319" y="4908"/>
                  </a:lnTo>
                  <a:lnTo>
                    <a:pt x="3595" y="4908"/>
                  </a:lnTo>
                  <a:lnTo>
                    <a:pt x="3595" y="4182"/>
                  </a:lnTo>
                  <a:lnTo>
                    <a:pt x="3595" y="4044"/>
                  </a:lnTo>
                  <a:lnTo>
                    <a:pt x="3457" y="4044"/>
                  </a:lnTo>
                  <a:cubicBezTo>
                    <a:pt x="3457" y="3906"/>
                    <a:pt x="3595" y="3768"/>
                    <a:pt x="3595" y="3595"/>
                  </a:cubicBezTo>
                  <a:cubicBezTo>
                    <a:pt x="3457" y="3318"/>
                    <a:pt x="3319" y="3042"/>
                    <a:pt x="3146" y="2731"/>
                  </a:cubicBezTo>
                  <a:cubicBezTo>
                    <a:pt x="3008" y="3042"/>
                    <a:pt x="2869" y="3180"/>
                    <a:pt x="2731" y="3457"/>
                  </a:cubicBezTo>
                  <a:lnTo>
                    <a:pt x="2593" y="3457"/>
                  </a:lnTo>
                  <a:cubicBezTo>
                    <a:pt x="2143" y="3318"/>
                    <a:pt x="1590" y="3042"/>
                    <a:pt x="1141" y="2592"/>
                  </a:cubicBezTo>
                  <a:lnTo>
                    <a:pt x="1003" y="2592"/>
                  </a:lnTo>
                  <a:cubicBezTo>
                    <a:pt x="1141" y="2454"/>
                    <a:pt x="1141" y="2316"/>
                    <a:pt x="1279" y="2178"/>
                  </a:cubicBezTo>
                  <a:lnTo>
                    <a:pt x="1279" y="2178"/>
                  </a:lnTo>
                  <a:cubicBezTo>
                    <a:pt x="726" y="2316"/>
                    <a:pt x="139" y="2731"/>
                    <a:pt x="0" y="3318"/>
                  </a:cubicBezTo>
                  <a:cubicBezTo>
                    <a:pt x="0" y="4459"/>
                    <a:pt x="139" y="5634"/>
                    <a:pt x="415" y="6775"/>
                  </a:cubicBezTo>
                  <a:cubicBezTo>
                    <a:pt x="415" y="6913"/>
                    <a:pt x="553" y="6913"/>
                    <a:pt x="553" y="7051"/>
                  </a:cubicBezTo>
                  <a:lnTo>
                    <a:pt x="726" y="7224"/>
                  </a:lnTo>
                  <a:cubicBezTo>
                    <a:pt x="1418" y="7639"/>
                    <a:pt x="2005" y="7777"/>
                    <a:pt x="2731" y="8088"/>
                  </a:cubicBezTo>
                  <a:cubicBezTo>
                    <a:pt x="2731" y="8227"/>
                    <a:pt x="2869" y="8503"/>
                    <a:pt x="2869" y="8641"/>
                  </a:cubicBezTo>
                  <a:cubicBezTo>
                    <a:pt x="2869" y="8780"/>
                    <a:pt x="2869" y="8952"/>
                    <a:pt x="3008" y="8952"/>
                  </a:cubicBezTo>
                  <a:lnTo>
                    <a:pt x="3146" y="9091"/>
                  </a:lnTo>
                  <a:cubicBezTo>
                    <a:pt x="4874" y="9644"/>
                    <a:pt x="6602" y="10093"/>
                    <a:pt x="8503" y="10508"/>
                  </a:cubicBezTo>
                  <a:cubicBezTo>
                    <a:pt x="9368" y="10681"/>
                    <a:pt x="10232" y="10957"/>
                    <a:pt x="11234" y="11095"/>
                  </a:cubicBezTo>
                  <a:cubicBezTo>
                    <a:pt x="11649" y="11234"/>
                    <a:pt x="12098" y="11234"/>
                    <a:pt x="12513" y="11372"/>
                  </a:cubicBezTo>
                  <a:cubicBezTo>
                    <a:pt x="12962" y="11545"/>
                    <a:pt x="13377" y="11545"/>
                    <a:pt x="13826" y="11683"/>
                  </a:cubicBezTo>
                  <a:cubicBezTo>
                    <a:pt x="14103" y="11683"/>
                    <a:pt x="14241" y="11683"/>
                    <a:pt x="14379" y="11545"/>
                  </a:cubicBezTo>
                  <a:lnTo>
                    <a:pt x="14379" y="11372"/>
                  </a:lnTo>
                  <a:lnTo>
                    <a:pt x="14552" y="11234"/>
                  </a:lnTo>
                  <a:cubicBezTo>
                    <a:pt x="15416" y="11545"/>
                    <a:pt x="16281" y="11683"/>
                    <a:pt x="17283" y="11821"/>
                  </a:cubicBezTo>
                  <a:lnTo>
                    <a:pt x="17559" y="11821"/>
                  </a:lnTo>
                  <a:cubicBezTo>
                    <a:pt x="17559" y="11821"/>
                    <a:pt x="17698" y="11821"/>
                    <a:pt x="17836" y="11683"/>
                  </a:cubicBezTo>
                  <a:cubicBezTo>
                    <a:pt x="18424" y="11234"/>
                    <a:pt x="19011" y="10819"/>
                    <a:pt x="19426" y="10231"/>
                  </a:cubicBezTo>
                  <a:cubicBezTo>
                    <a:pt x="19875" y="9644"/>
                    <a:pt x="20290" y="8952"/>
                    <a:pt x="20739" y="8365"/>
                  </a:cubicBezTo>
                  <a:cubicBezTo>
                    <a:pt x="21154" y="7639"/>
                    <a:pt x="21604" y="7051"/>
                    <a:pt x="21880" y="6498"/>
                  </a:cubicBezTo>
                  <a:cubicBezTo>
                    <a:pt x="22157" y="6049"/>
                    <a:pt x="22329" y="5772"/>
                    <a:pt x="22468" y="5496"/>
                  </a:cubicBezTo>
                  <a:cubicBezTo>
                    <a:pt x="22606" y="5323"/>
                    <a:pt x="22744" y="5185"/>
                    <a:pt x="22744" y="5047"/>
                  </a:cubicBezTo>
                  <a:lnTo>
                    <a:pt x="23194" y="4632"/>
                  </a:lnTo>
                  <a:lnTo>
                    <a:pt x="23194" y="4321"/>
                  </a:lnTo>
                  <a:cubicBezTo>
                    <a:pt x="23194" y="4182"/>
                    <a:pt x="23332" y="4182"/>
                    <a:pt x="23332" y="4044"/>
                  </a:cubicBezTo>
                  <a:cubicBezTo>
                    <a:pt x="23194" y="3042"/>
                    <a:pt x="23194" y="2039"/>
                    <a:pt x="23021" y="1175"/>
                  </a:cubicBezTo>
                  <a:lnTo>
                    <a:pt x="23021" y="1002"/>
                  </a:lnTo>
                  <a:cubicBezTo>
                    <a:pt x="22744" y="588"/>
                    <a:pt x="22329" y="138"/>
                    <a:pt x="218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7200568" y="3763015"/>
              <a:ext cx="143438" cy="137824"/>
            </a:xfrm>
            <a:custGeom>
              <a:avLst/>
              <a:gdLst/>
              <a:ahLst/>
              <a:cxnLst/>
              <a:rect l="l" t="t" r="r" b="b"/>
              <a:pathLst>
                <a:path w="7052" h="6776" extrusionOk="0">
                  <a:moveTo>
                    <a:pt x="3146" y="1"/>
                  </a:moveTo>
                  <a:cubicBezTo>
                    <a:pt x="2731" y="1"/>
                    <a:pt x="2143" y="139"/>
                    <a:pt x="1729" y="450"/>
                  </a:cubicBezTo>
                  <a:cubicBezTo>
                    <a:pt x="1279" y="588"/>
                    <a:pt x="1003" y="1003"/>
                    <a:pt x="692" y="1452"/>
                  </a:cubicBezTo>
                  <a:cubicBezTo>
                    <a:pt x="553" y="1591"/>
                    <a:pt x="553" y="1729"/>
                    <a:pt x="415" y="1867"/>
                  </a:cubicBezTo>
                  <a:cubicBezTo>
                    <a:pt x="277" y="2178"/>
                    <a:pt x="139" y="2455"/>
                    <a:pt x="139" y="2731"/>
                  </a:cubicBezTo>
                  <a:cubicBezTo>
                    <a:pt x="0" y="3457"/>
                    <a:pt x="139" y="4045"/>
                    <a:pt x="277" y="4598"/>
                  </a:cubicBezTo>
                  <a:cubicBezTo>
                    <a:pt x="415" y="4909"/>
                    <a:pt x="553" y="5185"/>
                    <a:pt x="864" y="5462"/>
                  </a:cubicBezTo>
                  <a:cubicBezTo>
                    <a:pt x="1003" y="5635"/>
                    <a:pt x="1279" y="5911"/>
                    <a:pt x="1556" y="6049"/>
                  </a:cubicBezTo>
                  <a:cubicBezTo>
                    <a:pt x="1867" y="6188"/>
                    <a:pt x="2143" y="6326"/>
                    <a:pt x="2282" y="6499"/>
                  </a:cubicBezTo>
                  <a:cubicBezTo>
                    <a:pt x="2593" y="6499"/>
                    <a:pt x="2869" y="6637"/>
                    <a:pt x="3284" y="6637"/>
                  </a:cubicBezTo>
                  <a:cubicBezTo>
                    <a:pt x="3595" y="6775"/>
                    <a:pt x="3872" y="6775"/>
                    <a:pt x="4010" y="6775"/>
                  </a:cubicBezTo>
                  <a:cubicBezTo>
                    <a:pt x="4459" y="6775"/>
                    <a:pt x="4874" y="6637"/>
                    <a:pt x="5185" y="6637"/>
                  </a:cubicBezTo>
                  <a:cubicBezTo>
                    <a:pt x="5462" y="6499"/>
                    <a:pt x="5738" y="6499"/>
                    <a:pt x="5876" y="6188"/>
                  </a:cubicBezTo>
                  <a:cubicBezTo>
                    <a:pt x="6187" y="6049"/>
                    <a:pt x="6464" y="5911"/>
                    <a:pt x="6602" y="5635"/>
                  </a:cubicBezTo>
                  <a:cubicBezTo>
                    <a:pt x="6740" y="5324"/>
                    <a:pt x="6913" y="5047"/>
                    <a:pt x="6913" y="4771"/>
                  </a:cubicBezTo>
                  <a:cubicBezTo>
                    <a:pt x="7052" y="4459"/>
                    <a:pt x="7052" y="4183"/>
                    <a:pt x="7052" y="3906"/>
                  </a:cubicBezTo>
                  <a:cubicBezTo>
                    <a:pt x="7052" y="3595"/>
                    <a:pt x="7052" y="3319"/>
                    <a:pt x="6913" y="2869"/>
                  </a:cubicBezTo>
                  <a:cubicBezTo>
                    <a:pt x="6913" y="2731"/>
                    <a:pt x="6740" y="2455"/>
                    <a:pt x="6602" y="2005"/>
                  </a:cubicBezTo>
                  <a:cubicBezTo>
                    <a:pt x="6464" y="1591"/>
                    <a:pt x="6187" y="1314"/>
                    <a:pt x="5876" y="865"/>
                  </a:cubicBezTo>
                  <a:cubicBezTo>
                    <a:pt x="5462" y="588"/>
                    <a:pt x="5012" y="450"/>
                    <a:pt x="4597" y="277"/>
                  </a:cubicBezTo>
                  <a:cubicBezTo>
                    <a:pt x="4148" y="139"/>
                    <a:pt x="3733" y="1"/>
                    <a:pt x="3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" name="Google Shape;1378;p8"/>
          <p:cNvGrpSpPr/>
          <p:nvPr/>
        </p:nvGrpSpPr>
        <p:grpSpPr>
          <a:xfrm>
            <a:off x="1238457" y="3095676"/>
            <a:ext cx="1533281" cy="1331530"/>
            <a:chOff x="2599736" y="3491668"/>
            <a:chExt cx="1280081" cy="1111832"/>
          </a:xfrm>
        </p:grpSpPr>
        <p:sp>
          <p:nvSpPr>
            <p:cNvPr id="1379" name="Google Shape;1379;p8"/>
            <p:cNvSpPr/>
            <p:nvPr/>
          </p:nvSpPr>
          <p:spPr>
            <a:xfrm>
              <a:off x="2599736" y="3864141"/>
              <a:ext cx="1280081" cy="739359"/>
            </a:xfrm>
            <a:custGeom>
              <a:avLst/>
              <a:gdLst/>
              <a:ahLst/>
              <a:cxnLst/>
              <a:rect l="l" t="t" r="r" b="b"/>
              <a:pathLst>
                <a:path w="71274" h="41167" extrusionOk="0">
                  <a:moveTo>
                    <a:pt x="3872" y="1"/>
                  </a:moveTo>
                  <a:cubicBezTo>
                    <a:pt x="3319" y="1"/>
                    <a:pt x="2593" y="277"/>
                    <a:pt x="2316" y="1003"/>
                  </a:cubicBezTo>
                  <a:cubicBezTo>
                    <a:pt x="1452" y="2317"/>
                    <a:pt x="1003" y="3872"/>
                    <a:pt x="588" y="5324"/>
                  </a:cubicBezTo>
                  <a:cubicBezTo>
                    <a:pt x="139" y="7052"/>
                    <a:pt x="1" y="8780"/>
                    <a:pt x="139" y="10509"/>
                  </a:cubicBezTo>
                  <a:cubicBezTo>
                    <a:pt x="139" y="11234"/>
                    <a:pt x="277" y="11960"/>
                    <a:pt x="588" y="12686"/>
                  </a:cubicBezTo>
                  <a:cubicBezTo>
                    <a:pt x="865" y="13550"/>
                    <a:pt x="1280" y="14103"/>
                    <a:pt x="1729" y="14829"/>
                  </a:cubicBezTo>
                  <a:cubicBezTo>
                    <a:pt x="2144" y="15417"/>
                    <a:pt x="2731" y="15832"/>
                    <a:pt x="3319" y="16281"/>
                  </a:cubicBezTo>
                  <a:cubicBezTo>
                    <a:pt x="3872" y="16696"/>
                    <a:pt x="4598" y="17283"/>
                    <a:pt x="5324" y="17698"/>
                  </a:cubicBezTo>
                  <a:cubicBezTo>
                    <a:pt x="8054" y="19426"/>
                    <a:pt x="11096" y="20878"/>
                    <a:pt x="13965" y="22468"/>
                  </a:cubicBezTo>
                  <a:cubicBezTo>
                    <a:pt x="15555" y="23332"/>
                    <a:pt x="17007" y="24196"/>
                    <a:pt x="18424" y="25199"/>
                  </a:cubicBezTo>
                  <a:cubicBezTo>
                    <a:pt x="20152" y="26512"/>
                    <a:pt x="22019" y="27791"/>
                    <a:pt x="23747" y="29243"/>
                  </a:cubicBezTo>
                  <a:cubicBezTo>
                    <a:pt x="27653" y="32250"/>
                    <a:pt x="31524" y="35430"/>
                    <a:pt x="35706" y="38161"/>
                  </a:cubicBezTo>
                  <a:cubicBezTo>
                    <a:pt x="36709" y="38886"/>
                    <a:pt x="37573" y="39474"/>
                    <a:pt x="38610" y="40027"/>
                  </a:cubicBezTo>
                  <a:cubicBezTo>
                    <a:pt x="39474" y="40476"/>
                    <a:pt x="40338" y="40753"/>
                    <a:pt x="41202" y="40891"/>
                  </a:cubicBezTo>
                  <a:cubicBezTo>
                    <a:pt x="41995" y="41082"/>
                    <a:pt x="42813" y="41167"/>
                    <a:pt x="43635" y="41167"/>
                  </a:cubicBezTo>
                  <a:cubicBezTo>
                    <a:pt x="44747" y="41167"/>
                    <a:pt x="45866" y="41011"/>
                    <a:pt x="46940" y="40753"/>
                  </a:cubicBezTo>
                  <a:cubicBezTo>
                    <a:pt x="47804" y="40476"/>
                    <a:pt x="48668" y="40027"/>
                    <a:pt x="49532" y="39751"/>
                  </a:cubicBezTo>
                  <a:cubicBezTo>
                    <a:pt x="50397" y="39301"/>
                    <a:pt x="51122" y="38886"/>
                    <a:pt x="51848" y="38437"/>
                  </a:cubicBezTo>
                  <a:cubicBezTo>
                    <a:pt x="53715" y="37296"/>
                    <a:pt x="55305" y="36018"/>
                    <a:pt x="56895" y="34704"/>
                  </a:cubicBezTo>
                  <a:cubicBezTo>
                    <a:pt x="59764" y="32250"/>
                    <a:pt x="62218" y="29658"/>
                    <a:pt x="65087" y="27376"/>
                  </a:cubicBezTo>
                  <a:cubicBezTo>
                    <a:pt x="66815" y="26063"/>
                    <a:pt x="68543" y="25060"/>
                    <a:pt x="69857" y="23470"/>
                  </a:cubicBezTo>
                  <a:cubicBezTo>
                    <a:pt x="70272" y="23056"/>
                    <a:pt x="70583" y="22606"/>
                    <a:pt x="70859" y="22019"/>
                  </a:cubicBezTo>
                  <a:cubicBezTo>
                    <a:pt x="70859" y="21742"/>
                    <a:pt x="70997" y="21466"/>
                    <a:pt x="71136" y="21155"/>
                  </a:cubicBezTo>
                  <a:cubicBezTo>
                    <a:pt x="71274" y="20878"/>
                    <a:pt x="71274" y="20602"/>
                    <a:pt x="71274" y="20152"/>
                  </a:cubicBezTo>
                  <a:lnTo>
                    <a:pt x="71274" y="19599"/>
                  </a:lnTo>
                  <a:cubicBezTo>
                    <a:pt x="71274" y="19288"/>
                    <a:pt x="71136" y="18873"/>
                    <a:pt x="70997" y="18562"/>
                  </a:cubicBezTo>
                  <a:cubicBezTo>
                    <a:pt x="70721" y="17698"/>
                    <a:pt x="70272" y="17145"/>
                    <a:pt x="69719" y="16557"/>
                  </a:cubicBezTo>
                  <a:cubicBezTo>
                    <a:pt x="69371" y="16144"/>
                    <a:pt x="68890" y="15960"/>
                    <a:pt x="68421" y="15960"/>
                  </a:cubicBezTo>
                  <a:cubicBezTo>
                    <a:pt x="67910" y="15960"/>
                    <a:pt x="67415" y="16179"/>
                    <a:pt x="67126" y="16557"/>
                  </a:cubicBezTo>
                  <a:cubicBezTo>
                    <a:pt x="66262" y="17283"/>
                    <a:pt x="66400" y="18424"/>
                    <a:pt x="67126" y="19288"/>
                  </a:cubicBezTo>
                  <a:lnTo>
                    <a:pt x="67264" y="19426"/>
                  </a:lnTo>
                  <a:cubicBezTo>
                    <a:pt x="67264" y="19599"/>
                    <a:pt x="67403" y="19599"/>
                    <a:pt x="67403" y="19737"/>
                  </a:cubicBezTo>
                  <a:lnTo>
                    <a:pt x="67403" y="19876"/>
                  </a:lnTo>
                  <a:lnTo>
                    <a:pt x="67403" y="20014"/>
                  </a:lnTo>
                  <a:lnTo>
                    <a:pt x="67403" y="20290"/>
                  </a:lnTo>
                  <a:cubicBezTo>
                    <a:pt x="67264" y="20602"/>
                    <a:pt x="67126" y="20740"/>
                    <a:pt x="66953" y="20878"/>
                  </a:cubicBezTo>
                  <a:cubicBezTo>
                    <a:pt x="66539" y="21466"/>
                    <a:pt x="65951" y="22019"/>
                    <a:pt x="65398" y="22468"/>
                  </a:cubicBezTo>
                  <a:cubicBezTo>
                    <a:pt x="64361" y="23194"/>
                    <a:pt x="63359" y="23920"/>
                    <a:pt x="62494" y="24611"/>
                  </a:cubicBezTo>
                  <a:cubicBezTo>
                    <a:pt x="61354" y="25475"/>
                    <a:pt x="60351" y="26339"/>
                    <a:pt x="59349" y="27376"/>
                  </a:cubicBezTo>
                  <a:cubicBezTo>
                    <a:pt x="57171" y="29381"/>
                    <a:pt x="54855" y="31386"/>
                    <a:pt x="52436" y="33425"/>
                  </a:cubicBezTo>
                  <a:cubicBezTo>
                    <a:pt x="50846" y="34566"/>
                    <a:pt x="49118" y="35706"/>
                    <a:pt x="47389" y="36571"/>
                  </a:cubicBezTo>
                  <a:cubicBezTo>
                    <a:pt x="46387" y="36882"/>
                    <a:pt x="45523" y="37158"/>
                    <a:pt x="44486" y="37296"/>
                  </a:cubicBezTo>
                  <a:lnTo>
                    <a:pt x="43069" y="37296"/>
                  </a:lnTo>
                  <a:cubicBezTo>
                    <a:pt x="43207" y="36432"/>
                    <a:pt x="43069" y="35568"/>
                    <a:pt x="42758" y="34704"/>
                  </a:cubicBezTo>
                  <a:cubicBezTo>
                    <a:pt x="42343" y="33702"/>
                    <a:pt x="41755" y="32838"/>
                    <a:pt x="41029" y="31973"/>
                  </a:cubicBezTo>
                  <a:cubicBezTo>
                    <a:pt x="40767" y="31629"/>
                    <a:pt x="40303" y="31480"/>
                    <a:pt x="39825" y="31480"/>
                  </a:cubicBezTo>
                  <a:cubicBezTo>
                    <a:pt x="39295" y="31480"/>
                    <a:pt x="38746" y="31664"/>
                    <a:pt x="38437" y="31973"/>
                  </a:cubicBezTo>
                  <a:cubicBezTo>
                    <a:pt x="38022" y="32388"/>
                    <a:pt x="37884" y="32838"/>
                    <a:pt x="37884" y="33425"/>
                  </a:cubicBezTo>
                  <a:lnTo>
                    <a:pt x="37884" y="33702"/>
                  </a:lnTo>
                  <a:cubicBezTo>
                    <a:pt x="37746" y="33563"/>
                    <a:pt x="37573" y="33425"/>
                    <a:pt x="37435" y="33425"/>
                  </a:cubicBezTo>
                  <a:cubicBezTo>
                    <a:pt x="36017" y="32112"/>
                    <a:pt x="34566" y="30833"/>
                    <a:pt x="33425" y="29381"/>
                  </a:cubicBezTo>
                  <a:cubicBezTo>
                    <a:pt x="32976" y="28793"/>
                    <a:pt x="32561" y="28068"/>
                    <a:pt x="32250" y="27515"/>
                  </a:cubicBezTo>
                  <a:cubicBezTo>
                    <a:pt x="31973" y="26927"/>
                    <a:pt x="31835" y="26650"/>
                    <a:pt x="31386" y="26339"/>
                  </a:cubicBezTo>
                  <a:cubicBezTo>
                    <a:pt x="30971" y="26201"/>
                    <a:pt x="30660" y="26063"/>
                    <a:pt x="30383" y="26063"/>
                  </a:cubicBezTo>
                  <a:lnTo>
                    <a:pt x="29796" y="26063"/>
                  </a:lnTo>
                  <a:cubicBezTo>
                    <a:pt x="29381" y="26201"/>
                    <a:pt x="28932" y="26650"/>
                    <a:pt x="28655" y="27065"/>
                  </a:cubicBezTo>
                  <a:cubicBezTo>
                    <a:pt x="28517" y="27376"/>
                    <a:pt x="28517" y="27653"/>
                    <a:pt x="28517" y="28068"/>
                  </a:cubicBezTo>
                  <a:cubicBezTo>
                    <a:pt x="24784" y="25199"/>
                    <a:pt x="21154" y="22330"/>
                    <a:pt x="17283" y="20014"/>
                  </a:cubicBezTo>
                  <a:cubicBezTo>
                    <a:pt x="15555" y="18873"/>
                    <a:pt x="13550" y="18009"/>
                    <a:pt x="11649" y="17007"/>
                  </a:cubicBezTo>
                  <a:cubicBezTo>
                    <a:pt x="9644" y="15832"/>
                    <a:pt x="7640" y="14829"/>
                    <a:pt x="5911" y="13377"/>
                  </a:cubicBezTo>
                  <a:cubicBezTo>
                    <a:pt x="5324" y="13101"/>
                    <a:pt x="4909" y="12686"/>
                    <a:pt x="4460" y="12099"/>
                  </a:cubicBezTo>
                  <a:cubicBezTo>
                    <a:pt x="4460" y="11960"/>
                    <a:pt x="4321" y="11822"/>
                    <a:pt x="4183" y="11649"/>
                  </a:cubicBezTo>
                  <a:cubicBezTo>
                    <a:pt x="4183" y="11373"/>
                    <a:pt x="4045" y="10958"/>
                    <a:pt x="4045" y="10647"/>
                  </a:cubicBezTo>
                  <a:cubicBezTo>
                    <a:pt x="3872" y="9783"/>
                    <a:pt x="3872" y="8780"/>
                    <a:pt x="4045" y="7916"/>
                  </a:cubicBezTo>
                  <a:cubicBezTo>
                    <a:pt x="4183" y="6464"/>
                    <a:pt x="4598" y="5186"/>
                    <a:pt x="5047" y="3872"/>
                  </a:cubicBezTo>
                  <a:cubicBezTo>
                    <a:pt x="5185" y="3457"/>
                    <a:pt x="5324" y="3181"/>
                    <a:pt x="5600" y="2870"/>
                  </a:cubicBezTo>
                  <a:cubicBezTo>
                    <a:pt x="6050" y="2006"/>
                    <a:pt x="5773" y="865"/>
                    <a:pt x="4909" y="277"/>
                  </a:cubicBezTo>
                  <a:cubicBezTo>
                    <a:pt x="4598" y="139"/>
                    <a:pt x="4321" y="1"/>
                    <a:pt x="38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2990222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2915095" y="4141012"/>
              <a:ext cx="62106" cy="46588"/>
            </a:xfrm>
            <a:custGeom>
              <a:avLst/>
              <a:gdLst/>
              <a:ahLst/>
              <a:cxnLst/>
              <a:rect l="l" t="t" r="r" b="b"/>
              <a:pathLst>
                <a:path w="3458" h="2594" extrusionOk="0">
                  <a:moveTo>
                    <a:pt x="1" y="1"/>
                  </a:moveTo>
                  <a:cubicBezTo>
                    <a:pt x="139" y="139"/>
                    <a:pt x="139" y="277"/>
                    <a:pt x="139" y="416"/>
                  </a:cubicBezTo>
                  <a:cubicBezTo>
                    <a:pt x="727" y="1003"/>
                    <a:pt x="1314" y="1418"/>
                    <a:pt x="1867" y="1867"/>
                  </a:cubicBezTo>
                  <a:cubicBezTo>
                    <a:pt x="2455" y="2144"/>
                    <a:pt x="2904" y="2455"/>
                    <a:pt x="3457" y="2593"/>
                  </a:cubicBezTo>
                  <a:cubicBezTo>
                    <a:pt x="3457" y="2455"/>
                    <a:pt x="3457" y="2144"/>
                    <a:pt x="3319" y="2006"/>
                  </a:cubicBezTo>
                  <a:lnTo>
                    <a:pt x="3181" y="2006"/>
                  </a:lnTo>
                  <a:cubicBezTo>
                    <a:pt x="3042" y="1867"/>
                    <a:pt x="3042" y="1867"/>
                    <a:pt x="2904" y="1729"/>
                  </a:cubicBezTo>
                  <a:cubicBezTo>
                    <a:pt x="2317" y="1418"/>
                    <a:pt x="1729" y="1141"/>
                    <a:pt x="1176" y="865"/>
                  </a:cubicBezTo>
                  <a:cubicBezTo>
                    <a:pt x="865" y="554"/>
                    <a:pt x="450" y="416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3018778" y="4145987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lnTo>
                    <a:pt x="0" y="139"/>
                  </a:lnTo>
                  <a:cubicBezTo>
                    <a:pt x="0" y="139"/>
                    <a:pt x="138" y="139"/>
                    <a:pt x="13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3114380" y="418508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992701" y="4138533"/>
              <a:ext cx="39117" cy="51545"/>
            </a:xfrm>
            <a:custGeom>
              <a:avLst/>
              <a:gdLst/>
              <a:ahLst/>
              <a:cxnLst/>
              <a:rect l="l" t="t" r="r" b="b"/>
              <a:pathLst>
                <a:path w="2178" h="2870" extrusionOk="0">
                  <a:moveTo>
                    <a:pt x="2040" y="1"/>
                  </a:moveTo>
                  <a:lnTo>
                    <a:pt x="1452" y="554"/>
                  </a:lnTo>
                  <a:cubicBezTo>
                    <a:pt x="1003" y="1003"/>
                    <a:pt x="588" y="1418"/>
                    <a:pt x="139" y="2005"/>
                  </a:cubicBezTo>
                  <a:lnTo>
                    <a:pt x="0" y="2144"/>
                  </a:lnTo>
                  <a:lnTo>
                    <a:pt x="0" y="2869"/>
                  </a:lnTo>
                  <a:cubicBezTo>
                    <a:pt x="726" y="2144"/>
                    <a:pt x="1452" y="1279"/>
                    <a:pt x="2178" y="554"/>
                  </a:cubicBezTo>
                  <a:lnTo>
                    <a:pt x="2178" y="415"/>
                  </a:ln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3262118" y="41435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0"/>
                  </a:moveTo>
                  <a:lnTo>
                    <a:pt x="1" y="13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3388754" y="4057839"/>
              <a:ext cx="2514" cy="3107"/>
            </a:xfrm>
            <a:custGeom>
              <a:avLst/>
              <a:gdLst/>
              <a:ahLst/>
              <a:cxnLst/>
              <a:rect l="l" t="t" r="r" b="b"/>
              <a:pathLst>
                <a:path w="140" h="173" extrusionOk="0">
                  <a:moveTo>
                    <a:pt x="139" y="0"/>
                  </a:moveTo>
                  <a:cubicBezTo>
                    <a:pt x="139" y="173"/>
                    <a:pt x="1" y="173"/>
                    <a:pt x="1" y="173"/>
                  </a:cubicBezTo>
                  <a:lnTo>
                    <a:pt x="139" y="17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391251" y="40578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3044838" y="4226070"/>
              <a:ext cx="58999" cy="44092"/>
            </a:xfrm>
            <a:custGeom>
              <a:avLst/>
              <a:gdLst/>
              <a:ahLst/>
              <a:cxnLst/>
              <a:rect l="l" t="t" r="r" b="b"/>
              <a:pathLst>
                <a:path w="3285" h="2455" extrusionOk="0">
                  <a:moveTo>
                    <a:pt x="1" y="0"/>
                  </a:moveTo>
                  <a:lnTo>
                    <a:pt x="1" y="311"/>
                  </a:lnTo>
                  <a:cubicBezTo>
                    <a:pt x="554" y="726"/>
                    <a:pt x="1141" y="1175"/>
                    <a:pt x="1729" y="1590"/>
                  </a:cubicBezTo>
                  <a:cubicBezTo>
                    <a:pt x="2282" y="1867"/>
                    <a:pt x="2731" y="2178"/>
                    <a:pt x="3285" y="2454"/>
                  </a:cubicBezTo>
                  <a:lnTo>
                    <a:pt x="3285" y="1867"/>
                  </a:lnTo>
                  <a:cubicBezTo>
                    <a:pt x="3215" y="1953"/>
                    <a:pt x="3146" y="1996"/>
                    <a:pt x="3077" y="1996"/>
                  </a:cubicBezTo>
                  <a:cubicBezTo>
                    <a:pt x="3008" y="1996"/>
                    <a:pt x="2939" y="1953"/>
                    <a:pt x="2870" y="1867"/>
                  </a:cubicBezTo>
                  <a:cubicBezTo>
                    <a:pt x="1867" y="1314"/>
                    <a:pt x="865" y="726"/>
                    <a:pt x="1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3512912" y="431421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3370758" y="4042304"/>
              <a:ext cx="38506" cy="49695"/>
            </a:xfrm>
            <a:custGeom>
              <a:avLst/>
              <a:gdLst/>
              <a:ahLst/>
              <a:cxnLst/>
              <a:rect l="l" t="t" r="r" b="b"/>
              <a:pathLst>
                <a:path w="2144" h="2767" extrusionOk="0">
                  <a:moveTo>
                    <a:pt x="2144" y="1"/>
                  </a:moveTo>
                  <a:cubicBezTo>
                    <a:pt x="1867" y="312"/>
                    <a:pt x="1418" y="589"/>
                    <a:pt x="1141" y="865"/>
                  </a:cubicBezTo>
                  <a:lnTo>
                    <a:pt x="1141" y="1038"/>
                  </a:lnTo>
                  <a:cubicBezTo>
                    <a:pt x="692" y="1314"/>
                    <a:pt x="277" y="1729"/>
                    <a:pt x="1" y="2179"/>
                  </a:cubicBezTo>
                  <a:cubicBezTo>
                    <a:pt x="1" y="2317"/>
                    <a:pt x="1" y="2455"/>
                    <a:pt x="139" y="2766"/>
                  </a:cubicBezTo>
                  <a:cubicBezTo>
                    <a:pt x="865" y="1902"/>
                    <a:pt x="1418" y="1176"/>
                    <a:pt x="2144" y="450"/>
                  </a:cubicBezTo>
                  <a:lnTo>
                    <a:pt x="2144" y="312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3262118" y="41459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3349656" y="4086396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0"/>
                  </a:moveTo>
                  <a:cubicBezTo>
                    <a:pt x="139" y="138"/>
                    <a:pt x="311" y="138"/>
                    <a:pt x="311" y="138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3365173" y="439182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040" y="277"/>
                    <a:pt x="1729" y="415"/>
                    <a:pt x="1590" y="588"/>
                  </a:cubicBezTo>
                  <a:cubicBezTo>
                    <a:pt x="1176" y="1002"/>
                    <a:pt x="726" y="1452"/>
                    <a:pt x="312" y="2005"/>
                  </a:cubicBezTo>
                  <a:cubicBezTo>
                    <a:pt x="312" y="2005"/>
                    <a:pt x="139" y="2143"/>
                    <a:pt x="0" y="2143"/>
                  </a:cubicBezTo>
                  <a:lnTo>
                    <a:pt x="0" y="2454"/>
                  </a:lnTo>
                  <a:cubicBezTo>
                    <a:pt x="726" y="1728"/>
                    <a:pt x="1452" y="1002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393729" y="439925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90064" y="4391823"/>
              <a:ext cx="59609" cy="44092"/>
            </a:xfrm>
            <a:custGeom>
              <a:avLst/>
              <a:gdLst/>
              <a:ahLst/>
              <a:cxnLst/>
              <a:rect l="l" t="t" r="r" b="b"/>
              <a:pathLst>
                <a:path w="3319" h="2455" extrusionOk="0">
                  <a:moveTo>
                    <a:pt x="0" y="0"/>
                  </a:moveTo>
                  <a:lnTo>
                    <a:pt x="0" y="277"/>
                  </a:lnTo>
                  <a:cubicBezTo>
                    <a:pt x="588" y="726"/>
                    <a:pt x="1175" y="1141"/>
                    <a:pt x="1901" y="1590"/>
                  </a:cubicBezTo>
                  <a:cubicBezTo>
                    <a:pt x="2316" y="1867"/>
                    <a:pt x="2765" y="2143"/>
                    <a:pt x="3318" y="2454"/>
                  </a:cubicBezTo>
                  <a:lnTo>
                    <a:pt x="3318" y="2143"/>
                  </a:lnTo>
                  <a:lnTo>
                    <a:pt x="3180" y="2143"/>
                  </a:lnTo>
                  <a:cubicBezTo>
                    <a:pt x="2178" y="1452"/>
                    <a:pt x="1037" y="864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3484356" y="42651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3409247" y="4306154"/>
              <a:ext cx="62106" cy="41595"/>
            </a:xfrm>
            <a:custGeom>
              <a:avLst/>
              <a:gdLst/>
              <a:ahLst/>
              <a:cxnLst/>
              <a:rect l="l" t="t" r="r" b="b"/>
              <a:pathLst>
                <a:path w="3458" h="2316" extrusionOk="0">
                  <a:moveTo>
                    <a:pt x="1" y="0"/>
                  </a:moveTo>
                  <a:cubicBezTo>
                    <a:pt x="46" y="33"/>
                    <a:pt x="92" y="66"/>
                    <a:pt x="139" y="99"/>
                  </a:cubicBezTo>
                  <a:lnTo>
                    <a:pt x="139" y="99"/>
                  </a:lnTo>
                  <a:lnTo>
                    <a:pt x="139" y="0"/>
                  </a:lnTo>
                  <a:close/>
                  <a:moveTo>
                    <a:pt x="139" y="99"/>
                  </a:moveTo>
                  <a:lnTo>
                    <a:pt x="139" y="173"/>
                  </a:lnTo>
                  <a:cubicBezTo>
                    <a:pt x="726" y="588"/>
                    <a:pt x="1314" y="1037"/>
                    <a:pt x="1867" y="1452"/>
                  </a:cubicBezTo>
                  <a:cubicBezTo>
                    <a:pt x="2316" y="1728"/>
                    <a:pt x="2869" y="2039"/>
                    <a:pt x="3457" y="2316"/>
                  </a:cubicBezTo>
                  <a:cubicBezTo>
                    <a:pt x="3457" y="2178"/>
                    <a:pt x="3457" y="2178"/>
                    <a:pt x="3319" y="2039"/>
                  </a:cubicBezTo>
                  <a:lnTo>
                    <a:pt x="3181" y="2039"/>
                  </a:lnTo>
                  <a:cubicBezTo>
                    <a:pt x="2224" y="1347"/>
                    <a:pt x="1110" y="780"/>
                    <a:pt x="139" y="9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3365173" y="435270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3163410" y="4309243"/>
              <a:ext cx="59627" cy="43481"/>
            </a:xfrm>
            <a:custGeom>
              <a:avLst/>
              <a:gdLst/>
              <a:ahLst/>
              <a:cxnLst/>
              <a:rect l="l" t="t" r="r" b="b"/>
              <a:pathLst>
                <a:path w="3320" h="2421" extrusionOk="0">
                  <a:moveTo>
                    <a:pt x="1" y="1"/>
                  </a:moveTo>
                  <a:lnTo>
                    <a:pt x="1" y="277"/>
                  </a:lnTo>
                  <a:cubicBezTo>
                    <a:pt x="588" y="692"/>
                    <a:pt x="1176" y="1280"/>
                    <a:pt x="1867" y="1556"/>
                  </a:cubicBezTo>
                  <a:cubicBezTo>
                    <a:pt x="2317" y="2006"/>
                    <a:pt x="2731" y="2282"/>
                    <a:pt x="3319" y="2420"/>
                  </a:cubicBezTo>
                  <a:lnTo>
                    <a:pt x="3319" y="2006"/>
                  </a:lnTo>
                  <a:cubicBezTo>
                    <a:pt x="2904" y="1729"/>
                    <a:pt x="2593" y="1556"/>
                    <a:pt x="2178" y="1280"/>
                  </a:cubicBezTo>
                  <a:cubicBezTo>
                    <a:pt x="1867" y="1142"/>
                    <a:pt x="1453" y="865"/>
                    <a:pt x="1003" y="692"/>
                  </a:cubicBezTo>
                  <a:cubicBezTo>
                    <a:pt x="727" y="416"/>
                    <a:pt x="312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3241015" y="427014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119336" y="422109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040" y="1"/>
                  </a:moveTo>
                  <a:lnTo>
                    <a:pt x="1729" y="277"/>
                  </a:lnTo>
                  <a:cubicBezTo>
                    <a:pt x="1314" y="727"/>
                    <a:pt x="865" y="1003"/>
                    <a:pt x="450" y="1452"/>
                  </a:cubicBezTo>
                  <a:cubicBezTo>
                    <a:pt x="312" y="1729"/>
                    <a:pt x="173" y="1867"/>
                    <a:pt x="1" y="2005"/>
                  </a:cubicBezTo>
                  <a:lnTo>
                    <a:pt x="1" y="2144"/>
                  </a:lnTo>
                  <a:lnTo>
                    <a:pt x="1" y="2731"/>
                  </a:lnTo>
                  <a:cubicBezTo>
                    <a:pt x="727" y="2005"/>
                    <a:pt x="1452" y="1280"/>
                    <a:pt x="2178" y="415"/>
                  </a:cubicBez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3269572" y="431669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3269572" y="431669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3238537" y="4311740"/>
              <a:ext cx="39117" cy="44092"/>
            </a:xfrm>
            <a:custGeom>
              <a:avLst/>
              <a:gdLst/>
              <a:ahLst/>
              <a:cxnLst/>
              <a:rect l="l" t="t" r="r" b="b"/>
              <a:pathLst>
                <a:path w="2178" h="2455" extrusionOk="0">
                  <a:moveTo>
                    <a:pt x="2178" y="0"/>
                  </a:moveTo>
                  <a:cubicBezTo>
                    <a:pt x="2005" y="138"/>
                    <a:pt x="1867" y="138"/>
                    <a:pt x="1728" y="277"/>
                  </a:cubicBezTo>
                  <a:cubicBezTo>
                    <a:pt x="1314" y="726"/>
                    <a:pt x="864" y="1141"/>
                    <a:pt x="588" y="1728"/>
                  </a:cubicBezTo>
                  <a:cubicBezTo>
                    <a:pt x="449" y="1867"/>
                    <a:pt x="277" y="1867"/>
                    <a:pt x="138" y="1867"/>
                  </a:cubicBezTo>
                  <a:lnTo>
                    <a:pt x="0" y="1867"/>
                  </a:lnTo>
                  <a:lnTo>
                    <a:pt x="0" y="2454"/>
                  </a:lnTo>
                  <a:cubicBezTo>
                    <a:pt x="726" y="1590"/>
                    <a:pt x="1452" y="864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3163410" y="4141012"/>
              <a:ext cx="62106" cy="41003"/>
            </a:xfrm>
            <a:custGeom>
              <a:avLst/>
              <a:gdLst/>
              <a:ahLst/>
              <a:cxnLst/>
              <a:rect l="l" t="t" r="r" b="b"/>
              <a:pathLst>
                <a:path w="3458" h="2283" extrusionOk="0">
                  <a:moveTo>
                    <a:pt x="1" y="1"/>
                  </a:moveTo>
                  <a:lnTo>
                    <a:pt x="1" y="139"/>
                  </a:lnTo>
                  <a:cubicBezTo>
                    <a:pt x="727" y="554"/>
                    <a:pt x="1314" y="1003"/>
                    <a:pt x="1867" y="1418"/>
                  </a:cubicBezTo>
                  <a:cubicBezTo>
                    <a:pt x="2317" y="1729"/>
                    <a:pt x="2904" y="2006"/>
                    <a:pt x="3457" y="2282"/>
                  </a:cubicBezTo>
                  <a:cubicBezTo>
                    <a:pt x="3319" y="2144"/>
                    <a:pt x="3319" y="2006"/>
                    <a:pt x="3319" y="1867"/>
                  </a:cubicBezTo>
                  <a:cubicBezTo>
                    <a:pt x="3181" y="1867"/>
                    <a:pt x="3043" y="1867"/>
                    <a:pt x="2904" y="1729"/>
                  </a:cubicBezTo>
                  <a:cubicBezTo>
                    <a:pt x="2040" y="1141"/>
                    <a:pt x="1003" y="72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3243494" y="3962238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178" y="0"/>
                  </a:moveTo>
                  <a:cubicBezTo>
                    <a:pt x="1902" y="138"/>
                    <a:pt x="1591" y="449"/>
                    <a:pt x="1314" y="726"/>
                  </a:cubicBezTo>
                  <a:cubicBezTo>
                    <a:pt x="865" y="1175"/>
                    <a:pt x="450" y="1590"/>
                    <a:pt x="1" y="2178"/>
                  </a:cubicBezTo>
                  <a:cubicBezTo>
                    <a:pt x="1" y="2316"/>
                    <a:pt x="1" y="2454"/>
                    <a:pt x="173" y="2592"/>
                  </a:cubicBezTo>
                  <a:cubicBezTo>
                    <a:pt x="865" y="1867"/>
                    <a:pt x="1452" y="1002"/>
                    <a:pt x="2178" y="311"/>
                  </a:cubicBezTo>
                  <a:lnTo>
                    <a:pt x="2178" y="138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3491809" y="4172065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1" y="0"/>
                  </a:moveTo>
                  <a:lnTo>
                    <a:pt x="1" y="138"/>
                  </a:lnTo>
                  <a:cubicBezTo>
                    <a:pt x="1" y="0"/>
                    <a:pt x="1" y="0"/>
                    <a:pt x="174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3191967" y="3985820"/>
              <a:ext cx="36028" cy="22989"/>
            </a:xfrm>
            <a:custGeom>
              <a:avLst/>
              <a:gdLst/>
              <a:ahLst/>
              <a:cxnLst/>
              <a:rect l="l" t="t" r="r" b="b"/>
              <a:pathLst>
                <a:path w="2006" h="1280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139"/>
                    <a:pt x="277" y="277"/>
                    <a:pt x="588" y="415"/>
                  </a:cubicBezTo>
                  <a:cubicBezTo>
                    <a:pt x="1003" y="726"/>
                    <a:pt x="1591" y="1003"/>
                    <a:pt x="2006" y="1279"/>
                  </a:cubicBezTo>
                  <a:lnTo>
                    <a:pt x="2006" y="1003"/>
                  </a:lnTo>
                  <a:lnTo>
                    <a:pt x="1591" y="1003"/>
                  </a:lnTo>
                  <a:cubicBezTo>
                    <a:pt x="1003" y="554"/>
                    <a:pt x="450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3445257" y="4156529"/>
              <a:ext cx="21121" cy="13057"/>
            </a:xfrm>
            <a:custGeom>
              <a:avLst/>
              <a:gdLst/>
              <a:ahLst/>
              <a:cxnLst/>
              <a:rect l="l" t="t" r="r" b="b"/>
              <a:pathLst>
                <a:path w="1176" h="727" extrusionOk="0">
                  <a:moveTo>
                    <a:pt x="0" y="1"/>
                  </a:moveTo>
                  <a:lnTo>
                    <a:pt x="173" y="139"/>
                  </a:lnTo>
                  <a:cubicBezTo>
                    <a:pt x="450" y="277"/>
                    <a:pt x="864" y="554"/>
                    <a:pt x="1176" y="727"/>
                  </a:cubicBezTo>
                  <a:cubicBezTo>
                    <a:pt x="864" y="416"/>
                    <a:pt x="450" y="277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3489330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3233562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2664302" y="403734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3238537" y="4420380"/>
              <a:ext cx="4975" cy="2496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277" y="138"/>
                  </a:moveTo>
                  <a:cubicBezTo>
                    <a:pt x="277" y="138"/>
                    <a:pt x="138" y="0"/>
                    <a:pt x="0" y="0"/>
                  </a:cubicBezTo>
                  <a:cubicBezTo>
                    <a:pt x="138" y="0"/>
                    <a:pt x="277" y="138"/>
                    <a:pt x="277" y="138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3437803" y="3807028"/>
              <a:ext cx="181288" cy="124175"/>
            </a:xfrm>
            <a:custGeom>
              <a:avLst/>
              <a:gdLst/>
              <a:ahLst/>
              <a:cxnLst/>
              <a:rect l="l" t="t" r="r" b="b"/>
              <a:pathLst>
                <a:path w="10094" h="6914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5"/>
                    <a:pt x="63" y="48"/>
                    <a:pt x="95" y="72"/>
                  </a:cubicBezTo>
                  <a:lnTo>
                    <a:pt x="95" y="72"/>
                  </a:lnTo>
                  <a:cubicBezTo>
                    <a:pt x="64" y="49"/>
                    <a:pt x="33" y="25"/>
                    <a:pt x="1" y="1"/>
                  </a:cubicBezTo>
                  <a:close/>
                  <a:moveTo>
                    <a:pt x="95" y="72"/>
                  </a:moveTo>
                  <a:lnTo>
                    <a:pt x="95" y="72"/>
                  </a:lnTo>
                  <a:cubicBezTo>
                    <a:pt x="250" y="191"/>
                    <a:pt x="392" y="303"/>
                    <a:pt x="533" y="402"/>
                  </a:cubicBezTo>
                  <a:lnTo>
                    <a:pt x="533" y="402"/>
                  </a:lnTo>
                  <a:cubicBezTo>
                    <a:pt x="386" y="292"/>
                    <a:pt x="240" y="182"/>
                    <a:pt x="95" y="72"/>
                  </a:cubicBezTo>
                  <a:close/>
                  <a:moveTo>
                    <a:pt x="533" y="402"/>
                  </a:moveTo>
                  <a:cubicBezTo>
                    <a:pt x="1507" y="1132"/>
                    <a:pt x="2514" y="1863"/>
                    <a:pt x="3595" y="2593"/>
                  </a:cubicBezTo>
                  <a:cubicBezTo>
                    <a:pt x="4909" y="3596"/>
                    <a:pt x="6326" y="4460"/>
                    <a:pt x="7778" y="5497"/>
                  </a:cubicBezTo>
                  <a:cubicBezTo>
                    <a:pt x="8504" y="5911"/>
                    <a:pt x="9368" y="6499"/>
                    <a:pt x="10094" y="6914"/>
                  </a:cubicBezTo>
                  <a:cubicBezTo>
                    <a:pt x="7778" y="5324"/>
                    <a:pt x="5462" y="3768"/>
                    <a:pt x="3181" y="2178"/>
                  </a:cubicBezTo>
                  <a:lnTo>
                    <a:pt x="1141" y="727"/>
                  </a:lnTo>
                  <a:cubicBezTo>
                    <a:pt x="919" y="653"/>
                    <a:pt x="727" y="539"/>
                    <a:pt x="533" y="40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3349656" y="4489903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3378212" y="45078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3238537" y="39262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3473813" y="4172065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3517887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3137961" y="406092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3036774" y="4052864"/>
              <a:ext cx="59609" cy="46570"/>
            </a:xfrm>
            <a:custGeom>
              <a:avLst/>
              <a:gdLst/>
              <a:ahLst/>
              <a:cxnLst/>
              <a:rect l="l" t="t" r="r" b="b"/>
              <a:pathLst>
                <a:path w="3319" h="2593" extrusionOk="0">
                  <a:moveTo>
                    <a:pt x="0" y="1"/>
                  </a:moveTo>
                  <a:lnTo>
                    <a:pt x="0" y="450"/>
                  </a:lnTo>
                  <a:cubicBezTo>
                    <a:pt x="588" y="865"/>
                    <a:pt x="1314" y="1314"/>
                    <a:pt x="1867" y="1729"/>
                  </a:cubicBezTo>
                  <a:cubicBezTo>
                    <a:pt x="2316" y="2005"/>
                    <a:pt x="2869" y="2316"/>
                    <a:pt x="3319" y="2593"/>
                  </a:cubicBezTo>
                  <a:lnTo>
                    <a:pt x="3319" y="2005"/>
                  </a:lnTo>
                  <a:lnTo>
                    <a:pt x="3180" y="2005"/>
                  </a:lnTo>
                  <a:cubicBezTo>
                    <a:pt x="2005" y="1314"/>
                    <a:pt x="1003" y="726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3111883" y="4050386"/>
              <a:ext cx="38506" cy="49049"/>
            </a:xfrm>
            <a:custGeom>
              <a:avLst/>
              <a:gdLst/>
              <a:ahLst/>
              <a:cxnLst/>
              <a:rect l="l" t="t" r="r" b="b"/>
              <a:pathLst>
                <a:path w="2144" h="2731" extrusionOk="0">
                  <a:moveTo>
                    <a:pt x="2144" y="0"/>
                  </a:moveTo>
                  <a:cubicBezTo>
                    <a:pt x="2006" y="277"/>
                    <a:pt x="1729" y="415"/>
                    <a:pt x="1591" y="588"/>
                  </a:cubicBezTo>
                  <a:cubicBezTo>
                    <a:pt x="1003" y="1003"/>
                    <a:pt x="588" y="1452"/>
                    <a:pt x="277" y="2005"/>
                  </a:cubicBezTo>
                  <a:cubicBezTo>
                    <a:pt x="139" y="2005"/>
                    <a:pt x="139" y="2143"/>
                    <a:pt x="1" y="2143"/>
                  </a:cubicBezTo>
                  <a:cubicBezTo>
                    <a:pt x="1" y="2316"/>
                    <a:pt x="139" y="2593"/>
                    <a:pt x="139" y="2731"/>
                  </a:cubicBezTo>
                  <a:cubicBezTo>
                    <a:pt x="865" y="2005"/>
                    <a:pt x="1453" y="1279"/>
                    <a:pt x="2144" y="415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3360198" y="4223574"/>
              <a:ext cx="36028" cy="41613"/>
            </a:xfrm>
            <a:custGeom>
              <a:avLst/>
              <a:gdLst/>
              <a:ahLst/>
              <a:cxnLst/>
              <a:rect l="l" t="t" r="r" b="b"/>
              <a:pathLst>
                <a:path w="2006" h="2317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940" y="87"/>
                    <a:pt x="1872" y="176"/>
                    <a:pt x="1801" y="265"/>
                  </a:cubicBezTo>
                  <a:lnTo>
                    <a:pt x="1801" y="265"/>
                  </a:lnTo>
                  <a:cubicBezTo>
                    <a:pt x="1912" y="229"/>
                    <a:pt x="2006" y="115"/>
                    <a:pt x="2006" y="1"/>
                  </a:cubicBezTo>
                  <a:close/>
                  <a:moveTo>
                    <a:pt x="1801" y="265"/>
                  </a:moveTo>
                  <a:cubicBezTo>
                    <a:pt x="1778" y="273"/>
                    <a:pt x="1753" y="277"/>
                    <a:pt x="1729" y="277"/>
                  </a:cubicBezTo>
                  <a:lnTo>
                    <a:pt x="1729" y="357"/>
                  </a:lnTo>
                  <a:lnTo>
                    <a:pt x="1729" y="357"/>
                  </a:lnTo>
                  <a:cubicBezTo>
                    <a:pt x="1753" y="326"/>
                    <a:pt x="1777" y="296"/>
                    <a:pt x="1801" y="265"/>
                  </a:cubicBezTo>
                  <a:close/>
                  <a:moveTo>
                    <a:pt x="1729" y="357"/>
                  </a:moveTo>
                  <a:cubicBezTo>
                    <a:pt x="1670" y="432"/>
                    <a:pt x="1610" y="507"/>
                    <a:pt x="1548" y="583"/>
                  </a:cubicBezTo>
                  <a:lnTo>
                    <a:pt x="1548" y="583"/>
                  </a:lnTo>
                  <a:cubicBezTo>
                    <a:pt x="1606" y="539"/>
                    <a:pt x="1667" y="494"/>
                    <a:pt x="1729" y="450"/>
                  </a:cubicBezTo>
                  <a:lnTo>
                    <a:pt x="1729" y="357"/>
                  </a:lnTo>
                  <a:close/>
                  <a:moveTo>
                    <a:pt x="1548" y="583"/>
                  </a:moveTo>
                  <a:lnTo>
                    <a:pt x="1548" y="583"/>
                  </a:lnTo>
                  <a:cubicBezTo>
                    <a:pt x="1055" y="960"/>
                    <a:pt x="694" y="1358"/>
                    <a:pt x="416" y="1729"/>
                  </a:cubicBezTo>
                  <a:cubicBezTo>
                    <a:pt x="277" y="1867"/>
                    <a:pt x="139" y="2006"/>
                    <a:pt x="1" y="2006"/>
                  </a:cubicBezTo>
                  <a:lnTo>
                    <a:pt x="1" y="2317"/>
                  </a:lnTo>
                  <a:cubicBezTo>
                    <a:pt x="540" y="1777"/>
                    <a:pt x="1079" y="1162"/>
                    <a:pt x="1548" y="583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3111883" y="40112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3494916" y="4141012"/>
              <a:ext cx="25467" cy="28574"/>
            </a:xfrm>
            <a:custGeom>
              <a:avLst/>
              <a:gdLst/>
              <a:ahLst/>
              <a:cxnLst/>
              <a:rect l="l" t="t" r="r" b="b"/>
              <a:pathLst>
                <a:path w="1418" h="1591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383" y="48"/>
                    <a:pt x="1347" y="94"/>
                    <a:pt x="1312" y="139"/>
                  </a:cubicBezTo>
                  <a:lnTo>
                    <a:pt x="1312" y="139"/>
                  </a:lnTo>
                  <a:cubicBezTo>
                    <a:pt x="1418" y="138"/>
                    <a:pt x="1418" y="127"/>
                    <a:pt x="1418" y="1"/>
                  </a:cubicBezTo>
                  <a:close/>
                  <a:moveTo>
                    <a:pt x="1312" y="139"/>
                  </a:moveTo>
                  <a:cubicBezTo>
                    <a:pt x="1302" y="139"/>
                    <a:pt x="1291" y="139"/>
                    <a:pt x="1279" y="139"/>
                  </a:cubicBezTo>
                  <a:cubicBezTo>
                    <a:pt x="865" y="554"/>
                    <a:pt x="415" y="1003"/>
                    <a:pt x="1" y="1591"/>
                  </a:cubicBezTo>
                  <a:cubicBezTo>
                    <a:pt x="507" y="1053"/>
                    <a:pt x="926" y="631"/>
                    <a:pt x="1312" y="13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3362694" y="41819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3282611" y="4218617"/>
              <a:ext cx="62088" cy="46570"/>
            </a:xfrm>
            <a:custGeom>
              <a:avLst/>
              <a:gdLst/>
              <a:ahLst/>
              <a:cxnLst/>
              <a:rect l="l" t="t" r="r" b="b"/>
              <a:pathLst>
                <a:path w="3457" h="2593" extrusionOk="0">
                  <a:moveTo>
                    <a:pt x="0" y="0"/>
                  </a:moveTo>
                  <a:lnTo>
                    <a:pt x="0" y="415"/>
                  </a:lnTo>
                  <a:lnTo>
                    <a:pt x="139" y="415"/>
                  </a:lnTo>
                  <a:cubicBezTo>
                    <a:pt x="726" y="865"/>
                    <a:pt x="1279" y="1279"/>
                    <a:pt x="1867" y="1729"/>
                  </a:cubicBezTo>
                  <a:cubicBezTo>
                    <a:pt x="2316" y="2005"/>
                    <a:pt x="2869" y="2282"/>
                    <a:pt x="3457" y="2593"/>
                  </a:cubicBezTo>
                  <a:cubicBezTo>
                    <a:pt x="3457" y="2455"/>
                    <a:pt x="3319" y="2282"/>
                    <a:pt x="3319" y="2143"/>
                  </a:cubicBezTo>
                  <a:cubicBezTo>
                    <a:pt x="2143" y="1418"/>
                    <a:pt x="1003" y="86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3388754" y="4231656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3238537" y="4132948"/>
              <a:ext cx="39117" cy="49067"/>
            </a:xfrm>
            <a:custGeom>
              <a:avLst/>
              <a:gdLst/>
              <a:ahLst/>
              <a:cxnLst/>
              <a:rect l="l" t="t" r="r" b="b"/>
              <a:pathLst>
                <a:path w="2178" h="2732" extrusionOk="0">
                  <a:moveTo>
                    <a:pt x="2178" y="0"/>
                  </a:moveTo>
                  <a:cubicBezTo>
                    <a:pt x="1867" y="139"/>
                    <a:pt x="1590" y="450"/>
                    <a:pt x="1314" y="588"/>
                  </a:cubicBezTo>
                  <a:lnTo>
                    <a:pt x="1314" y="726"/>
                  </a:lnTo>
                  <a:lnTo>
                    <a:pt x="0" y="2040"/>
                  </a:lnTo>
                  <a:lnTo>
                    <a:pt x="0" y="2178"/>
                  </a:lnTo>
                  <a:cubicBezTo>
                    <a:pt x="0" y="2316"/>
                    <a:pt x="138" y="2455"/>
                    <a:pt x="138" y="2731"/>
                  </a:cubicBezTo>
                  <a:cubicBezTo>
                    <a:pt x="864" y="2040"/>
                    <a:pt x="1452" y="1176"/>
                    <a:pt x="2178" y="450"/>
                  </a:cubicBezTo>
                  <a:lnTo>
                    <a:pt x="2178" y="312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3484356" y="392125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3510433" y="3970302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3468838" y="3995751"/>
              <a:ext cx="7471" cy="5604"/>
            </a:xfrm>
            <a:custGeom>
              <a:avLst/>
              <a:gdLst/>
              <a:ahLst/>
              <a:cxnLst/>
              <a:rect l="l" t="t" r="r" b="b"/>
              <a:pathLst>
                <a:path w="416" h="312" extrusionOk="0">
                  <a:moveTo>
                    <a:pt x="277" y="1"/>
                  </a:moveTo>
                  <a:cubicBezTo>
                    <a:pt x="139" y="173"/>
                    <a:pt x="139" y="173"/>
                    <a:pt x="1" y="173"/>
                  </a:cubicBezTo>
                  <a:cubicBezTo>
                    <a:pt x="139" y="173"/>
                    <a:pt x="277" y="312"/>
                    <a:pt x="416" y="312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3639566" y="405286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3621552" y="4052864"/>
              <a:ext cx="18032" cy="20510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1003" y="1"/>
                  </a:moveTo>
                  <a:cubicBezTo>
                    <a:pt x="939" y="104"/>
                    <a:pt x="866" y="207"/>
                    <a:pt x="788" y="306"/>
                  </a:cubicBezTo>
                  <a:lnTo>
                    <a:pt x="788" y="306"/>
                  </a:lnTo>
                  <a:cubicBezTo>
                    <a:pt x="855" y="248"/>
                    <a:pt x="927" y="192"/>
                    <a:pt x="1003" y="139"/>
                  </a:cubicBezTo>
                  <a:lnTo>
                    <a:pt x="1003" y="1"/>
                  </a:lnTo>
                  <a:close/>
                  <a:moveTo>
                    <a:pt x="788" y="306"/>
                  </a:moveTo>
                  <a:cubicBezTo>
                    <a:pt x="460" y="587"/>
                    <a:pt x="230" y="912"/>
                    <a:pt x="1" y="1141"/>
                  </a:cubicBezTo>
                  <a:cubicBezTo>
                    <a:pt x="213" y="929"/>
                    <a:pt x="528" y="634"/>
                    <a:pt x="788" y="306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3491809" y="3954785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0"/>
                  </a:moveTo>
                  <a:cubicBezTo>
                    <a:pt x="1729" y="277"/>
                    <a:pt x="1452" y="415"/>
                    <a:pt x="1176" y="726"/>
                  </a:cubicBezTo>
                  <a:lnTo>
                    <a:pt x="1176" y="864"/>
                  </a:lnTo>
                  <a:cubicBezTo>
                    <a:pt x="727" y="1141"/>
                    <a:pt x="312" y="1590"/>
                    <a:pt x="1" y="2143"/>
                  </a:cubicBezTo>
                  <a:lnTo>
                    <a:pt x="1" y="2593"/>
                  </a:lnTo>
                  <a:cubicBezTo>
                    <a:pt x="727" y="1867"/>
                    <a:pt x="1452" y="1141"/>
                    <a:pt x="2178" y="277"/>
                  </a:cubicBezTo>
                  <a:cubicBezTo>
                    <a:pt x="2178" y="139"/>
                    <a:pt x="2040" y="0"/>
                    <a:pt x="204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3735167" y="408887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3388754" y="3884633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3619073" y="4221096"/>
              <a:ext cx="33549" cy="33549"/>
            </a:xfrm>
            <a:custGeom>
              <a:avLst/>
              <a:gdLst/>
              <a:ahLst/>
              <a:cxnLst/>
              <a:rect l="l" t="t" r="r" b="b"/>
              <a:pathLst>
                <a:path w="1868" h="1868" extrusionOk="0">
                  <a:moveTo>
                    <a:pt x="1867" y="1"/>
                  </a:moveTo>
                  <a:lnTo>
                    <a:pt x="1867" y="1"/>
                  </a:lnTo>
                  <a:cubicBezTo>
                    <a:pt x="1556" y="139"/>
                    <a:pt x="1418" y="277"/>
                    <a:pt x="1279" y="415"/>
                  </a:cubicBezTo>
                  <a:cubicBezTo>
                    <a:pt x="692" y="865"/>
                    <a:pt x="277" y="1280"/>
                    <a:pt x="1" y="1867"/>
                  </a:cubicBezTo>
                  <a:cubicBezTo>
                    <a:pt x="554" y="1280"/>
                    <a:pt x="1141" y="588"/>
                    <a:pt x="1867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3360198" y="383558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3290064" y="3879658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1"/>
                  </a:moveTo>
                  <a:cubicBezTo>
                    <a:pt x="317" y="267"/>
                    <a:pt x="658" y="510"/>
                    <a:pt x="1011" y="741"/>
                  </a:cubicBezTo>
                  <a:lnTo>
                    <a:pt x="1011" y="741"/>
                  </a:lnTo>
                  <a:cubicBezTo>
                    <a:pt x="679" y="491"/>
                    <a:pt x="339" y="240"/>
                    <a:pt x="0" y="1"/>
                  </a:cubicBezTo>
                  <a:close/>
                  <a:moveTo>
                    <a:pt x="1011" y="741"/>
                  </a:moveTo>
                  <a:cubicBezTo>
                    <a:pt x="1255" y="923"/>
                    <a:pt x="1495" y="1104"/>
                    <a:pt x="1728" y="1280"/>
                  </a:cubicBezTo>
                  <a:cubicBezTo>
                    <a:pt x="2316" y="1729"/>
                    <a:pt x="2765" y="2006"/>
                    <a:pt x="3318" y="2144"/>
                  </a:cubicBezTo>
                  <a:lnTo>
                    <a:pt x="3318" y="1867"/>
                  </a:lnTo>
                  <a:lnTo>
                    <a:pt x="2904" y="1867"/>
                  </a:lnTo>
                  <a:cubicBezTo>
                    <a:pt x="2269" y="1495"/>
                    <a:pt x="1621" y="1137"/>
                    <a:pt x="1011" y="74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3639566" y="4228549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3737645" y="4132948"/>
              <a:ext cx="33549" cy="33531"/>
            </a:xfrm>
            <a:custGeom>
              <a:avLst/>
              <a:gdLst/>
              <a:ahLst/>
              <a:cxnLst/>
              <a:rect l="l" t="t" r="r" b="b"/>
              <a:pathLst>
                <a:path w="1868" h="1867" extrusionOk="0">
                  <a:moveTo>
                    <a:pt x="1867" y="0"/>
                  </a:moveTo>
                  <a:cubicBezTo>
                    <a:pt x="1729" y="0"/>
                    <a:pt x="1591" y="139"/>
                    <a:pt x="1452" y="312"/>
                  </a:cubicBezTo>
                  <a:cubicBezTo>
                    <a:pt x="1003" y="726"/>
                    <a:pt x="588" y="1176"/>
                    <a:pt x="139" y="1729"/>
                  </a:cubicBezTo>
                  <a:lnTo>
                    <a:pt x="1" y="1867"/>
                  </a:lnTo>
                  <a:cubicBezTo>
                    <a:pt x="726" y="1314"/>
                    <a:pt x="1314" y="588"/>
                    <a:pt x="1867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3486852" y="4306154"/>
              <a:ext cx="39117" cy="41595"/>
            </a:xfrm>
            <a:custGeom>
              <a:avLst/>
              <a:gdLst/>
              <a:ahLst/>
              <a:cxnLst/>
              <a:rect l="l" t="t" r="r" b="b"/>
              <a:pathLst>
                <a:path w="2178" h="2316" extrusionOk="0">
                  <a:moveTo>
                    <a:pt x="2005" y="0"/>
                  </a:moveTo>
                  <a:cubicBezTo>
                    <a:pt x="1867" y="173"/>
                    <a:pt x="1728" y="311"/>
                    <a:pt x="1590" y="449"/>
                  </a:cubicBezTo>
                  <a:lnTo>
                    <a:pt x="1452" y="449"/>
                  </a:lnTo>
                  <a:cubicBezTo>
                    <a:pt x="1003" y="864"/>
                    <a:pt x="588" y="1314"/>
                    <a:pt x="277" y="1901"/>
                  </a:cubicBezTo>
                  <a:cubicBezTo>
                    <a:pt x="138" y="1901"/>
                    <a:pt x="0" y="2039"/>
                    <a:pt x="0" y="2039"/>
                  </a:cubicBezTo>
                  <a:lnTo>
                    <a:pt x="0" y="2316"/>
                  </a:lnTo>
                  <a:cubicBezTo>
                    <a:pt x="726" y="1590"/>
                    <a:pt x="1452" y="726"/>
                    <a:pt x="217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2682298" y="4019351"/>
              <a:ext cx="83209" cy="36010"/>
            </a:xfrm>
            <a:custGeom>
              <a:avLst/>
              <a:gdLst/>
              <a:ahLst/>
              <a:cxnLst/>
              <a:rect l="l" t="t" r="r" b="b"/>
              <a:pathLst>
                <a:path w="4633" h="2005" extrusionOk="0">
                  <a:moveTo>
                    <a:pt x="4633" y="0"/>
                  </a:moveTo>
                  <a:lnTo>
                    <a:pt x="4633" y="0"/>
                  </a:lnTo>
                  <a:cubicBezTo>
                    <a:pt x="3319" y="588"/>
                    <a:pt x="2040" y="1141"/>
                    <a:pt x="727" y="1452"/>
                  </a:cubicBezTo>
                  <a:lnTo>
                    <a:pt x="588" y="1590"/>
                  </a:lnTo>
                  <a:cubicBezTo>
                    <a:pt x="450" y="1590"/>
                    <a:pt x="139" y="1452"/>
                    <a:pt x="1" y="1279"/>
                  </a:cubicBezTo>
                  <a:lnTo>
                    <a:pt x="1" y="1279"/>
                  </a:lnTo>
                  <a:cubicBezTo>
                    <a:pt x="139" y="1452"/>
                    <a:pt x="139" y="1590"/>
                    <a:pt x="139" y="1728"/>
                  </a:cubicBezTo>
                  <a:cubicBezTo>
                    <a:pt x="588" y="1867"/>
                    <a:pt x="1176" y="2005"/>
                    <a:pt x="1591" y="2005"/>
                  </a:cubicBezTo>
                  <a:cubicBezTo>
                    <a:pt x="2731" y="1452"/>
                    <a:pt x="3596" y="726"/>
                    <a:pt x="4633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3365173" y="3871594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1"/>
                  </a:moveTo>
                  <a:cubicBezTo>
                    <a:pt x="1867" y="312"/>
                    <a:pt x="1590" y="450"/>
                    <a:pt x="1314" y="726"/>
                  </a:cubicBezTo>
                  <a:cubicBezTo>
                    <a:pt x="865" y="1176"/>
                    <a:pt x="450" y="1591"/>
                    <a:pt x="0" y="2178"/>
                  </a:cubicBezTo>
                  <a:lnTo>
                    <a:pt x="0" y="2593"/>
                  </a:lnTo>
                  <a:lnTo>
                    <a:pt x="2178" y="450"/>
                  </a:lnTo>
                  <a:lnTo>
                    <a:pt x="2178" y="312"/>
                  </a:lnTo>
                  <a:cubicBezTo>
                    <a:pt x="2178" y="173"/>
                    <a:pt x="2040" y="173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3535883" y="4045411"/>
              <a:ext cx="59627" cy="38506"/>
            </a:xfrm>
            <a:custGeom>
              <a:avLst/>
              <a:gdLst/>
              <a:ahLst/>
              <a:cxnLst/>
              <a:rect l="l" t="t" r="r" b="b"/>
              <a:pathLst>
                <a:path w="3320" h="2144" extrusionOk="0">
                  <a:moveTo>
                    <a:pt x="1" y="1"/>
                  </a:moveTo>
                  <a:cubicBezTo>
                    <a:pt x="353" y="305"/>
                    <a:pt x="727" y="570"/>
                    <a:pt x="1107" y="812"/>
                  </a:cubicBezTo>
                  <a:lnTo>
                    <a:pt x="1107" y="812"/>
                  </a:lnTo>
                  <a:cubicBezTo>
                    <a:pt x="744" y="539"/>
                    <a:pt x="373" y="263"/>
                    <a:pt x="1" y="1"/>
                  </a:cubicBezTo>
                  <a:close/>
                  <a:moveTo>
                    <a:pt x="1107" y="812"/>
                  </a:moveTo>
                  <a:cubicBezTo>
                    <a:pt x="1318" y="970"/>
                    <a:pt x="1526" y="1127"/>
                    <a:pt x="1729" y="1280"/>
                  </a:cubicBezTo>
                  <a:cubicBezTo>
                    <a:pt x="2317" y="1556"/>
                    <a:pt x="2731" y="2006"/>
                    <a:pt x="3319" y="2144"/>
                  </a:cubicBezTo>
                  <a:lnTo>
                    <a:pt x="3319" y="2006"/>
                  </a:lnTo>
                  <a:lnTo>
                    <a:pt x="3181" y="2006"/>
                  </a:lnTo>
                  <a:cubicBezTo>
                    <a:pt x="2531" y="1625"/>
                    <a:pt x="1808" y="1258"/>
                    <a:pt x="1107" y="81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2718936" y="3688456"/>
              <a:ext cx="1132953" cy="809529"/>
            </a:xfrm>
            <a:custGeom>
              <a:avLst/>
              <a:gdLst/>
              <a:ahLst/>
              <a:cxnLst/>
              <a:rect l="l" t="t" r="r" b="b"/>
              <a:pathLst>
                <a:path w="63082" h="45074" extrusionOk="0">
                  <a:moveTo>
                    <a:pt x="34704" y="5739"/>
                  </a:moveTo>
                  <a:cubicBezTo>
                    <a:pt x="34842" y="5739"/>
                    <a:pt x="34842" y="5877"/>
                    <a:pt x="34842" y="5877"/>
                  </a:cubicBezTo>
                  <a:cubicBezTo>
                    <a:pt x="36294" y="6603"/>
                    <a:pt x="37572" y="7605"/>
                    <a:pt x="38713" y="8642"/>
                  </a:cubicBezTo>
                  <a:cubicBezTo>
                    <a:pt x="38886" y="8780"/>
                    <a:pt x="38886" y="8919"/>
                    <a:pt x="38886" y="9057"/>
                  </a:cubicBezTo>
                  <a:cubicBezTo>
                    <a:pt x="38886" y="9506"/>
                    <a:pt x="38886" y="10059"/>
                    <a:pt x="39024" y="10509"/>
                  </a:cubicBezTo>
                  <a:cubicBezTo>
                    <a:pt x="39024" y="10509"/>
                    <a:pt x="39024" y="10647"/>
                    <a:pt x="38886" y="10647"/>
                  </a:cubicBezTo>
                  <a:cubicBezTo>
                    <a:pt x="39024" y="10785"/>
                    <a:pt x="38886" y="10923"/>
                    <a:pt x="38886" y="11062"/>
                  </a:cubicBezTo>
                  <a:cubicBezTo>
                    <a:pt x="38437" y="11649"/>
                    <a:pt x="37849" y="12099"/>
                    <a:pt x="37434" y="12652"/>
                  </a:cubicBezTo>
                  <a:lnTo>
                    <a:pt x="36121" y="13965"/>
                  </a:lnTo>
                  <a:cubicBezTo>
                    <a:pt x="35982" y="14103"/>
                    <a:pt x="35844" y="14103"/>
                    <a:pt x="35844" y="14103"/>
                  </a:cubicBezTo>
                  <a:cubicBezTo>
                    <a:pt x="35706" y="13965"/>
                    <a:pt x="35568" y="13965"/>
                    <a:pt x="35568" y="13965"/>
                  </a:cubicBezTo>
                  <a:cubicBezTo>
                    <a:pt x="35429" y="13965"/>
                    <a:pt x="35429" y="13965"/>
                    <a:pt x="35257" y="13827"/>
                  </a:cubicBezTo>
                  <a:cubicBezTo>
                    <a:pt x="34565" y="13654"/>
                    <a:pt x="33839" y="13239"/>
                    <a:pt x="33114" y="12790"/>
                  </a:cubicBezTo>
                  <a:cubicBezTo>
                    <a:pt x="32526" y="12375"/>
                    <a:pt x="31800" y="11788"/>
                    <a:pt x="31247" y="11373"/>
                  </a:cubicBezTo>
                  <a:cubicBezTo>
                    <a:pt x="31109" y="11235"/>
                    <a:pt x="31109" y="11235"/>
                    <a:pt x="31109" y="11062"/>
                  </a:cubicBezTo>
                  <a:cubicBezTo>
                    <a:pt x="30936" y="11062"/>
                    <a:pt x="30936" y="10923"/>
                    <a:pt x="30936" y="10785"/>
                  </a:cubicBezTo>
                  <a:cubicBezTo>
                    <a:pt x="30798" y="10370"/>
                    <a:pt x="30798" y="9921"/>
                    <a:pt x="30798" y="9333"/>
                  </a:cubicBezTo>
                  <a:cubicBezTo>
                    <a:pt x="30798" y="9195"/>
                    <a:pt x="30798" y="9057"/>
                    <a:pt x="30936" y="9057"/>
                  </a:cubicBezTo>
                  <a:cubicBezTo>
                    <a:pt x="30936" y="8919"/>
                    <a:pt x="30936" y="8642"/>
                    <a:pt x="31109" y="8642"/>
                  </a:cubicBezTo>
                  <a:lnTo>
                    <a:pt x="31385" y="8331"/>
                  </a:lnTo>
                  <a:lnTo>
                    <a:pt x="32664" y="7052"/>
                  </a:lnTo>
                  <a:cubicBezTo>
                    <a:pt x="32975" y="6914"/>
                    <a:pt x="33114" y="6603"/>
                    <a:pt x="33390" y="6465"/>
                  </a:cubicBezTo>
                  <a:cubicBezTo>
                    <a:pt x="33701" y="6326"/>
                    <a:pt x="33978" y="6188"/>
                    <a:pt x="34116" y="6050"/>
                  </a:cubicBezTo>
                  <a:lnTo>
                    <a:pt x="34392" y="6050"/>
                  </a:lnTo>
                  <a:cubicBezTo>
                    <a:pt x="34392" y="5877"/>
                    <a:pt x="34565" y="5739"/>
                    <a:pt x="34704" y="5739"/>
                  </a:cubicBezTo>
                  <a:close/>
                  <a:moveTo>
                    <a:pt x="42031" y="10370"/>
                  </a:moveTo>
                  <a:cubicBezTo>
                    <a:pt x="43345" y="11235"/>
                    <a:pt x="44624" y="12237"/>
                    <a:pt x="45799" y="13239"/>
                  </a:cubicBezTo>
                  <a:cubicBezTo>
                    <a:pt x="45937" y="13378"/>
                    <a:pt x="45937" y="13516"/>
                    <a:pt x="45937" y="13654"/>
                  </a:cubicBezTo>
                  <a:cubicBezTo>
                    <a:pt x="45937" y="14103"/>
                    <a:pt x="45937" y="14518"/>
                    <a:pt x="46075" y="14968"/>
                  </a:cubicBezTo>
                  <a:cubicBezTo>
                    <a:pt x="46075" y="15106"/>
                    <a:pt x="46075" y="15106"/>
                    <a:pt x="45937" y="15244"/>
                  </a:cubicBezTo>
                  <a:cubicBezTo>
                    <a:pt x="46075" y="15382"/>
                    <a:pt x="45937" y="15555"/>
                    <a:pt x="45937" y="15693"/>
                  </a:cubicBezTo>
                  <a:cubicBezTo>
                    <a:pt x="45488" y="16108"/>
                    <a:pt x="44935" y="16696"/>
                    <a:pt x="44485" y="17111"/>
                  </a:cubicBezTo>
                  <a:cubicBezTo>
                    <a:pt x="44071" y="17698"/>
                    <a:pt x="43621" y="18148"/>
                    <a:pt x="43207" y="18562"/>
                  </a:cubicBezTo>
                  <a:lnTo>
                    <a:pt x="42895" y="18562"/>
                  </a:lnTo>
                  <a:cubicBezTo>
                    <a:pt x="42757" y="18562"/>
                    <a:pt x="42619" y="18562"/>
                    <a:pt x="42619" y="18424"/>
                  </a:cubicBezTo>
                  <a:lnTo>
                    <a:pt x="42342" y="18424"/>
                  </a:lnTo>
                  <a:cubicBezTo>
                    <a:pt x="41617" y="18148"/>
                    <a:pt x="40891" y="17698"/>
                    <a:pt x="40165" y="17283"/>
                  </a:cubicBezTo>
                  <a:cubicBezTo>
                    <a:pt x="39577" y="16834"/>
                    <a:pt x="38886" y="16419"/>
                    <a:pt x="38298" y="15970"/>
                  </a:cubicBezTo>
                  <a:cubicBezTo>
                    <a:pt x="38160" y="15832"/>
                    <a:pt x="38160" y="15832"/>
                    <a:pt x="38160" y="15693"/>
                  </a:cubicBezTo>
                  <a:cubicBezTo>
                    <a:pt x="38022" y="15555"/>
                    <a:pt x="38022" y="15555"/>
                    <a:pt x="38022" y="15382"/>
                  </a:cubicBezTo>
                  <a:cubicBezTo>
                    <a:pt x="37849" y="15106"/>
                    <a:pt x="37849" y="14829"/>
                    <a:pt x="37849" y="14691"/>
                  </a:cubicBezTo>
                  <a:cubicBezTo>
                    <a:pt x="37711" y="14380"/>
                    <a:pt x="37711" y="14242"/>
                    <a:pt x="37849" y="14103"/>
                  </a:cubicBezTo>
                  <a:lnTo>
                    <a:pt x="37849" y="13965"/>
                  </a:lnTo>
                  <a:cubicBezTo>
                    <a:pt x="37849" y="13827"/>
                    <a:pt x="37849" y="13654"/>
                    <a:pt x="38022" y="13516"/>
                  </a:cubicBezTo>
                  <a:cubicBezTo>
                    <a:pt x="38022" y="13378"/>
                    <a:pt x="38022" y="13239"/>
                    <a:pt x="38160" y="13101"/>
                  </a:cubicBezTo>
                  <a:cubicBezTo>
                    <a:pt x="38298" y="13101"/>
                    <a:pt x="38437" y="12963"/>
                    <a:pt x="38437" y="12790"/>
                  </a:cubicBezTo>
                  <a:cubicBezTo>
                    <a:pt x="38886" y="12513"/>
                    <a:pt x="39301" y="12099"/>
                    <a:pt x="39750" y="11649"/>
                  </a:cubicBezTo>
                  <a:cubicBezTo>
                    <a:pt x="40027" y="11373"/>
                    <a:pt x="40165" y="11235"/>
                    <a:pt x="40441" y="11062"/>
                  </a:cubicBezTo>
                  <a:cubicBezTo>
                    <a:pt x="40752" y="10923"/>
                    <a:pt x="41029" y="10647"/>
                    <a:pt x="41305" y="10647"/>
                  </a:cubicBezTo>
                  <a:cubicBezTo>
                    <a:pt x="41305" y="10509"/>
                    <a:pt x="41305" y="10509"/>
                    <a:pt x="41478" y="10509"/>
                  </a:cubicBezTo>
                  <a:cubicBezTo>
                    <a:pt x="41478" y="10509"/>
                    <a:pt x="41617" y="10370"/>
                    <a:pt x="41755" y="10370"/>
                  </a:cubicBezTo>
                  <a:close/>
                  <a:moveTo>
                    <a:pt x="28205" y="10785"/>
                  </a:moveTo>
                  <a:cubicBezTo>
                    <a:pt x="29657" y="11511"/>
                    <a:pt x="30798" y="12513"/>
                    <a:pt x="31973" y="13654"/>
                  </a:cubicBezTo>
                  <a:cubicBezTo>
                    <a:pt x="32111" y="13654"/>
                    <a:pt x="32249" y="13827"/>
                    <a:pt x="32111" y="13965"/>
                  </a:cubicBezTo>
                  <a:cubicBezTo>
                    <a:pt x="32111" y="14103"/>
                    <a:pt x="32249" y="14103"/>
                    <a:pt x="32249" y="14103"/>
                  </a:cubicBezTo>
                  <a:lnTo>
                    <a:pt x="32249" y="15382"/>
                  </a:lnTo>
                  <a:lnTo>
                    <a:pt x="32249" y="15693"/>
                  </a:lnTo>
                  <a:cubicBezTo>
                    <a:pt x="32249" y="15832"/>
                    <a:pt x="32249" y="15970"/>
                    <a:pt x="32111" y="16108"/>
                  </a:cubicBezTo>
                  <a:cubicBezTo>
                    <a:pt x="31662" y="16558"/>
                    <a:pt x="31247" y="17111"/>
                    <a:pt x="30798" y="17560"/>
                  </a:cubicBezTo>
                  <a:cubicBezTo>
                    <a:pt x="30383" y="17975"/>
                    <a:pt x="29934" y="18562"/>
                    <a:pt x="29380" y="19012"/>
                  </a:cubicBezTo>
                  <a:lnTo>
                    <a:pt x="29069" y="19012"/>
                  </a:lnTo>
                  <a:cubicBezTo>
                    <a:pt x="28931" y="19012"/>
                    <a:pt x="28931" y="19012"/>
                    <a:pt x="28793" y="18839"/>
                  </a:cubicBezTo>
                  <a:lnTo>
                    <a:pt x="28655" y="18839"/>
                  </a:lnTo>
                  <a:cubicBezTo>
                    <a:pt x="27791" y="18562"/>
                    <a:pt x="27065" y="18148"/>
                    <a:pt x="26477" y="17698"/>
                  </a:cubicBezTo>
                  <a:cubicBezTo>
                    <a:pt x="25751" y="17283"/>
                    <a:pt x="25198" y="16834"/>
                    <a:pt x="24472" y="16246"/>
                  </a:cubicBezTo>
                  <a:cubicBezTo>
                    <a:pt x="24472" y="16246"/>
                    <a:pt x="24472" y="16108"/>
                    <a:pt x="24334" y="16108"/>
                  </a:cubicBezTo>
                  <a:cubicBezTo>
                    <a:pt x="24334" y="15970"/>
                    <a:pt x="24196" y="15832"/>
                    <a:pt x="24196" y="15832"/>
                  </a:cubicBezTo>
                  <a:cubicBezTo>
                    <a:pt x="24196" y="15244"/>
                    <a:pt x="24023" y="14829"/>
                    <a:pt x="24023" y="14380"/>
                  </a:cubicBezTo>
                  <a:cubicBezTo>
                    <a:pt x="24023" y="14242"/>
                    <a:pt x="24196" y="14103"/>
                    <a:pt x="24196" y="13965"/>
                  </a:cubicBezTo>
                  <a:cubicBezTo>
                    <a:pt x="24196" y="13827"/>
                    <a:pt x="24196" y="13654"/>
                    <a:pt x="24334" y="13516"/>
                  </a:cubicBezTo>
                  <a:cubicBezTo>
                    <a:pt x="24472" y="13378"/>
                    <a:pt x="24611" y="13378"/>
                    <a:pt x="24749" y="13239"/>
                  </a:cubicBezTo>
                  <a:cubicBezTo>
                    <a:pt x="25198" y="12790"/>
                    <a:pt x="25475" y="12375"/>
                    <a:pt x="25924" y="12099"/>
                  </a:cubicBezTo>
                  <a:cubicBezTo>
                    <a:pt x="26201" y="11788"/>
                    <a:pt x="26477" y="11649"/>
                    <a:pt x="26615" y="11511"/>
                  </a:cubicBezTo>
                  <a:cubicBezTo>
                    <a:pt x="26926" y="11235"/>
                    <a:pt x="27203" y="11062"/>
                    <a:pt x="27479" y="10923"/>
                  </a:cubicBezTo>
                  <a:lnTo>
                    <a:pt x="27652" y="10923"/>
                  </a:lnTo>
                  <a:cubicBezTo>
                    <a:pt x="27791" y="10785"/>
                    <a:pt x="27929" y="10785"/>
                    <a:pt x="28067" y="10785"/>
                  </a:cubicBezTo>
                  <a:close/>
                  <a:moveTo>
                    <a:pt x="27929" y="3285"/>
                  </a:moveTo>
                  <a:cubicBezTo>
                    <a:pt x="28205" y="3285"/>
                    <a:pt x="28344" y="3285"/>
                    <a:pt x="28655" y="3457"/>
                  </a:cubicBezTo>
                  <a:cubicBezTo>
                    <a:pt x="28655" y="3457"/>
                    <a:pt x="28793" y="3457"/>
                    <a:pt x="28793" y="3596"/>
                  </a:cubicBezTo>
                  <a:cubicBezTo>
                    <a:pt x="28931" y="3596"/>
                    <a:pt x="29208" y="3596"/>
                    <a:pt x="29208" y="3734"/>
                  </a:cubicBezTo>
                  <a:cubicBezTo>
                    <a:pt x="29519" y="3872"/>
                    <a:pt x="29519" y="4149"/>
                    <a:pt x="29519" y="4322"/>
                  </a:cubicBezTo>
                  <a:cubicBezTo>
                    <a:pt x="29657" y="4598"/>
                    <a:pt x="29519" y="4736"/>
                    <a:pt x="29519" y="5013"/>
                  </a:cubicBezTo>
                  <a:cubicBezTo>
                    <a:pt x="29519" y="5186"/>
                    <a:pt x="29380" y="5462"/>
                    <a:pt x="29208" y="5600"/>
                  </a:cubicBezTo>
                  <a:cubicBezTo>
                    <a:pt x="29069" y="6050"/>
                    <a:pt x="28793" y="6465"/>
                    <a:pt x="28344" y="6914"/>
                  </a:cubicBezTo>
                  <a:cubicBezTo>
                    <a:pt x="27929" y="7190"/>
                    <a:pt x="27479" y="7605"/>
                    <a:pt x="27065" y="7916"/>
                  </a:cubicBezTo>
                  <a:cubicBezTo>
                    <a:pt x="26788" y="8055"/>
                    <a:pt x="26477" y="8193"/>
                    <a:pt x="26201" y="8469"/>
                  </a:cubicBezTo>
                  <a:cubicBezTo>
                    <a:pt x="26062" y="8642"/>
                    <a:pt x="25751" y="8780"/>
                    <a:pt x="25475" y="9057"/>
                  </a:cubicBezTo>
                  <a:cubicBezTo>
                    <a:pt x="24887" y="9506"/>
                    <a:pt x="24334" y="9783"/>
                    <a:pt x="23746" y="10198"/>
                  </a:cubicBezTo>
                  <a:cubicBezTo>
                    <a:pt x="22606" y="11062"/>
                    <a:pt x="21431" y="11926"/>
                    <a:pt x="20290" y="12790"/>
                  </a:cubicBezTo>
                  <a:cubicBezTo>
                    <a:pt x="19149" y="13654"/>
                    <a:pt x="17974" y="14691"/>
                    <a:pt x="16833" y="15555"/>
                  </a:cubicBezTo>
                  <a:cubicBezTo>
                    <a:pt x="15831" y="16558"/>
                    <a:pt x="14829" y="17560"/>
                    <a:pt x="13653" y="18562"/>
                  </a:cubicBezTo>
                  <a:cubicBezTo>
                    <a:pt x="12962" y="19426"/>
                    <a:pt x="12098" y="20152"/>
                    <a:pt x="11234" y="20878"/>
                  </a:cubicBezTo>
                  <a:cubicBezTo>
                    <a:pt x="10784" y="21155"/>
                    <a:pt x="10370" y="21604"/>
                    <a:pt x="9782" y="21742"/>
                  </a:cubicBezTo>
                  <a:cubicBezTo>
                    <a:pt x="9333" y="22019"/>
                    <a:pt x="8780" y="22157"/>
                    <a:pt x="8192" y="22157"/>
                  </a:cubicBezTo>
                  <a:lnTo>
                    <a:pt x="7328" y="22157"/>
                  </a:lnTo>
                  <a:cubicBezTo>
                    <a:pt x="7190" y="22157"/>
                    <a:pt x="7051" y="22019"/>
                    <a:pt x="6913" y="22019"/>
                  </a:cubicBezTo>
                  <a:cubicBezTo>
                    <a:pt x="6602" y="21881"/>
                    <a:pt x="6326" y="21742"/>
                    <a:pt x="6187" y="21431"/>
                  </a:cubicBezTo>
                  <a:cubicBezTo>
                    <a:pt x="5876" y="20878"/>
                    <a:pt x="6049" y="20152"/>
                    <a:pt x="6326" y="19703"/>
                  </a:cubicBezTo>
                  <a:cubicBezTo>
                    <a:pt x="6602" y="19288"/>
                    <a:pt x="6740" y="19012"/>
                    <a:pt x="6913" y="18701"/>
                  </a:cubicBezTo>
                  <a:cubicBezTo>
                    <a:pt x="7190" y="18424"/>
                    <a:pt x="7466" y="17975"/>
                    <a:pt x="7777" y="17698"/>
                  </a:cubicBezTo>
                  <a:cubicBezTo>
                    <a:pt x="8330" y="16972"/>
                    <a:pt x="9056" y="16419"/>
                    <a:pt x="9782" y="15832"/>
                  </a:cubicBezTo>
                  <a:cubicBezTo>
                    <a:pt x="10370" y="15244"/>
                    <a:pt x="10923" y="14829"/>
                    <a:pt x="11510" y="14242"/>
                  </a:cubicBezTo>
                  <a:cubicBezTo>
                    <a:pt x="12098" y="13827"/>
                    <a:pt x="12651" y="13378"/>
                    <a:pt x="13239" y="12963"/>
                  </a:cubicBezTo>
                  <a:cubicBezTo>
                    <a:pt x="14829" y="11788"/>
                    <a:pt x="16419" y="10647"/>
                    <a:pt x="17974" y="9645"/>
                  </a:cubicBezTo>
                  <a:cubicBezTo>
                    <a:pt x="18700" y="9057"/>
                    <a:pt x="19564" y="8469"/>
                    <a:pt x="20290" y="7916"/>
                  </a:cubicBezTo>
                  <a:cubicBezTo>
                    <a:pt x="21016" y="7467"/>
                    <a:pt x="21603" y="7052"/>
                    <a:pt x="22295" y="6465"/>
                  </a:cubicBezTo>
                  <a:cubicBezTo>
                    <a:pt x="23332" y="5739"/>
                    <a:pt x="24196" y="4875"/>
                    <a:pt x="25198" y="4322"/>
                  </a:cubicBezTo>
                  <a:cubicBezTo>
                    <a:pt x="25751" y="4010"/>
                    <a:pt x="26339" y="3596"/>
                    <a:pt x="26926" y="3457"/>
                  </a:cubicBezTo>
                  <a:cubicBezTo>
                    <a:pt x="27203" y="3457"/>
                    <a:pt x="27479" y="3285"/>
                    <a:pt x="27791" y="3285"/>
                  </a:cubicBezTo>
                  <a:close/>
                  <a:moveTo>
                    <a:pt x="48391" y="14968"/>
                  </a:moveTo>
                  <a:cubicBezTo>
                    <a:pt x="48530" y="14968"/>
                    <a:pt x="48530" y="15106"/>
                    <a:pt x="48668" y="15106"/>
                  </a:cubicBezTo>
                  <a:cubicBezTo>
                    <a:pt x="49947" y="15832"/>
                    <a:pt x="51260" y="16834"/>
                    <a:pt x="52401" y="17836"/>
                  </a:cubicBezTo>
                  <a:cubicBezTo>
                    <a:pt x="52539" y="17975"/>
                    <a:pt x="52539" y="18148"/>
                    <a:pt x="52539" y="18286"/>
                  </a:cubicBezTo>
                  <a:cubicBezTo>
                    <a:pt x="52539" y="18701"/>
                    <a:pt x="52712" y="19150"/>
                    <a:pt x="52712" y="19565"/>
                  </a:cubicBezTo>
                  <a:cubicBezTo>
                    <a:pt x="52712" y="19703"/>
                    <a:pt x="52712" y="19876"/>
                    <a:pt x="52539" y="19876"/>
                  </a:cubicBezTo>
                  <a:cubicBezTo>
                    <a:pt x="52712" y="20014"/>
                    <a:pt x="52712" y="20152"/>
                    <a:pt x="52539" y="20291"/>
                  </a:cubicBezTo>
                  <a:cubicBezTo>
                    <a:pt x="52124" y="20878"/>
                    <a:pt x="51675" y="21293"/>
                    <a:pt x="51122" y="21881"/>
                  </a:cubicBezTo>
                  <a:lnTo>
                    <a:pt x="49808" y="23159"/>
                  </a:lnTo>
                  <a:cubicBezTo>
                    <a:pt x="49739" y="23246"/>
                    <a:pt x="49670" y="23289"/>
                    <a:pt x="49618" y="23289"/>
                  </a:cubicBezTo>
                  <a:cubicBezTo>
                    <a:pt x="49567" y="23289"/>
                    <a:pt x="49532" y="23246"/>
                    <a:pt x="49532" y="23159"/>
                  </a:cubicBezTo>
                  <a:lnTo>
                    <a:pt x="49255" y="23159"/>
                  </a:lnTo>
                  <a:cubicBezTo>
                    <a:pt x="49255" y="23159"/>
                    <a:pt x="49083" y="23159"/>
                    <a:pt x="49083" y="23021"/>
                  </a:cubicBezTo>
                  <a:cubicBezTo>
                    <a:pt x="48218" y="22883"/>
                    <a:pt x="47527" y="22468"/>
                    <a:pt x="46801" y="21881"/>
                  </a:cubicBezTo>
                  <a:cubicBezTo>
                    <a:pt x="46214" y="21431"/>
                    <a:pt x="45488" y="21016"/>
                    <a:pt x="44935" y="20567"/>
                  </a:cubicBezTo>
                  <a:cubicBezTo>
                    <a:pt x="44762" y="20429"/>
                    <a:pt x="44762" y="20429"/>
                    <a:pt x="44762" y="20291"/>
                  </a:cubicBezTo>
                  <a:cubicBezTo>
                    <a:pt x="44624" y="20291"/>
                    <a:pt x="44624" y="20152"/>
                    <a:pt x="44624" y="20014"/>
                  </a:cubicBezTo>
                  <a:cubicBezTo>
                    <a:pt x="44485" y="19565"/>
                    <a:pt x="44485" y="19150"/>
                    <a:pt x="44485" y="18562"/>
                  </a:cubicBezTo>
                  <a:cubicBezTo>
                    <a:pt x="44485" y="18424"/>
                    <a:pt x="44485" y="18286"/>
                    <a:pt x="44624" y="18286"/>
                  </a:cubicBezTo>
                  <a:cubicBezTo>
                    <a:pt x="44624" y="18148"/>
                    <a:pt x="44624" y="17836"/>
                    <a:pt x="44762" y="17836"/>
                  </a:cubicBezTo>
                  <a:cubicBezTo>
                    <a:pt x="44935" y="17698"/>
                    <a:pt x="45073" y="17560"/>
                    <a:pt x="45211" y="17560"/>
                  </a:cubicBezTo>
                  <a:cubicBezTo>
                    <a:pt x="45488" y="17111"/>
                    <a:pt x="45937" y="16696"/>
                    <a:pt x="46352" y="16246"/>
                  </a:cubicBezTo>
                  <a:cubicBezTo>
                    <a:pt x="46663" y="16108"/>
                    <a:pt x="46801" y="15832"/>
                    <a:pt x="47078" y="15693"/>
                  </a:cubicBezTo>
                  <a:cubicBezTo>
                    <a:pt x="47354" y="15555"/>
                    <a:pt x="47665" y="15382"/>
                    <a:pt x="47942" y="15244"/>
                  </a:cubicBezTo>
                  <a:lnTo>
                    <a:pt x="48080" y="15244"/>
                  </a:lnTo>
                  <a:cubicBezTo>
                    <a:pt x="48218" y="15106"/>
                    <a:pt x="48218" y="14968"/>
                    <a:pt x="48391" y="14968"/>
                  </a:cubicBezTo>
                  <a:close/>
                  <a:moveTo>
                    <a:pt x="35257" y="15382"/>
                  </a:moveTo>
                  <a:cubicBezTo>
                    <a:pt x="36708" y="16108"/>
                    <a:pt x="37849" y="17111"/>
                    <a:pt x="39024" y="18148"/>
                  </a:cubicBezTo>
                  <a:cubicBezTo>
                    <a:pt x="39162" y="18286"/>
                    <a:pt x="39301" y="18424"/>
                    <a:pt x="39162" y="18562"/>
                  </a:cubicBezTo>
                  <a:cubicBezTo>
                    <a:pt x="39162" y="18562"/>
                    <a:pt x="39301" y="18562"/>
                    <a:pt x="39301" y="18701"/>
                  </a:cubicBezTo>
                  <a:lnTo>
                    <a:pt x="39301" y="20014"/>
                  </a:lnTo>
                  <a:lnTo>
                    <a:pt x="39301" y="20152"/>
                  </a:lnTo>
                  <a:cubicBezTo>
                    <a:pt x="39301" y="20291"/>
                    <a:pt x="39301" y="20567"/>
                    <a:pt x="39162" y="20567"/>
                  </a:cubicBezTo>
                  <a:cubicBezTo>
                    <a:pt x="38713" y="21155"/>
                    <a:pt x="38298" y="21604"/>
                    <a:pt x="37849" y="22157"/>
                  </a:cubicBezTo>
                  <a:cubicBezTo>
                    <a:pt x="37434" y="22606"/>
                    <a:pt x="36985" y="23021"/>
                    <a:pt x="36432" y="23471"/>
                  </a:cubicBezTo>
                  <a:cubicBezTo>
                    <a:pt x="36432" y="23609"/>
                    <a:pt x="36294" y="23609"/>
                    <a:pt x="36121" y="23609"/>
                  </a:cubicBezTo>
                  <a:cubicBezTo>
                    <a:pt x="35982" y="23609"/>
                    <a:pt x="35982" y="23471"/>
                    <a:pt x="35844" y="23471"/>
                  </a:cubicBezTo>
                  <a:lnTo>
                    <a:pt x="35706" y="23471"/>
                  </a:lnTo>
                  <a:cubicBezTo>
                    <a:pt x="34842" y="23159"/>
                    <a:pt x="34116" y="22745"/>
                    <a:pt x="33528" y="22295"/>
                  </a:cubicBezTo>
                  <a:cubicBezTo>
                    <a:pt x="32837" y="21881"/>
                    <a:pt x="32249" y="21293"/>
                    <a:pt x="31524" y="20878"/>
                  </a:cubicBezTo>
                  <a:cubicBezTo>
                    <a:pt x="31524" y="20878"/>
                    <a:pt x="31524" y="20740"/>
                    <a:pt x="31385" y="20567"/>
                  </a:cubicBezTo>
                  <a:cubicBezTo>
                    <a:pt x="31385" y="20567"/>
                    <a:pt x="31247" y="20429"/>
                    <a:pt x="31247" y="20291"/>
                  </a:cubicBezTo>
                  <a:lnTo>
                    <a:pt x="31247" y="19703"/>
                  </a:lnTo>
                  <a:lnTo>
                    <a:pt x="31109" y="19703"/>
                  </a:lnTo>
                  <a:cubicBezTo>
                    <a:pt x="30936" y="19565"/>
                    <a:pt x="30936" y="19150"/>
                    <a:pt x="31109" y="19012"/>
                  </a:cubicBezTo>
                  <a:lnTo>
                    <a:pt x="31109" y="18839"/>
                  </a:lnTo>
                  <a:cubicBezTo>
                    <a:pt x="31109" y="18701"/>
                    <a:pt x="31247" y="18701"/>
                    <a:pt x="31247" y="18562"/>
                  </a:cubicBezTo>
                  <a:cubicBezTo>
                    <a:pt x="31247" y="18424"/>
                    <a:pt x="31385" y="18286"/>
                    <a:pt x="31385" y="18148"/>
                  </a:cubicBezTo>
                  <a:cubicBezTo>
                    <a:pt x="31524" y="17975"/>
                    <a:pt x="31662" y="17836"/>
                    <a:pt x="31800" y="17836"/>
                  </a:cubicBezTo>
                  <a:cubicBezTo>
                    <a:pt x="32249" y="17422"/>
                    <a:pt x="32526" y="16972"/>
                    <a:pt x="32975" y="16558"/>
                  </a:cubicBezTo>
                  <a:cubicBezTo>
                    <a:pt x="33252" y="16419"/>
                    <a:pt x="33528" y="16108"/>
                    <a:pt x="33701" y="15970"/>
                  </a:cubicBezTo>
                  <a:cubicBezTo>
                    <a:pt x="33978" y="15832"/>
                    <a:pt x="34254" y="15693"/>
                    <a:pt x="34565" y="15555"/>
                  </a:cubicBezTo>
                  <a:lnTo>
                    <a:pt x="34704" y="15555"/>
                  </a:lnTo>
                  <a:cubicBezTo>
                    <a:pt x="34842" y="15382"/>
                    <a:pt x="34980" y="15382"/>
                    <a:pt x="35118" y="15382"/>
                  </a:cubicBezTo>
                  <a:close/>
                  <a:moveTo>
                    <a:pt x="20739" y="15832"/>
                  </a:moveTo>
                  <a:cubicBezTo>
                    <a:pt x="20739" y="15832"/>
                    <a:pt x="20877" y="15832"/>
                    <a:pt x="20877" y="15970"/>
                  </a:cubicBezTo>
                  <a:cubicBezTo>
                    <a:pt x="22295" y="16696"/>
                    <a:pt x="23470" y="17698"/>
                    <a:pt x="24749" y="18701"/>
                  </a:cubicBezTo>
                  <a:cubicBezTo>
                    <a:pt x="24749" y="18839"/>
                    <a:pt x="24887" y="19012"/>
                    <a:pt x="24887" y="19150"/>
                  </a:cubicBezTo>
                  <a:lnTo>
                    <a:pt x="24887" y="20429"/>
                  </a:lnTo>
                  <a:lnTo>
                    <a:pt x="24887" y="20740"/>
                  </a:lnTo>
                  <a:cubicBezTo>
                    <a:pt x="24887" y="20878"/>
                    <a:pt x="24887" y="21016"/>
                    <a:pt x="24749" y="21155"/>
                  </a:cubicBezTo>
                  <a:cubicBezTo>
                    <a:pt x="24334" y="21604"/>
                    <a:pt x="23885" y="22157"/>
                    <a:pt x="23470" y="22606"/>
                  </a:cubicBezTo>
                  <a:cubicBezTo>
                    <a:pt x="23021" y="23159"/>
                    <a:pt x="22606" y="23609"/>
                    <a:pt x="22018" y="24024"/>
                  </a:cubicBezTo>
                  <a:lnTo>
                    <a:pt x="21742" y="24024"/>
                  </a:lnTo>
                  <a:cubicBezTo>
                    <a:pt x="21742" y="24024"/>
                    <a:pt x="21603" y="24024"/>
                    <a:pt x="21603" y="23885"/>
                  </a:cubicBezTo>
                  <a:lnTo>
                    <a:pt x="21292" y="23885"/>
                  </a:lnTo>
                  <a:cubicBezTo>
                    <a:pt x="20566" y="23609"/>
                    <a:pt x="19875" y="23159"/>
                    <a:pt x="19149" y="22745"/>
                  </a:cubicBezTo>
                  <a:cubicBezTo>
                    <a:pt x="18423" y="22295"/>
                    <a:pt x="17836" y="21881"/>
                    <a:pt x="17110" y="21431"/>
                  </a:cubicBezTo>
                  <a:lnTo>
                    <a:pt x="17110" y="21155"/>
                  </a:lnTo>
                  <a:lnTo>
                    <a:pt x="16972" y="21155"/>
                  </a:lnTo>
                  <a:cubicBezTo>
                    <a:pt x="16972" y="21016"/>
                    <a:pt x="16833" y="21016"/>
                    <a:pt x="16833" y="20878"/>
                  </a:cubicBezTo>
                  <a:cubicBezTo>
                    <a:pt x="16833" y="20429"/>
                    <a:pt x="16695" y="19876"/>
                    <a:pt x="16695" y="19426"/>
                  </a:cubicBezTo>
                  <a:cubicBezTo>
                    <a:pt x="16695" y="19288"/>
                    <a:pt x="16833" y="19150"/>
                    <a:pt x="16833" y="19012"/>
                  </a:cubicBezTo>
                  <a:cubicBezTo>
                    <a:pt x="16833" y="18839"/>
                    <a:pt x="16972" y="18701"/>
                    <a:pt x="17110" y="18562"/>
                  </a:cubicBezTo>
                  <a:cubicBezTo>
                    <a:pt x="17110" y="18562"/>
                    <a:pt x="17283" y="18424"/>
                    <a:pt x="17421" y="18286"/>
                  </a:cubicBezTo>
                  <a:cubicBezTo>
                    <a:pt x="17836" y="17975"/>
                    <a:pt x="18285" y="17560"/>
                    <a:pt x="18700" y="17111"/>
                  </a:cubicBezTo>
                  <a:cubicBezTo>
                    <a:pt x="18838" y="16834"/>
                    <a:pt x="19149" y="16696"/>
                    <a:pt x="19426" y="16558"/>
                  </a:cubicBezTo>
                  <a:cubicBezTo>
                    <a:pt x="19564" y="16419"/>
                    <a:pt x="19875" y="16108"/>
                    <a:pt x="20152" y="16108"/>
                  </a:cubicBezTo>
                  <a:cubicBezTo>
                    <a:pt x="20152" y="15970"/>
                    <a:pt x="20290" y="15970"/>
                    <a:pt x="20290" y="15970"/>
                  </a:cubicBezTo>
                  <a:cubicBezTo>
                    <a:pt x="20428" y="15970"/>
                    <a:pt x="20566" y="15832"/>
                    <a:pt x="20739" y="15832"/>
                  </a:cubicBezTo>
                  <a:close/>
                  <a:moveTo>
                    <a:pt x="55719" y="19565"/>
                  </a:moveTo>
                  <a:cubicBezTo>
                    <a:pt x="57033" y="20429"/>
                    <a:pt x="58312" y="21431"/>
                    <a:pt x="59452" y="22468"/>
                  </a:cubicBezTo>
                  <a:cubicBezTo>
                    <a:pt x="59625" y="22606"/>
                    <a:pt x="59625" y="22745"/>
                    <a:pt x="59625" y="22883"/>
                  </a:cubicBezTo>
                  <a:cubicBezTo>
                    <a:pt x="59625" y="23332"/>
                    <a:pt x="59763" y="23747"/>
                    <a:pt x="59763" y="24196"/>
                  </a:cubicBezTo>
                  <a:cubicBezTo>
                    <a:pt x="59763" y="24335"/>
                    <a:pt x="59763" y="24335"/>
                    <a:pt x="59625" y="24473"/>
                  </a:cubicBezTo>
                  <a:cubicBezTo>
                    <a:pt x="59763" y="24611"/>
                    <a:pt x="59763" y="24749"/>
                    <a:pt x="59625" y="24888"/>
                  </a:cubicBezTo>
                  <a:cubicBezTo>
                    <a:pt x="59176" y="25337"/>
                    <a:pt x="58761" y="25925"/>
                    <a:pt x="58173" y="26339"/>
                  </a:cubicBezTo>
                  <a:cubicBezTo>
                    <a:pt x="57724" y="26927"/>
                    <a:pt x="57309" y="27342"/>
                    <a:pt x="56860" y="27791"/>
                  </a:cubicBezTo>
                  <a:lnTo>
                    <a:pt x="56583" y="27791"/>
                  </a:lnTo>
                  <a:cubicBezTo>
                    <a:pt x="56445" y="27791"/>
                    <a:pt x="56445" y="27791"/>
                    <a:pt x="56307" y="27653"/>
                  </a:cubicBezTo>
                  <a:lnTo>
                    <a:pt x="56168" y="27653"/>
                  </a:lnTo>
                  <a:cubicBezTo>
                    <a:pt x="55304" y="27342"/>
                    <a:pt x="54578" y="26927"/>
                    <a:pt x="53853" y="26478"/>
                  </a:cubicBezTo>
                  <a:cubicBezTo>
                    <a:pt x="53265" y="26063"/>
                    <a:pt x="52539" y="25614"/>
                    <a:pt x="51986" y="25061"/>
                  </a:cubicBezTo>
                  <a:cubicBezTo>
                    <a:pt x="51848" y="25061"/>
                    <a:pt x="51848" y="25061"/>
                    <a:pt x="51848" y="24888"/>
                  </a:cubicBezTo>
                  <a:cubicBezTo>
                    <a:pt x="51675" y="24749"/>
                    <a:pt x="51675" y="24749"/>
                    <a:pt x="51675" y="24611"/>
                  </a:cubicBezTo>
                  <a:cubicBezTo>
                    <a:pt x="51537" y="24024"/>
                    <a:pt x="51537" y="23609"/>
                    <a:pt x="51537" y="23159"/>
                  </a:cubicBezTo>
                  <a:cubicBezTo>
                    <a:pt x="51537" y="23021"/>
                    <a:pt x="51537" y="22883"/>
                    <a:pt x="51675" y="22745"/>
                  </a:cubicBezTo>
                  <a:cubicBezTo>
                    <a:pt x="51675" y="22606"/>
                    <a:pt x="51675" y="22468"/>
                    <a:pt x="51848" y="22295"/>
                  </a:cubicBezTo>
                  <a:cubicBezTo>
                    <a:pt x="51986" y="22295"/>
                    <a:pt x="52124" y="22157"/>
                    <a:pt x="52263" y="22019"/>
                  </a:cubicBezTo>
                  <a:lnTo>
                    <a:pt x="53403" y="20878"/>
                  </a:lnTo>
                  <a:cubicBezTo>
                    <a:pt x="53714" y="20567"/>
                    <a:pt x="53853" y="20429"/>
                    <a:pt x="54129" y="20291"/>
                  </a:cubicBezTo>
                  <a:cubicBezTo>
                    <a:pt x="54440" y="20014"/>
                    <a:pt x="54717" y="19876"/>
                    <a:pt x="54993" y="19703"/>
                  </a:cubicBezTo>
                  <a:lnTo>
                    <a:pt x="55132" y="19703"/>
                  </a:lnTo>
                  <a:cubicBezTo>
                    <a:pt x="55304" y="19703"/>
                    <a:pt x="55304" y="19565"/>
                    <a:pt x="55443" y="19565"/>
                  </a:cubicBezTo>
                  <a:close/>
                  <a:moveTo>
                    <a:pt x="41893" y="20014"/>
                  </a:moveTo>
                  <a:cubicBezTo>
                    <a:pt x="43345" y="20740"/>
                    <a:pt x="44485" y="21742"/>
                    <a:pt x="45799" y="22883"/>
                  </a:cubicBezTo>
                  <a:cubicBezTo>
                    <a:pt x="45799" y="22883"/>
                    <a:pt x="45937" y="23021"/>
                    <a:pt x="45937" y="23159"/>
                  </a:cubicBezTo>
                  <a:lnTo>
                    <a:pt x="45937" y="23332"/>
                  </a:lnTo>
                  <a:lnTo>
                    <a:pt x="45937" y="24611"/>
                  </a:lnTo>
                  <a:lnTo>
                    <a:pt x="45937" y="24888"/>
                  </a:lnTo>
                  <a:cubicBezTo>
                    <a:pt x="45937" y="25061"/>
                    <a:pt x="45937" y="25199"/>
                    <a:pt x="45799" y="25337"/>
                  </a:cubicBezTo>
                  <a:cubicBezTo>
                    <a:pt x="45350" y="25752"/>
                    <a:pt x="44935" y="26339"/>
                    <a:pt x="44485" y="26789"/>
                  </a:cubicBezTo>
                  <a:cubicBezTo>
                    <a:pt x="44071" y="27204"/>
                    <a:pt x="43621" y="27653"/>
                    <a:pt x="43034" y="28068"/>
                  </a:cubicBezTo>
                  <a:cubicBezTo>
                    <a:pt x="43034" y="28206"/>
                    <a:pt x="42895" y="28206"/>
                    <a:pt x="42757" y="28206"/>
                  </a:cubicBezTo>
                  <a:lnTo>
                    <a:pt x="42619" y="28068"/>
                  </a:lnTo>
                  <a:lnTo>
                    <a:pt x="42342" y="28068"/>
                  </a:lnTo>
                  <a:cubicBezTo>
                    <a:pt x="41617" y="27791"/>
                    <a:pt x="40891" y="27342"/>
                    <a:pt x="40165" y="26927"/>
                  </a:cubicBezTo>
                  <a:cubicBezTo>
                    <a:pt x="39439" y="26478"/>
                    <a:pt x="38886" y="26063"/>
                    <a:pt x="38160" y="25475"/>
                  </a:cubicBezTo>
                  <a:lnTo>
                    <a:pt x="38160" y="25337"/>
                  </a:lnTo>
                  <a:lnTo>
                    <a:pt x="38022" y="25337"/>
                  </a:lnTo>
                  <a:cubicBezTo>
                    <a:pt x="38022" y="25199"/>
                    <a:pt x="37849" y="25061"/>
                    <a:pt x="37849" y="25061"/>
                  </a:cubicBezTo>
                  <a:cubicBezTo>
                    <a:pt x="37849" y="24473"/>
                    <a:pt x="37711" y="24024"/>
                    <a:pt x="37711" y="23609"/>
                  </a:cubicBezTo>
                  <a:cubicBezTo>
                    <a:pt x="37711" y="23471"/>
                    <a:pt x="37849" y="23332"/>
                    <a:pt x="37849" y="23159"/>
                  </a:cubicBezTo>
                  <a:cubicBezTo>
                    <a:pt x="37849" y="23021"/>
                    <a:pt x="38022" y="22883"/>
                    <a:pt x="38160" y="22745"/>
                  </a:cubicBezTo>
                  <a:cubicBezTo>
                    <a:pt x="38160" y="22606"/>
                    <a:pt x="38298" y="22606"/>
                    <a:pt x="38437" y="22468"/>
                  </a:cubicBezTo>
                  <a:cubicBezTo>
                    <a:pt x="38886" y="22019"/>
                    <a:pt x="39301" y="21604"/>
                    <a:pt x="39750" y="21293"/>
                  </a:cubicBezTo>
                  <a:cubicBezTo>
                    <a:pt x="39888" y="21016"/>
                    <a:pt x="40165" y="20878"/>
                    <a:pt x="40441" y="20740"/>
                  </a:cubicBezTo>
                  <a:cubicBezTo>
                    <a:pt x="40614" y="20429"/>
                    <a:pt x="40891" y="20291"/>
                    <a:pt x="41167" y="20152"/>
                  </a:cubicBezTo>
                  <a:lnTo>
                    <a:pt x="41305" y="20152"/>
                  </a:lnTo>
                  <a:cubicBezTo>
                    <a:pt x="41478" y="20014"/>
                    <a:pt x="41617" y="20014"/>
                    <a:pt x="41755" y="20014"/>
                  </a:cubicBezTo>
                  <a:close/>
                  <a:moveTo>
                    <a:pt x="27929" y="20429"/>
                  </a:moveTo>
                  <a:cubicBezTo>
                    <a:pt x="29380" y="21155"/>
                    <a:pt x="30521" y="22157"/>
                    <a:pt x="31800" y="23332"/>
                  </a:cubicBezTo>
                  <a:cubicBezTo>
                    <a:pt x="31800" y="23332"/>
                    <a:pt x="31973" y="23471"/>
                    <a:pt x="31973" y="23609"/>
                  </a:cubicBezTo>
                  <a:lnTo>
                    <a:pt x="31973" y="23747"/>
                  </a:lnTo>
                  <a:lnTo>
                    <a:pt x="31973" y="25061"/>
                  </a:lnTo>
                  <a:lnTo>
                    <a:pt x="31973" y="25337"/>
                  </a:lnTo>
                  <a:cubicBezTo>
                    <a:pt x="31973" y="25475"/>
                    <a:pt x="31973" y="25614"/>
                    <a:pt x="31800" y="25752"/>
                  </a:cubicBezTo>
                  <a:cubicBezTo>
                    <a:pt x="31385" y="26201"/>
                    <a:pt x="30936" y="26789"/>
                    <a:pt x="30521" y="27204"/>
                  </a:cubicBezTo>
                  <a:lnTo>
                    <a:pt x="29208" y="28517"/>
                  </a:lnTo>
                  <a:cubicBezTo>
                    <a:pt x="29069" y="28655"/>
                    <a:pt x="28931" y="28655"/>
                    <a:pt x="28793" y="28655"/>
                  </a:cubicBezTo>
                  <a:lnTo>
                    <a:pt x="28655" y="28517"/>
                  </a:lnTo>
                  <a:lnTo>
                    <a:pt x="28344" y="28517"/>
                  </a:lnTo>
                  <a:cubicBezTo>
                    <a:pt x="27652" y="28206"/>
                    <a:pt x="26926" y="27791"/>
                    <a:pt x="26201" y="27342"/>
                  </a:cubicBezTo>
                  <a:cubicBezTo>
                    <a:pt x="25475" y="26927"/>
                    <a:pt x="24887" y="26478"/>
                    <a:pt x="24196" y="25925"/>
                  </a:cubicBezTo>
                  <a:lnTo>
                    <a:pt x="24196" y="25752"/>
                  </a:lnTo>
                  <a:lnTo>
                    <a:pt x="24023" y="25752"/>
                  </a:lnTo>
                  <a:cubicBezTo>
                    <a:pt x="24023" y="25614"/>
                    <a:pt x="23885" y="25475"/>
                    <a:pt x="23885" y="25475"/>
                  </a:cubicBezTo>
                  <a:cubicBezTo>
                    <a:pt x="23885" y="24888"/>
                    <a:pt x="23746" y="24473"/>
                    <a:pt x="23746" y="24024"/>
                  </a:cubicBezTo>
                  <a:cubicBezTo>
                    <a:pt x="23746" y="23885"/>
                    <a:pt x="23885" y="23747"/>
                    <a:pt x="23885" y="23609"/>
                  </a:cubicBezTo>
                  <a:cubicBezTo>
                    <a:pt x="23885" y="23471"/>
                    <a:pt x="24023" y="23332"/>
                    <a:pt x="24196" y="23159"/>
                  </a:cubicBezTo>
                  <a:cubicBezTo>
                    <a:pt x="24196" y="23021"/>
                    <a:pt x="24334" y="23021"/>
                    <a:pt x="24472" y="22883"/>
                  </a:cubicBezTo>
                  <a:cubicBezTo>
                    <a:pt x="24887" y="22468"/>
                    <a:pt x="25336" y="22019"/>
                    <a:pt x="25751" y="21742"/>
                  </a:cubicBezTo>
                  <a:cubicBezTo>
                    <a:pt x="25924" y="21431"/>
                    <a:pt x="26201" y="21293"/>
                    <a:pt x="26477" y="21016"/>
                  </a:cubicBezTo>
                  <a:cubicBezTo>
                    <a:pt x="26615" y="20878"/>
                    <a:pt x="26926" y="20740"/>
                    <a:pt x="27203" y="20567"/>
                  </a:cubicBezTo>
                  <a:lnTo>
                    <a:pt x="27341" y="20567"/>
                  </a:lnTo>
                  <a:cubicBezTo>
                    <a:pt x="27479" y="20429"/>
                    <a:pt x="27652" y="20429"/>
                    <a:pt x="27791" y="20429"/>
                  </a:cubicBezTo>
                  <a:close/>
                  <a:moveTo>
                    <a:pt x="14241" y="20878"/>
                  </a:moveTo>
                  <a:cubicBezTo>
                    <a:pt x="14379" y="20878"/>
                    <a:pt x="14379" y="21016"/>
                    <a:pt x="14517" y="21016"/>
                  </a:cubicBezTo>
                  <a:lnTo>
                    <a:pt x="14517" y="21155"/>
                  </a:lnTo>
                  <a:cubicBezTo>
                    <a:pt x="15693" y="21742"/>
                    <a:pt x="16695" y="22468"/>
                    <a:pt x="17559" y="23332"/>
                  </a:cubicBezTo>
                  <a:cubicBezTo>
                    <a:pt x="17697" y="23332"/>
                    <a:pt x="17697" y="23471"/>
                    <a:pt x="17836" y="23471"/>
                  </a:cubicBezTo>
                  <a:lnTo>
                    <a:pt x="17836" y="23609"/>
                  </a:lnTo>
                  <a:lnTo>
                    <a:pt x="17974" y="23609"/>
                  </a:lnTo>
                  <a:cubicBezTo>
                    <a:pt x="18147" y="23747"/>
                    <a:pt x="18147" y="23885"/>
                    <a:pt x="18147" y="24024"/>
                  </a:cubicBezTo>
                  <a:lnTo>
                    <a:pt x="18147" y="24196"/>
                  </a:lnTo>
                  <a:cubicBezTo>
                    <a:pt x="18147" y="24611"/>
                    <a:pt x="18147" y="25061"/>
                    <a:pt x="18285" y="25475"/>
                  </a:cubicBezTo>
                  <a:cubicBezTo>
                    <a:pt x="18285" y="25475"/>
                    <a:pt x="18285" y="25614"/>
                    <a:pt x="18147" y="25614"/>
                  </a:cubicBezTo>
                  <a:cubicBezTo>
                    <a:pt x="18285" y="25752"/>
                    <a:pt x="18147" y="26063"/>
                    <a:pt x="18147" y="26063"/>
                  </a:cubicBezTo>
                  <a:cubicBezTo>
                    <a:pt x="17697" y="26616"/>
                    <a:pt x="17283" y="27065"/>
                    <a:pt x="16695" y="27653"/>
                  </a:cubicBezTo>
                  <a:lnTo>
                    <a:pt x="15382" y="28932"/>
                  </a:lnTo>
                  <a:cubicBezTo>
                    <a:pt x="15243" y="29070"/>
                    <a:pt x="15105" y="29070"/>
                    <a:pt x="15105" y="29070"/>
                  </a:cubicBezTo>
                  <a:cubicBezTo>
                    <a:pt x="14967" y="29070"/>
                    <a:pt x="14829" y="28932"/>
                    <a:pt x="14829" y="28932"/>
                  </a:cubicBezTo>
                  <a:lnTo>
                    <a:pt x="14517" y="28932"/>
                  </a:lnTo>
                  <a:cubicBezTo>
                    <a:pt x="13826" y="28655"/>
                    <a:pt x="13100" y="28206"/>
                    <a:pt x="12374" y="27791"/>
                  </a:cubicBezTo>
                  <a:cubicBezTo>
                    <a:pt x="11787" y="27342"/>
                    <a:pt x="11061" y="26789"/>
                    <a:pt x="10508" y="26339"/>
                  </a:cubicBezTo>
                  <a:cubicBezTo>
                    <a:pt x="10370" y="26339"/>
                    <a:pt x="10370" y="26201"/>
                    <a:pt x="10370" y="26063"/>
                  </a:cubicBezTo>
                  <a:cubicBezTo>
                    <a:pt x="10197" y="26063"/>
                    <a:pt x="10197" y="25925"/>
                    <a:pt x="10197" y="25752"/>
                  </a:cubicBezTo>
                  <a:cubicBezTo>
                    <a:pt x="10059" y="25337"/>
                    <a:pt x="10059" y="24888"/>
                    <a:pt x="10059" y="24335"/>
                  </a:cubicBezTo>
                  <a:cubicBezTo>
                    <a:pt x="10059" y="24196"/>
                    <a:pt x="10059" y="24196"/>
                    <a:pt x="10197" y="24024"/>
                  </a:cubicBezTo>
                  <a:cubicBezTo>
                    <a:pt x="10197" y="23885"/>
                    <a:pt x="10197" y="23747"/>
                    <a:pt x="10370" y="23609"/>
                  </a:cubicBezTo>
                  <a:cubicBezTo>
                    <a:pt x="10508" y="23471"/>
                    <a:pt x="10646" y="23332"/>
                    <a:pt x="10646" y="23332"/>
                  </a:cubicBezTo>
                  <a:lnTo>
                    <a:pt x="11925" y="22019"/>
                  </a:lnTo>
                  <a:cubicBezTo>
                    <a:pt x="12236" y="21881"/>
                    <a:pt x="12374" y="21742"/>
                    <a:pt x="12651" y="21431"/>
                  </a:cubicBezTo>
                  <a:cubicBezTo>
                    <a:pt x="12962" y="21293"/>
                    <a:pt x="13239" y="21155"/>
                    <a:pt x="13515" y="21016"/>
                  </a:cubicBezTo>
                  <a:cubicBezTo>
                    <a:pt x="13653" y="21016"/>
                    <a:pt x="13653" y="20878"/>
                    <a:pt x="13653" y="20878"/>
                  </a:cubicBezTo>
                  <a:close/>
                  <a:moveTo>
                    <a:pt x="48944" y="24611"/>
                  </a:moveTo>
                  <a:cubicBezTo>
                    <a:pt x="50396" y="25337"/>
                    <a:pt x="51537" y="26339"/>
                    <a:pt x="52850" y="27342"/>
                  </a:cubicBezTo>
                  <a:cubicBezTo>
                    <a:pt x="52850" y="27480"/>
                    <a:pt x="52988" y="27653"/>
                    <a:pt x="52988" y="27791"/>
                  </a:cubicBezTo>
                  <a:lnTo>
                    <a:pt x="52988" y="29208"/>
                  </a:lnTo>
                  <a:lnTo>
                    <a:pt x="52988" y="29381"/>
                  </a:lnTo>
                  <a:cubicBezTo>
                    <a:pt x="52988" y="29519"/>
                    <a:pt x="52988" y="29658"/>
                    <a:pt x="52850" y="29796"/>
                  </a:cubicBezTo>
                  <a:cubicBezTo>
                    <a:pt x="52401" y="30384"/>
                    <a:pt x="51986" y="30798"/>
                    <a:pt x="51537" y="31386"/>
                  </a:cubicBezTo>
                  <a:cubicBezTo>
                    <a:pt x="51122" y="31801"/>
                    <a:pt x="50673" y="32250"/>
                    <a:pt x="50120" y="32665"/>
                  </a:cubicBezTo>
                  <a:cubicBezTo>
                    <a:pt x="50120" y="32838"/>
                    <a:pt x="49947" y="32838"/>
                    <a:pt x="49808" y="32838"/>
                  </a:cubicBezTo>
                  <a:lnTo>
                    <a:pt x="49670" y="32665"/>
                  </a:lnTo>
                  <a:cubicBezTo>
                    <a:pt x="49532" y="32665"/>
                    <a:pt x="49532" y="32665"/>
                    <a:pt x="49394" y="32527"/>
                  </a:cubicBezTo>
                  <a:cubicBezTo>
                    <a:pt x="48668" y="32388"/>
                    <a:pt x="47942" y="31974"/>
                    <a:pt x="47216" y="31524"/>
                  </a:cubicBezTo>
                  <a:cubicBezTo>
                    <a:pt x="46490" y="31109"/>
                    <a:pt x="45937" y="30522"/>
                    <a:pt x="45211" y="30072"/>
                  </a:cubicBezTo>
                  <a:lnTo>
                    <a:pt x="45211" y="29796"/>
                  </a:lnTo>
                  <a:lnTo>
                    <a:pt x="45073" y="29796"/>
                  </a:lnTo>
                  <a:cubicBezTo>
                    <a:pt x="45073" y="29796"/>
                    <a:pt x="44935" y="29658"/>
                    <a:pt x="44935" y="29519"/>
                  </a:cubicBezTo>
                  <a:cubicBezTo>
                    <a:pt x="44935" y="29070"/>
                    <a:pt x="44762" y="28655"/>
                    <a:pt x="44762" y="28068"/>
                  </a:cubicBezTo>
                  <a:cubicBezTo>
                    <a:pt x="44762" y="27929"/>
                    <a:pt x="44935" y="27791"/>
                    <a:pt x="44935" y="27791"/>
                  </a:cubicBezTo>
                  <a:cubicBezTo>
                    <a:pt x="44935" y="27653"/>
                    <a:pt x="45073" y="27480"/>
                    <a:pt x="45211" y="27342"/>
                  </a:cubicBezTo>
                  <a:cubicBezTo>
                    <a:pt x="45211" y="27204"/>
                    <a:pt x="45350" y="27065"/>
                    <a:pt x="45488" y="27065"/>
                  </a:cubicBezTo>
                  <a:lnTo>
                    <a:pt x="46801" y="25752"/>
                  </a:lnTo>
                  <a:cubicBezTo>
                    <a:pt x="46940" y="25614"/>
                    <a:pt x="47216" y="25337"/>
                    <a:pt x="47527" y="25199"/>
                  </a:cubicBezTo>
                  <a:cubicBezTo>
                    <a:pt x="47665" y="25061"/>
                    <a:pt x="47942" y="24888"/>
                    <a:pt x="48218" y="24749"/>
                  </a:cubicBezTo>
                  <a:lnTo>
                    <a:pt x="48391" y="24749"/>
                  </a:lnTo>
                  <a:cubicBezTo>
                    <a:pt x="48530" y="24611"/>
                    <a:pt x="48668" y="24611"/>
                    <a:pt x="48806" y="24611"/>
                  </a:cubicBezTo>
                  <a:close/>
                  <a:moveTo>
                    <a:pt x="34565" y="25061"/>
                  </a:moveTo>
                  <a:cubicBezTo>
                    <a:pt x="35982" y="25925"/>
                    <a:pt x="37296" y="26927"/>
                    <a:pt x="38437" y="27929"/>
                  </a:cubicBezTo>
                  <a:cubicBezTo>
                    <a:pt x="38437" y="27929"/>
                    <a:pt x="38437" y="28068"/>
                    <a:pt x="38575" y="28068"/>
                  </a:cubicBezTo>
                  <a:cubicBezTo>
                    <a:pt x="38575" y="28206"/>
                    <a:pt x="38713" y="28344"/>
                    <a:pt x="38575" y="28517"/>
                  </a:cubicBezTo>
                  <a:cubicBezTo>
                    <a:pt x="38713" y="28655"/>
                    <a:pt x="38713" y="28794"/>
                    <a:pt x="38713" y="28932"/>
                  </a:cubicBezTo>
                  <a:lnTo>
                    <a:pt x="38575" y="29070"/>
                  </a:lnTo>
                  <a:lnTo>
                    <a:pt x="38575" y="29658"/>
                  </a:lnTo>
                  <a:lnTo>
                    <a:pt x="38575" y="29934"/>
                  </a:lnTo>
                  <a:cubicBezTo>
                    <a:pt x="38575" y="30072"/>
                    <a:pt x="38575" y="30245"/>
                    <a:pt x="38437" y="30384"/>
                  </a:cubicBezTo>
                  <a:cubicBezTo>
                    <a:pt x="38022" y="30798"/>
                    <a:pt x="37572" y="31386"/>
                    <a:pt x="37158" y="31801"/>
                  </a:cubicBezTo>
                  <a:cubicBezTo>
                    <a:pt x="36708" y="32388"/>
                    <a:pt x="36294" y="32838"/>
                    <a:pt x="35844" y="33252"/>
                  </a:cubicBezTo>
                  <a:lnTo>
                    <a:pt x="35429" y="33252"/>
                  </a:lnTo>
                  <a:cubicBezTo>
                    <a:pt x="35429" y="33252"/>
                    <a:pt x="35257" y="33252"/>
                    <a:pt x="35257" y="33114"/>
                  </a:cubicBezTo>
                  <a:lnTo>
                    <a:pt x="34980" y="33114"/>
                  </a:lnTo>
                  <a:cubicBezTo>
                    <a:pt x="34254" y="32838"/>
                    <a:pt x="33528" y="32388"/>
                    <a:pt x="32837" y="31974"/>
                  </a:cubicBezTo>
                  <a:cubicBezTo>
                    <a:pt x="32111" y="31524"/>
                    <a:pt x="31524" y="31109"/>
                    <a:pt x="30936" y="30522"/>
                  </a:cubicBezTo>
                  <a:cubicBezTo>
                    <a:pt x="30798" y="30522"/>
                    <a:pt x="30798" y="30522"/>
                    <a:pt x="30798" y="30384"/>
                  </a:cubicBezTo>
                  <a:lnTo>
                    <a:pt x="30521" y="30072"/>
                  </a:lnTo>
                  <a:cubicBezTo>
                    <a:pt x="30521" y="29658"/>
                    <a:pt x="30383" y="29070"/>
                    <a:pt x="30383" y="28655"/>
                  </a:cubicBezTo>
                  <a:cubicBezTo>
                    <a:pt x="30383" y="28517"/>
                    <a:pt x="30521" y="28344"/>
                    <a:pt x="30659" y="28206"/>
                  </a:cubicBezTo>
                  <a:cubicBezTo>
                    <a:pt x="30521" y="28068"/>
                    <a:pt x="30659" y="27929"/>
                    <a:pt x="30798" y="27791"/>
                  </a:cubicBezTo>
                  <a:cubicBezTo>
                    <a:pt x="30936" y="27791"/>
                    <a:pt x="30936" y="27653"/>
                    <a:pt x="31109" y="27480"/>
                  </a:cubicBezTo>
                  <a:cubicBezTo>
                    <a:pt x="31524" y="27204"/>
                    <a:pt x="31973" y="26789"/>
                    <a:pt x="32388" y="26339"/>
                  </a:cubicBezTo>
                  <a:cubicBezTo>
                    <a:pt x="32526" y="26063"/>
                    <a:pt x="32837" y="25925"/>
                    <a:pt x="33114" y="25752"/>
                  </a:cubicBezTo>
                  <a:cubicBezTo>
                    <a:pt x="33252" y="25475"/>
                    <a:pt x="33528" y="25337"/>
                    <a:pt x="33839" y="25337"/>
                  </a:cubicBezTo>
                  <a:lnTo>
                    <a:pt x="33978" y="25199"/>
                  </a:lnTo>
                  <a:lnTo>
                    <a:pt x="34116" y="25199"/>
                  </a:lnTo>
                  <a:cubicBezTo>
                    <a:pt x="34116" y="25199"/>
                    <a:pt x="34254" y="25061"/>
                    <a:pt x="34392" y="25061"/>
                  </a:cubicBezTo>
                  <a:close/>
                  <a:moveTo>
                    <a:pt x="21016" y="25337"/>
                  </a:moveTo>
                  <a:cubicBezTo>
                    <a:pt x="21154" y="25337"/>
                    <a:pt x="21154" y="25337"/>
                    <a:pt x="21292" y="25475"/>
                  </a:cubicBezTo>
                  <a:cubicBezTo>
                    <a:pt x="22606" y="26201"/>
                    <a:pt x="23885" y="27204"/>
                    <a:pt x="25060" y="28206"/>
                  </a:cubicBezTo>
                  <a:cubicBezTo>
                    <a:pt x="25198" y="28344"/>
                    <a:pt x="25198" y="28517"/>
                    <a:pt x="25198" y="28655"/>
                  </a:cubicBezTo>
                  <a:cubicBezTo>
                    <a:pt x="25198" y="29070"/>
                    <a:pt x="25198" y="29519"/>
                    <a:pt x="25336" y="29934"/>
                  </a:cubicBezTo>
                  <a:cubicBezTo>
                    <a:pt x="25336" y="30072"/>
                    <a:pt x="25336" y="30245"/>
                    <a:pt x="25198" y="30245"/>
                  </a:cubicBezTo>
                  <a:cubicBezTo>
                    <a:pt x="25336" y="30384"/>
                    <a:pt x="25336" y="30522"/>
                    <a:pt x="25198" y="30660"/>
                  </a:cubicBezTo>
                  <a:cubicBezTo>
                    <a:pt x="24749" y="31109"/>
                    <a:pt x="24334" y="31662"/>
                    <a:pt x="23746" y="32112"/>
                  </a:cubicBezTo>
                  <a:cubicBezTo>
                    <a:pt x="23332" y="32665"/>
                    <a:pt x="22882" y="33114"/>
                    <a:pt x="22467" y="33529"/>
                  </a:cubicBezTo>
                  <a:cubicBezTo>
                    <a:pt x="22352" y="33529"/>
                    <a:pt x="22252" y="33606"/>
                    <a:pt x="22199" y="33606"/>
                  </a:cubicBezTo>
                  <a:cubicBezTo>
                    <a:pt x="22172" y="33606"/>
                    <a:pt x="22156" y="33587"/>
                    <a:pt x="22156" y="33529"/>
                  </a:cubicBezTo>
                  <a:cubicBezTo>
                    <a:pt x="22018" y="33529"/>
                    <a:pt x="21880" y="33529"/>
                    <a:pt x="21880" y="33391"/>
                  </a:cubicBezTo>
                  <a:cubicBezTo>
                    <a:pt x="21880" y="33437"/>
                    <a:pt x="21865" y="33452"/>
                    <a:pt x="21839" y="33452"/>
                  </a:cubicBezTo>
                  <a:cubicBezTo>
                    <a:pt x="21788" y="33452"/>
                    <a:pt x="21696" y="33391"/>
                    <a:pt x="21603" y="33391"/>
                  </a:cubicBezTo>
                  <a:cubicBezTo>
                    <a:pt x="20877" y="33114"/>
                    <a:pt x="20152" y="32838"/>
                    <a:pt x="19426" y="32250"/>
                  </a:cubicBezTo>
                  <a:cubicBezTo>
                    <a:pt x="18838" y="31801"/>
                    <a:pt x="18147" y="31386"/>
                    <a:pt x="17559" y="30937"/>
                  </a:cubicBezTo>
                  <a:cubicBezTo>
                    <a:pt x="17421" y="30798"/>
                    <a:pt x="17421" y="30798"/>
                    <a:pt x="17421" y="30660"/>
                  </a:cubicBezTo>
                  <a:cubicBezTo>
                    <a:pt x="17283" y="30522"/>
                    <a:pt x="17283" y="30522"/>
                    <a:pt x="17283" y="30384"/>
                  </a:cubicBezTo>
                  <a:cubicBezTo>
                    <a:pt x="17110" y="29934"/>
                    <a:pt x="17110" y="29381"/>
                    <a:pt x="17110" y="28932"/>
                  </a:cubicBezTo>
                  <a:cubicBezTo>
                    <a:pt x="17110" y="28794"/>
                    <a:pt x="17110" y="28655"/>
                    <a:pt x="17283" y="28655"/>
                  </a:cubicBezTo>
                  <a:cubicBezTo>
                    <a:pt x="17283" y="28344"/>
                    <a:pt x="17283" y="28206"/>
                    <a:pt x="17421" y="28068"/>
                  </a:cubicBezTo>
                  <a:cubicBezTo>
                    <a:pt x="17559" y="28068"/>
                    <a:pt x="17697" y="27929"/>
                    <a:pt x="17697" y="27791"/>
                  </a:cubicBezTo>
                  <a:cubicBezTo>
                    <a:pt x="17836" y="27791"/>
                    <a:pt x="17836" y="27791"/>
                    <a:pt x="17974" y="27653"/>
                  </a:cubicBezTo>
                  <a:cubicBezTo>
                    <a:pt x="17974" y="27653"/>
                    <a:pt x="17974" y="27480"/>
                    <a:pt x="18147" y="27480"/>
                  </a:cubicBezTo>
                  <a:cubicBezTo>
                    <a:pt x="18285" y="27204"/>
                    <a:pt x="18562" y="27065"/>
                    <a:pt x="18838" y="26789"/>
                  </a:cubicBezTo>
                  <a:lnTo>
                    <a:pt x="19011" y="26616"/>
                  </a:lnTo>
                  <a:cubicBezTo>
                    <a:pt x="19287" y="26478"/>
                    <a:pt x="19426" y="26201"/>
                    <a:pt x="19702" y="26063"/>
                  </a:cubicBezTo>
                  <a:cubicBezTo>
                    <a:pt x="20013" y="25925"/>
                    <a:pt x="20290" y="25752"/>
                    <a:pt x="20566" y="25614"/>
                  </a:cubicBezTo>
                  <a:cubicBezTo>
                    <a:pt x="20566" y="25614"/>
                    <a:pt x="20566" y="25475"/>
                    <a:pt x="20739" y="25475"/>
                  </a:cubicBezTo>
                  <a:lnTo>
                    <a:pt x="20739" y="25614"/>
                  </a:lnTo>
                  <a:cubicBezTo>
                    <a:pt x="20739" y="25475"/>
                    <a:pt x="20877" y="25337"/>
                    <a:pt x="21016" y="25337"/>
                  </a:cubicBezTo>
                  <a:close/>
                  <a:moveTo>
                    <a:pt x="41617" y="29658"/>
                  </a:moveTo>
                  <a:cubicBezTo>
                    <a:pt x="43034" y="30384"/>
                    <a:pt x="44347" y="31386"/>
                    <a:pt x="45488" y="32527"/>
                  </a:cubicBezTo>
                  <a:cubicBezTo>
                    <a:pt x="45626" y="32527"/>
                    <a:pt x="45626" y="32665"/>
                    <a:pt x="45626" y="32838"/>
                  </a:cubicBezTo>
                  <a:lnTo>
                    <a:pt x="45626" y="32976"/>
                  </a:lnTo>
                  <a:lnTo>
                    <a:pt x="45626" y="34255"/>
                  </a:lnTo>
                  <a:cubicBezTo>
                    <a:pt x="45799" y="34393"/>
                    <a:pt x="45626" y="34393"/>
                    <a:pt x="45626" y="34566"/>
                  </a:cubicBezTo>
                  <a:cubicBezTo>
                    <a:pt x="45626" y="34704"/>
                    <a:pt x="45626" y="34842"/>
                    <a:pt x="45488" y="34981"/>
                  </a:cubicBezTo>
                  <a:cubicBezTo>
                    <a:pt x="45073" y="35430"/>
                    <a:pt x="44624" y="35845"/>
                    <a:pt x="44209" y="36432"/>
                  </a:cubicBezTo>
                  <a:lnTo>
                    <a:pt x="42895" y="37711"/>
                  </a:lnTo>
                  <a:cubicBezTo>
                    <a:pt x="42757" y="37850"/>
                    <a:pt x="42619" y="37850"/>
                    <a:pt x="42481" y="37850"/>
                  </a:cubicBezTo>
                  <a:lnTo>
                    <a:pt x="42342" y="37711"/>
                  </a:lnTo>
                  <a:lnTo>
                    <a:pt x="42031" y="37711"/>
                  </a:lnTo>
                  <a:cubicBezTo>
                    <a:pt x="41305" y="37435"/>
                    <a:pt x="40614" y="36985"/>
                    <a:pt x="39888" y="36571"/>
                  </a:cubicBezTo>
                  <a:cubicBezTo>
                    <a:pt x="39162" y="36121"/>
                    <a:pt x="38575" y="35707"/>
                    <a:pt x="38022" y="35119"/>
                  </a:cubicBezTo>
                  <a:cubicBezTo>
                    <a:pt x="37849" y="35119"/>
                    <a:pt x="37849" y="34981"/>
                    <a:pt x="37849" y="34981"/>
                  </a:cubicBezTo>
                  <a:cubicBezTo>
                    <a:pt x="37711" y="34842"/>
                    <a:pt x="37711" y="34704"/>
                    <a:pt x="37572" y="34566"/>
                  </a:cubicBezTo>
                  <a:cubicBezTo>
                    <a:pt x="37572" y="34117"/>
                    <a:pt x="37572" y="33702"/>
                    <a:pt x="37434" y="33252"/>
                  </a:cubicBezTo>
                  <a:cubicBezTo>
                    <a:pt x="37434" y="33114"/>
                    <a:pt x="37572" y="32976"/>
                    <a:pt x="37711" y="32838"/>
                  </a:cubicBezTo>
                  <a:cubicBezTo>
                    <a:pt x="37572" y="32665"/>
                    <a:pt x="37711" y="32527"/>
                    <a:pt x="37849" y="32388"/>
                  </a:cubicBezTo>
                  <a:cubicBezTo>
                    <a:pt x="38022" y="32250"/>
                    <a:pt x="38022" y="32250"/>
                    <a:pt x="38160" y="32112"/>
                  </a:cubicBezTo>
                  <a:cubicBezTo>
                    <a:pt x="38575" y="31662"/>
                    <a:pt x="39024" y="31248"/>
                    <a:pt x="39439" y="30937"/>
                  </a:cubicBezTo>
                  <a:cubicBezTo>
                    <a:pt x="39577" y="30660"/>
                    <a:pt x="39888" y="30522"/>
                    <a:pt x="40165" y="30245"/>
                  </a:cubicBezTo>
                  <a:cubicBezTo>
                    <a:pt x="40303" y="30072"/>
                    <a:pt x="40614" y="29934"/>
                    <a:pt x="40891" y="29796"/>
                  </a:cubicBezTo>
                  <a:lnTo>
                    <a:pt x="41167" y="29796"/>
                  </a:lnTo>
                  <a:cubicBezTo>
                    <a:pt x="41167" y="29658"/>
                    <a:pt x="41305" y="29658"/>
                    <a:pt x="41478" y="29658"/>
                  </a:cubicBezTo>
                  <a:close/>
                  <a:moveTo>
                    <a:pt x="27929" y="30072"/>
                  </a:moveTo>
                  <a:cubicBezTo>
                    <a:pt x="29069" y="30798"/>
                    <a:pt x="30245" y="31524"/>
                    <a:pt x="31247" y="32527"/>
                  </a:cubicBezTo>
                  <a:cubicBezTo>
                    <a:pt x="31385" y="32665"/>
                    <a:pt x="31662" y="32838"/>
                    <a:pt x="31800" y="32976"/>
                  </a:cubicBezTo>
                  <a:cubicBezTo>
                    <a:pt x="31973" y="32976"/>
                    <a:pt x="31973" y="33252"/>
                    <a:pt x="31973" y="33391"/>
                  </a:cubicBezTo>
                  <a:cubicBezTo>
                    <a:pt x="31973" y="33529"/>
                    <a:pt x="32111" y="33702"/>
                    <a:pt x="31973" y="33702"/>
                  </a:cubicBezTo>
                  <a:lnTo>
                    <a:pt x="31973" y="33978"/>
                  </a:lnTo>
                  <a:lnTo>
                    <a:pt x="31973" y="34704"/>
                  </a:lnTo>
                  <a:cubicBezTo>
                    <a:pt x="31973" y="34704"/>
                    <a:pt x="31973" y="34842"/>
                    <a:pt x="31800" y="34842"/>
                  </a:cubicBezTo>
                  <a:cubicBezTo>
                    <a:pt x="31973" y="34981"/>
                    <a:pt x="31973" y="35257"/>
                    <a:pt x="31800" y="35257"/>
                  </a:cubicBezTo>
                  <a:cubicBezTo>
                    <a:pt x="31385" y="35845"/>
                    <a:pt x="30936" y="36294"/>
                    <a:pt x="30521" y="36847"/>
                  </a:cubicBezTo>
                  <a:cubicBezTo>
                    <a:pt x="30072" y="37297"/>
                    <a:pt x="29519" y="37711"/>
                    <a:pt x="29069" y="38161"/>
                  </a:cubicBezTo>
                  <a:cubicBezTo>
                    <a:pt x="29069" y="38299"/>
                    <a:pt x="28793" y="38299"/>
                    <a:pt x="28793" y="38299"/>
                  </a:cubicBezTo>
                  <a:cubicBezTo>
                    <a:pt x="28655" y="38299"/>
                    <a:pt x="28655" y="38161"/>
                    <a:pt x="28516" y="38161"/>
                  </a:cubicBezTo>
                  <a:lnTo>
                    <a:pt x="28344" y="38161"/>
                  </a:lnTo>
                  <a:cubicBezTo>
                    <a:pt x="27479" y="37850"/>
                    <a:pt x="26788" y="37435"/>
                    <a:pt x="26062" y="36985"/>
                  </a:cubicBezTo>
                  <a:cubicBezTo>
                    <a:pt x="25475" y="36571"/>
                    <a:pt x="24749" y="35983"/>
                    <a:pt x="24196" y="35568"/>
                  </a:cubicBezTo>
                  <a:cubicBezTo>
                    <a:pt x="24196" y="35568"/>
                    <a:pt x="24023" y="35430"/>
                    <a:pt x="24023" y="35257"/>
                  </a:cubicBezTo>
                  <a:cubicBezTo>
                    <a:pt x="23885" y="35257"/>
                    <a:pt x="23885" y="35119"/>
                    <a:pt x="23885" y="34981"/>
                  </a:cubicBezTo>
                  <a:cubicBezTo>
                    <a:pt x="23746" y="34566"/>
                    <a:pt x="23746" y="34117"/>
                    <a:pt x="23746" y="33529"/>
                  </a:cubicBezTo>
                  <a:cubicBezTo>
                    <a:pt x="23746" y="33391"/>
                    <a:pt x="23746" y="33252"/>
                    <a:pt x="23885" y="33252"/>
                  </a:cubicBezTo>
                  <a:cubicBezTo>
                    <a:pt x="23885" y="33114"/>
                    <a:pt x="23885" y="32976"/>
                    <a:pt x="24023" y="32838"/>
                  </a:cubicBezTo>
                  <a:cubicBezTo>
                    <a:pt x="24196" y="32665"/>
                    <a:pt x="24334" y="32527"/>
                    <a:pt x="24472" y="32527"/>
                  </a:cubicBezTo>
                  <a:cubicBezTo>
                    <a:pt x="24887" y="32112"/>
                    <a:pt x="25198" y="31662"/>
                    <a:pt x="25613" y="31248"/>
                  </a:cubicBezTo>
                  <a:cubicBezTo>
                    <a:pt x="25924" y="31109"/>
                    <a:pt x="26062" y="30798"/>
                    <a:pt x="26339" y="30660"/>
                  </a:cubicBezTo>
                  <a:cubicBezTo>
                    <a:pt x="26615" y="30522"/>
                    <a:pt x="26926" y="30384"/>
                    <a:pt x="27203" y="30245"/>
                  </a:cubicBezTo>
                  <a:lnTo>
                    <a:pt x="27341" y="30245"/>
                  </a:lnTo>
                  <a:cubicBezTo>
                    <a:pt x="27479" y="30072"/>
                    <a:pt x="27479" y="30072"/>
                    <a:pt x="27652" y="30072"/>
                  </a:cubicBezTo>
                  <a:close/>
                  <a:moveTo>
                    <a:pt x="34704" y="34566"/>
                  </a:moveTo>
                  <a:cubicBezTo>
                    <a:pt x="34842" y="34566"/>
                    <a:pt x="34842" y="34566"/>
                    <a:pt x="34980" y="34704"/>
                  </a:cubicBezTo>
                  <a:cubicBezTo>
                    <a:pt x="36294" y="35430"/>
                    <a:pt x="37572" y="36432"/>
                    <a:pt x="38713" y="37435"/>
                  </a:cubicBezTo>
                  <a:cubicBezTo>
                    <a:pt x="38886" y="37573"/>
                    <a:pt x="38886" y="37711"/>
                    <a:pt x="38886" y="37850"/>
                  </a:cubicBezTo>
                  <a:cubicBezTo>
                    <a:pt x="38886" y="38299"/>
                    <a:pt x="39024" y="38714"/>
                    <a:pt x="39024" y="39163"/>
                  </a:cubicBezTo>
                  <a:cubicBezTo>
                    <a:pt x="39024" y="39301"/>
                    <a:pt x="39024" y="39440"/>
                    <a:pt x="38886" y="39440"/>
                  </a:cubicBezTo>
                  <a:cubicBezTo>
                    <a:pt x="39024" y="39578"/>
                    <a:pt x="39024" y="39751"/>
                    <a:pt x="38886" y="39889"/>
                  </a:cubicBezTo>
                  <a:cubicBezTo>
                    <a:pt x="38437" y="40304"/>
                    <a:pt x="38022" y="40891"/>
                    <a:pt x="37572" y="41306"/>
                  </a:cubicBezTo>
                  <a:cubicBezTo>
                    <a:pt x="37158" y="41894"/>
                    <a:pt x="36570" y="42343"/>
                    <a:pt x="36121" y="42758"/>
                  </a:cubicBezTo>
                  <a:lnTo>
                    <a:pt x="35844" y="42758"/>
                  </a:lnTo>
                  <a:cubicBezTo>
                    <a:pt x="35706" y="42758"/>
                    <a:pt x="35706" y="42758"/>
                    <a:pt x="35568" y="42620"/>
                  </a:cubicBezTo>
                  <a:lnTo>
                    <a:pt x="35429" y="42620"/>
                  </a:lnTo>
                  <a:cubicBezTo>
                    <a:pt x="34565" y="42343"/>
                    <a:pt x="33839" y="41894"/>
                    <a:pt x="33114" y="41479"/>
                  </a:cubicBezTo>
                  <a:cubicBezTo>
                    <a:pt x="32526" y="41030"/>
                    <a:pt x="31800" y="40615"/>
                    <a:pt x="31247" y="40165"/>
                  </a:cubicBezTo>
                  <a:cubicBezTo>
                    <a:pt x="31247" y="40027"/>
                    <a:pt x="31109" y="40027"/>
                    <a:pt x="31109" y="39889"/>
                  </a:cubicBezTo>
                  <a:cubicBezTo>
                    <a:pt x="30936" y="39751"/>
                    <a:pt x="30936" y="39751"/>
                    <a:pt x="30936" y="39578"/>
                  </a:cubicBezTo>
                  <a:cubicBezTo>
                    <a:pt x="30798" y="39163"/>
                    <a:pt x="30798" y="38575"/>
                    <a:pt x="30798" y="38161"/>
                  </a:cubicBezTo>
                  <a:cubicBezTo>
                    <a:pt x="30798" y="38022"/>
                    <a:pt x="30798" y="37850"/>
                    <a:pt x="30936" y="37850"/>
                  </a:cubicBezTo>
                  <a:cubicBezTo>
                    <a:pt x="30936" y="37573"/>
                    <a:pt x="30936" y="37435"/>
                    <a:pt x="31109" y="37297"/>
                  </a:cubicBezTo>
                  <a:cubicBezTo>
                    <a:pt x="31247" y="37297"/>
                    <a:pt x="31385" y="37158"/>
                    <a:pt x="31524" y="36985"/>
                  </a:cubicBezTo>
                  <a:cubicBezTo>
                    <a:pt x="31973" y="36709"/>
                    <a:pt x="32249" y="36294"/>
                    <a:pt x="32664" y="35845"/>
                  </a:cubicBezTo>
                  <a:cubicBezTo>
                    <a:pt x="32975" y="35707"/>
                    <a:pt x="33114" y="35430"/>
                    <a:pt x="33390" y="35257"/>
                  </a:cubicBezTo>
                  <a:cubicBezTo>
                    <a:pt x="33701" y="35119"/>
                    <a:pt x="33978" y="34981"/>
                    <a:pt x="34254" y="34842"/>
                  </a:cubicBezTo>
                  <a:cubicBezTo>
                    <a:pt x="34254" y="34842"/>
                    <a:pt x="34254" y="34704"/>
                    <a:pt x="34392" y="34704"/>
                  </a:cubicBezTo>
                  <a:cubicBezTo>
                    <a:pt x="34565" y="34704"/>
                    <a:pt x="34704" y="34566"/>
                    <a:pt x="34704" y="34566"/>
                  </a:cubicBezTo>
                  <a:close/>
                  <a:moveTo>
                    <a:pt x="29795" y="1"/>
                  </a:moveTo>
                  <a:cubicBezTo>
                    <a:pt x="29795" y="139"/>
                    <a:pt x="29795" y="139"/>
                    <a:pt x="29657" y="277"/>
                  </a:cubicBezTo>
                  <a:cubicBezTo>
                    <a:pt x="29657" y="416"/>
                    <a:pt x="29519" y="416"/>
                    <a:pt x="29519" y="554"/>
                  </a:cubicBezTo>
                  <a:cubicBezTo>
                    <a:pt x="29380" y="554"/>
                    <a:pt x="29380" y="692"/>
                    <a:pt x="29208" y="865"/>
                  </a:cubicBezTo>
                  <a:cubicBezTo>
                    <a:pt x="29208" y="1003"/>
                    <a:pt x="29069" y="1003"/>
                    <a:pt x="28931" y="1003"/>
                  </a:cubicBezTo>
                  <a:cubicBezTo>
                    <a:pt x="27341" y="2282"/>
                    <a:pt x="25751" y="3457"/>
                    <a:pt x="24196" y="4598"/>
                  </a:cubicBezTo>
                  <a:cubicBezTo>
                    <a:pt x="23159" y="5186"/>
                    <a:pt x="22295" y="5877"/>
                    <a:pt x="21292" y="6465"/>
                  </a:cubicBezTo>
                  <a:cubicBezTo>
                    <a:pt x="20877" y="6741"/>
                    <a:pt x="20290" y="7190"/>
                    <a:pt x="19875" y="7467"/>
                  </a:cubicBezTo>
                  <a:cubicBezTo>
                    <a:pt x="19426" y="7778"/>
                    <a:pt x="19011" y="8193"/>
                    <a:pt x="18562" y="8469"/>
                  </a:cubicBezTo>
                  <a:cubicBezTo>
                    <a:pt x="16972" y="9645"/>
                    <a:pt x="15382" y="10647"/>
                    <a:pt x="13826" y="11649"/>
                  </a:cubicBezTo>
                  <a:cubicBezTo>
                    <a:pt x="12236" y="12790"/>
                    <a:pt x="10646" y="13827"/>
                    <a:pt x="9056" y="14829"/>
                  </a:cubicBezTo>
                  <a:cubicBezTo>
                    <a:pt x="6049" y="16972"/>
                    <a:pt x="3146" y="19288"/>
                    <a:pt x="0" y="21293"/>
                  </a:cubicBezTo>
                  <a:cubicBezTo>
                    <a:pt x="864" y="21881"/>
                    <a:pt x="1728" y="22295"/>
                    <a:pt x="2731" y="22883"/>
                  </a:cubicBezTo>
                  <a:cubicBezTo>
                    <a:pt x="6740" y="25199"/>
                    <a:pt x="10784" y="27929"/>
                    <a:pt x="14517" y="30522"/>
                  </a:cubicBezTo>
                  <a:cubicBezTo>
                    <a:pt x="15831" y="31386"/>
                    <a:pt x="17283" y="32250"/>
                    <a:pt x="18700" y="33114"/>
                  </a:cubicBezTo>
                  <a:cubicBezTo>
                    <a:pt x="20290" y="34117"/>
                    <a:pt x="21880" y="34981"/>
                    <a:pt x="23470" y="35983"/>
                  </a:cubicBezTo>
                  <a:cubicBezTo>
                    <a:pt x="25060" y="36985"/>
                    <a:pt x="26615" y="38022"/>
                    <a:pt x="28067" y="39025"/>
                  </a:cubicBezTo>
                  <a:cubicBezTo>
                    <a:pt x="31247" y="41168"/>
                    <a:pt x="34392" y="43207"/>
                    <a:pt x="37572" y="45074"/>
                  </a:cubicBezTo>
                  <a:cubicBezTo>
                    <a:pt x="37711" y="45074"/>
                    <a:pt x="37849" y="44935"/>
                    <a:pt x="38022" y="44935"/>
                  </a:cubicBezTo>
                  <a:cubicBezTo>
                    <a:pt x="38298" y="44624"/>
                    <a:pt x="38575" y="44486"/>
                    <a:pt x="38886" y="44210"/>
                  </a:cubicBezTo>
                  <a:cubicBezTo>
                    <a:pt x="39162" y="43898"/>
                    <a:pt x="39439" y="43622"/>
                    <a:pt x="39750" y="43484"/>
                  </a:cubicBezTo>
                  <a:cubicBezTo>
                    <a:pt x="40303" y="42896"/>
                    <a:pt x="41029" y="42343"/>
                    <a:pt x="41755" y="41894"/>
                  </a:cubicBezTo>
                  <a:cubicBezTo>
                    <a:pt x="43034" y="40891"/>
                    <a:pt x="44347" y="39889"/>
                    <a:pt x="45626" y="38714"/>
                  </a:cubicBezTo>
                  <a:cubicBezTo>
                    <a:pt x="47078" y="37711"/>
                    <a:pt x="48668" y="36571"/>
                    <a:pt x="49947" y="35257"/>
                  </a:cubicBezTo>
                  <a:cubicBezTo>
                    <a:pt x="51398" y="34117"/>
                    <a:pt x="52850" y="32838"/>
                    <a:pt x="54267" y="31662"/>
                  </a:cubicBezTo>
                  <a:cubicBezTo>
                    <a:pt x="57171" y="29070"/>
                    <a:pt x="60040" y="26616"/>
                    <a:pt x="62909" y="24335"/>
                  </a:cubicBezTo>
                  <a:cubicBezTo>
                    <a:pt x="62909" y="24196"/>
                    <a:pt x="63082" y="24196"/>
                    <a:pt x="63082" y="24196"/>
                  </a:cubicBezTo>
                  <a:lnTo>
                    <a:pt x="62217" y="23332"/>
                  </a:lnTo>
                  <a:lnTo>
                    <a:pt x="61042" y="22157"/>
                  </a:lnTo>
                  <a:cubicBezTo>
                    <a:pt x="57033" y="18562"/>
                    <a:pt x="52263" y="15970"/>
                    <a:pt x="47665" y="13101"/>
                  </a:cubicBezTo>
                  <a:cubicBezTo>
                    <a:pt x="46214" y="12099"/>
                    <a:pt x="44762" y="11062"/>
                    <a:pt x="43345" y="10059"/>
                  </a:cubicBezTo>
                  <a:cubicBezTo>
                    <a:pt x="41893" y="9057"/>
                    <a:pt x="40303" y="7916"/>
                    <a:pt x="38713" y="6741"/>
                  </a:cubicBezTo>
                  <a:cubicBezTo>
                    <a:pt x="35706" y="4598"/>
                    <a:pt x="32837" y="2282"/>
                    <a:pt x="29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3611009" y="408142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1"/>
                  </a:moveTo>
                  <a:lnTo>
                    <a:pt x="0" y="139"/>
                  </a:lnTo>
                  <a:cubicBezTo>
                    <a:pt x="138" y="139"/>
                    <a:pt x="138" y="139"/>
                    <a:pt x="138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3611009" y="400631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3062852" y="4306154"/>
              <a:ext cx="22989" cy="44092"/>
            </a:xfrm>
            <a:custGeom>
              <a:avLst/>
              <a:gdLst/>
              <a:ahLst/>
              <a:cxnLst/>
              <a:rect l="l" t="t" r="r" b="b"/>
              <a:pathLst>
                <a:path w="1280" h="2455" extrusionOk="0">
                  <a:moveTo>
                    <a:pt x="138" y="0"/>
                  </a:moveTo>
                  <a:lnTo>
                    <a:pt x="138" y="311"/>
                  </a:lnTo>
                  <a:cubicBezTo>
                    <a:pt x="138" y="726"/>
                    <a:pt x="0" y="1314"/>
                    <a:pt x="0" y="1728"/>
                  </a:cubicBezTo>
                  <a:cubicBezTo>
                    <a:pt x="277" y="2039"/>
                    <a:pt x="726" y="2178"/>
                    <a:pt x="1003" y="2454"/>
                  </a:cubicBezTo>
                  <a:cubicBezTo>
                    <a:pt x="1141" y="1901"/>
                    <a:pt x="1141" y="1314"/>
                    <a:pt x="1279" y="726"/>
                  </a:cubicBezTo>
                  <a:cubicBezTo>
                    <a:pt x="864" y="588"/>
                    <a:pt x="553" y="311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3336617" y="4484928"/>
              <a:ext cx="23599" cy="49067"/>
            </a:xfrm>
            <a:custGeom>
              <a:avLst/>
              <a:gdLst/>
              <a:ahLst/>
              <a:cxnLst/>
              <a:rect l="l" t="t" r="r" b="b"/>
              <a:pathLst>
                <a:path w="1314" h="2732" extrusionOk="0">
                  <a:moveTo>
                    <a:pt x="312" y="1"/>
                  </a:moveTo>
                  <a:cubicBezTo>
                    <a:pt x="173" y="416"/>
                    <a:pt x="173" y="727"/>
                    <a:pt x="0" y="1003"/>
                  </a:cubicBezTo>
                  <a:lnTo>
                    <a:pt x="0" y="2006"/>
                  </a:lnTo>
                  <a:cubicBezTo>
                    <a:pt x="312" y="2317"/>
                    <a:pt x="726" y="2455"/>
                    <a:pt x="1037" y="2731"/>
                  </a:cubicBezTo>
                  <a:cubicBezTo>
                    <a:pt x="1037" y="2006"/>
                    <a:pt x="1176" y="1280"/>
                    <a:pt x="1314" y="727"/>
                  </a:cubicBezTo>
                  <a:cubicBezTo>
                    <a:pt x="1176" y="588"/>
                    <a:pt x="1037" y="588"/>
                    <a:pt x="865" y="416"/>
                  </a:cubicBezTo>
                  <a:lnTo>
                    <a:pt x="726" y="416"/>
                  </a:lnTo>
                  <a:lnTo>
                    <a:pt x="726" y="277"/>
                  </a:lnTo>
                  <a:cubicBezTo>
                    <a:pt x="588" y="277"/>
                    <a:pt x="450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3091409" y="4324779"/>
              <a:ext cx="20492" cy="43463"/>
            </a:xfrm>
            <a:custGeom>
              <a:avLst/>
              <a:gdLst/>
              <a:ahLst/>
              <a:cxnLst/>
              <a:rect l="l" t="t" r="r" b="b"/>
              <a:pathLst>
                <a:path w="1141" h="2420" extrusionOk="0">
                  <a:moveTo>
                    <a:pt x="277" y="0"/>
                  </a:moveTo>
                  <a:cubicBezTo>
                    <a:pt x="138" y="277"/>
                    <a:pt x="138" y="415"/>
                    <a:pt x="138" y="691"/>
                  </a:cubicBezTo>
                  <a:cubicBezTo>
                    <a:pt x="138" y="1002"/>
                    <a:pt x="0" y="1279"/>
                    <a:pt x="0" y="1555"/>
                  </a:cubicBezTo>
                  <a:lnTo>
                    <a:pt x="0" y="1728"/>
                  </a:lnTo>
                  <a:cubicBezTo>
                    <a:pt x="138" y="1867"/>
                    <a:pt x="277" y="2005"/>
                    <a:pt x="415" y="2005"/>
                  </a:cubicBezTo>
                  <a:cubicBezTo>
                    <a:pt x="649" y="2122"/>
                    <a:pt x="809" y="2239"/>
                    <a:pt x="1021" y="2357"/>
                  </a:cubicBezTo>
                  <a:lnTo>
                    <a:pt x="1021" y="2357"/>
                  </a:lnTo>
                  <a:cubicBezTo>
                    <a:pt x="1010" y="2338"/>
                    <a:pt x="1003" y="2313"/>
                    <a:pt x="1003" y="2281"/>
                  </a:cubicBezTo>
                  <a:cubicBezTo>
                    <a:pt x="1141" y="1867"/>
                    <a:pt x="1141" y="1279"/>
                    <a:pt x="1141" y="691"/>
                  </a:cubicBezTo>
                  <a:cubicBezTo>
                    <a:pt x="1003" y="415"/>
                    <a:pt x="692" y="277"/>
                    <a:pt x="415" y="138"/>
                  </a:cubicBezTo>
                  <a:cubicBezTo>
                    <a:pt x="415" y="138"/>
                    <a:pt x="277" y="138"/>
                    <a:pt x="277" y="0"/>
                  </a:cubicBezTo>
                  <a:close/>
                  <a:moveTo>
                    <a:pt x="1021" y="2357"/>
                  </a:moveTo>
                  <a:cubicBezTo>
                    <a:pt x="1059" y="2420"/>
                    <a:pt x="1141" y="2420"/>
                    <a:pt x="1141" y="2420"/>
                  </a:cubicBezTo>
                  <a:cubicBezTo>
                    <a:pt x="1099" y="2399"/>
                    <a:pt x="1059" y="2378"/>
                    <a:pt x="1021" y="235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3365173" y="4502942"/>
              <a:ext cx="21121" cy="49049"/>
            </a:xfrm>
            <a:custGeom>
              <a:avLst/>
              <a:gdLst/>
              <a:ahLst/>
              <a:cxnLst/>
              <a:rect l="l" t="t" r="r" b="b"/>
              <a:pathLst>
                <a:path w="1176" h="2731" extrusionOk="0">
                  <a:moveTo>
                    <a:pt x="312" y="0"/>
                  </a:moveTo>
                  <a:cubicBezTo>
                    <a:pt x="139" y="138"/>
                    <a:pt x="139" y="450"/>
                    <a:pt x="139" y="726"/>
                  </a:cubicBezTo>
                  <a:cubicBezTo>
                    <a:pt x="0" y="1141"/>
                    <a:pt x="0" y="1590"/>
                    <a:pt x="0" y="2178"/>
                  </a:cubicBezTo>
                  <a:cubicBezTo>
                    <a:pt x="450" y="2316"/>
                    <a:pt x="726" y="2593"/>
                    <a:pt x="1176" y="2731"/>
                  </a:cubicBezTo>
                  <a:cubicBezTo>
                    <a:pt x="1176" y="2005"/>
                    <a:pt x="1003" y="1141"/>
                    <a:pt x="1003" y="450"/>
                  </a:cubicBezTo>
                  <a:cubicBezTo>
                    <a:pt x="1003" y="450"/>
                    <a:pt x="865" y="277"/>
                    <a:pt x="726" y="277"/>
                  </a:cubicBezTo>
                  <a:cubicBezTo>
                    <a:pt x="588" y="138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3194463" y="4394302"/>
              <a:ext cx="23599" cy="44092"/>
            </a:xfrm>
            <a:custGeom>
              <a:avLst/>
              <a:gdLst/>
              <a:ahLst/>
              <a:cxnLst/>
              <a:rect l="l" t="t" r="r" b="b"/>
              <a:pathLst>
                <a:path w="1314" h="2455" extrusionOk="0">
                  <a:moveTo>
                    <a:pt x="449" y="0"/>
                  </a:moveTo>
                  <a:cubicBezTo>
                    <a:pt x="449" y="277"/>
                    <a:pt x="449" y="588"/>
                    <a:pt x="311" y="864"/>
                  </a:cubicBezTo>
                  <a:lnTo>
                    <a:pt x="311" y="1452"/>
                  </a:lnTo>
                  <a:cubicBezTo>
                    <a:pt x="311" y="1590"/>
                    <a:pt x="138" y="1729"/>
                    <a:pt x="0" y="1729"/>
                  </a:cubicBezTo>
                  <a:cubicBezTo>
                    <a:pt x="449" y="2005"/>
                    <a:pt x="726" y="2178"/>
                    <a:pt x="1002" y="2454"/>
                  </a:cubicBezTo>
                  <a:cubicBezTo>
                    <a:pt x="1002" y="1867"/>
                    <a:pt x="1175" y="1141"/>
                    <a:pt x="1314" y="588"/>
                  </a:cubicBezTo>
                  <a:cubicBezTo>
                    <a:pt x="1002" y="450"/>
                    <a:pt x="726" y="277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2788459" y="4135426"/>
              <a:ext cx="23599" cy="46588"/>
            </a:xfrm>
            <a:custGeom>
              <a:avLst/>
              <a:gdLst/>
              <a:ahLst/>
              <a:cxnLst/>
              <a:rect l="l" t="t" r="r" b="b"/>
              <a:pathLst>
                <a:path w="1314" h="2594" extrusionOk="0">
                  <a:moveTo>
                    <a:pt x="277" y="1"/>
                  </a:moveTo>
                  <a:cubicBezTo>
                    <a:pt x="277" y="588"/>
                    <a:pt x="139" y="1314"/>
                    <a:pt x="0" y="1902"/>
                  </a:cubicBezTo>
                  <a:lnTo>
                    <a:pt x="0" y="2040"/>
                  </a:lnTo>
                  <a:cubicBezTo>
                    <a:pt x="277" y="2178"/>
                    <a:pt x="588" y="2455"/>
                    <a:pt x="865" y="2593"/>
                  </a:cubicBezTo>
                  <a:cubicBezTo>
                    <a:pt x="1003" y="1902"/>
                    <a:pt x="1141" y="1314"/>
                    <a:pt x="1314" y="588"/>
                  </a:cubicBezTo>
                  <a:cubicBezTo>
                    <a:pt x="1003" y="450"/>
                    <a:pt x="588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2767967" y="4123016"/>
              <a:ext cx="15535" cy="43463"/>
            </a:xfrm>
            <a:custGeom>
              <a:avLst/>
              <a:gdLst/>
              <a:ahLst/>
              <a:cxnLst/>
              <a:rect l="l" t="t" r="r" b="b"/>
              <a:pathLst>
                <a:path w="865" h="2420" extrusionOk="0">
                  <a:moveTo>
                    <a:pt x="277" y="0"/>
                  </a:moveTo>
                  <a:lnTo>
                    <a:pt x="277" y="692"/>
                  </a:lnTo>
                  <a:cubicBezTo>
                    <a:pt x="139" y="1141"/>
                    <a:pt x="139" y="1418"/>
                    <a:pt x="139" y="1867"/>
                  </a:cubicBezTo>
                  <a:lnTo>
                    <a:pt x="1" y="2005"/>
                  </a:lnTo>
                  <a:cubicBezTo>
                    <a:pt x="139" y="2005"/>
                    <a:pt x="139" y="2143"/>
                    <a:pt x="139" y="2143"/>
                  </a:cubicBezTo>
                  <a:cubicBezTo>
                    <a:pt x="277" y="2143"/>
                    <a:pt x="416" y="2282"/>
                    <a:pt x="554" y="2420"/>
                  </a:cubicBezTo>
                  <a:cubicBezTo>
                    <a:pt x="727" y="2005"/>
                    <a:pt x="727" y="1556"/>
                    <a:pt x="865" y="1003"/>
                  </a:cubicBezTo>
                  <a:lnTo>
                    <a:pt x="865" y="277"/>
                  </a:lnTo>
                  <a:cubicBezTo>
                    <a:pt x="727" y="277"/>
                    <a:pt x="554" y="139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2638224" y="4037347"/>
              <a:ext cx="31053" cy="18014"/>
            </a:xfrm>
            <a:custGeom>
              <a:avLst/>
              <a:gdLst/>
              <a:ahLst/>
              <a:cxnLst/>
              <a:rect l="l" t="t" r="r" b="b"/>
              <a:pathLst>
                <a:path w="1729" h="1003" extrusionOk="0">
                  <a:moveTo>
                    <a:pt x="1452" y="0"/>
                  </a:moveTo>
                  <a:cubicBezTo>
                    <a:pt x="1176" y="139"/>
                    <a:pt x="1038" y="139"/>
                    <a:pt x="865" y="139"/>
                  </a:cubicBezTo>
                  <a:lnTo>
                    <a:pt x="312" y="139"/>
                  </a:lnTo>
                  <a:cubicBezTo>
                    <a:pt x="312" y="277"/>
                    <a:pt x="312" y="277"/>
                    <a:pt x="173" y="277"/>
                  </a:cubicBezTo>
                  <a:cubicBezTo>
                    <a:pt x="173" y="450"/>
                    <a:pt x="173" y="450"/>
                    <a:pt x="1" y="450"/>
                  </a:cubicBezTo>
                  <a:cubicBezTo>
                    <a:pt x="173" y="588"/>
                    <a:pt x="173" y="726"/>
                    <a:pt x="173" y="865"/>
                  </a:cubicBezTo>
                  <a:lnTo>
                    <a:pt x="173" y="1003"/>
                  </a:lnTo>
                  <a:cubicBezTo>
                    <a:pt x="588" y="726"/>
                    <a:pt x="1176" y="588"/>
                    <a:pt x="1729" y="588"/>
                  </a:cubicBezTo>
                  <a:cubicBezTo>
                    <a:pt x="1591" y="277"/>
                    <a:pt x="1591" y="139"/>
                    <a:pt x="159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2863568" y="4181997"/>
              <a:ext cx="22989" cy="41595"/>
            </a:xfrm>
            <a:custGeom>
              <a:avLst/>
              <a:gdLst/>
              <a:ahLst/>
              <a:cxnLst/>
              <a:rect l="l" t="t" r="r" b="b"/>
              <a:pathLst>
                <a:path w="1280" h="2316" extrusionOk="0">
                  <a:moveTo>
                    <a:pt x="277" y="0"/>
                  </a:moveTo>
                  <a:cubicBezTo>
                    <a:pt x="277" y="726"/>
                    <a:pt x="139" y="1314"/>
                    <a:pt x="1" y="1901"/>
                  </a:cubicBezTo>
                  <a:cubicBezTo>
                    <a:pt x="277" y="2039"/>
                    <a:pt x="588" y="2178"/>
                    <a:pt x="865" y="2316"/>
                  </a:cubicBezTo>
                  <a:cubicBezTo>
                    <a:pt x="1003" y="1728"/>
                    <a:pt x="1141" y="1314"/>
                    <a:pt x="1280" y="726"/>
                  </a:cubicBezTo>
                  <a:cubicBezTo>
                    <a:pt x="865" y="449"/>
                    <a:pt x="588" y="311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2839987" y="4166461"/>
              <a:ext cx="18642" cy="44110"/>
            </a:xfrm>
            <a:custGeom>
              <a:avLst/>
              <a:gdLst/>
              <a:ahLst/>
              <a:cxnLst/>
              <a:rect l="l" t="t" r="r" b="b"/>
              <a:pathLst>
                <a:path w="1038" h="2456" extrusionOk="0">
                  <a:moveTo>
                    <a:pt x="311" y="1"/>
                  </a:moveTo>
                  <a:cubicBezTo>
                    <a:pt x="173" y="589"/>
                    <a:pt x="173" y="1176"/>
                    <a:pt x="0" y="1902"/>
                  </a:cubicBezTo>
                  <a:lnTo>
                    <a:pt x="0" y="2040"/>
                  </a:lnTo>
                  <a:cubicBezTo>
                    <a:pt x="311" y="2179"/>
                    <a:pt x="588" y="2317"/>
                    <a:pt x="864" y="2455"/>
                  </a:cubicBezTo>
                  <a:cubicBezTo>
                    <a:pt x="864" y="2040"/>
                    <a:pt x="864" y="1591"/>
                    <a:pt x="1037" y="1176"/>
                  </a:cubicBezTo>
                  <a:lnTo>
                    <a:pt x="1037" y="589"/>
                  </a:lnTo>
                  <a:cubicBezTo>
                    <a:pt x="864" y="450"/>
                    <a:pt x="588" y="312"/>
                    <a:pt x="311" y="174"/>
                  </a:cubicBezTo>
                  <a:lnTo>
                    <a:pt x="311" y="1"/>
                  </a:ln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2814537" y="4150944"/>
              <a:ext cx="20492" cy="44092"/>
            </a:xfrm>
            <a:custGeom>
              <a:avLst/>
              <a:gdLst/>
              <a:ahLst/>
              <a:cxnLst/>
              <a:rect l="l" t="t" r="r" b="b"/>
              <a:pathLst>
                <a:path w="1141" h="2455" extrusionOk="0">
                  <a:moveTo>
                    <a:pt x="277" y="1"/>
                  </a:moveTo>
                  <a:cubicBezTo>
                    <a:pt x="277" y="450"/>
                    <a:pt x="138" y="727"/>
                    <a:pt x="138" y="1176"/>
                  </a:cubicBezTo>
                  <a:cubicBezTo>
                    <a:pt x="138" y="1453"/>
                    <a:pt x="138" y="1729"/>
                    <a:pt x="0" y="2040"/>
                  </a:cubicBezTo>
                  <a:cubicBezTo>
                    <a:pt x="277" y="2178"/>
                    <a:pt x="553" y="2317"/>
                    <a:pt x="864" y="2455"/>
                  </a:cubicBezTo>
                  <a:cubicBezTo>
                    <a:pt x="864" y="2178"/>
                    <a:pt x="1003" y="1729"/>
                    <a:pt x="1003" y="1314"/>
                  </a:cubicBezTo>
                  <a:cubicBezTo>
                    <a:pt x="1003" y="1176"/>
                    <a:pt x="1141" y="865"/>
                    <a:pt x="1141" y="588"/>
                  </a:cubicBezTo>
                  <a:cubicBezTo>
                    <a:pt x="864" y="450"/>
                    <a:pt x="553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2744386" y="4107499"/>
              <a:ext cx="21121" cy="46570"/>
            </a:xfrm>
            <a:custGeom>
              <a:avLst/>
              <a:gdLst/>
              <a:ahLst/>
              <a:cxnLst/>
              <a:rect l="l" t="t" r="r" b="b"/>
              <a:pathLst>
                <a:path w="1176" h="2593" extrusionOk="0">
                  <a:moveTo>
                    <a:pt x="311" y="0"/>
                  </a:moveTo>
                  <a:cubicBezTo>
                    <a:pt x="139" y="553"/>
                    <a:pt x="139" y="1141"/>
                    <a:pt x="0" y="1729"/>
                  </a:cubicBezTo>
                  <a:lnTo>
                    <a:pt x="0" y="2005"/>
                  </a:lnTo>
                  <a:cubicBezTo>
                    <a:pt x="311" y="2143"/>
                    <a:pt x="588" y="2420"/>
                    <a:pt x="864" y="2593"/>
                  </a:cubicBezTo>
                  <a:cubicBezTo>
                    <a:pt x="864" y="1867"/>
                    <a:pt x="1003" y="1141"/>
                    <a:pt x="1176" y="553"/>
                  </a:cubicBezTo>
                  <a:cubicBezTo>
                    <a:pt x="864" y="415"/>
                    <a:pt x="588" y="139"/>
                    <a:pt x="31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2726372" y="4096938"/>
              <a:ext cx="13057" cy="38506"/>
            </a:xfrm>
            <a:custGeom>
              <a:avLst/>
              <a:gdLst/>
              <a:ahLst/>
              <a:cxnLst/>
              <a:rect l="l" t="t" r="r" b="b"/>
              <a:pathLst>
                <a:path w="727" h="2144" extrusionOk="0">
                  <a:moveTo>
                    <a:pt x="277" y="1"/>
                  </a:moveTo>
                  <a:cubicBezTo>
                    <a:pt x="277" y="139"/>
                    <a:pt x="277" y="277"/>
                    <a:pt x="139" y="415"/>
                  </a:cubicBezTo>
                  <a:cubicBezTo>
                    <a:pt x="139" y="865"/>
                    <a:pt x="1" y="1141"/>
                    <a:pt x="1" y="1591"/>
                  </a:cubicBezTo>
                  <a:lnTo>
                    <a:pt x="1" y="1867"/>
                  </a:lnTo>
                  <a:cubicBezTo>
                    <a:pt x="139" y="2005"/>
                    <a:pt x="277" y="2144"/>
                    <a:pt x="450" y="2144"/>
                  </a:cubicBezTo>
                  <a:cubicBezTo>
                    <a:pt x="450" y="1867"/>
                    <a:pt x="589" y="1591"/>
                    <a:pt x="589" y="1280"/>
                  </a:cubicBezTo>
                  <a:lnTo>
                    <a:pt x="589" y="1452"/>
                  </a:lnTo>
                  <a:cubicBezTo>
                    <a:pt x="589" y="1003"/>
                    <a:pt x="727" y="588"/>
                    <a:pt x="727" y="277"/>
                  </a:cubicBezTo>
                  <a:cubicBezTo>
                    <a:pt x="589" y="139"/>
                    <a:pt x="450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3114380" y="4342775"/>
              <a:ext cx="26078" cy="40985"/>
            </a:xfrm>
            <a:custGeom>
              <a:avLst/>
              <a:gdLst/>
              <a:ahLst/>
              <a:cxnLst/>
              <a:rect l="l" t="t" r="r" b="b"/>
              <a:pathLst>
                <a:path w="1452" h="2282" extrusionOk="0">
                  <a:moveTo>
                    <a:pt x="449" y="0"/>
                  </a:moveTo>
                  <a:lnTo>
                    <a:pt x="449" y="1279"/>
                  </a:lnTo>
                  <a:cubicBezTo>
                    <a:pt x="449" y="1590"/>
                    <a:pt x="277" y="1590"/>
                    <a:pt x="138" y="1590"/>
                  </a:cubicBezTo>
                  <a:lnTo>
                    <a:pt x="0" y="1590"/>
                  </a:lnTo>
                  <a:cubicBezTo>
                    <a:pt x="449" y="1867"/>
                    <a:pt x="726" y="2143"/>
                    <a:pt x="1141" y="2282"/>
                  </a:cubicBezTo>
                  <a:cubicBezTo>
                    <a:pt x="1141" y="1729"/>
                    <a:pt x="1314" y="1141"/>
                    <a:pt x="1452" y="553"/>
                  </a:cubicBezTo>
                  <a:cubicBezTo>
                    <a:pt x="1141" y="415"/>
                    <a:pt x="726" y="139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2682298" y="4070860"/>
              <a:ext cx="21121" cy="41613"/>
            </a:xfrm>
            <a:custGeom>
              <a:avLst/>
              <a:gdLst/>
              <a:ahLst/>
              <a:cxnLst/>
              <a:rect l="l" t="t" r="r" b="b"/>
              <a:pathLst>
                <a:path w="1176" h="2317" extrusionOk="0">
                  <a:moveTo>
                    <a:pt x="312" y="1"/>
                  </a:moveTo>
                  <a:cubicBezTo>
                    <a:pt x="139" y="450"/>
                    <a:pt x="139" y="865"/>
                    <a:pt x="1" y="1314"/>
                  </a:cubicBezTo>
                  <a:lnTo>
                    <a:pt x="1" y="1453"/>
                  </a:lnTo>
                  <a:cubicBezTo>
                    <a:pt x="312" y="1729"/>
                    <a:pt x="588" y="2040"/>
                    <a:pt x="865" y="2317"/>
                  </a:cubicBezTo>
                  <a:cubicBezTo>
                    <a:pt x="1003" y="1729"/>
                    <a:pt x="1003" y="1176"/>
                    <a:pt x="1176" y="589"/>
                  </a:cubicBezTo>
                  <a:cubicBezTo>
                    <a:pt x="865" y="312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2648784" y="4063425"/>
              <a:ext cx="28574" cy="25467"/>
            </a:xfrm>
            <a:custGeom>
              <a:avLst/>
              <a:gdLst/>
              <a:ahLst/>
              <a:cxnLst/>
              <a:rect l="l" t="t" r="r" b="b"/>
              <a:pathLst>
                <a:path w="1591" h="1418" extrusionOk="0">
                  <a:moveTo>
                    <a:pt x="726" y="0"/>
                  </a:moveTo>
                  <a:cubicBezTo>
                    <a:pt x="450" y="138"/>
                    <a:pt x="277" y="138"/>
                    <a:pt x="0" y="277"/>
                  </a:cubicBezTo>
                  <a:cubicBezTo>
                    <a:pt x="450" y="726"/>
                    <a:pt x="864" y="1141"/>
                    <a:pt x="1314" y="1417"/>
                  </a:cubicBezTo>
                  <a:cubicBezTo>
                    <a:pt x="1452" y="1003"/>
                    <a:pt x="1590" y="553"/>
                    <a:pt x="1590" y="138"/>
                  </a:cubicBezTo>
                  <a:lnTo>
                    <a:pt x="1452" y="138"/>
                  </a:lnTo>
                  <a:cubicBezTo>
                    <a:pt x="1452" y="0"/>
                    <a:pt x="1314" y="0"/>
                    <a:pt x="1314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2708376" y="4086396"/>
              <a:ext cx="13057" cy="36638"/>
            </a:xfrm>
            <a:custGeom>
              <a:avLst/>
              <a:gdLst/>
              <a:ahLst/>
              <a:cxnLst/>
              <a:rect l="l" t="t" r="r" b="b"/>
              <a:pathLst>
                <a:path w="727" h="2040" extrusionOk="0">
                  <a:moveTo>
                    <a:pt x="277" y="0"/>
                  </a:moveTo>
                  <a:cubicBezTo>
                    <a:pt x="277" y="311"/>
                    <a:pt x="139" y="588"/>
                    <a:pt x="139" y="864"/>
                  </a:cubicBezTo>
                  <a:cubicBezTo>
                    <a:pt x="139" y="1175"/>
                    <a:pt x="139" y="1314"/>
                    <a:pt x="1" y="1452"/>
                  </a:cubicBezTo>
                  <a:lnTo>
                    <a:pt x="1" y="1728"/>
                  </a:lnTo>
                  <a:cubicBezTo>
                    <a:pt x="139" y="1867"/>
                    <a:pt x="277" y="2039"/>
                    <a:pt x="415" y="2039"/>
                  </a:cubicBezTo>
                  <a:cubicBezTo>
                    <a:pt x="415" y="1867"/>
                    <a:pt x="415" y="1590"/>
                    <a:pt x="588" y="1314"/>
                  </a:cubicBezTo>
                  <a:cubicBezTo>
                    <a:pt x="588" y="1002"/>
                    <a:pt x="726" y="588"/>
                    <a:pt x="726" y="311"/>
                  </a:cubicBezTo>
                  <a:cubicBezTo>
                    <a:pt x="588" y="138"/>
                    <a:pt x="415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3031799" y="4288140"/>
              <a:ext cx="22989" cy="41613"/>
            </a:xfrm>
            <a:custGeom>
              <a:avLst/>
              <a:gdLst/>
              <a:ahLst/>
              <a:cxnLst/>
              <a:rect l="l" t="t" r="r" b="b"/>
              <a:pathLst>
                <a:path w="1280" h="2317" extrusionOk="0">
                  <a:moveTo>
                    <a:pt x="139" y="1"/>
                  </a:moveTo>
                  <a:lnTo>
                    <a:pt x="139" y="450"/>
                  </a:lnTo>
                  <a:cubicBezTo>
                    <a:pt x="139" y="727"/>
                    <a:pt x="1" y="1176"/>
                    <a:pt x="1" y="1452"/>
                  </a:cubicBezTo>
                  <a:lnTo>
                    <a:pt x="1" y="1591"/>
                  </a:lnTo>
                  <a:cubicBezTo>
                    <a:pt x="416" y="1867"/>
                    <a:pt x="727" y="2178"/>
                    <a:pt x="1142" y="2317"/>
                  </a:cubicBezTo>
                  <a:cubicBezTo>
                    <a:pt x="1142" y="1867"/>
                    <a:pt x="1280" y="1314"/>
                    <a:pt x="1280" y="727"/>
                  </a:cubicBezTo>
                  <a:cubicBezTo>
                    <a:pt x="1003" y="588"/>
                    <a:pt x="554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3308689" y="4466932"/>
              <a:ext cx="22971" cy="46570"/>
            </a:xfrm>
            <a:custGeom>
              <a:avLst/>
              <a:gdLst/>
              <a:ahLst/>
              <a:cxnLst/>
              <a:rect l="l" t="t" r="r" b="b"/>
              <a:pathLst>
                <a:path w="1279" h="2593" extrusionOk="0">
                  <a:moveTo>
                    <a:pt x="138" y="0"/>
                  </a:moveTo>
                  <a:cubicBezTo>
                    <a:pt x="138" y="553"/>
                    <a:pt x="0" y="1141"/>
                    <a:pt x="0" y="1729"/>
                  </a:cubicBezTo>
                  <a:lnTo>
                    <a:pt x="0" y="1867"/>
                  </a:lnTo>
                  <a:cubicBezTo>
                    <a:pt x="138" y="2005"/>
                    <a:pt x="277" y="2143"/>
                    <a:pt x="553" y="2282"/>
                  </a:cubicBezTo>
                  <a:cubicBezTo>
                    <a:pt x="691" y="2282"/>
                    <a:pt x="864" y="2455"/>
                    <a:pt x="1002" y="2593"/>
                  </a:cubicBezTo>
                  <a:cubicBezTo>
                    <a:pt x="1002" y="2005"/>
                    <a:pt x="1141" y="1279"/>
                    <a:pt x="1279" y="726"/>
                  </a:cubicBezTo>
                  <a:cubicBezTo>
                    <a:pt x="1002" y="415"/>
                    <a:pt x="553" y="277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3254054" y="4433401"/>
              <a:ext cx="23599" cy="43481"/>
            </a:xfrm>
            <a:custGeom>
              <a:avLst/>
              <a:gdLst/>
              <a:ahLst/>
              <a:cxnLst/>
              <a:rect l="l" t="t" r="r" b="b"/>
              <a:pathLst>
                <a:path w="1314" h="2421" extrusionOk="0">
                  <a:moveTo>
                    <a:pt x="277" y="1"/>
                  </a:moveTo>
                  <a:cubicBezTo>
                    <a:pt x="277" y="554"/>
                    <a:pt x="139" y="1003"/>
                    <a:pt x="0" y="1418"/>
                  </a:cubicBezTo>
                  <a:lnTo>
                    <a:pt x="0" y="1729"/>
                  </a:lnTo>
                  <a:cubicBezTo>
                    <a:pt x="277" y="1867"/>
                    <a:pt x="588" y="2006"/>
                    <a:pt x="864" y="2282"/>
                  </a:cubicBezTo>
                  <a:lnTo>
                    <a:pt x="726" y="2144"/>
                  </a:lnTo>
                  <a:lnTo>
                    <a:pt x="726" y="2144"/>
                  </a:lnTo>
                  <a:cubicBezTo>
                    <a:pt x="864" y="2282"/>
                    <a:pt x="1003" y="2282"/>
                    <a:pt x="1141" y="2420"/>
                  </a:cubicBezTo>
                  <a:cubicBezTo>
                    <a:pt x="1141" y="2006"/>
                    <a:pt x="1141" y="1556"/>
                    <a:pt x="1314" y="1280"/>
                  </a:cubicBezTo>
                  <a:lnTo>
                    <a:pt x="1314" y="692"/>
                  </a:lnTo>
                  <a:cubicBezTo>
                    <a:pt x="1003" y="416"/>
                    <a:pt x="726" y="277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3178928" y="4381263"/>
              <a:ext cx="13057" cy="39135"/>
            </a:xfrm>
            <a:custGeom>
              <a:avLst/>
              <a:gdLst/>
              <a:ahLst/>
              <a:cxnLst/>
              <a:rect l="l" t="t" r="r" b="b"/>
              <a:pathLst>
                <a:path w="727" h="2179" extrusionOk="0">
                  <a:moveTo>
                    <a:pt x="139" y="0"/>
                  </a:moveTo>
                  <a:cubicBezTo>
                    <a:pt x="139" y="139"/>
                    <a:pt x="139" y="450"/>
                    <a:pt x="1" y="588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040"/>
                    <a:pt x="312" y="2178"/>
                    <a:pt x="589" y="2178"/>
                  </a:cubicBezTo>
                  <a:cubicBezTo>
                    <a:pt x="589" y="1729"/>
                    <a:pt x="727" y="1314"/>
                    <a:pt x="727" y="726"/>
                  </a:cubicBezTo>
                  <a:lnTo>
                    <a:pt x="727" y="450"/>
                  </a:lnTo>
                  <a:cubicBezTo>
                    <a:pt x="589" y="312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3145414" y="4358292"/>
              <a:ext cx="26096" cy="49067"/>
            </a:xfrm>
            <a:custGeom>
              <a:avLst/>
              <a:gdLst/>
              <a:ahLst/>
              <a:cxnLst/>
              <a:rect l="l" t="t" r="r" b="b"/>
              <a:pathLst>
                <a:path w="1453" h="2732" extrusionOk="0">
                  <a:moveTo>
                    <a:pt x="139" y="1"/>
                  </a:moveTo>
                  <a:cubicBezTo>
                    <a:pt x="139" y="415"/>
                    <a:pt x="0" y="726"/>
                    <a:pt x="0" y="1003"/>
                  </a:cubicBezTo>
                  <a:lnTo>
                    <a:pt x="0" y="1867"/>
                  </a:lnTo>
                  <a:cubicBezTo>
                    <a:pt x="450" y="2144"/>
                    <a:pt x="865" y="2455"/>
                    <a:pt x="1314" y="2731"/>
                  </a:cubicBezTo>
                  <a:cubicBezTo>
                    <a:pt x="1314" y="2144"/>
                    <a:pt x="1452" y="1591"/>
                    <a:pt x="1452" y="865"/>
                  </a:cubicBezTo>
                  <a:cubicBezTo>
                    <a:pt x="1003" y="554"/>
                    <a:pt x="588" y="277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2910138" y="4216139"/>
              <a:ext cx="20492" cy="36010"/>
            </a:xfrm>
            <a:custGeom>
              <a:avLst/>
              <a:gdLst/>
              <a:ahLst/>
              <a:cxnLst/>
              <a:rect l="l" t="t" r="r" b="b"/>
              <a:pathLst>
                <a:path w="1141" h="2005" extrusionOk="0">
                  <a:moveTo>
                    <a:pt x="277" y="0"/>
                  </a:moveTo>
                  <a:cubicBezTo>
                    <a:pt x="277" y="415"/>
                    <a:pt x="138" y="864"/>
                    <a:pt x="0" y="1279"/>
                  </a:cubicBezTo>
                  <a:lnTo>
                    <a:pt x="0" y="1417"/>
                  </a:lnTo>
                  <a:cubicBezTo>
                    <a:pt x="277" y="1728"/>
                    <a:pt x="726" y="1867"/>
                    <a:pt x="1003" y="2005"/>
                  </a:cubicBezTo>
                  <a:cubicBezTo>
                    <a:pt x="1003" y="1556"/>
                    <a:pt x="1003" y="1003"/>
                    <a:pt x="1141" y="415"/>
                  </a:cubicBezTo>
                  <a:cubicBezTo>
                    <a:pt x="864" y="277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2938695" y="4231656"/>
              <a:ext cx="13057" cy="33531"/>
            </a:xfrm>
            <a:custGeom>
              <a:avLst/>
              <a:gdLst/>
              <a:ahLst/>
              <a:cxnLst/>
              <a:rect l="l" t="t" r="r" b="b"/>
              <a:pathLst>
                <a:path w="727" h="1867" extrusionOk="0">
                  <a:moveTo>
                    <a:pt x="138" y="0"/>
                  </a:moveTo>
                  <a:lnTo>
                    <a:pt x="0" y="139"/>
                  </a:lnTo>
                  <a:lnTo>
                    <a:pt x="0" y="1417"/>
                  </a:lnTo>
                  <a:cubicBezTo>
                    <a:pt x="138" y="1556"/>
                    <a:pt x="415" y="1729"/>
                    <a:pt x="553" y="1867"/>
                  </a:cubicBezTo>
                  <a:cubicBezTo>
                    <a:pt x="726" y="1417"/>
                    <a:pt x="726" y="864"/>
                    <a:pt x="726" y="415"/>
                  </a:cubicBezTo>
                  <a:cubicBezTo>
                    <a:pt x="553" y="277"/>
                    <a:pt x="277" y="139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2889646" y="4200621"/>
              <a:ext cx="18014" cy="36010"/>
            </a:xfrm>
            <a:custGeom>
              <a:avLst/>
              <a:gdLst/>
              <a:ahLst/>
              <a:cxnLst/>
              <a:rect l="l" t="t" r="r" b="b"/>
              <a:pathLst>
                <a:path w="1003" h="2005" extrusionOk="0">
                  <a:moveTo>
                    <a:pt x="277" y="0"/>
                  </a:moveTo>
                  <a:cubicBezTo>
                    <a:pt x="277" y="553"/>
                    <a:pt x="1" y="1141"/>
                    <a:pt x="1" y="1555"/>
                  </a:cubicBezTo>
                  <a:cubicBezTo>
                    <a:pt x="139" y="1728"/>
                    <a:pt x="415" y="1867"/>
                    <a:pt x="692" y="2005"/>
                  </a:cubicBezTo>
                  <a:lnTo>
                    <a:pt x="692" y="1279"/>
                  </a:lnTo>
                  <a:cubicBezTo>
                    <a:pt x="865" y="1002"/>
                    <a:pt x="865" y="691"/>
                    <a:pt x="1003" y="415"/>
                  </a:cubicBezTo>
                  <a:cubicBezTo>
                    <a:pt x="692" y="277"/>
                    <a:pt x="554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3013803" y="4278208"/>
              <a:ext cx="9950" cy="33549"/>
            </a:xfrm>
            <a:custGeom>
              <a:avLst/>
              <a:gdLst/>
              <a:ahLst/>
              <a:cxnLst/>
              <a:rect l="l" t="t" r="r" b="b"/>
              <a:pathLst>
                <a:path w="554" h="1868" extrusionOk="0">
                  <a:moveTo>
                    <a:pt x="139" y="1"/>
                  </a:moveTo>
                  <a:lnTo>
                    <a:pt x="139" y="415"/>
                  </a:lnTo>
                  <a:cubicBezTo>
                    <a:pt x="1" y="865"/>
                    <a:pt x="1" y="1141"/>
                    <a:pt x="1" y="1556"/>
                  </a:cubicBezTo>
                  <a:cubicBezTo>
                    <a:pt x="139" y="1556"/>
                    <a:pt x="277" y="1729"/>
                    <a:pt x="415" y="1867"/>
                  </a:cubicBezTo>
                  <a:cubicBezTo>
                    <a:pt x="554" y="1556"/>
                    <a:pt x="554" y="1280"/>
                    <a:pt x="554" y="1003"/>
                  </a:cubicBezTo>
                  <a:lnTo>
                    <a:pt x="554" y="277"/>
                  </a:lnTo>
                  <a:cubicBezTo>
                    <a:pt x="415" y="139"/>
                    <a:pt x="277" y="139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2985247" y="4262691"/>
              <a:ext cx="22989" cy="36028"/>
            </a:xfrm>
            <a:custGeom>
              <a:avLst/>
              <a:gdLst/>
              <a:ahLst/>
              <a:cxnLst/>
              <a:rect l="l" t="t" r="r" b="b"/>
              <a:pathLst>
                <a:path w="1280" h="2006" extrusionOk="0">
                  <a:moveTo>
                    <a:pt x="277" y="1"/>
                  </a:moveTo>
                  <a:cubicBezTo>
                    <a:pt x="139" y="277"/>
                    <a:pt x="139" y="692"/>
                    <a:pt x="1" y="1003"/>
                  </a:cubicBezTo>
                  <a:lnTo>
                    <a:pt x="1" y="1141"/>
                  </a:lnTo>
                  <a:lnTo>
                    <a:pt x="1" y="1279"/>
                  </a:lnTo>
                  <a:cubicBezTo>
                    <a:pt x="277" y="1556"/>
                    <a:pt x="726" y="1867"/>
                    <a:pt x="1003" y="2005"/>
                  </a:cubicBezTo>
                  <a:cubicBezTo>
                    <a:pt x="1003" y="1556"/>
                    <a:pt x="1141" y="1003"/>
                    <a:pt x="1279" y="554"/>
                  </a:cubicBezTo>
                  <a:cubicBezTo>
                    <a:pt x="865" y="415"/>
                    <a:pt x="554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2959169" y="4244066"/>
              <a:ext cx="20510" cy="36638"/>
            </a:xfrm>
            <a:custGeom>
              <a:avLst/>
              <a:gdLst/>
              <a:ahLst/>
              <a:cxnLst/>
              <a:rect l="l" t="t" r="r" b="b"/>
              <a:pathLst>
                <a:path w="1142" h="2040" extrusionOk="0">
                  <a:moveTo>
                    <a:pt x="139" y="1"/>
                  </a:moveTo>
                  <a:cubicBezTo>
                    <a:pt x="139" y="588"/>
                    <a:pt x="139" y="1038"/>
                    <a:pt x="1" y="1452"/>
                  </a:cubicBezTo>
                  <a:lnTo>
                    <a:pt x="1" y="1591"/>
                  </a:lnTo>
                  <a:cubicBezTo>
                    <a:pt x="277" y="1729"/>
                    <a:pt x="588" y="1902"/>
                    <a:pt x="865" y="2040"/>
                  </a:cubicBezTo>
                  <a:cubicBezTo>
                    <a:pt x="1003" y="1902"/>
                    <a:pt x="1003" y="1591"/>
                    <a:pt x="1003" y="1314"/>
                  </a:cubicBezTo>
                  <a:cubicBezTo>
                    <a:pt x="1003" y="1176"/>
                    <a:pt x="1141" y="865"/>
                    <a:pt x="1141" y="726"/>
                  </a:cubicBezTo>
                  <a:cubicBezTo>
                    <a:pt x="865" y="450"/>
                    <a:pt x="588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3285089" y="4451415"/>
              <a:ext cx="15535" cy="40985"/>
            </a:xfrm>
            <a:custGeom>
              <a:avLst/>
              <a:gdLst/>
              <a:ahLst/>
              <a:cxnLst/>
              <a:rect l="l" t="t" r="r" b="b"/>
              <a:pathLst>
                <a:path w="865" h="2282" extrusionOk="0">
                  <a:moveTo>
                    <a:pt x="139" y="0"/>
                  </a:moveTo>
                  <a:cubicBezTo>
                    <a:pt x="139" y="415"/>
                    <a:pt x="1" y="726"/>
                    <a:pt x="1" y="1141"/>
                  </a:cubicBezTo>
                  <a:lnTo>
                    <a:pt x="1" y="1729"/>
                  </a:lnTo>
                  <a:cubicBezTo>
                    <a:pt x="139" y="1867"/>
                    <a:pt x="277" y="2005"/>
                    <a:pt x="450" y="2143"/>
                  </a:cubicBezTo>
                  <a:cubicBezTo>
                    <a:pt x="588" y="2143"/>
                    <a:pt x="588" y="2282"/>
                    <a:pt x="726" y="2282"/>
                  </a:cubicBezTo>
                  <a:cubicBezTo>
                    <a:pt x="726" y="2005"/>
                    <a:pt x="865" y="1590"/>
                    <a:pt x="865" y="1279"/>
                  </a:cubicBezTo>
                  <a:lnTo>
                    <a:pt x="865" y="553"/>
                  </a:lnTo>
                  <a:cubicBezTo>
                    <a:pt x="726" y="415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3223020" y="4412298"/>
              <a:ext cx="28574" cy="46588"/>
            </a:xfrm>
            <a:custGeom>
              <a:avLst/>
              <a:gdLst/>
              <a:ahLst/>
              <a:cxnLst/>
              <a:rect l="l" t="t" r="r" b="b"/>
              <a:pathLst>
                <a:path w="1591" h="2594" extrusionOk="0">
                  <a:moveTo>
                    <a:pt x="277" y="1"/>
                  </a:moveTo>
                  <a:cubicBezTo>
                    <a:pt x="138" y="312"/>
                    <a:pt x="138" y="450"/>
                    <a:pt x="138" y="727"/>
                  </a:cubicBezTo>
                  <a:cubicBezTo>
                    <a:pt x="0" y="1003"/>
                    <a:pt x="0" y="1452"/>
                    <a:pt x="0" y="1729"/>
                  </a:cubicBezTo>
                  <a:cubicBezTo>
                    <a:pt x="449" y="2040"/>
                    <a:pt x="864" y="2317"/>
                    <a:pt x="1141" y="2593"/>
                  </a:cubicBezTo>
                  <a:cubicBezTo>
                    <a:pt x="1313" y="2178"/>
                    <a:pt x="1313" y="1867"/>
                    <a:pt x="1452" y="1452"/>
                  </a:cubicBezTo>
                  <a:cubicBezTo>
                    <a:pt x="1452" y="1314"/>
                    <a:pt x="1452" y="1003"/>
                    <a:pt x="1590" y="865"/>
                  </a:cubicBezTo>
                  <a:cubicBezTo>
                    <a:pt x="1452" y="727"/>
                    <a:pt x="1313" y="727"/>
                    <a:pt x="1141" y="588"/>
                  </a:cubicBezTo>
                  <a:cubicBezTo>
                    <a:pt x="1141" y="588"/>
                    <a:pt x="1002" y="450"/>
                    <a:pt x="864" y="450"/>
                  </a:cubicBezTo>
                  <a:cubicBezTo>
                    <a:pt x="726" y="312"/>
                    <a:pt x="449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2767967" y="4099417"/>
              <a:ext cx="211712" cy="137214"/>
            </a:xfrm>
            <a:custGeom>
              <a:avLst/>
              <a:gdLst/>
              <a:ahLst/>
              <a:cxnLst/>
              <a:rect l="l" t="t" r="r" b="b"/>
              <a:pathLst>
                <a:path w="11788" h="7640" extrusionOk="0">
                  <a:moveTo>
                    <a:pt x="1" y="1"/>
                  </a:moveTo>
                  <a:lnTo>
                    <a:pt x="1" y="1"/>
                  </a:lnTo>
                  <a:cubicBezTo>
                    <a:pt x="2144" y="1453"/>
                    <a:pt x="4460" y="2870"/>
                    <a:pt x="6603" y="4322"/>
                  </a:cubicBezTo>
                  <a:cubicBezTo>
                    <a:pt x="7467" y="4909"/>
                    <a:pt x="8193" y="5324"/>
                    <a:pt x="9057" y="5912"/>
                  </a:cubicBezTo>
                  <a:cubicBezTo>
                    <a:pt x="9783" y="6326"/>
                    <a:pt x="10509" y="6914"/>
                    <a:pt x="11373" y="7363"/>
                  </a:cubicBezTo>
                  <a:cubicBezTo>
                    <a:pt x="11452" y="7442"/>
                    <a:pt x="11531" y="7476"/>
                    <a:pt x="11610" y="7517"/>
                  </a:cubicBezTo>
                  <a:lnTo>
                    <a:pt x="11610" y="7517"/>
                  </a:lnTo>
                  <a:cubicBezTo>
                    <a:pt x="7926" y="4961"/>
                    <a:pt x="3947" y="2280"/>
                    <a:pt x="1" y="1"/>
                  </a:cubicBezTo>
                  <a:close/>
                  <a:moveTo>
                    <a:pt x="11610" y="7517"/>
                  </a:moveTo>
                  <a:cubicBezTo>
                    <a:pt x="11669" y="7558"/>
                    <a:pt x="11728" y="7599"/>
                    <a:pt x="11787" y="7640"/>
                  </a:cubicBezTo>
                  <a:cubicBezTo>
                    <a:pt x="11728" y="7581"/>
                    <a:pt x="11669" y="7547"/>
                    <a:pt x="11610" y="751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2659327" y="396223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2633267" y="3933682"/>
              <a:ext cx="26078" cy="34160"/>
            </a:xfrm>
            <a:custGeom>
              <a:avLst/>
              <a:gdLst/>
              <a:ahLst/>
              <a:cxnLst/>
              <a:rect l="l" t="t" r="r" b="b"/>
              <a:pathLst>
                <a:path w="1452" h="1902" extrusionOk="0">
                  <a:moveTo>
                    <a:pt x="1452" y="0"/>
                  </a:moveTo>
                  <a:cubicBezTo>
                    <a:pt x="1141" y="173"/>
                    <a:pt x="1003" y="311"/>
                    <a:pt x="864" y="449"/>
                  </a:cubicBezTo>
                  <a:cubicBezTo>
                    <a:pt x="588" y="588"/>
                    <a:pt x="449" y="726"/>
                    <a:pt x="138" y="1037"/>
                  </a:cubicBezTo>
                  <a:lnTo>
                    <a:pt x="0" y="1037"/>
                  </a:lnTo>
                  <a:cubicBezTo>
                    <a:pt x="0" y="1314"/>
                    <a:pt x="138" y="1590"/>
                    <a:pt x="138" y="1901"/>
                  </a:cubicBezTo>
                  <a:cubicBezTo>
                    <a:pt x="138" y="1901"/>
                    <a:pt x="277" y="1901"/>
                    <a:pt x="277" y="1728"/>
                  </a:cubicBezTo>
                  <a:cubicBezTo>
                    <a:pt x="726" y="1452"/>
                    <a:pt x="1003" y="1175"/>
                    <a:pt x="1452" y="864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2633267" y="3882154"/>
              <a:ext cx="23599" cy="28574"/>
            </a:xfrm>
            <a:custGeom>
              <a:avLst/>
              <a:gdLst/>
              <a:ahLst/>
              <a:cxnLst/>
              <a:rect l="l" t="t" r="r" b="b"/>
              <a:pathLst>
                <a:path w="1314" h="1591" extrusionOk="0">
                  <a:moveTo>
                    <a:pt x="1314" y="0"/>
                  </a:moveTo>
                  <a:cubicBezTo>
                    <a:pt x="864" y="277"/>
                    <a:pt x="449" y="726"/>
                    <a:pt x="0" y="1003"/>
                  </a:cubicBezTo>
                  <a:lnTo>
                    <a:pt x="0" y="1590"/>
                  </a:lnTo>
                  <a:cubicBezTo>
                    <a:pt x="449" y="1141"/>
                    <a:pt x="864" y="864"/>
                    <a:pt x="1314" y="588"/>
                  </a:cubicBezTo>
                  <a:lnTo>
                    <a:pt x="1314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2630771" y="3851102"/>
              <a:ext cx="26096" cy="36028"/>
            </a:xfrm>
            <a:custGeom>
              <a:avLst/>
              <a:gdLst/>
              <a:ahLst/>
              <a:cxnLst/>
              <a:rect l="l" t="t" r="r" b="b"/>
              <a:pathLst>
                <a:path w="1453" h="2006" extrusionOk="0">
                  <a:moveTo>
                    <a:pt x="1453" y="1"/>
                  </a:moveTo>
                  <a:cubicBezTo>
                    <a:pt x="1142" y="277"/>
                    <a:pt x="865" y="450"/>
                    <a:pt x="727" y="727"/>
                  </a:cubicBezTo>
                  <a:cubicBezTo>
                    <a:pt x="416" y="865"/>
                    <a:pt x="277" y="1142"/>
                    <a:pt x="1" y="1314"/>
                  </a:cubicBezTo>
                  <a:cubicBezTo>
                    <a:pt x="139" y="1591"/>
                    <a:pt x="139" y="1867"/>
                    <a:pt x="139" y="2006"/>
                  </a:cubicBezTo>
                  <a:cubicBezTo>
                    <a:pt x="588" y="1729"/>
                    <a:pt x="865" y="1314"/>
                    <a:pt x="1280" y="1003"/>
                  </a:cubicBezTo>
                  <a:cubicBezTo>
                    <a:pt x="1280" y="1003"/>
                    <a:pt x="1453" y="1003"/>
                    <a:pt x="1453" y="865"/>
                  </a:cubicBezTo>
                  <a:lnTo>
                    <a:pt x="1453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2638224" y="3995751"/>
              <a:ext cx="26096" cy="36638"/>
            </a:xfrm>
            <a:custGeom>
              <a:avLst/>
              <a:gdLst/>
              <a:ahLst/>
              <a:cxnLst/>
              <a:rect l="l" t="t" r="r" b="b"/>
              <a:pathLst>
                <a:path w="1453" h="2040" extrusionOk="0">
                  <a:moveTo>
                    <a:pt x="1314" y="1"/>
                  </a:moveTo>
                  <a:cubicBezTo>
                    <a:pt x="1314" y="1"/>
                    <a:pt x="1176" y="1"/>
                    <a:pt x="1176" y="173"/>
                  </a:cubicBezTo>
                  <a:cubicBezTo>
                    <a:pt x="727" y="450"/>
                    <a:pt x="312" y="726"/>
                    <a:pt x="1" y="1038"/>
                  </a:cubicBezTo>
                  <a:lnTo>
                    <a:pt x="1" y="1176"/>
                  </a:lnTo>
                  <a:lnTo>
                    <a:pt x="1" y="2040"/>
                  </a:lnTo>
                  <a:cubicBezTo>
                    <a:pt x="450" y="1591"/>
                    <a:pt x="865" y="1314"/>
                    <a:pt x="1452" y="865"/>
                  </a:cubicBezTo>
                  <a:cubicBezTo>
                    <a:pt x="1452" y="588"/>
                    <a:pt x="1452" y="312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2635746" y="3962238"/>
              <a:ext cx="26096" cy="39117"/>
            </a:xfrm>
            <a:custGeom>
              <a:avLst/>
              <a:gdLst/>
              <a:ahLst/>
              <a:cxnLst/>
              <a:rect l="l" t="t" r="r" b="b"/>
              <a:pathLst>
                <a:path w="1453" h="2178" extrusionOk="0">
                  <a:moveTo>
                    <a:pt x="1314" y="0"/>
                  </a:moveTo>
                  <a:cubicBezTo>
                    <a:pt x="865" y="311"/>
                    <a:pt x="450" y="726"/>
                    <a:pt x="0" y="1002"/>
                  </a:cubicBezTo>
                  <a:lnTo>
                    <a:pt x="0" y="2178"/>
                  </a:lnTo>
                  <a:cubicBezTo>
                    <a:pt x="450" y="1867"/>
                    <a:pt x="1003" y="1452"/>
                    <a:pt x="1452" y="1175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2633267" y="3905736"/>
              <a:ext cx="26078" cy="33549"/>
            </a:xfrm>
            <a:custGeom>
              <a:avLst/>
              <a:gdLst/>
              <a:ahLst/>
              <a:cxnLst/>
              <a:rect l="l" t="t" r="r" b="b"/>
              <a:pathLst>
                <a:path w="1452" h="1868" extrusionOk="0">
                  <a:moveTo>
                    <a:pt x="1314" y="1"/>
                  </a:moveTo>
                  <a:cubicBezTo>
                    <a:pt x="864" y="277"/>
                    <a:pt x="449" y="692"/>
                    <a:pt x="0" y="1003"/>
                  </a:cubicBezTo>
                  <a:lnTo>
                    <a:pt x="0" y="1867"/>
                  </a:lnTo>
                  <a:cubicBezTo>
                    <a:pt x="138" y="1867"/>
                    <a:pt x="138" y="1729"/>
                    <a:pt x="138" y="1729"/>
                  </a:cubicBezTo>
                  <a:cubicBezTo>
                    <a:pt x="449" y="1556"/>
                    <a:pt x="588" y="1418"/>
                    <a:pt x="864" y="1280"/>
                  </a:cubicBezTo>
                  <a:cubicBezTo>
                    <a:pt x="1003" y="1141"/>
                    <a:pt x="1141" y="1003"/>
                    <a:pt x="1452" y="1003"/>
                  </a:cubicBezTo>
                  <a:cubicBezTo>
                    <a:pt x="1314" y="554"/>
                    <a:pt x="1314" y="277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2643810" y="4024308"/>
              <a:ext cx="22989" cy="15535"/>
            </a:xfrm>
            <a:custGeom>
              <a:avLst/>
              <a:gdLst/>
              <a:ahLst/>
              <a:cxnLst/>
              <a:rect l="l" t="t" r="r" b="b"/>
              <a:pathLst>
                <a:path w="1280" h="865" extrusionOk="0">
                  <a:moveTo>
                    <a:pt x="1141" y="1"/>
                  </a:moveTo>
                  <a:lnTo>
                    <a:pt x="1003" y="139"/>
                  </a:lnTo>
                  <a:cubicBezTo>
                    <a:pt x="727" y="450"/>
                    <a:pt x="416" y="726"/>
                    <a:pt x="1" y="865"/>
                  </a:cubicBezTo>
                  <a:lnTo>
                    <a:pt x="554" y="865"/>
                  </a:lnTo>
                  <a:cubicBezTo>
                    <a:pt x="727" y="865"/>
                    <a:pt x="865" y="865"/>
                    <a:pt x="1141" y="726"/>
                  </a:cubicBezTo>
                  <a:lnTo>
                    <a:pt x="1280" y="726"/>
                  </a:lnTo>
                  <a:lnTo>
                    <a:pt x="1280" y="139"/>
                  </a:lnTo>
                  <a:lnTo>
                    <a:pt x="1141" y="139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3414222" y="454949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3471335" y="4435897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138"/>
                    <a:pt x="1002" y="415"/>
                    <a:pt x="726" y="726"/>
                  </a:cubicBezTo>
                  <a:lnTo>
                    <a:pt x="726" y="864"/>
                  </a:lnTo>
                  <a:cubicBezTo>
                    <a:pt x="449" y="1728"/>
                    <a:pt x="277" y="2593"/>
                    <a:pt x="138" y="3595"/>
                  </a:cubicBezTo>
                  <a:cubicBezTo>
                    <a:pt x="0" y="3733"/>
                    <a:pt x="0" y="3871"/>
                    <a:pt x="0" y="4010"/>
                  </a:cubicBezTo>
                  <a:cubicBezTo>
                    <a:pt x="277" y="3733"/>
                    <a:pt x="588" y="3595"/>
                    <a:pt x="864" y="3318"/>
                  </a:cubicBezTo>
                  <a:cubicBezTo>
                    <a:pt x="864" y="3318"/>
                    <a:pt x="1002" y="3146"/>
                    <a:pt x="1141" y="3146"/>
                  </a:cubicBezTo>
                  <a:cubicBezTo>
                    <a:pt x="1002" y="3007"/>
                    <a:pt x="1002" y="3007"/>
                    <a:pt x="1002" y="2869"/>
                  </a:cubicBezTo>
                  <a:cubicBezTo>
                    <a:pt x="1141" y="2281"/>
                    <a:pt x="1314" y="1728"/>
                    <a:pt x="1314" y="1141"/>
                  </a:cubicBezTo>
                  <a:cubicBezTo>
                    <a:pt x="1452" y="726"/>
                    <a:pt x="1590" y="277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3572521" y="4355813"/>
              <a:ext cx="27946" cy="69541"/>
            </a:xfrm>
            <a:custGeom>
              <a:avLst/>
              <a:gdLst/>
              <a:ahLst/>
              <a:cxnLst/>
              <a:rect l="l" t="t" r="r" b="b"/>
              <a:pathLst>
                <a:path w="1556" h="3872" extrusionOk="0">
                  <a:moveTo>
                    <a:pt x="1556" y="0"/>
                  </a:moveTo>
                  <a:lnTo>
                    <a:pt x="1556" y="0"/>
                  </a:lnTo>
                  <a:cubicBezTo>
                    <a:pt x="1279" y="277"/>
                    <a:pt x="864" y="553"/>
                    <a:pt x="415" y="864"/>
                  </a:cubicBezTo>
                  <a:lnTo>
                    <a:pt x="415" y="1003"/>
                  </a:lnTo>
                  <a:cubicBezTo>
                    <a:pt x="277" y="1867"/>
                    <a:pt x="138" y="2593"/>
                    <a:pt x="0" y="3457"/>
                  </a:cubicBezTo>
                  <a:lnTo>
                    <a:pt x="0" y="3872"/>
                  </a:lnTo>
                  <a:cubicBezTo>
                    <a:pt x="415" y="3595"/>
                    <a:pt x="864" y="3284"/>
                    <a:pt x="1279" y="2869"/>
                  </a:cubicBezTo>
                  <a:cubicBezTo>
                    <a:pt x="1141" y="2869"/>
                    <a:pt x="1141" y="2731"/>
                    <a:pt x="1141" y="2731"/>
                  </a:cubicBezTo>
                  <a:cubicBezTo>
                    <a:pt x="1141" y="2143"/>
                    <a:pt x="1279" y="1556"/>
                    <a:pt x="1417" y="1003"/>
                  </a:cubicBezTo>
                  <a:cubicBezTo>
                    <a:pt x="1417" y="692"/>
                    <a:pt x="1556" y="277"/>
                    <a:pt x="1556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3414222" y="4479971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277"/>
                    <a:pt x="1175" y="415"/>
                    <a:pt x="1037" y="553"/>
                  </a:cubicBezTo>
                  <a:cubicBezTo>
                    <a:pt x="864" y="692"/>
                    <a:pt x="726" y="692"/>
                    <a:pt x="726" y="864"/>
                  </a:cubicBezTo>
                  <a:cubicBezTo>
                    <a:pt x="588" y="1003"/>
                    <a:pt x="588" y="1279"/>
                    <a:pt x="588" y="1556"/>
                  </a:cubicBezTo>
                  <a:cubicBezTo>
                    <a:pt x="449" y="1867"/>
                    <a:pt x="449" y="2143"/>
                    <a:pt x="311" y="2420"/>
                  </a:cubicBezTo>
                  <a:cubicBezTo>
                    <a:pt x="173" y="2869"/>
                    <a:pt x="0" y="3457"/>
                    <a:pt x="0" y="4010"/>
                  </a:cubicBezTo>
                  <a:cubicBezTo>
                    <a:pt x="311" y="3733"/>
                    <a:pt x="726" y="3595"/>
                    <a:pt x="1037" y="3284"/>
                  </a:cubicBezTo>
                  <a:lnTo>
                    <a:pt x="1037" y="3007"/>
                  </a:lnTo>
                  <a:cubicBezTo>
                    <a:pt x="1037" y="2420"/>
                    <a:pt x="1175" y="1867"/>
                    <a:pt x="1314" y="1141"/>
                  </a:cubicBezTo>
                  <a:cubicBezTo>
                    <a:pt x="1452" y="864"/>
                    <a:pt x="1452" y="415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3442778" y="4458868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452" y="0"/>
                  </a:moveTo>
                  <a:cubicBezTo>
                    <a:pt x="1175" y="138"/>
                    <a:pt x="1002" y="449"/>
                    <a:pt x="726" y="588"/>
                  </a:cubicBezTo>
                  <a:cubicBezTo>
                    <a:pt x="449" y="1728"/>
                    <a:pt x="138" y="2904"/>
                    <a:pt x="0" y="4044"/>
                  </a:cubicBezTo>
                  <a:cubicBezTo>
                    <a:pt x="449" y="3768"/>
                    <a:pt x="864" y="3457"/>
                    <a:pt x="1175" y="3042"/>
                  </a:cubicBezTo>
                  <a:lnTo>
                    <a:pt x="1002" y="2904"/>
                  </a:lnTo>
                  <a:cubicBezTo>
                    <a:pt x="1002" y="2316"/>
                    <a:pt x="1175" y="1728"/>
                    <a:pt x="1314" y="1175"/>
                  </a:cubicBezTo>
                  <a:cubicBezTo>
                    <a:pt x="1452" y="726"/>
                    <a:pt x="1452" y="311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3753163" y="4200621"/>
              <a:ext cx="31053" cy="82580"/>
            </a:xfrm>
            <a:custGeom>
              <a:avLst/>
              <a:gdLst/>
              <a:ahLst/>
              <a:cxnLst/>
              <a:rect l="l" t="t" r="r" b="b"/>
              <a:pathLst>
                <a:path w="1729" h="4598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865" y="553"/>
                    <a:pt x="588" y="1002"/>
                  </a:cubicBezTo>
                  <a:cubicBezTo>
                    <a:pt x="450" y="2005"/>
                    <a:pt x="139" y="3007"/>
                    <a:pt x="1" y="4148"/>
                  </a:cubicBezTo>
                  <a:lnTo>
                    <a:pt x="1" y="4597"/>
                  </a:lnTo>
                  <a:cubicBezTo>
                    <a:pt x="450" y="4321"/>
                    <a:pt x="727" y="4010"/>
                    <a:pt x="1176" y="3595"/>
                  </a:cubicBezTo>
                  <a:cubicBezTo>
                    <a:pt x="1176" y="2592"/>
                    <a:pt x="1452" y="1555"/>
                    <a:pt x="1591" y="553"/>
                  </a:cubicBezTo>
                  <a:cubicBezTo>
                    <a:pt x="1591" y="277"/>
                    <a:pt x="1591" y="138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3502369" y="4409819"/>
              <a:ext cx="31053" cy="72648"/>
            </a:xfrm>
            <a:custGeom>
              <a:avLst/>
              <a:gdLst/>
              <a:ahLst/>
              <a:cxnLst/>
              <a:rect l="l" t="t" r="r" b="b"/>
              <a:pathLst>
                <a:path w="1729" h="4045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1003" y="588"/>
                    <a:pt x="588" y="865"/>
                  </a:cubicBezTo>
                  <a:cubicBezTo>
                    <a:pt x="450" y="1867"/>
                    <a:pt x="139" y="3042"/>
                    <a:pt x="0" y="4045"/>
                  </a:cubicBezTo>
                  <a:cubicBezTo>
                    <a:pt x="139" y="4045"/>
                    <a:pt x="277" y="3906"/>
                    <a:pt x="450" y="3733"/>
                  </a:cubicBezTo>
                  <a:cubicBezTo>
                    <a:pt x="726" y="3457"/>
                    <a:pt x="1003" y="3180"/>
                    <a:pt x="1314" y="3042"/>
                  </a:cubicBezTo>
                  <a:cubicBezTo>
                    <a:pt x="1314" y="2869"/>
                    <a:pt x="1141" y="2869"/>
                    <a:pt x="1141" y="2731"/>
                  </a:cubicBezTo>
                  <a:cubicBezTo>
                    <a:pt x="1314" y="2178"/>
                    <a:pt x="1314" y="1590"/>
                    <a:pt x="1452" y="1003"/>
                  </a:cubicBezTo>
                  <a:cubicBezTo>
                    <a:pt x="1590" y="726"/>
                    <a:pt x="1590" y="277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3398686" y="4505420"/>
              <a:ext cx="15553" cy="52156"/>
            </a:xfrm>
            <a:custGeom>
              <a:avLst/>
              <a:gdLst/>
              <a:ahLst/>
              <a:cxnLst/>
              <a:rect l="l" t="t" r="r" b="b"/>
              <a:pathLst>
                <a:path w="866" h="2904" extrusionOk="0">
                  <a:moveTo>
                    <a:pt x="865" y="0"/>
                  </a:moveTo>
                  <a:cubicBezTo>
                    <a:pt x="589" y="139"/>
                    <a:pt x="312" y="312"/>
                    <a:pt x="1" y="450"/>
                  </a:cubicBezTo>
                  <a:cubicBezTo>
                    <a:pt x="1" y="1314"/>
                    <a:pt x="174" y="2178"/>
                    <a:pt x="174" y="2904"/>
                  </a:cubicBezTo>
                  <a:lnTo>
                    <a:pt x="312" y="2904"/>
                  </a:lnTo>
                  <a:lnTo>
                    <a:pt x="312" y="2731"/>
                  </a:lnTo>
                  <a:lnTo>
                    <a:pt x="312" y="2593"/>
                  </a:lnTo>
                  <a:cubicBezTo>
                    <a:pt x="312" y="2316"/>
                    <a:pt x="312" y="2040"/>
                    <a:pt x="450" y="1729"/>
                  </a:cubicBezTo>
                  <a:cubicBezTo>
                    <a:pt x="450" y="1452"/>
                    <a:pt x="589" y="1176"/>
                    <a:pt x="589" y="865"/>
                  </a:cubicBezTo>
                  <a:cubicBezTo>
                    <a:pt x="727" y="588"/>
                    <a:pt x="727" y="312"/>
                    <a:pt x="86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3693572" y="4254627"/>
              <a:ext cx="26096" cy="77605"/>
            </a:xfrm>
            <a:custGeom>
              <a:avLst/>
              <a:gdLst/>
              <a:ahLst/>
              <a:cxnLst/>
              <a:rect l="l" t="t" r="r" b="b"/>
              <a:pathLst>
                <a:path w="1453" h="4321" extrusionOk="0">
                  <a:moveTo>
                    <a:pt x="1452" y="0"/>
                  </a:moveTo>
                  <a:cubicBezTo>
                    <a:pt x="1176" y="277"/>
                    <a:pt x="865" y="588"/>
                    <a:pt x="588" y="726"/>
                  </a:cubicBezTo>
                  <a:cubicBezTo>
                    <a:pt x="450" y="2005"/>
                    <a:pt x="173" y="3042"/>
                    <a:pt x="0" y="4183"/>
                  </a:cubicBezTo>
                  <a:lnTo>
                    <a:pt x="0" y="4321"/>
                  </a:lnTo>
                  <a:cubicBezTo>
                    <a:pt x="0" y="4183"/>
                    <a:pt x="173" y="4183"/>
                    <a:pt x="173" y="4183"/>
                  </a:cubicBezTo>
                  <a:cubicBezTo>
                    <a:pt x="450" y="4044"/>
                    <a:pt x="726" y="3733"/>
                    <a:pt x="1037" y="3595"/>
                  </a:cubicBezTo>
                  <a:cubicBezTo>
                    <a:pt x="1037" y="2454"/>
                    <a:pt x="1314" y="1452"/>
                    <a:pt x="1452" y="277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3722128" y="4226070"/>
              <a:ext cx="28574" cy="83191"/>
            </a:xfrm>
            <a:custGeom>
              <a:avLst/>
              <a:gdLst/>
              <a:ahLst/>
              <a:cxnLst/>
              <a:rect l="l" t="t" r="r" b="b"/>
              <a:pathLst>
                <a:path w="1591" h="4632" extrusionOk="0">
                  <a:moveTo>
                    <a:pt x="1590" y="0"/>
                  </a:moveTo>
                  <a:cubicBezTo>
                    <a:pt x="1314" y="450"/>
                    <a:pt x="865" y="726"/>
                    <a:pt x="450" y="1003"/>
                  </a:cubicBezTo>
                  <a:cubicBezTo>
                    <a:pt x="450" y="2178"/>
                    <a:pt x="139" y="3180"/>
                    <a:pt x="0" y="4321"/>
                  </a:cubicBezTo>
                  <a:lnTo>
                    <a:pt x="0" y="4632"/>
                  </a:lnTo>
                  <a:cubicBezTo>
                    <a:pt x="311" y="4321"/>
                    <a:pt x="726" y="4044"/>
                    <a:pt x="1176" y="3768"/>
                  </a:cubicBezTo>
                  <a:cubicBezTo>
                    <a:pt x="1003" y="2454"/>
                    <a:pt x="1452" y="1314"/>
                    <a:pt x="1590" y="138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3603556" y="4332214"/>
              <a:ext cx="25467" cy="70170"/>
            </a:xfrm>
            <a:custGeom>
              <a:avLst/>
              <a:gdLst/>
              <a:ahLst/>
              <a:cxnLst/>
              <a:rect l="l" t="t" r="r" b="b"/>
              <a:pathLst>
                <a:path w="1418" h="3907" extrusionOk="0">
                  <a:moveTo>
                    <a:pt x="1418" y="1"/>
                  </a:moveTo>
                  <a:lnTo>
                    <a:pt x="1279" y="139"/>
                  </a:lnTo>
                  <a:cubicBezTo>
                    <a:pt x="1003" y="450"/>
                    <a:pt x="865" y="588"/>
                    <a:pt x="553" y="727"/>
                  </a:cubicBezTo>
                  <a:cubicBezTo>
                    <a:pt x="415" y="1729"/>
                    <a:pt x="139" y="2593"/>
                    <a:pt x="0" y="3596"/>
                  </a:cubicBezTo>
                  <a:lnTo>
                    <a:pt x="0" y="3907"/>
                  </a:lnTo>
                  <a:cubicBezTo>
                    <a:pt x="139" y="3734"/>
                    <a:pt x="415" y="3457"/>
                    <a:pt x="692" y="3319"/>
                  </a:cubicBezTo>
                  <a:cubicBezTo>
                    <a:pt x="692" y="3319"/>
                    <a:pt x="865" y="3181"/>
                    <a:pt x="1003" y="3043"/>
                  </a:cubicBezTo>
                  <a:cubicBezTo>
                    <a:pt x="1003" y="3043"/>
                    <a:pt x="865" y="3043"/>
                    <a:pt x="865" y="2870"/>
                  </a:cubicBezTo>
                  <a:cubicBezTo>
                    <a:pt x="1003" y="2317"/>
                    <a:pt x="1141" y="1867"/>
                    <a:pt x="1279" y="1314"/>
                  </a:cubicBezTo>
                  <a:cubicBezTo>
                    <a:pt x="1279" y="865"/>
                    <a:pt x="1418" y="450"/>
                    <a:pt x="1418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3841311" y="4141012"/>
              <a:ext cx="13057" cy="72038"/>
            </a:xfrm>
            <a:custGeom>
              <a:avLst/>
              <a:gdLst/>
              <a:ahLst/>
              <a:cxnLst/>
              <a:rect l="l" t="t" r="r" b="b"/>
              <a:pathLst>
                <a:path w="727" h="4011" extrusionOk="0">
                  <a:moveTo>
                    <a:pt x="727" y="1"/>
                  </a:moveTo>
                  <a:cubicBezTo>
                    <a:pt x="589" y="139"/>
                    <a:pt x="416" y="277"/>
                    <a:pt x="277" y="416"/>
                  </a:cubicBezTo>
                  <a:cubicBezTo>
                    <a:pt x="277" y="1576"/>
                    <a:pt x="143" y="2838"/>
                    <a:pt x="6" y="3968"/>
                  </a:cubicBezTo>
                  <a:lnTo>
                    <a:pt x="6" y="3968"/>
                  </a:lnTo>
                  <a:cubicBezTo>
                    <a:pt x="32" y="3870"/>
                    <a:pt x="155" y="3856"/>
                    <a:pt x="277" y="3734"/>
                  </a:cubicBezTo>
                  <a:lnTo>
                    <a:pt x="277" y="3596"/>
                  </a:lnTo>
                  <a:cubicBezTo>
                    <a:pt x="416" y="3146"/>
                    <a:pt x="416" y="2870"/>
                    <a:pt x="416" y="2593"/>
                  </a:cubicBezTo>
                  <a:cubicBezTo>
                    <a:pt x="589" y="1729"/>
                    <a:pt x="727" y="865"/>
                    <a:pt x="727" y="1"/>
                  </a:cubicBezTo>
                  <a:close/>
                  <a:moveTo>
                    <a:pt x="6" y="3968"/>
                  </a:moveTo>
                  <a:cubicBezTo>
                    <a:pt x="3" y="3981"/>
                    <a:pt x="1" y="3995"/>
                    <a:pt x="1" y="4010"/>
                  </a:cubicBezTo>
                  <a:cubicBezTo>
                    <a:pt x="3" y="3996"/>
                    <a:pt x="4" y="3982"/>
                    <a:pt x="6" y="3968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3869867" y="4132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3631484" y="4306154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311"/>
                    <a:pt x="865" y="588"/>
                    <a:pt x="588" y="864"/>
                  </a:cubicBezTo>
                  <a:cubicBezTo>
                    <a:pt x="588" y="1452"/>
                    <a:pt x="450" y="2039"/>
                    <a:pt x="312" y="2592"/>
                  </a:cubicBezTo>
                  <a:cubicBezTo>
                    <a:pt x="174" y="3042"/>
                    <a:pt x="1" y="3629"/>
                    <a:pt x="1" y="4044"/>
                  </a:cubicBezTo>
                  <a:cubicBezTo>
                    <a:pt x="450" y="3768"/>
                    <a:pt x="727" y="3457"/>
                    <a:pt x="1176" y="3180"/>
                  </a:cubicBezTo>
                  <a:lnTo>
                    <a:pt x="1176" y="3042"/>
                  </a:lnTo>
                  <a:cubicBezTo>
                    <a:pt x="1176" y="2039"/>
                    <a:pt x="1314" y="1037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3533404" y="4381263"/>
              <a:ext cx="36028" cy="75127"/>
            </a:xfrm>
            <a:custGeom>
              <a:avLst/>
              <a:gdLst/>
              <a:ahLst/>
              <a:cxnLst/>
              <a:rect l="l" t="t" r="r" b="b"/>
              <a:pathLst>
                <a:path w="2006" h="4183" extrusionOk="0">
                  <a:moveTo>
                    <a:pt x="2005" y="0"/>
                  </a:moveTo>
                  <a:lnTo>
                    <a:pt x="2005" y="0"/>
                  </a:lnTo>
                  <a:cubicBezTo>
                    <a:pt x="1591" y="312"/>
                    <a:pt x="1141" y="588"/>
                    <a:pt x="865" y="865"/>
                  </a:cubicBezTo>
                  <a:lnTo>
                    <a:pt x="726" y="1003"/>
                  </a:lnTo>
                  <a:cubicBezTo>
                    <a:pt x="726" y="1176"/>
                    <a:pt x="726" y="1176"/>
                    <a:pt x="588" y="1176"/>
                  </a:cubicBezTo>
                  <a:cubicBezTo>
                    <a:pt x="588" y="2040"/>
                    <a:pt x="277" y="2904"/>
                    <a:pt x="139" y="3768"/>
                  </a:cubicBezTo>
                  <a:cubicBezTo>
                    <a:pt x="139" y="3906"/>
                    <a:pt x="139" y="4045"/>
                    <a:pt x="1" y="4183"/>
                  </a:cubicBezTo>
                  <a:lnTo>
                    <a:pt x="139" y="4183"/>
                  </a:lnTo>
                  <a:cubicBezTo>
                    <a:pt x="588" y="3768"/>
                    <a:pt x="1141" y="3319"/>
                    <a:pt x="1591" y="3042"/>
                  </a:cubicBezTo>
                  <a:lnTo>
                    <a:pt x="1591" y="2904"/>
                  </a:lnTo>
                  <a:cubicBezTo>
                    <a:pt x="1591" y="1867"/>
                    <a:pt x="1729" y="1003"/>
                    <a:pt x="200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3665626" y="4278208"/>
              <a:ext cx="25485" cy="74516"/>
            </a:xfrm>
            <a:custGeom>
              <a:avLst/>
              <a:gdLst/>
              <a:ahLst/>
              <a:cxnLst/>
              <a:rect l="l" t="t" r="r" b="b"/>
              <a:pathLst>
                <a:path w="1419" h="4149" extrusionOk="0">
                  <a:moveTo>
                    <a:pt x="1418" y="1"/>
                  </a:moveTo>
                  <a:cubicBezTo>
                    <a:pt x="1142" y="277"/>
                    <a:pt x="865" y="554"/>
                    <a:pt x="416" y="1003"/>
                  </a:cubicBezTo>
                  <a:cubicBezTo>
                    <a:pt x="277" y="1556"/>
                    <a:pt x="139" y="2282"/>
                    <a:pt x="139" y="3008"/>
                  </a:cubicBezTo>
                  <a:cubicBezTo>
                    <a:pt x="1" y="3457"/>
                    <a:pt x="1" y="3734"/>
                    <a:pt x="1" y="4010"/>
                  </a:cubicBezTo>
                  <a:lnTo>
                    <a:pt x="1" y="4148"/>
                  </a:lnTo>
                  <a:cubicBezTo>
                    <a:pt x="277" y="3872"/>
                    <a:pt x="554" y="3734"/>
                    <a:pt x="1003" y="3457"/>
                  </a:cubicBezTo>
                  <a:cubicBezTo>
                    <a:pt x="1003" y="2282"/>
                    <a:pt x="1280" y="1280"/>
                    <a:pt x="1418" y="139"/>
                  </a:cubicBezTo>
                  <a:lnTo>
                    <a:pt x="1418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3784198" y="4174543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277"/>
                    <a:pt x="865" y="588"/>
                    <a:pt x="589" y="864"/>
                  </a:cubicBezTo>
                  <a:cubicBezTo>
                    <a:pt x="589" y="2005"/>
                    <a:pt x="312" y="3180"/>
                    <a:pt x="139" y="4321"/>
                  </a:cubicBezTo>
                  <a:cubicBezTo>
                    <a:pt x="139" y="4459"/>
                    <a:pt x="139" y="4459"/>
                    <a:pt x="1" y="4597"/>
                  </a:cubicBezTo>
                  <a:cubicBezTo>
                    <a:pt x="450" y="4321"/>
                    <a:pt x="865" y="4044"/>
                    <a:pt x="1176" y="3733"/>
                  </a:cubicBezTo>
                  <a:lnTo>
                    <a:pt x="1176" y="3595"/>
                  </a:lnTo>
                  <a:cubicBezTo>
                    <a:pt x="1314" y="2869"/>
                    <a:pt x="1314" y="2143"/>
                    <a:pt x="1453" y="1452"/>
                  </a:cubicBezTo>
                  <a:cubicBezTo>
                    <a:pt x="1453" y="1003"/>
                    <a:pt x="1591" y="588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3817729" y="4156529"/>
              <a:ext cx="18642" cy="75145"/>
            </a:xfrm>
            <a:custGeom>
              <a:avLst/>
              <a:gdLst/>
              <a:ahLst/>
              <a:cxnLst/>
              <a:rect l="l" t="t" r="r" b="b"/>
              <a:pathLst>
                <a:path w="1038" h="4184" extrusionOk="0">
                  <a:moveTo>
                    <a:pt x="1037" y="1"/>
                  </a:moveTo>
                  <a:lnTo>
                    <a:pt x="1037" y="1"/>
                  </a:lnTo>
                  <a:cubicBezTo>
                    <a:pt x="726" y="139"/>
                    <a:pt x="588" y="277"/>
                    <a:pt x="312" y="554"/>
                  </a:cubicBezTo>
                  <a:cubicBezTo>
                    <a:pt x="312" y="1591"/>
                    <a:pt x="173" y="2593"/>
                    <a:pt x="0" y="3457"/>
                  </a:cubicBezTo>
                  <a:lnTo>
                    <a:pt x="0" y="4183"/>
                  </a:lnTo>
                  <a:cubicBezTo>
                    <a:pt x="173" y="4010"/>
                    <a:pt x="450" y="3872"/>
                    <a:pt x="588" y="3596"/>
                  </a:cubicBezTo>
                  <a:cubicBezTo>
                    <a:pt x="726" y="3008"/>
                    <a:pt x="726" y="2455"/>
                    <a:pt x="865" y="1867"/>
                  </a:cubicBezTo>
                  <a:cubicBezTo>
                    <a:pt x="865" y="1280"/>
                    <a:pt x="1037" y="554"/>
                    <a:pt x="1037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2992700" y="4138533"/>
              <a:ext cx="36638" cy="38506"/>
            </a:xfrm>
            <a:custGeom>
              <a:avLst/>
              <a:gdLst/>
              <a:ahLst/>
              <a:cxnLst/>
              <a:rect l="l" t="t" r="r" b="b"/>
              <a:pathLst>
                <a:path w="2040" h="2144" extrusionOk="0">
                  <a:moveTo>
                    <a:pt x="2040" y="1"/>
                  </a:moveTo>
                  <a:lnTo>
                    <a:pt x="1829" y="199"/>
                  </a:lnTo>
                  <a:lnTo>
                    <a:pt x="1829" y="199"/>
                  </a:lnTo>
                  <a:cubicBezTo>
                    <a:pt x="1938" y="131"/>
                    <a:pt x="2040" y="106"/>
                    <a:pt x="2040" y="1"/>
                  </a:cubicBezTo>
                  <a:close/>
                  <a:moveTo>
                    <a:pt x="1829" y="199"/>
                  </a:moveTo>
                  <a:cubicBezTo>
                    <a:pt x="1795" y="220"/>
                    <a:pt x="1761" y="245"/>
                    <a:pt x="1729" y="277"/>
                  </a:cubicBezTo>
                  <a:lnTo>
                    <a:pt x="1452" y="554"/>
                  </a:lnTo>
                  <a:lnTo>
                    <a:pt x="1590" y="415"/>
                  </a:lnTo>
                  <a:lnTo>
                    <a:pt x="1590" y="415"/>
                  </a:lnTo>
                  <a:cubicBezTo>
                    <a:pt x="1590" y="418"/>
                    <a:pt x="1590" y="421"/>
                    <a:pt x="1590" y="424"/>
                  </a:cubicBezTo>
                  <a:lnTo>
                    <a:pt x="1590" y="424"/>
                  </a:lnTo>
                  <a:lnTo>
                    <a:pt x="1829" y="199"/>
                  </a:lnTo>
                  <a:close/>
                  <a:moveTo>
                    <a:pt x="1590" y="424"/>
                  </a:moveTo>
                  <a:lnTo>
                    <a:pt x="1452" y="554"/>
                  </a:lnTo>
                  <a:lnTo>
                    <a:pt x="1452" y="554"/>
                  </a:lnTo>
                  <a:cubicBezTo>
                    <a:pt x="1452" y="554"/>
                    <a:pt x="1585" y="554"/>
                    <a:pt x="1590" y="424"/>
                  </a:cubicBezTo>
                  <a:close/>
                  <a:moveTo>
                    <a:pt x="1452" y="554"/>
                  </a:moveTo>
                  <a:lnTo>
                    <a:pt x="1452" y="554"/>
                  </a:lnTo>
                  <a:lnTo>
                    <a:pt x="1452" y="554"/>
                  </a:lnTo>
                  <a:close/>
                  <a:moveTo>
                    <a:pt x="1447" y="558"/>
                  </a:moveTo>
                  <a:lnTo>
                    <a:pt x="0" y="2005"/>
                  </a:lnTo>
                  <a:lnTo>
                    <a:pt x="0" y="2144"/>
                  </a:lnTo>
                  <a:lnTo>
                    <a:pt x="139" y="2005"/>
                  </a:lnTo>
                  <a:cubicBezTo>
                    <a:pt x="586" y="1420"/>
                    <a:pt x="1000" y="1006"/>
                    <a:pt x="1447" y="558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2917574" y="4078942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3457" y="726"/>
                  </a:moveTo>
                  <a:cubicBezTo>
                    <a:pt x="3907" y="1003"/>
                    <a:pt x="4183" y="1279"/>
                    <a:pt x="4494" y="1590"/>
                  </a:cubicBezTo>
                  <a:cubicBezTo>
                    <a:pt x="4633" y="1729"/>
                    <a:pt x="4633" y="2005"/>
                    <a:pt x="4494" y="2005"/>
                  </a:cubicBezTo>
                  <a:cubicBezTo>
                    <a:pt x="4494" y="2143"/>
                    <a:pt x="4322" y="2143"/>
                    <a:pt x="4322" y="2143"/>
                  </a:cubicBezTo>
                  <a:lnTo>
                    <a:pt x="3907" y="2143"/>
                  </a:lnTo>
                  <a:lnTo>
                    <a:pt x="4045" y="2282"/>
                  </a:lnTo>
                  <a:lnTo>
                    <a:pt x="4045" y="2454"/>
                  </a:lnTo>
                  <a:cubicBezTo>
                    <a:pt x="4045" y="2593"/>
                    <a:pt x="4045" y="2593"/>
                    <a:pt x="3907" y="2731"/>
                  </a:cubicBezTo>
                  <a:cubicBezTo>
                    <a:pt x="3769" y="2731"/>
                    <a:pt x="3630" y="2731"/>
                    <a:pt x="3457" y="2593"/>
                  </a:cubicBezTo>
                  <a:cubicBezTo>
                    <a:pt x="3319" y="2282"/>
                    <a:pt x="3181" y="2005"/>
                    <a:pt x="2904" y="1867"/>
                  </a:cubicBezTo>
                  <a:cubicBezTo>
                    <a:pt x="2904" y="1729"/>
                    <a:pt x="2766" y="1729"/>
                    <a:pt x="2766" y="1590"/>
                  </a:cubicBezTo>
                  <a:lnTo>
                    <a:pt x="2766" y="1279"/>
                  </a:lnTo>
                  <a:cubicBezTo>
                    <a:pt x="2904" y="1279"/>
                    <a:pt x="2904" y="1141"/>
                    <a:pt x="3043" y="1141"/>
                  </a:cubicBezTo>
                  <a:cubicBezTo>
                    <a:pt x="3181" y="1141"/>
                    <a:pt x="3181" y="1141"/>
                    <a:pt x="3181" y="1279"/>
                  </a:cubicBezTo>
                  <a:lnTo>
                    <a:pt x="3181" y="1141"/>
                  </a:lnTo>
                  <a:cubicBezTo>
                    <a:pt x="3043" y="1141"/>
                    <a:pt x="3043" y="864"/>
                    <a:pt x="3043" y="726"/>
                  </a:cubicBezTo>
                  <a:close/>
                  <a:moveTo>
                    <a:pt x="2593" y="1867"/>
                  </a:moveTo>
                  <a:cubicBezTo>
                    <a:pt x="3043" y="2005"/>
                    <a:pt x="3457" y="2454"/>
                    <a:pt x="3457" y="2869"/>
                  </a:cubicBezTo>
                  <a:cubicBezTo>
                    <a:pt x="3457" y="3007"/>
                    <a:pt x="3457" y="3319"/>
                    <a:pt x="3181" y="3457"/>
                  </a:cubicBezTo>
                  <a:cubicBezTo>
                    <a:pt x="3043" y="3595"/>
                    <a:pt x="2904" y="3733"/>
                    <a:pt x="2593" y="3733"/>
                  </a:cubicBezTo>
                  <a:cubicBezTo>
                    <a:pt x="2455" y="3733"/>
                    <a:pt x="2317" y="3595"/>
                    <a:pt x="2179" y="3457"/>
                  </a:cubicBezTo>
                  <a:cubicBezTo>
                    <a:pt x="2040" y="3319"/>
                    <a:pt x="1902" y="3146"/>
                    <a:pt x="1902" y="3007"/>
                  </a:cubicBezTo>
                  <a:lnTo>
                    <a:pt x="1902" y="2454"/>
                  </a:lnTo>
                  <a:cubicBezTo>
                    <a:pt x="1902" y="2282"/>
                    <a:pt x="2040" y="2282"/>
                    <a:pt x="2040" y="2143"/>
                  </a:cubicBezTo>
                  <a:cubicBezTo>
                    <a:pt x="2179" y="2143"/>
                    <a:pt x="2179" y="2005"/>
                    <a:pt x="2179" y="2005"/>
                  </a:cubicBezTo>
                  <a:cubicBezTo>
                    <a:pt x="2317" y="1867"/>
                    <a:pt x="2317" y="1867"/>
                    <a:pt x="2455" y="1867"/>
                  </a:cubicBezTo>
                  <a:close/>
                  <a:moveTo>
                    <a:pt x="2904" y="0"/>
                  </a:moveTo>
                  <a:cubicBezTo>
                    <a:pt x="2766" y="0"/>
                    <a:pt x="2766" y="139"/>
                    <a:pt x="2766" y="139"/>
                  </a:cubicBezTo>
                  <a:lnTo>
                    <a:pt x="2593" y="139"/>
                  </a:lnTo>
                  <a:cubicBezTo>
                    <a:pt x="2179" y="277"/>
                    <a:pt x="1902" y="553"/>
                    <a:pt x="1591" y="864"/>
                  </a:cubicBezTo>
                  <a:cubicBezTo>
                    <a:pt x="1038" y="1279"/>
                    <a:pt x="589" y="1867"/>
                    <a:pt x="1" y="2454"/>
                  </a:cubicBezTo>
                  <a:cubicBezTo>
                    <a:pt x="450" y="2731"/>
                    <a:pt x="865" y="3146"/>
                    <a:pt x="1314" y="3457"/>
                  </a:cubicBezTo>
                  <a:cubicBezTo>
                    <a:pt x="2040" y="3872"/>
                    <a:pt x="2766" y="4321"/>
                    <a:pt x="3630" y="4597"/>
                  </a:cubicBezTo>
                  <a:cubicBezTo>
                    <a:pt x="4322" y="3872"/>
                    <a:pt x="5186" y="3007"/>
                    <a:pt x="6050" y="2282"/>
                  </a:cubicBezTo>
                  <a:cubicBezTo>
                    <a:pt x="5359" y="1729"/>
                    <a:pt x="4494" y="1003"/>
                    <a:pt x="3769" y="415"/>
                  </a:cubicBezTo>
                  <a:cubicBezTo>
                    <a:pt x="3457" y="277"/>
                    <a:pt x="3181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2967251" y="4172065"/>
              <a:ext cx="7453" cy="4975"/>
            </a:xfrm>
            <a:custGeom>
              <a:avLst/>
              <a:gdLst/>
              <a:ahLst/>
              <a:cxnLst/>
              <a:rect l="l" t="t" r="r" b="b"/>
              <a:pathLst>
                <a:path w="415" h="277" extrusionOk="0">
                  <a:moveTo>
                    <a:pt x="0" y="0"/>
                  </a:moveTo>
                  <a:cubicBezTo>
                    <a:pt x="138" y="138"/>
                    <a:pt x="138" y="138"/>
                    <a:pt x="277" y="277"/>
                  </a:cubicBezTo>
                  <a:lnTo>
                    <a:pt x="415" y="277"/>
                  </a:lnTo>
                  <a:cubicBezTo>
                    <a:pt x="277" y="138"/>
                    <a:pt x="138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2974687" y="4063425"/>
              <a:ext cx="4993" cy="4975"/>
            </a:xfrm>
            <a:custGeom>
              <a:avLst/>
              <a:gdLst/>
              <a:ahLst/>
              <a:cxnLst/>
              <a:rect l="l" t="t" r="r" b="b"/>
              <a:pathLst>
                <a:path w="278" h="277" extrusionOk="0">
                  <a:moveTo>
                    <a:pt x="1" y="0"/>
                  </a:moveTo>
                  <a:cubicBezTo>
                    <a:pt x="139" y="138"/>
                    <a:pt x="277" y="138"/>
                    <a:pt x="277" y="277"/>
                  </a:cubicBezTo>
                  <a:lnTo>
                    <a:pt x="277" y="138"/>
                  </a:lnTo>
                  <a:cubicBezTo>
                    <a:pt x="139" y="138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2961666" y="4123016"/>
              <a:ext cx="8082" cy="12428"/>
            </a:xfrm>
            <a:custGeom>
              <a:avLst/>
              <a:gdLst/>
              <a:ahLst/>
              <a:cxnLst/>
              <a:rect l="l" t="t" r="r" b="b"/>
              <a:pathLst>
                <a:path w="450" h="692" extrusionOk="0">
                  <a:moveTo>
                    <a:pt x="138" y="0"/>
                  </a:moveTo>
                  <a:lnTo>
                    <a:pt x="0" y="139"/>
                  </a:lnTo>
                  <a:lnTo>
                    <a:pt x="0" y="277"/>
                  </a:lnTo>
                  <a:lnTo>
                    <a:pt x="0" y="415"/>
                  </a:lnTo>
                  <a:lnTo>
                    <a:pt x="0" y="553"/>
                  </a:lnTo>
                  <a:cubicBezTo>
                    <a:pt x="0" y="692"/>
                    <a:pt x="138" y="692"/>
                    <a:pt x="138" y="692"/>
                  </a:cubicBezTo>
                  <a:lnTo>
                    <a:pt x="311" y="692"/>
                  </a:lnTo>
                  <a:lnTo>
                    <a:pt x="311" y="553"/>
                  </a:lnTo>
                  <a:lnTo>
                    <a:pt x="449" y="553"/>
                  </a:lnTo>
                  <a:lnTo>
                    <a:pt x="449" y="415"/>
                  </a:lnTo>
                  <a:cubicBezTo>
                    <a:pt x="449" y="415"/>
                    <a:pt x="449" y="277"/>
                    <a:pt x="311" y="277"/>
                  </a:cubicBezTo>
                  <a:lnTo>
                    <a:pt x="311" y="139"/>
                  </a:lnTo>
                  <a:lnTo>
                    <a:pt x="138" y="13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2961666" y="4063425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cubicBezTo>
                    <a:pt x="138" y="0"/>
                    <a:pt x="138" y="138"/>
                    <a:pt x="0" y="138"/>
                  </a:cubicBez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3034296" y="4107499"/>
              <a:ext cx="4975" cy="4975"/>
            </a:xfrm>
            <a:custGeom>
              <a:avLst/>
              <a:gdLst/>
              <a:ahLst/>
              <a:cxnLst/>
              <a:rect l="l" t="t" r="r" b="b"/>
              <a:pathLst>
                <a:path w="277" h="277" extrusionOk="0">
                  <a:moveTo>
                    <a:pt x="0" y="0"/>
                  </a:moveTo>
                  <a:cubicBezTo>
                    <a:pt x="120" y="0"/>
                    <a:pt x="136" y="104"/>
                    <a:pt x="228" y="132"/>
                  </a:cubicBezTo>
                  <a:lnTo>
                    <a:pt x="228" y="132"/>
                  </a:lnTo>
                  <a:cubicBezTo>
                    <a:pt x="176" y="56"/>
                    <a:pt x="88" y="0"/>
                    <a:pt x="0" y="0"/>
                  </a:cubicBezTo>
                  <a:close/>
                  <a:moveTo>
                    <a:pt x="228" y="132"/>
                  </a:moveTo>
                  <a:cubicBezTo>
                    <a:pt x="258" y="176"/>
                    <a:pt x="277" y="226"/>
                    <a:pt x="277" y="277"/>
                  </a:cubicBezTo>
                  <a:lnTo>
                    <a:pt x="277" y="139"/>
                  </a:lnTo>
                  <a:cubicBezTo>
                    <a:pt x="258" y="139"/>
                    <a:pt x="242" y="136"/>
                    <a:pt x="228" y="132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3041749" y="4169568"/>
              <a:ext cx="15535" cy="1553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864" y="1"/>
                  </a:moveTo>
                  <a:lnTo>
                    <a:pt x="864" y="1"/>
                  </a:lnTo>
                  <a:cubicBezTo>
                    <a:pt x="588" y="277"/>
                    <a:pt x="311" y="416"/>
                    <a:pt x="173" y="692"/>
                  </a:cubicBezTo>
                  <a:cubicBezTo>
                    <a:pt x="0" y="692"/>
                    <a:pt x="0" y="865"/>
                    <a:pt x="0" y="865"/>
                  </a:cubicBezTo>
                  <a:cubicBezTo>
                    <a:pt x="311" y="554"/>
                    <a:pt x="588" y="277"/>
                    <a:pt x="86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3044838" y="4161504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282" y="1141"/>
                  </a:moveTo>
                  <a:lnTo>
                    <a:pt x="2420" y="1314"/>
                  </a:lnTo>
                  <a:cubicBezTo>
                    <a:pt x="2420" y="1314"/>
                    <a:pt x="2593" y="1452"/>
                    <a:pt x="2731" y="1590"/>
                  </a:cubicBezTo>
                  <a:lnTo>
                    <a:pt x="2593" y="1452"/>
                  </a:lnTo>
                  <a:lnTo>
                    <a:pt x="2593" y="1452"/>
                  </a:lnTo>
                  <a:cubicBezTo>
                    <a:pt x="3008" y="1867"/>
                    <a:pt x="3457" y="2178"/>
                    <a:pt x="3872" y="2455"/>
                  </a:cubicBezTo>
                  <a:cubicBezTo>
                    <a:pt x="3872" y="2455"/>
                    <a:pt x="4010" y="2455"/>
                    <a:pt x="4149" y="2593"/>
                  </a:cubicBezTo>
                  <a:cubicBezTo>
                    <a:pt x="4321" y="2593"/>
                    <a:pt x="4321" y="2731"/>
                    <a:pt x="4321" y="2869"/>
                  </a:cubicBezTo>
                  <a:cubicBezTo>
                    <a:pt x="4198" y="2993"/>
                    <a:pt x="4092" y="3099"/>
                    <a:pt x="3991" y="3099"/>
                  </a:cubicBezTo>
                  <a:cubicBezTo>
                    <a:pt x="3951" y="3099"/>
                    <a:pt x="3912" y="3082"/>
                    <a:pt x="3872" y="3042"/>
                  </a:cubicBezTo>
                  <a:cubicBezTo>
                    <a:pt x="3596" y="2869"/>
                    <a:pt x="3285" y="2731"/>
                    <a:pt x="3008" y="2593"/>
                  </a:cubicBezTo>
                  <a:lnTo>
                    <a:pt x="3008" y="3042"/>
                  </a:lnTo>
                  <a:cubicBezTo>
                    <a:pt x="3008" y="3180"/>
                    <a:pt x="3008" y="3319"/>
                    <a:pt x="2731" y="3319"/>
                  </a:cubicBezTo>
                  <a:cubicBezTo>
                    <a:pt x="2593" y="3319"/>
                    <a:pt x="2420" y="3180"/>
                    <a:pt x="2420" y="3042"/>
                  </a:cubicBezTo>
                  <a:lnTo>
                    <a:pt x="2420" y="2593"/>
                  </a:lnTo>
                  <a:cubicBezTo>
                    <a:pt x="2282" y="2316"/>
                    <a:pt x="2006" y="1867"/>
                    <a:pt x="1867" y="1590"/>
                  </a:cubicBezTo>
                  <a:lnTo>
                    <a:pt x="1867" y="1314"/>
                  </a:lnTo>
                  <a:lnTo>
                    <a:pt x="2006" y="1141"/>
                  </a:lnTo>
                  <a:close/>
                  <a:moveTo>
                    <a:pt x="2731" y="0"/>
                  </a:moveTo>
                  <a:lnTo>
                    <a:pt x="2593" y="139"/>
                  </a:lnTo>
                  <a:cubicBezTo>
                    <a:pt x="2144" y="277"/>
                    <a:pt x="1867" y="588"/>
                    <a:pt x="1556" y="865"/>
                  </a:cubicBezTo>
                  <a:cubicBezTo>
                    <a:pt x="1003" y="1314"/>
                    <a:pt x="554" y="1867"/>
                    <a:pt x="1" y="2316"/>
                  </a:cubicBezTo>
                  <a:cubicBezTo>
                    <a:pt x="416" y="2731"/>
                    <a:pt x="865" y="3042"/>
                    <a:pt x="1280" y="3319"/>
                  </a:cubicBezTo>
                  <a:cubicBezTo>
                    <a:pt x="2006" y="3906"/>
                    <a:pt x="2731" y="4183"/>
                    <a:pt x="3596" y="4598"/>
                  </a:cubicBezTo>
                  <a:cubicBezTo>
                    <a:pt x="4321" y="3733"/>
                    <a:pt x="5186" y="3042"/>
                    <a:pt x="6050" y="2316"/>
                  </a:cubicBezTo>
                  <a:cubicBezTo>
                    <a:pt x="5324" y="1590"/>
                    <a:pt x="4460" y="1003"/>
                    <a:pt x="3734" y="450"/>
                  </a:cubicBezTo>
                  <a:cubicBezTo>
                    <a:pt x="3457" y="277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3119336" y="4247173"/>
              <a:ext cx="8082" cy="9950"/>
            </a:xfrm>
            <a:custGeom>
              <a:avLst/>
              <a:gdLst/>
              <a:ahLst/>
              <a:cxnLst/>
              <a:rect l="l" t="t" r="r" b="b"/>
              <a:pathLst>
                <a:path w="450" h="554" extrusionOk="0">
                  <a:moveTo>
                    <a:pt x="450" y="0"/>
                  </a:moveTo>
                  <a:lnTo>
                    <a:pt x="450" y="0"/>
                  </a:lnTo>
                  <a:cubicBezTo>
                    <a:pt x="312" y="139"/>
                    <a:pt x="173" y="277"/>
                    <a:pt x="1" y="553"/>
                  </a:cubicBezTo>
                  <a:cubicBezTo>
                    <a:pt x="173" y="415"/>
                    <a:pt x="312" y="277"/>
                    <a:pt x="45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3041749" y="4223574"/>
              <a:ext cx="62088" cy="38363"/>
            </a:xfrm>
            <a:custGeom>
              <a:avLst/>
              <a:gdLst/>
              <a:ahLst/>
              <a:cxnLst/>
              <a:rect l="l" t="t" r="r" b="b"/>
              <a:pathLst>
                <a:path w="3457" h="2136" extrusionOk="0">
                  <a:moveTo>
                    <a:pt x="0" y="1"/>
                  </a:moveTo>
                  <a:lnTo>
                    <a:pt x="173" y="139"/>
                  </a:lnTo>
                  <a:cubicBezTo>
                    <a:pt x="173" y="1"/>
                    <a:pt x="173" y="1"/>
                    <a:pt x="0" y="1"/>
                  </a:cubicBezTo>
                  <a:close/>
                  <a:moveTo>
                    <a:pt x="173" y="139"/>
                  </a:moveTo>
                  <a:cubicBezTo>
                    <a:pt x="1037" y="865"/>
                    <a:pt x="2039" y="1453"/>
                    <a:pt x="3042" y="2006"/>
                  </a:cubicBezTo>
                  <a:cubicBezTo>
                    <a:pt x="3111" y="2092"/>
                    <a:pt x="3180" y="2135"/>
                    <a:pt x="3249" y="2135"/>
                  </a:cubicBezTo>
                  <a:cubicBezTo>
                    <a:pt x="3318" y="2135"/>
                    <a:pt x="3387" y="2092"/>
                    <a:pt x="3457" y="2006"/>
                  </a:cubicBezTo>
                  <a:lnTo>
                    <a:pt x="3318" y="2006"/>
                  </a:lnTo>
                  <a:cubicBezTo>
                    <a:pt x="2592" y="1591"/>
                    <a:pt x="1901" y="1314"/>
                    <a:pt x="1175" y="865"/>
                  </a:cubicBezTo>
                  <a:cubicBezTo>
                    <a:pt x="864" y="589"/>
                    <a:pt x="449" y="277"/>
                    <a:pt x="173" y="139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3238537" y="4303658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1"/>
                  </a:moveTo>
                  <a:cubicBezTo>
                    <a:pt x="2005" y="139"/>
                    <a:pt x="1867" y="139"/>
                    <a:pt x="1728" y="312"/>
                  </a:cubicBezTo>
                  <a:lnTo>
                    <a:pt x="0" y="2040"/>
                  </a:lnTo>
                  <a:lnTo>
                    <a:pt x="0" y="2317"/>
                  </a:lnTo>
                  <a:lnTo>
                    <a:pt x="138" y="2317"/>
                  </a:lnTo>
                  <a:cubicBezTo>
                    <a:pt x="277" y="2317"/>
                    <a:pt x="449" y="2317"/>
                    <a:pt x="588" y="2178"/>
                  </a:cubicBezTo>
                  <a:cubicBezTo>
                    <a:pt x="864" y="1591"/>
                    <a:pt x="1314" y="1176"/>
                    <a:pt x="1728" y="727"/>
                  </a:cubicBezTo>
                  <a:cubicBezTo>
                    <a:pt x="1867" y="588"/>
                    <a:pt x="2005" y="588"/>
                    <a:pt x="2178" y="450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3163410" y="4244066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3043" y="1314"/>
                  </a:moveTo>
                  <a:cubicBezTo>
                    <a:pt x="3181" y="1314"/>
                    <a:pt x="3181" y="1452"/>
                    <a:pt x="3319" y="1452"/>
                  </a:cubicBezTo>
                  <a:cubicBezTo>
                    <a:pt x="3457" y="1591"/>
                    <a:pt x="3596" y="1902"/>
                    <a:pt x="3768" y="2040"/>
                  </a:cubicBezTo>
                  <a:cubicBezTo>
                    <a:pt x="4045" y="2178"/>
                    <a:pt x="4183" y="2455"/>
                    <a:pt x="4460" y="2593"/>
                  </a:cubicBezTo>
                  <a:cubicBezTo>
                    <a:pt x="4632" y="2593"/>
                    <a:pt x="4632" y="2904"/>
                    <a:pt x="4460" y="2904"/>
                  </a:cubicBezTo>
                  <a:cubicBezTo>
                    <a:pt x="4460" y="3002"/>
                    <a:pt x="4321" y="3100"/>
                    <a:pt x="4192" y="3100"/>
                  </a:cubicBezTo>
                  <a:cubicBezTo>
                    <a:pt x="4138" y="3100"/>
                    <a:pt x="4085" y="3083"/>
                    <a:pt x="4045" y="3042"/>
                  </a:cubicBezTo>
                  <a:lnTo>
                    <a:pt x="3596" y="2593"/>
                  </a:lnTo>
                  <a:cubicBezTo>
                    <a:pt x="3457" y="2766"/>
                    <a:pt x="3457" y="3042"/>
                    <a:pt x="3181" y="3042"/>
                  </a:cubicBezTo>
                  <a:cubicBezTo>
                    <a:pt x="3043" y="3181"/>
                    <a:pt x="2731" y="3181"/>
                    <a:pt x="2593" y="3181"/>
                  </a:cubicBezTo>
                  <a:cubicBezTo>
                    <a:pt x="2455" y="3042"/>
                    <a:pt x="2178" y="2904"/>
                    <a:pt x="2040" y="2593"/>
                  </a:cubicBezTo>
                  <a:cubicBezTo>
                    <a:pt x="1867" y="2455"/>
                    <a:pt x="1729" y="2178"/>
                    <a:pt x="1591" y="2040"/>
                  </a:cubicBezTo>
                  <a:lnTo>
                    <a:pt x="1591" y="1729"/>
                  </a:lnTo>
                  <a:lnTo>
                    <a:pt x="1591" y="1591"/>
                  </a:lnTo>
                  <a:cubicBezTo>
                    <a:pt x="1729" y="1591"/>
                    <a:pt x="1729" y="1452"/>
                    <a:pt x="1867" y="1452"/>
                  </a:cubicBezTo>
                  <a:lnTo>
                    <a:pt x="2040" y="1591"/>
                  </a:lnTo>
                  <a:cubicBezTo>
                    <a:pt x="2317" y="1902"/>
                    <a:pt x="2455" y="2316"/>
                    <a:pt x="2731" y="2455"/>
                  </a:cubicBezTo>
                  <a:cubicBezTo>
                    <a:pt x="2731" y="2593"/>
                    <a:pt x="2731" y="2593"/>
                    <a:pt x="2904" y="2593"/>
                  </a:cubicBezTo>
                  <a:cubicBezTo>
                    <a:pt x="3043" y="2593"/>
                    <a:pt x="3043" y="2455"/>
                    <a:pt x="3043" y="2455"/>
                  </a:cubicBezTo>
                  <a:cubicBezTo>
                    <a:pt x="3043" y="2316"/>
                    <a:pt x="3181" y="2316"/>
                    <a:pt x="3181" y="2178"/>
                  </a:cubicBezTo>
                  <a:cubicBezTo>
                    <a:pt x="3043" y="2040"/>
                    <a:pt x="2904" y="2040"/>
                    <a:pt x="2904" y="1902"/>
                  </a:cubicBezTo>
                  <a:cubicBezTo>
                    <a:pt x="2731" y="1729"/>
                    <a:pt x="2731" y="1591"/>
                    <a:pt x="2904" y="1452"/>
                  </a:cubicBezTo>
                  <a:lnTo>
                    <a:pt x="3043" y="1314"/>
                  </a:lnTo>
                  <a:close/>
                  <a:moveTo>
                    <a:pt x="2904" y="1"/>
                  </a:moveTo>
                  <a:lnTo>
                    <a:pt x="2731" y="173"/>
                  </a:lnTo>
                  <a:lnTo>
                    <a:pt x="2593" y="173"/>
                  </a:lnTo>
                  <a:cubicBezTo>
                    <a:pt x="2317" y="312"/>
                    <a:pt x="1867" y="588"/>
                    <a:pt x="1591" y="865"/>
                  </a:cubicBezTo>
                  <a:cubicBezTo>
                    <a:pt x="1003" y="1314"/>
                    <a:pt x="588" y="1902"/>
                    <a:pt x="1" y="2455"/>
                  </a:cubicBezTo>
                  <a:cubicBezTo>
                    <a:pt x="450" y="2766"/>
                    <a:pt x="865" y="3042"/>
                    <a:pt x="1314" y="3457"/>
                  </a:cubicBezTo>
                  <a:cubicBezTo>
                    <a:pt x="2040" y="3906"/>
                    <a:pt x="2731" y="4321"/>
                    <a:pt x="3596" y="4632"/>
                  </a:cubicBezTo>
                  <a:cubicBezTo>
                    <a:pt x="4321" y="3768"/>
                    <a:pt x="5186" y="3042"/>
                    <a:pt x="6050" y="2316"/>
                  </a:cubicBezTo>
                  <a:cubicBezTo>
                    <a:pt x="5324" y="1729"/>
                    <a:pt x="4460" y="1038"/>
                    <a:pt x="3768" y="450"/>
                  </a:cubicBezTo>
                  <a:cubicBezTo>
                    <a:pt x="3457" y="312"/>
                    <a:pt x="3181" y="173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3280132" y="4272623"/>
              <a:ext cx="15535" cy="26096"/>
            </a:xfrm>
            <a:custGeom>
              <a:avLst/>
              <a:gdLst/>
              <a:ahLst/>
              <a:cxnLst/>
              <a:rect l="l" t="t" r="r" b="b"/>
              <a:pathLst>
                <a:path w="865" h="1453" extrusionOk="0">
                  <a:moveTo>
                    <a:pt x="0" y="1"/>
                  </a:moveTo>
                  <a:lnTo>
                    <a:pt x="0" y="1"/>
                  </a:lnTo>
                  <a:cubicBezTo>
                    <a:pt x="129" y="130"/>
                    <a:pt x="259" y="289"/>
                    <a:pt x="388" y="310"/>
                  </a:cubicBezTo>
                  <a:lnTo>
                    <a:pt x="388" y="310"/>
                  </a:lnTo>
                  <a:cubicBezTo>
                    <a:pt x="253" y="205"/>
                    <a:pt x="94" y="95"/>
                    <a:pt x="0" y="1"/>
                  </a:cubicBezTo>
                  <a:close/>
                  <a:moveTo>
                    <a:pt x="388" y="310"/>
                  </a:moveTo>
                  <a:cubicBezTo>
                    <a:pt x="416" y="331"/>
                    <a:pt x="443" y="352"/>
                    <a:pt x="468" y="373"/>
                  </a:cubicBezTo>
                  <a:lnTo>
                    <a:pt x="468" y="373"/>
                  </a:lnTo>
                  <a:cubicBezTo>
                    <a:pt x="453" y="353"/>
                    <a:pt x="435" y="332"/>
                    <a:pt x="415" y="312"/>
                  </a:cubicBezTo>
                  <a:cubicBezTo>
                    <a:pt x="406" y="312"/>
                    <a:pt x="397" y="311"/>
                    <a:pt x="388" y="310"/>
                  </a:cubicBezTo>
                  <a:close/>
                  <a:moveTo>
                    <a:pt x="468" y="373"/>
                  </a:moveTo>
                  <a:cubicBezTo>
                    <a:pt x="553" y="491"/>
                    <a:pt x="553" y="609"/>
                    <a:pt x="553" y="726"/>
                  </a:cubicBezTo>
                  <a:lnTo>
                    <a:pt x="553" y="865"/>
                  </a:lnTo>
                  <a:cubicBezTo>
                    <a:pt x="553" y="1003"/>
                    <a:pt x="553" y="1176"/>
                    <a:pt x="726" y="1452"/>
                  </a:cubicBezTo>
                  <a:lnTo>
                    <a:pt x="726" y="1176"/>
                  </a:lnTo>
                  <a:cubicBezTo>
                    <a:pt x="864" y="1176"/>
                    <a:pt x="726" y="1003"/>
                    <a:pt x="726" y="865"/>
                  </a:cubicBezTo>
                  <a:cubicBezTo>
                    <a:pt x="726" y="726"/>
                    <a:pt x="726" y="450"/>
                    <a:pt x="553" y="450"/>
                  </a:cubicBezTo>
                  <a:cubicBezTo>
                    <a:pt x="528" y="425"/>
                    <a:pt x="499" y="400"/>
                    <a:pt x="468" y="373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3202599" y="4332268"/>
              <a:ext cx="20438" cy="13003"/>
            </a:xfrm>
            <a:custGeom>
              <a:avLst/>
              <a:gdLst/>
              <a:ahLst/>
              <a:cxnLst/>
              <a:rect l="l" t="t" r="r" b="b"/>
              <a:pathLst>
                <a:path w="1138" h="724" extrusionOk="0">
                  <a:moveTo>
                    <a:pt x="0" y="1"/>
                  </a:moveTo>
                  <a:lnTo>
                    <a:pt x="0" y="1"/>
                  </a:lnTo>
                  <a:cubicBezTo>
                    <a:pt x="413" y="275"/>
                    <a:pt x="724" y="448"/>
                    <a:pt x="1137" y="724"/>
                  </a:cubicBezTo>
                  <a:lnTo>
                    <a:pt x="1137" y="585"/>
                  </a:lnTo>
                  <a:cubicBezTo>
                    <a:pt x="724" y="448"/>
                    <a:pt x="413" y="275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3269572" y="43166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3365173" y="4386848"/>
              <a:ext cx="39135" cy="43481"/>
            </a:xfrm>
            <a:custGeom>
              <a:avLst/>
              <a:gdLst/>
              <a:ahLst/>
              <a:cxnLst/>
              <a:rect l="l" t="t" r="r" b="b"/>
              <a:pathLst>
                <a:path w="2179" h="2421" extrusionOk="0">
                  <a:moveTo>
                    <a:pt x="2178" y="1"/>
                  </a:moveTo>
                  <a:cubicBezTo>
                    <a:pt x="2040" y="1"/>
                    <a:pt x="1867" y="139"/>
                    <a:pt x="1729" y="277"/>
                  </a:cubicBezTo>
                  <a:cubicBezTo>
                    <a:pt x="1176" y="865"/>
                    <a:pt x="588" y="1279"/>
                    <a:pt x="0" y="1867"/>
                  </a:cubicBezTo>
                  <a:lnTo>
                    <a:pt x="0" y="2005"/>
                  </a:lnTo>
                  <a:lnTo>
                    <a:pt x="0" y="2420"/>
                  </a:lnTo>
                  <a:cubicBezTo>
                    <a:pt x="139" y="2420"/>
                    <a:pt x="312" y="2282"/>
                    <a:pt x="312" y="2282"/>
                  </a:cubicBezTo>
                  <a:cubicBezTo>
                    <a:pt x="726" y="1729"/>
                    <a:pt x="1176" y="1279"/>
                    <a:pt x="1590" y="865"/>
                  </a:cubicBezTo>
                  <a:cubicBezTo>
                    <a:pt x="1729" y="692"/>
                    <a:pt x="2040" y="554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3290064" y="4391823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lnTo>
                    <a:pt x="0" y="0"/>
                  </a:lnTo>
                  <a:cubicBezTo>
                    <a:pt x="1037" y="864"/>
                    <a:pt x="2178" y="1452"/>
                    <a:pt x="3180" y="2143"/>
                  </a:cubicBezTo>
                  <a:lnTo>
                    <a:pt x="3318" y="2143"/>
                  </a:lnTo>
                  <a:lnTo>
                    <a:pt x="3318" y="1867"/>
                  </a:lnTo>
                  <a:cubicBezTo>
                    <a:pt x="2454" y="1452"/>
                    <a:pt x="1728" y="1141"/>
                    <a:pt x="1037" y="588"/>
                  </a:cubicBezTo>
                  <a:cubicBezTo>
                    <a:pt x="726" y="415"/>
                    <a:pt x="311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3290064" y="4327257"/>
              <a:ext cx="108640" cy="82580"/>
            </a:xfrm>
            <a:custGeom>
              <a:avLst/>
              <a:gdLst/>
              <a:ahLst/>
              <a:cxnLst/>
              <a:rect l="l" t="t" r="r" b="b"/>
              <a:pathLst>
                <a:path w="6049" h="4598" extrusionOk="0">
                  <a:moveTo>
                    <a:pt x="2592" y="1141"/>
                  </a:moveTo>
                  <a:cubicBezTo>
                    <a:pt x="2592" y="1141"/>
                    <a:pt x="2765" y="1141"/>
                    <a:pt x="2904" y="1279"/>
                  </a:cubicBezTo>
                  <a:cubicBezTo>
                    <a:pt x="3042" y="1279"/>
                    <a:pt x="3318" y="1590"/>
                    <a:pt x="3457" y="1867"/>
                  </a:cubicBezTo>
                  <a:cubicBezTo>
                    <a:pt x="3629" y="2005"/>
                    <a:pt x="3768" y="2282"/>
                    <a:pt x="4044" y="2593"/>
                  </a:cubicBezTo>
                  <a:lnTo>
                    <a:pt x="4044" y="2869"/>
                  </a:lnTo>
                  <a:cubicBezTo>
                    <a:pt x="4044" y="2869"/>
                    <a:pt x="4044" y="3007"/>
                    <a:pt x="3906" y="3007"/>
                  </a:cubicBezTo>
                  <a:cubicBezTo>
                    <a:pt x="3837" y="3077"/>
                    <a:pt x="3768" y="3111"/>
                    <a:pt x="3694" y="3111"/>
                  </a:cubicBezTo>
                  <a:cubicBezTo>
                    <a:pt x="3621" y="3111"/>
                    <a:pt x="3543" y="3077"/>
                    <a:pt x="3457" y="3007"/>
                  </a:cubicBezTo>
                  <a:cubicBezTo>
                    <a:pt x="3318" y="2731"/>
                    <a:pt x="3180" y="2593"/>
                    <a:pt x="3042" y="2282"/>
                  </a:cubicBezTo>
                  <a:cubicBezTo>
                    <a:pt x="2904" y="2143"/>
                    <a:pt x="2904" y="2005"/>
                    <a:pt x="2765" y="1867"/>
                  </a:cubicBezTo>
                  <a:cubicBezTo>
                    <a:pt x="2592" y="1867"/>
                    <a:pt x="2592" y="1729"/>
                    <a:pt x="2592" y="1729"/>
                  </a:cubicBezTo>
                  <a:lnTo>
                    <a:pt x="2316" y="1729"/>
                  </a:lnTo>
                  <a:cubicBezTo>
                    <a:pt x="2316" y="1867"/>
                    <a:pt x="2178" y="1867"/>
                    <a:pt x="2178" y="1867"/>
                  </a:cubicBezTo>
                  <a:cubicBezTo>
                    <a:pt x="2039" y="2005"/>
                    <a:pt x="2039" y="2143"/>
                    <a:pt x="1901" y="2282"/>
                  </a:cubicBezTo>
                  <a:cubicBezTo>
                    <a:pt x="1901" y="2368"/>
                    <a:pt x="1823" y="2411"/>
                    <a:pt x="1728" y="2411"/>
                  </a:cubicBezTo>
                  <a:cubicBezTo>
                    <a:pt x="1633" y="2411"/>
                    <a:pt x="1521" y="2368"/>
                    <a:pt x="1452" y="2282"/>
                  </a:cubicBezTo>
                  <a:cubicBezTo>
                    <a:pt x="1314" y="2282"/>
                    <a:pt x="1314" y="2005"/>
                    <a:pt x="1452" y="1867"/>
                  </a:cubicBezTo>
                  <a:cubicBezTo>
                    <a:pt x="1452" y="1867"/>
                    <a:pt x="1590" y="1729"/>
                    <a:pt x="1728" y="1590"/>
                  </a:cubicBezTo>
                  <a:cubicBezTo>
                    <a:pt x="1728" y="1590"/>
                    <a:pt x="1728" y="1417"/>
                    <a:pt x="1901" y="1417"/>
                  </a:cubicBezTo>
                  <a:lnTo>
                    <a:pt x="2039" y="1279"/>
                  </a:lnTo>
                  <a:cubicBezTo>
                    <a:pt x="2039" y="1279"/>
                    <a:pt x="2178" y="1279"/>
                    <a:pt x="2178" y="1141"/>
                  </a:cubicBezTo>
                  <a:close/>
                  <a:moveTo>
                    <a:pt x="2765" y="0"/>
                  </a:moveTo>
                  <a:cubicBezTo>
                    <a:pt x="2765" y="139"/>
                    <a:pt x="2592" y="139"/>
                    <a:pt x="2592" y="139"/>
                  </a:cubicBezTo>
                  <a:cubicBezTo>
                    <a:pt x="2316" y="277"/>
                    <a:pt x="1901" y="553"/>
                    <a:pt x="1590" y="864"/>
                  </a:cubicBezTo>
                  <a:cubicBezTo>
                    <a:pt x="1037" y="1279"/>
                    <a:pt x="588" y="1867"/>
                    <a:pt x="0" y="2282"/>
                  </a:cubicBezTo>
                  <a:cubicBezTo>
                    <a:pt x="449" y="2731"/>
                    <a:pt x="864" y="3007"/>
                    <a:pt x="1314" y="3319"/>
                  </a:cubicBezTo>
                  <a:cubicBezTo>
                    <a:pt x="2039" y="3872"/>
                    <a:pt x="2904" y="4183"/>
                    <a:pt x="3629" y="4597"/>
                  </a:cubicBezTo>
                  <a:cubicBezTo>
                    <a:pt x="4321" y="3733"/>
                    <a:pt x="5185" y="3007"/>
                    <a:pt x="6049" y="2282"/>
                  </a:cubicBezTo>
                  <a:cubicBezTo>
                    <a:pt x="5358" y="1590"/>
                    <a:pt x="4494" y="1003"/>
                    <a:pt x="3768" y="415"/>
                  </a:cubicBezTo>
                  <a:cubicBezTo>
                    <a:pt x="3457" y="277"/>
                    <a:pt x="3180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3362694" y="3869115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0"/>
                  </a:moveTo>
                  <a:cubicBezTo>
                    <a:pt x="2005" y="0"/>
                    <a:pt x="2005" y="139"/>
                    <a:pt x="1867" y="311"/>
                  </a:cubicBezTo>
                  <a:cubicBezTo>
                    <a:pt x="1314" y="864"/>
                    <a:pt x="726" y="1452"/>
                    <a:pt x="138" y="2040"/>
                  </a:cubicBezTo>
                  <a:lnTo>
                    <a:pt x="0" y="2040"/>
                  </a:lnTo>
                  <a:cubicBezTo>
                    <a:pt x="138" y="2178"/>
                    <a:pt x="138" y="2316"/>
                    <a:pt x="138" y="2316"/>
                  </a:cubicBezTo>
                  <a:cubicBezTo>
                    <a:pt x="588" y="1729"/>
                    <a:pt x="1003" y="1314"/>
                    <a:pt x="1452" y="864"/>
                  </a:cubicBezTo>
                  <a:cubicBezTo>
                    <a:pt x="1728" y="588"/>
                    <a:pt x="2005" y="450"/>
                    <a:pt x="2178" y="139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3287568" y="3871594"/>
              <a:ext cx="62106" cy="41613"/>
            </a:xfrm>
            <a:custGeom>
              <a:avLst/>
              <a:gdLst/>
              <a:ahLst/>
              <a:cxnLst/>
              <a:rect l="l" t="t" r="r" b="b"/>
              <a:pathLst>
                <a:path w="3458" h="2317" extrusionOk="0">
                  <a:moveTo>
                    <a:pt x="1" y="1"/>
                  </a:moveTo>
                  <a:cubicBezTo>
                    <a:pt x="1" y="173"/>
                    <a:pt x="139" y="312"/>
                    <a:pt x="139" y="450"/>
                  </a:cubicBezTo>
                  <a:cubicBezTo>
                    <a:pt x="1003" y="1176"/>
                    <a:pt x="2040" y="1729"/>
                    <a:pt x="3043" y="2316"/>
                  </a:cubicBezTo>
                  <a:lnTo>
                    <a:pt x="3457" y="2316"/>
                  </a:lnTo>
                  <a:cubicBezTo>
                    <a:pt x="3457" y="2178"/>
                    <a:pt x="3319" y="2040"/>
                    <a:pt x="3319" y="2040"/>
                  </a:cubicBezTo>
                  <a:cubicBezTo>
                    <a:pt x="2593" y="1591"/>
                    <a:pt x="1867" y="1314"/>
                    <a:pt x="1176" y="865"/>
                  </a:cubicBezTo>
                  <a:cubicBezTo>
                    <a:pt x="865" y="588"/>
                    <a:pt x="450" y="450"/>
                    <a:pt x="139" y="173"/>
                  </a:cubicBezTo>
                  <a:cubicBezTo>
                    <a:pt x="139" y="173"/>
                    <a:pt x="139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3290064" y="3809524"/>
              <a:ext cx="108640" cy="83191"/>
            </a:xfrm>
            <a:custGeom>
              <a:avLst/>
              <a:gdLst/>
              <a:ahLst/>
              <a:cxnLst/>
              <a:rect l="l" t="t" r="r" b="b"/>
              <a:pathLst>
                <a:path w="6049" h="4632" extrusionOk="0">
                  <a:moveTo>
                    <a:pt x="2316" y="1590"/>
                  </a:moveTo>
                  <a:lnTo>
                    <a:pt x="2454" y="1728"/>
                  </a:lnTo>
                  <a:cubicBezTo>
                    <a:pt x="2592" y="1728"/>
                    <a:pt x="2592" y="1901"/>
                    <a:pt x="2592" y="1901"/>
                  </a:cubicBezTo>
                  <a:cubicBezTo>
                    <a:pt x="2592" y="2039"/>
                    <a:pt x="2454" y="2039"/>
                    <a:pt x="2454" y="2178"/>
                  </a:cubicBezTo>
                  <a:lnTo>
                    <a:pt x="2039" y="2178"/>
                  </a:lnTo>
                  <a:lnTo>
                    <a:pt x="2039" y="1901"/>
                  </a:lnTo>
                  <a:lnTo>
                    <a:pt x="2039" y="1728"/>
                  </a:lnTo>
                  <a:cubicBezTo>
                    <a:pt x="2178" y="1590"/>
                    <a:pt x="2178" y="1590"/>
                    <a:pt x="2316" y="1590"/>
                  </a:cubicBezTo>
                  <a:close/>
                  <a:moveTo>
                    <a:pt x="3906" y="2592"/>
                  </a:moveTo>
                  <a:lnTo>
                    <a:pt x="3906" y="2904"/>
                  </a:lnTo>
                  <a:cubicBezTo>
                    <a:pt x="3906" y="3042"/>
                    <a:pt x="3906" y="3042"/>
                    <a:pt x="3768" y="3042"/>
                  </a:cubicBezTo>
                  <a:cubicBezTo>
                    <a:pt x="3768" y="3180"/>
                    <a:pt x="3629" y="3180"/>
                    <a:pt x="3629" y="3180"/>
                  </a:cubicBezTo>
                  <a:cubicBezTo>
                    <a:pt x="3457" y="3180"/>
                    <a:pt x="3457" y="3042"/>
                    <a:pt x="3318" y="3042"/>
                  </a:cubicBezTo>
                  <a:lnTo>
                    <a:pt x="3318" y="2904"/>
                  </a:lnTo>
                  <a:cubicBezTo>
                    <a:pt x="3318" y="2765"/>
                    <a:pt x="3318" y="2765"/>
                    <a:pt x="3457" y="2592"/>
                  </a:cubicBezTo>
                  <a:close/>
                  <a:moveTo>
                    <a:pt x="3457" y="1590"/>
                  </a:moveTo>
                  <a:cubicBezTo>
                    <a:pt x="3457" y="1590"/>
                    <a:pt x="3629" y="1590"/>
                    <a:pt x="3629" y="1728"/>
                  </a:cubicBezTo>
                  <a:cubicBezTo>
                    <a:pt x="3768" y="1901"/>
                    <a:pt x="3768" y="2039"/>
                    <a:pt x="3629" y="2178"/>
                  </a:cubicBezTo>
                  <a:cubicBezTo>
                    <a:pt x="3457" y="2178"/>
                    <a:pt x="3318" y="2316"/>
                    <a:pt x="3180" y="2454"/>
                  </a:cubicBezTo>
                  <a:cubicBezTo>
                    <a:pt x="3042" y="2765"/>
                    <a:pt x="2904" y="2904"/>
                    <a:pt x="2765" y="3180"/>
                  </a:cubicBezTo>
                  <a:cubicBezTo>
                    <a:pt x="2650" y="3180"/>
                    <a:pt x="2550" y="3241"/>
                    <a:pt x="2455" y="3241"/>
                  </a:cubicBezTo>
                  <a:cubicBezTo>
                    <a:pt x="2408" y="3241"/>
                    <a:pt x="2362" y="3226"/>
                    <a:pt x="2316" y="3180"/>
                  </a:cubicBezTo>
                  <a:cubicBezTo>
                    <a:pt x="2178" y="3042"/>
                    <a:pt x="2178" y="2904"/>
                    <a:pt x="2178" y="2765"/>
                  </a:cubicBezTo>
                  <a:cubicBezTo>
                    <a:pt x="2592" y="2316"/>
                    <a:pt x="2904" y="2039"/>
                    <a:pt x="3318" y="1590"/>
                  </a:cubicBezTo>
                  <a:close/>
                  <a:moveTo>
                    <a:pt x="2904" y="0"/>
                  </a:moveTo>
                  <a:cubicBezTo>
                    <a:pt x="2765" y="0"/>
                    <a:pt x="2765" y="0"/>
                    <a:pt x="2765" y="173"/>
                  </a:cubicBezTo>
                  <a:lnTo>
                    <a:pt x="2592" y="173"/>
                  </a:lnTo>
                  <a:cubicBezTo>
                    <a:pt x="2178" y="311"/>
                    <a:pt x="1901" y="588"/>
                    <a:pt x="1590" y="864"/>
                  </a:cubicBezTo>
                  <a:cubicBezTo>
                    <a:pt x="1037" y="1314"/>
                    <a:pt x="588" y="1901"/>
                    <a:pt x="0" y="2316"/>
                  </a:cubicBezTo>
                  <a:cubicBezTo>
                    <a:pt x="449" y="2765"/>
                    <a:pt x="726" y="3042"/>
                    <a:pt x="1314" y="3318"/>
                  </a:cubicBezTo>
                  <a:cubicBezTo>
                    <a:pt x="2039" y="3906"/>
                    <a:pt x="2765" y="4182"/>
                    <a:pt x="3629" y="4632"/>
                  </a:cubicBezTo>
                  <a:cubicBezTo>
                    <a:pt x="4321" y="3768"/>
                    <a:pt x="5185" y="3042"/>
                    <a:pt x="6049" y="2316"/>
                  </a:cubicBezTo>
                  <a:cubicBezTo>
                    <a:pt x="5358" y="1590"/>
                    <a:pt x="4494" y="1037"/>
                    <a:pt x="3768" y="449"/>
                  </a:cubicBezTo>
                  <a:cubicBezTo>
                    <a:pt x="3457" y="311"/>
                    <a:pt x="3180" y="173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3489330" y="3949199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178" y="173"/>
                    <a:pt x="2040" y="311"/>
                    <a:pt x="1867" y="450"/>
                  </a:cubicBezTo>
                  <a:cubicBezTo>
                    <a:pt x="1314" y="864"/>
                    <a:pt x="726" y="1452"/>
                    <a:pt x="139" y="2040"/>
                  </a:cubicBezTo>
                  <a:cubicBezTo>
                    <a:pt x="139" y="2178"/>
                    <a:pt x="139" y="2178"/>
                    <a:pt x="0" y="2178"/>
                  </a:cubicBezTo>
                  <a:cubicBezTo>
                    <a:pt x="139" y="2178"/>
                    <a:pt x="139" y="2316"/>
                    <a:pt x="139" y="2454"/>
                  </a:cubicBezTo>
                  <a:cubicBezTo>
                    <a:pt x="450" y="1901"/>
                    <a:pt x="865" y="1452"/>
                    <a:pt x="1314" y="1175"/>
                  </a:cubicBezTo>
                  <a:lnTo>
                    <a:pt x="1314" y="1037"/>
                  </a:lnTo>
                  <a:cubicBezTo>
                    <a:pt x="1590" y="726"/>
                    <a:pt x="1867" y="588"/>
                    <a:pt x="2178" y="311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3414222" y="3954785"/>
              <a:ext cx="62088" cy="44092"/>
            </a:xfrm>
            <a:custGeom>
              <a:avLst/>
              <a:gdLst/>
              <a:ahLst/>
              <a:cxnLst/>
              <a:rect l="l" t="t" r="r" b="b"/>
              <a:pathLst>
                <a:path w="3457" h="2455" extrusionOk="0">
                  <a:moveTo>
                    <a:pt x="0" y="0"/>
                  </a:moveTo>
                  <a:cubicBezTo>
                    <a:pt x="0" y="139"/>
                    <a:pt x="173" y="277"/>
                    <a:pt x="173" y="415"/>
                  </a:cubicBezTo>
                  <a:cubicBezTo>
                    <a:pt x="726" y="864"/>
                    <a:pt x="1314" y="1279"/>
                    <a:pt x="1901" y="1729"/>
                  </a:cubicBezTo>
                  <a:cubicBezTo>
                    <a:pt x="2316" y="2005"/>
                    <a:pt x="2765" y="2143"/>
                    <a:pt x="3042" y="2454"/>
                  </a:cubicBezTo>
                  <a:cubicBezTo>
                    <a:pt x="3180" y="2454"/>
                    <a:pt x="3180" y="2454"/>
                    <a:pt x="3318" y="2282"/>
                  </a:cubicBezTo>
                  <a:lnTo>
                    <a:pt x="3457" y="2282"/>
                  </a:lnTo>
                  <a:cubicBezTo>
                    <a:pt x="3457" y="2143"/>
                    <a:pt x="3318" y="2005"/>
                    <a:pt x="3318" y="1867"/>
                  </a:cubicBezTo>
                  <a:cubicBezTo>
                    <a:pt x="2592" y="1590"/>
                    <a:pt x="1901" y="1141"/>
                    <a:pt x="1175" y="726"/>
                  </a:cubicBezTo>
                  <a:cubicBezTo>
                    <a:pt x="864" y="553"/>
                    <a:pt x="449" y="277"/>
                    <a:pt x="1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8"/>
            <p:cNvSpPr/>
            <p:nvPr/>
          </p:nvSpPr>
          <p:spPr>
            <a:xfrm>
              <a:off x="3417311" y="3892697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593" y="1003"/>
                  </a:moveTo>
                  <a:cubicBezTo>
                    <a:pt x="2732" y="1003"/>
                    <a:pt x="2870" y="1141"/>
                    <a:pt x="2870" y="1280"/>
                  </a:cubicBezTo>
                  <a:lnTo>
                    <a:pt x="2870" y="1591"/>
                  </a:lnTo>
                  <a:cubicBezTo>
                    <a:pt x="2870" y="1729"/>
                    <a:pt x="3008" y="1729"/>
                    <a:pt x="3008" y="1729"/>
                  </a:cubicBezTo>
                  <a:cubicBezTo>
                    <a:pt x="3146" y="1729"/>
                    <a:pt x="3285" y="1591"/>
                    <a:pt x="3596" y="1591"/>
                  </a:cubicBezTo>
                  <a:cubicBezTo>
                    <a:pt x="3734" y="1591"/>
                    <a:pt x="3872" y="1729"/>
                    <a:pt x="3872" y="1867"/>
                  </a:cubicBezTo>
                  <a:cubicBezTo>
                    <a:pt x="3872" y="2006"/>
                    <a:pt x="3734" y="2144"/>
                    <a:pt x="3596" y="2144"/>
                  </a:cubicBezTo>
                  <a:lnTo>
                    <a:pt x="3457" y="2144"/>
                  </a:lnTo>
                  <a:cubicBezTo>
                    <a:pt x="3285" y="2282"/>
                    <a:pt x="3285" y="2282"/>
                    <a:pt x="3146" y="2282"/>
                  </a:cubicBezTo>
                  <a:cubicBezTo>
                    <a:pt x="3146" y="2455"/>
                    <a:pt x="3285" y="2593"/>
                    <a:pt x="3285" y="2731"/>
                  </a:cubicBezTo>
                  <a:cubicBezTo>
                    <a:pt x="3285" y="2870"/>
                    <a:pt x="3285" y="3008"/>
                    <a:pt x="3146" y="3008"/>
                  </a:cubicBezTo>
                  <a:cubicBezTo>
                    <a:pt x="3106" y="3048"/>
                    <a:pt x="3065" y="3065"/>
                    <a:pt x="3025" y="3065"/>
                  </a:cubicBezTo>
                  <a:cubicBezTo>
                    <a:pt x="2927" y="3065"/>
                    <a:pt x="2829" y="2967"/>
                    <a:pt x="2732" y="2870"/>
                  </a:cubicBezTo>
                  <a:cubicBezTo>
                    <a:pt x="2732" y="2731"/>
                    <a:pt x="2732" y="2593"/>
                    <a:pt x="2593" y="2593"/>
                  </a:cubicBezTo>
                  <a:cubicBezTo>
                    <a:pt x="2420" y="2593"/>
                    <a:pt x="2282" y="2593"/>
                    <a:pt x="2144" y="2731"/>
                  </a:cubicBezTo>
                  <a:lnTo>
                    <a:pt x="2006" y="2593"/>
                  </a:lnTo>
                  <a:cubicBezTo>
                    <a:pt x="1867" y="2593"/>
                    <a:pt x="1867" y="2455"/>
                    <a:pt x="1867" y="2455"/>
                  </a:cubicBezTo>
                  <a:lnTo>
                    <a:pt x="1867" y="2144"/>
                  </a:lnTo>
                  <a:cubicBezTo>
                    <a:pt x="2006" y="2144"/>
                    <a:pt x="2006" y="2144"/>
                    <a:pt x="2144" y="2006"/>
                  </a:cubicBezTo>
                  <a:lnTo>
                    <a:pt x="2420" y="2006"/>
                  </a:lnTo>
                  <a:cubicBezTo>
                    <a:pt x="2282" y="1729"/>
                    <a:pt x="2282" y="1591"/>
                    <a:pt x="2282" y="1418"/>
                  </a:cubicBezTo>
                  <a:cubicBezTo>
                    <a:pt x="2144" y="1141"/>
                    <a:pt x="2282" y="1003"/>
                    <a:pt x="2420" y="1003"/>
                  </a:cubicBezTo>
                  <a:close/>
                  <a:moveTo>
                    <a:pt x="2732" y="1"/>
                  </a:moveTo>
                  <a:cubicBezTo>
                    <a:pt x="2593" y="1"/>
                    <a:pt x="2593" y="139"/>
                    <a:pt x="2593" y="139"/>
                  </a:cubicBezTo>
                  <a:cubicBezTo>
                    <a:pt x="2144" y="277"/>
                    <a:pt x="1867" y="554"/>
                    <a:pt x="1556" y="865"/>
                  </a:cubicBezTo>
                  <a:cubicBezTo>
                    <a:pt x="1003" y="1280"/>
                    <a:pt x="554" y="1867"/>
                    <a:pt x="1" y="2282"/>
                  </a:cubicBezTo>
                  <a:cubicBezTo>
                    <a:pt x="416" y="2731"/>
                    <a:pt x="692" y="3008"/>
                    <a:pt x="1280" y="3319"/>
                  </a:cubicBezTo>
                  <a:cubicBezTo>
                    <a:pt x="2006" y="3734"/>
                    <a:pt x="2732" y="4183"/>
                    <a:pt x="3596" y="4598"/>
                  </a:cubicBezTo>
                  <a:cubicBezTo>
                    <a:pt x="4322" y="3734"/>
                    <a:pt x="5186" y="3008"/>
                    <a:pt x="6050" y="2282"/>
                  </a:cubicBezTo>
                  <a:cubicBezTo>
                    <a:pt x="5324" y="1591"/>
                    <a:pt x="4460" y="1003"/>
                    <a:pt x="3734" y="416"/>
                  </a:cubicBezTo>
                  <a:cubicBezTo>
                    <a:pt x="3457" y="277"/>
                    <a:pt x="3146" y="139"/>
                    <a:pt x="287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3396208" y="3941746"/>
              <a:ext cx="2496" cy="105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39" y="0"/>
                  </a:moveTo>
                  <a:cubicBezTo>
                    <a:pt x="1" y="139"/>
                    <a:pt x="1" y="277"/>
                    <a:pt x="139" y="588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8"/>
            <p:cNvSpPr/>
            <p:nvPr/>
          </p:nvSpPr>
          <p:spPr>
            <a:xfrm>
              <a:off x="3533404" y="4037347"/>
              <a:ext cx="62106" cy="44092"/>
            </a:xfrm>
            <a:custGeom>
              <a:avLst/>
              <a:gdLst/>
              <a:ahLst/>
              <a:cxnLst/>
              <a:rect l="l" t="t" r="r" b="b"/>
              <a:pathLst>
                <a:path w="3458" h="2455" extrusionOk="0">
                  <a:moveTo>
                    <a:pt x="1" y="0"/>
                  </a:moveTo>
                  <a:cubicBezTo>
                    <a:pt x="139" y="139"/>
                    <a:pt x="139" y="277"/>
                    <a:pt x="139" y="450"/>
                  </a:cubicBezTo>
                  <a:cubicBezTo>
                    <a:pt x="1141" y="1314"/>
                    <a:pt x="2316" y="1867"/>
                    <a:pt x="3319" y="2455"/>
                  </a:cubicBezTo>
                  <a:lnTo>
                    <a:pt x="3457" y="2455"/>
                  </a:lnTo>
                  <a:cubicBezTo>
                    <a:pt x="3457" y="2316"/>
                    <a:pt x="3457" y="2178"/>
                    <a:pt x="3319" y="2005"/>
                  </a:cubicBezTo>
                  <a:cubicBezTo>
                    <a:pt x="2593" y="1590"/>
                    <a:pt x="1867" y="1314"/>
                    <a:pt x="1141" y="865"/>
                  </a:cubicBezTo>
                  <a:cubicBezTo>
                    <a:pt x="865" y="588"/>
                    <a:pt x="450" y="277"/>
                    <a:pt x="139" y="139"/>
                  </a:cubicBez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8"/>
            <p:cNvSpPr/>
            <p:nvPr/>
          </p:nvSpPr>
          <p:spPr>
            <a:xfrm>
              <a:off x="3535883" y="3975259"/>
              <a:ext cx="108658" cy="82598"/>
            </a:xfrm>
            <a:custGeom>
              <a:avLst/>
              <a:gdLst/>
              <a:ahLst/>
              <a:cxnLst/>
              <a:rect l="l" t="t" r="r" b="b"/>
              <a:pathLst>
                <a:path w="6050" h="4599" extrusionOk="0">
                  <a:moveTo>
                    <a:pt x="3181" y="1591"/>
                  </a:moveTo>
                  <a:cubicBezTo>
                    <a:pt x="3181" y="1591"/>
                    <a:pt x="3319" y="1591"/>
                    <a:pt x="3319" y="1729"/>
                  </a:cubicBezTo>
                  <a:cubicBezTo>
                    <a:pt x="3319" y="1729"/>
                    <a:pt x="3457" y="1729"/>
                    <a:pt x="3457" y="1867"/>
                  </a:cubicBezTo>
                  <a:cubicBezTo>
                    <a:pt x="3457" y="1867"/>
                    <a:pt x="3457" y="2006"/>
                    <a:pt x="3319" y="2179"/>
                  </a:cubicBezTo>
                  <a:cubicBezTo>
                    <a:pt x="3181" y="2317"/>
                    <a:pt x="3043" y="2593"/>
                    <a:pt x="2904" y="2870"/>
                  </a:cubicBezTo>
                  <a:cubicBezTo>
                    <a:pt x="2818" y="2956"/>
                    <a:pt x="2740" y="2999"/>
                    <a:pt x="2667" y="2999"/>
                  </a:cubicBezTo>
                  <a:cubicBezTo>
                    <a:pt x="2593" y="2999"/>
                    <a:pt x="2524" y="2956"/>
                    <a:pt x="2455" y="2870"/>
                  </a:cubicBezTo>
                  <a:cubicBezTo>
                    <a:pt x="2317" y="2870"/>
                    <a:pt x="2317" y="2732"/>
                    <a:pt x="2317" y="2732"/>
                  </a:cubicBezTo>
                  <a:lnTo>
                    <a:pt x="2317" y="2455"/>
                  </a:lnTo>
                  <a:cubicBezTo>
                    <a:pt x="2455" y="2179"/>
                    <a:pt x="2731" y="2006"/>
                    <a:pt x="2904" y="1729"/>
                  </a:cubicBezTo>
                  <a:cubicBezTo>
                    <a:pt x="3043" y="1729"/>
                    <a:pt x="3043" y="1591"/>
                    <a:pt x="3043" y="1591"/>
                  </a:cubicBezTo>
                  <a:close/>
                  <a:moveTo>
                    <a:pt x="2904" y="1"/>
                  </a:moveTo>
                  <a:cubicBezTo>
                    <a:pt x="2904" y="1"/>
                    <a:pt x="2731" y="1"/>
                    <a:pt x="2731" y="139"/>
                  </a:cubicBezTo>
                  <a:lnTo>
                    <a:pt x="2593" y="139"/>
                  </a:lnTo>
                  <a:cubicBezTo>
                    <a:pt x="2317" y="277"/>
                    <a:pt x="1867" y="589"/>
                    <a:pt x="1591" y="865"/>
                  </a:cubicBezTo>
                  <a:cubicBezTo>
                    <a:pt x="1003" y="1314"/>
                    <a:pt x="588" y="1867"/>
                    <a:pt x="1" y="2317"/>
                  </a:cubicBezTo>
                  <a:cubicBezTo>
                    <a:pt x="450" y="2732"/>
                    <a:pt x="865" y="3043"/>
                    <a:pt x="1314" y="3319"/>
                  </a:cubicBezTo>
                  <a:cubicBezTo>
                    <a:pt x="2040" y="3907"/>
                    <a:pt x="2731" y="4183"/>
                    <a:pt x="3596" y="4598"/>
                  </a:cubicBezTo>
                  <a:cubicBezTo>
                    <a:pt x="4321" y="3734"/>
                    <a:pt x="5186" y="3043"/>
                    <a:pt x="6050" y="2317"/>
                  </a:cubicBezTo>
                  <a:cubicBezTo>
                    <a:pt x="5324" y="1591"/>
                    <a:pt x="4460" y="1003"/>
                    <a:pt x="3768" y="450"/>
                  </a:cubicBezTo>
                  <a:cubicBezTo>
                    <a:pt x="3457" y="277"/>
                    <a:pt x="3181" y="139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3611009" y="4034868"/>
              <a:ext cx="39117" cy="49049"/>
            </a:xfrm>
            <a:custGeom>
              <a:avLst/>
              <a:gdLst/>
              <a:ahLst/>
              <a:cxnLst/>
              <a:rect l="l" t="t" r="r" b="b"/>
              <a:pathLst>
                <a:path w="2178" h="2731" extrusionOk="0">
                  <a:moveTo>
                    <a:pt x="2005" y="0"/>
                  </a:moveTo>
                  <a:cubicBezTo>
                    <a:pt x="2005" y="0"/>
                    <a:pt x="1867" y="138"/>
                    <a:pt x="1728" y="277"/>
                  </a:cubicBezTo>
                  <a:cubicBezTo>
                    <a:pt x="1141" y="864"/>
                    <a:pt x="588" y="1279"/>
                    <a:pt x="0" y="2005"/>
                  </a:cubicBezTo>
                  <a:lnTo>
                    <a:pt x="0" y="2731"/>
                  </a:lnTo>
                  <a:lnTo>
                    <a:pt x="138" y="2593"/>
                  </a:lnTo>
                  <a:lnTo>
                    <a:pt x="588" y="2143"/>
                  </a:lnTo>
                  <a:cubicBezTo>
                    <a:pt x="864" y="1867"/>
                    <a:pt x="1141" y="1452"/>
                    <a:pt x="1590" y="1141"/>
                  </a:cubicBezTo>
                  <a:lnTo>
                    <a:pt x="1590" y="1003"/>
                  </a:lnTo>
                  <a:cubicBezTo>
                    <a:pt x="1728" y="864"/>
                    <a:pt x="2005" y="726"/>
                    <a:pt x="2178" y="415"/>
                  </a:cubicBezTo>
                  <a:cubicBezTo>
                    <a:pt x="2178" y="277"/>
                    <a:pt x="2178" y="138"/>
                    <a:pt x="200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8"/>
            <p:cNvSpPr/>
            <p:nvPr/>
          </p:nvSpPr>
          <p:spPr>
            <a:xfrm>
              <a:off x="3660040" y="4119909"/>
              <a:ext cx="62106" cy="46570"/>
            </a:xfrm>
            <a:custGeom>
              <a:avLst/>
              <a:gdLst/>
              <a:ahLst/>
              <a:cxnLst/>
              <a:rect l="l" t="t" r="r" b="b"/>
              <a:pathLst>
                <a:path w="3458" h="2593" extrusionOk="0">
                  <a:moveTo>
                    <a:pt x="1" y="1"/>
                  </a:moveTo>
                  <a:cubicBezTo>
                    <a:pt x="139" y="173"/>
                    <a:pt x="139" y="312"/>
                    <a:pt x="139" y="450"/>
                  </a:cubicBezTo>
                  <a:cubicBezTo>
                    <a:pt x="727" y="865"/>
                    <a:pt x="1314" y="1314"/>
                    <a:pt x="1867" y="1729"/>
                  </a:cubicBezTo>
                  <a:cubicBezTo>
                    <a:pt x="2455" y="2040"/>
                    <a:pt x="2904" y="2316"/>
                    <a:pt x="3457" y="2593"/>
                  </a:cubicBezTo>
                  <a:cubicBezTo>
                    <a:pt x="3457" y="2316"/>
                    <a:pt x="3457" y="2178"/>
                    <a:pt x="3319" y="1902"/>
                  </a:cubicBezTo>
                  <a:cubicBezTo>
                    <a:pt x="2593" y="1591"/>
                    <a:pt x="1867" y="1176"/>
                    <a:pt x="1176" y="726"/>
                  </a:cubicBezTo>
                  <a:cubicBezTo>
                    <a:pt x="865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3737645" y="4114952"/>
              <a:ext cx="39135" cy="51527"/>
            </a:xfrm>
            <a:custGeom>
              <a:avLst/>
              <a:gdLst/>
              <a:ahLst/>
              <a:cxnLst/>
              <a:rect l="l" t="t" r="r" b="b"/>
              <a:pathLst>
                <a:path w="2179" h="2869" extrusionOk="0">
                  <a:moveTo>
                    <a:pt x="2178" y="0"/>
                  </a:moveTo>
                  <a:cubicBezTo>
                    <a:pt x="2040" y="138"/>
                    <a:pt x="1867" y="277"/>
                    <a:pt x="1729" y="449"/>
                  </a:cubicBezTo>
                  <a:cubicBezTo>
                    <a:pt x="1176" y="864"/>
                    <a:pt x="588" y="1452"/>
                    <a:pt x="1" y="2005"/>
                  </a:cubicBezTo>
                  <a:lnTo>
                    <a:pt x="1" y="2178"/>
                  </a:lnTo>
                  <a:lnTo>
                    <a:pt x="1" y="2869"/>
                  </a:lnTo>
                  <a:lnTo>
                    <a:pt x="139" y="2731"/>
                  </a:lnTo>
                  <a:cubicBezTo>
                    <a:pt x="588" y="2178"/>
                    <a:pt x="1003" y="1728"/>
                    <a:pt x="1452" y="1314"/>
                  </a:cubicBezTo>
                  <a:cubicBezTo>
                    <a:pt x="1591" y="1141"/>
                    <a:pt x="1729" y="1002"/>
                    <a:pt x="1867" y="1002"/>
                  </a:cubicBezTo>
                  <a:cubicBezTo>
                    <a:pt x="1867" y="864"/>
                    <a:pt x="2040" y="726"/>
                    <a:pt x="2178" y="58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3662537" y="4055343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2765" y="1591"/>
                  </a:moveTo>
                  <a:cubicBezTo>
                    <a:pt x="2765" y="1591"/>
                    <a:pt x="2904" y="1591"/>
                    <a:pt x="2904" y="1729"/>
                  </a:cubicBezTo>
                  <a:cubicBezTo>
                    <a:pt x="3042" y="1729"/>
                    <a:pt x="3042" y="1867"/>
                    <a:pt x="3042" y="1867"/>
                  </a:cubicBezTo>
                  <a:cubicBezTo>
                    <a:pt x="3042" y="2040"/>
                    <a:pt x="2904" y="2040"/>
                    <a:pt x="2904" y="2178"/>
                  </a:cubicBezTo>
                  <a:lnTo>
                    <a:pt x="2765" y="2178"/>
                  </a:lnTo>
                  <a:cubicBezTo>
                    <a:pt x="2765" y="2317"/>
                    <a:pt x="2593" y="2455"/>
                    <a:pt x="2454" y="2593"/>
                  </a:cubicBezTo>
                  <a:cubicBezTo>
                    <a:pt x="2454" y="2731"/>
                    <a:pt x="2178" y="2731"/>
                    <a:pt x="2039" y="2731"/>
                  </a:cubicBezTo>
                  <a:cubicBezTo>
                    <a:pt x="1901" y="2593"/>
                    <a:pt x="1901" y="2455"/>
                    <a:pt x="2039" y="2317"/>
                  </a:cubicBezTo>
                  <a:cubicBezTo>
                    <a:pt x="2178" y="2040"/>
                    <a:pt x="2316" y="1867"/>
                    <a:pt x="2454" y="1729"/>
                  </a:cubicBezTo>
                  <a:cubicBezTo>
                    <a:pt x="2593" y="1591"/>
                    <a:pt x="2593" y="1591"/>
                    <a:pt x="2765" y="1591"/>
                  </a:cubicBezTo>
                  <a:close/>
                  <a:moveTo>
                    <a:pt x="3768" y="1867"/>
                  </a:moveTo>
                  <a:lnTo>
                    <a:pt x="3906" y="2040"/>
                  </a:lnTo>
                  <a:cubicBezTo>
                    <a:pt x="3906" y="2178"/>
                    <a:pt x="3906" y="2317"/>
                    <a:pt x="3768" y="2317"/>
                  </a:cubicBezTo>
                  <a:cubicBezTo>
                    <a:pt x="3629" y="2593"/>
                    <a:pt x="3457" y="2731"/>
                    <a:pt x="3318" y="3043"/>
                  </a:cubicBezTo>
                  <a:cubicBezTo>
                    <a:pt x="3318" y="3181"/>
                    <a:pt x="3042" y="3181"/>
                    <a:pt x="2904" y="3181"/>
                  </a:cubicBezTo>
                  <a:cubicBezTo>
                    <a:pt x="2765" y="3043"/>
                    <a:pt x="2765" y="2904"/>
                    <a:pt x="2904" y="2731"/>
                  </a:cubicBezTo>
                  <a:cubicBezTo>
                    <a:pt x="3042" y="2455"/>
                    <a:pt x="3180" y="2178"/>
                    <a:pt x="3318" y="2040"/>
                  </a:cubicBezTo>
                  <a:cubicBezTo>
                    <a:pt x="3318" y="1867"/>
                    <a:pt x="3457" y="1867"/>
                    <a:pt x="3629" y="1867"/>
                  </a:cubicBezTo>
                  <a:close/>
                  <a:moveTo>
                    <a:pt x="2904" y="1"/>
                  </a:moveTo>
                  <a:cubicBezTo>
                    <a:pt x="2904" y="139"/>
                    <a:pt x="2765" y="139"/>
                    <a:pt x="2765" y="139"/>
                  </a:cubicBezTo>
                  <a:cubicBezTo>
                    <a:pt x="2593" y="139"/>
                    <a:pt x="2593" y="139"/>
                    <a:pt x="2593" y="312"/>
                  </a:cubicBezTo>
                  <a:cubicBezTo>
                    <a:pt x="2316" y="450"/>
                    <a:pt x="1901" y="727"/>
                    <a:pt x="1590" y="865"/>
                  </a:cubicBezTo>
                  <a:cubicBezTo>
                    <a:pt x="1037" y="1453"/>
                    <a:pt x="588" y="2040"/>
                    <a:pt x="0" y="2455"/>
                  </a:cubicBezTo>
                  <a:cubicBezTo>
                    <a:pt x="449" y="2904"/>
                    <a:pt x="864" y="3181"/>
                    <a:pt x="1314" y="3457"/>
                  </a:cubicBezTo>
                  <a:cubicBezTo>
                    <a:pt x="2039" y="3907"/>
                    <a:pt x="2765" y="4321"/>
                    <a:pt x="3629" y="4771"/>
                  </a:cubicBezTo>
                  <a:cubicBezTo>
                    <a:pt x="4321" y="3907"/>
                    <a:pt x="5185" y="3181"/>
                    <a:pt x="6049" y="2455"/>
                  </a:cubicBezTo>
                  <a:cubicBezTo>
                    <a:pt x="5358" y="1729"/>
                    <a:pt x="4494" y="1176"/>
                    <a:pt x="3768" y="588"/>
                  </a:cubicBezTo>
                  <a:cubicBezTo>
                    <a:pt x="3457" y="450"/>
                    <a:pt x="3180" y="312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3036774" y="4052864"/>
              <a:ext cx="59609" cy="36028"/>
            </a:xfrm>
            <a:custGeom>
              <a:avLst/>
              <a:gdLst/>
              <a:ahLst/>
              <a:cxnLst/>
              <a:rect l="l" t="t" r="r" b="b"/>
              <a:pathLst>
                <a:path w="3319" h="2006" extrusionOk="0">
                  <a:moveTo>
                    <a:pt x="0" y="1"/>
                  </a:moveTo>
                  <a:cubicBezTo>
                    <a:pt x="212" y="154"/>
                    <a:pt x="424" y="301"/>
                    <a:pt x="638" y="445"/>
                  </a:cubicBezTo>
                  <a:lnTo>
                    <a:pt x="638" y="445"/>
                  </a:lnTo>
                  <a:cubicBezTo>
                    <a:pt x="464" y="308"/>
                    <a:pt x="306" y="149"/>
                    <a:pt x="139" y="1"/>
                  </a:cubicBezTo>
                  <a:close/>
                  <a:moveTo>
                    <a:pt x="638" y="445"/>
                  </a:moveTo>
                  <a:cubicBezTo>
                    <a:pt x="726" y="514"/>
                    <a:pt x="818" y="577"/>
                    <a:pt x="918" y="630"/>
                  </a:cubicBezTo>
                  <a:lnTo>
                    <a:pt x="918" y="630"/>
                  </a:lnTo>
                  <a:cubicBezTo>
                    <a:pt x="824" y="569"/>
                    <a:pt x="731" y="507"/>
                    <a:pt x="638" y="445"/>
                  </a:cubicBezTo>
                  <a:close/>
                  <a:moveTo>
                    <a:pt x="918" y="630"/>
                  </a:moveTo>
                  <a:cubicBezTo>
                    <a:pt x="1627" y="1093"/>
                    <a:pt x="2362" y="1524"/>
                    <a:pt x="3180" y="2005"/>
                  </a:cubicBezTo>
                  <a:lnTo>
                    <a:pt x="3319" y="2005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1062" y="700"/>
                    <a:pt x="988" y="668"/>
                    <a:pt x="918" y="63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3111883" y="4047907"/>
              <a:ext cx="38506" cy="40985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2144" y="0"/>
                  </a:moveTo>
                  <a:lnTo>
                    <a:pt x="1729" y="415"/>
                  </a:lnTo>
                  <a:cubicBezTo>
                    <a:pt x="1142" y="864"/>
                    <a:pt x="588" y="1417"/>
                    <a:pt x="139" y="2005"/>
                  </a:cubicBezTo>
                  <a:lnTo>
                    <a:pt x="1" y="2143"/>
                  </a:lnTo>
                  <a:lnTo>
                    <a:pt x="1" y="2281"/>
                  </a:lnTo>
                  <a:cubicBezTo>
                    <a:pt x="139" y="2281"/>
                    <a:pt x="139" y="2143"/>
                    <a:pt x="277" y="2143"/>
                  </a:cubicBezTo>
                  <a:cubicBezTo>
                    <a:pt x="588" y="1590"/>
                    <a:pt x="1003" y="1141"/>
                    <a:pt x="1591" y="726"/>
                  </a:cubicBezTo>
                  <a:cubicBezTo>
                    <a:pt x="1729" y="553"/>
                    <a:pt x="2006" y="415"/>
                    <a:pt x="2144" y="13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3039253" y="3990794"/>
              <a:ext cx="106180" cy="82580"/>
            </a:xfrm>
            <a:custGeom>
              <a:avLst/>
              <a:gdLst/>
              <a:ahLst/>
              <a:cxnLst/>
              <a:rect l="l" t="t" r="r" b="b"/>
              <a:pathLst>
                <a:path w="5912" h="4598" extrusionOk="0">
                  <a:moveTo>
                    <a:pt x="2904" y="1141"/>
                  </a:moveTo>
                  <a:cubicBezTo>
                    <a:pt x="3181" y="1452"/>
                    <a:pt x="3596" y="1590"/>
                    <a:pt x="3907" y="1867"/>
                  </a:cubicBezTo>
                  <a:cubicBezTo>
                    <a:pt x="4045" y="1867"/>
                    <a:pt x="4045" y="2178"/>
                    <a:pt x="3907" y="2316"/>
                  </a:cubicBezTo>
                  <a:cubicBezTo>
                    <a:pt x="3907" y="2385"/>
                    <a:pt x="3872" y="2420"/>
                    <a:pt x="3816" y="2420"/>
                  </a:cubicBezTo>
                  <a:cubicBezTo>
                    <a:pt x="3760" y="2420"/>
                    <a:pt x="3682" y="2385"/>
                    <a:pt x="3596" y="2316"/>
                  </a:cubicBezTo>
                  <a:cubicBezTo>
                    <a:pt x="3457" y="2316"/>
                    <a:pt x="3319" y="2178"/>
                    <a:pt x="3181" y="2005"/>
                  </a:cubicBezTo>
                  <a:cubicBezTo>
                    <a:pt x="3181" y="2005"/>
                    <a:pt x="3042" y="2005"/>
                    <a:pt x="3042" y="2178"/>
                  </a:cubicBezTo>
                  <a:cubicBezTo>
                    <a:pt x="3042" y="2316"/>
                    <a:pt x="3042" y="2316"/>
                    <a:pt x="2904" y="2454"/>
                  </a:cubicBezTo>
                  <a:cubicBezTo>
                    <a:pt x="2731" y="2454"/>
                    <a:pt x="2593" y="2454"/>
                    <a:pt x="2593" y="2592"/>
                  </a:cubicBezTo>
                  <a:cubicBezTo>
                    <a:pt x="2731" y="2731"/>
                    <a:pt x="2904" y="2731"/>
                    <a:pt x="3181" y="2869"/>
                  </a:cubicBezTo>
                  <a:cubicBezTo>
                    <a:pt x="3181" y="3042"/>
                    <a:pt x="3319" y="3180"/>
                    <a:pt x="3181" y="3318"/>
                  </a:cubicBezTo>
                  <a:lnTo>
                    <a:pt x="3042" y="3457"/>
                  </a:lnTo>
                  <a:cubicBezTo>
                    <a:pt x="2904" y="3457"/>
                    <a:pt x="2904" y="3457"/>
                    <a:pt x="2731" y="3318"/>
                  </a:cubicBezTo>
                  <a:cubicBezTo>
                    <a:pt x="2455" y="3180"/>
                    <a:pt x="2178" y="3042"/>
                    <a:pt x="1867" y="2869"/>
                  </a:cubicBezTo>
                  <a:cubicBezTo>
                    <a:pt x="1729" y="2869"/>
                    <a:pt x="1591" y="2731"/>
                    <a:pt x="1591" y="2731"/>
                  </a:cubicBezTo>
                  <a:cubicBezTo>
                    <a:pt x="1591" y="2592"/>
                    <a:pt x="1591" y="2316"/>
                    <a:pt x="1729" y="2316"/>
                  </a:cubicBezTo>
                  <a:cubicBezTo>
                    <a:pt x="2040" y="2178"/>
                    <a:pt x="2317" y="2005"/>
                    <a:pt x="2593" y="1867"/>
                  </a:cubicBezTo>
                  <a:cubicBezTo>
                    <a:pt x="2455" y="1728"/>
                    <a:pt x="2455" y="1590"/>
                    <a:pt x="2455" y="1452"/>
                  </a:cubicBezTo>
                  <a:cubicBezTo>
                    <a:pt x="2317" y="1452"/>
                    <a:pt x="2317" y="1314"/>
                    <a:pt x="2455" y="1314"/>
                  </a:cubicBezTo>
                  <a:cubicBezTo>
                    <a:pt x="2455" y="1141"/>
                    <a:pt x="2455" y="1141"/>
                    <a:pt x="2593" y="1141"/>
                  </a:cubicBezTo>
                  <a:close/>
                  <a:moveTo>
                    <a:pt x="2593" y="0"/>
                  </a:moveTo>
                  <a:cubicBezTo>
                    <a:pt x="2593" y="0"/>
                    <a:pt x="2593" y="138"/>
                    <a:pt x="2455" y="138"/>
                  </a:cubicBezTo>
                  <a:cubicBezTo>
                    <a:pt x="2178" y="277"/>
                    <a:pt x="1867" y="588"/>
                    <a:pt x="1591" y="864"/>
                  </a:cubicBezTo>
                  <a:cubicBezTo>
                    <a:pt x="1003" y="1314"/>
                    <a:pt x="450" y="1867"/>
                    <a:pt x="1" y="2316"/>
                  </a:cubicBezTo>
                  <a:cubicBezTo>
                    <a:pt x="312" y="2731"/>
                    <a:pt x="727" y="3042"/>
                    <a:pt x="1176" y="3318"/>
                  </a:cubicBezTo>
                  <a:cubicBezTo>
                    <a:pt x="1867" y="3733"/>
                    <a:pt x="2731" y="4182"/>
                    <a:pt x="3457" y="4597"/>
                  </a:cubicBezTo>
                  <a:cubicBezTo>
                    <a:pt x="4321" y="3733"/>
                    <a:pt x="5186" y="3042"/>
                    <a:pt x="5911" y="2316"/>
                  </a:cubicBezTo>
                  <a:cubicBezTo>
                    <a:pt x="5186" y="1590"/>
                    <a:pt x="4460" y="1002"/>
                    <a:pt x="3596" y="449"/>
                  </a:cubicBezTo>
                  <a:cubicBezTo>
                    <a:pt x="3319" y="277"/>
                    <a:pt x="3042" y="138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3163410" y="4135426"/>
              <a:ext cx="59627" cy="39135"/>
            </a:xfrm>
            <a:custGeom>
              <a:avLst/>
              <a:gdLst/>
              <a:ahLst/>
              <a:cxnLst/>
              <a:rect l="l" t="t" r="r" b="b"/>
              <a:pathLst>
                <a:path w="3320" h="2179" extrusionOk="0">
                  <a:moveTo>
                    <a:pt x="1" y="1"/>
                  </a:moveTo>
                  <a:lnTo>
                    <a:pt x="1" y="312"/>
                  </a:lnTo>
                  <a:cubicBezTo>
                    <a:pt x="1003" y="1038"/>
                    <a:pt x="2040" y="1452"/>
                    <a:pt x="2904" y="2040"/>
                  </a:cubicBezTo>
                  <a:cubicBezTo>
                    <a:pt x="3043" y="2178"/>
                    <a:pt x="3181" y="2178"/>
                    <a:pt x="3319" y="2178"/>
                  </a:cubicBezTo>
                  <a:lnTo>
                    <a:pt x="3319" y="1902"/>
                  </a:lnTo>
                  <a:cubicBezTo>
                    <a:pt x="2593" y="1591"/>
                    <a:pt x="1867" y="1176"/>
                    <a:pt x="1176" y="727"/>
                  </a:cubicBezTo>
                  <a:cubicBezTo>
                    <a:pt x="727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3238537" y="4130469"/>
              <a:ext cx="39117" cy="39117"/>
            </a:xfrm>
            <a:custGeom>
              <a:avLst/>
              <a:gdLst/>
              <a:ahLst/>
              <a:cxnLst/>
              <a:rect l="l" t="t" r="r" b="b"/>
              <a:pathLst>
                <a:path w="2178" h="2178" extrusionOk="0">
                  <a:moveTo>
                    <a:pt x="2178" y="0"/>
                  </a:moveTo>
                  <a:cubicBezTo>
                    <a:pt x="2005" y="138"/>
                    <a:pt x="1867" y="277"/>
                    <a:pt x="1728" y="277"/>
                  </a:cubicBezTo>
                  <a:cubicBezTo>
                    <a:pt x="1141" y="864"/>
                    <a:pt x="588" y="1452"/>
                    <a:pt x="138" y="2005"/>
                  </a:cubicBezTo>
                  <a:lnTo>
                    <a:pt x="0" y="2005"/>
                  </a:lnTo>
                  <a:lnTo>
                    <a:pt x="0" y="2178"/>
                  </a:lnTo>
                  <a:lnTo>
                    <a:pt x="1314" y="864"/>
                  </a:lnTo>
                  <a:lnTo>
                    <a:pt x="1452" y="726"/>
                  </a:lnTo>
                  <a:lnTo>
                    <a:pt x="1314" y="726"/>
                  </a:lnTo>
                  <a:cubicBezTo>
                    <a:pt x="1590" y="588"/>
                    <a:pt x="1867" y="277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3165907" y="4070860"/>
              <a:ext cx="106162" cy="83209"/>
            </a:xfrm>
            <a:custGeom>
              <a:avLst/>
              <a:gdLst/>
              <a:ahLst/>
              <a:cxnLst/>
              <a:rect l="l" t="t" r="r" b="b"/>
              <a:pathLst>
                <a:path w="5911" h="4633" extrusionOk="0">
                  <a:moveTo>
                    <a:pt x="2454" y="1314"/>
                  </a:moveTo>
                  <a:cubicBezTo>
                    <a:pt x="2592" y="1314"/>
                    <a:pt x="2904" y="1453"/>
                    <a:pt x="3042" y="1453"/>
                  </a:cubicBezTo>
                  <a:cubicBezTo>
                    <a:pt x="3180" y="1591"/>
                    <a:pt x="3318" y="1729"/>
                    <a:pt x="3629" y="1867"/>
                  </a:cubicBezTo>
                  <a:cubicBezTo>
                    <a:pt x="3629" y="2040"/>
                    <a:pt x="3768" y="2179"/>
                    <a:pt x="3768" y="2317"/>
                  </a:cubicBezTo>
                  <a:cubicBezTo>
                    <a:pt x="3906" y="2179"/>
                    <a:pt x="3906" y="2040"/>
                    <a:pt x="4044" y="2040"/>
                  </a:cubicBezTo>
                  <a:cubicBezTo>
                    <a:pt x="4044" y="1867"/>
                    <a:pt x="4182" y="1867"/>
                    <a:pt x="4321" y="1867"/>
                  </a:cubicBezTo>
                  <a:cubicBezTo>
                    <a:pt x="4493" y="2040"/>
                    <a:pt x="4632" y="2179"/>
                    <a:pt x="4493" y="2317"/>
                  </a:cubicBezTo>
                  <a:cubicBezTo>
                    <a:pt x="4321" y="2593"/>
                    <a:pt x="4044" y="2904"/>
                    <a:pt x="3768" y="3043"/>
                  </a:cubicBezTo>
                  <a:lnTo>
                    <a:pt x="3906" y="3043"/>
                  </a:lnTo>
                  <a:cubicBezTo>
                    <a:pt x="3768" y="3043"/>
                    <a:pt x="3768" y="3043"/>
                    <a:pt x="3768" y="3181"/>
                  </a:cubicBezTo>
                  <a:cubicBezTo>
                    <a:pt x="3629" y="3319"/>
                    <a:pt x="3457" y="3457"/>
                    <a:pt x="3318" y="3769"/>
                  </a:cubicBezTo>
                  <a:cubicBezTo>
                    <a:pt x="3180" y="3769"/>
                    <a:pt x="3042" y="3769"/>
                    <a:pt x="2904" y="3596"/>
                  </a:cubicBezTo>
                  <a:lnTo>
                    <a:pt x="2904" y="3319"/>
                  </a:lnTo>
                  <a:cubicBezTo>
                    <a:pt x="3042" y="3181"/>
                    <a:pt x="3180" y="2904"/>
                    <a:pt x="3318" y="2732"/>
                  </a:cubicBezTo>
                  <a:lnTo>
                    <a:pt x="3318" y="2593"/>
                  </a:lnTo>
                  <a:lnTo>
                    <a:pt x="3180" y="2455"/>
                  </a:lnTo>
                  <a:cubicBezTo>
                    <a:pt x="3180" y="2317"/>
                    <a:pt x="3042" y="2317"/>
                    <a:pt x="3042" y="2179"/>
                  </a:cubicBezTo>
                  <a:cubicBezTo>
                    <a:pt x="3042" y="2179"/>
                    <a:pt x="2904" y="2040"/>
                    <a:pt x="2765" y="2040"/>
                  </a:cubicBezTo>
                  <a:cubicBezTo>
                    <a:pt x="2765" y="2040"/>
                    <a:pt x="2592" y="2040"/>
                    <a:pt x="2454" y="1867"/>
                  </a:cubicBezTo>
                  <a:lnTo>
                    <a:pt x="2178" y="1867"/>
                  </a:lnTo>
                  <a:lnTo>
                    <a:pt x="2178" y="2040"/>
                  </a:lnTo>
                  <a:lnTo>
                    <a:pt x="2316" y="2179"/>
                  </a:lnTo>
                  <a:lnTo>
                    <a:pt x="2316" y="2317"/>
                  </a:lnTo>
                  <a:cubicBezTo>
                    <a:pt x="2316" y="2455"/>
                    <a:pt x="2316" y="2593"/>
                    <a:pt x="2178" y="2732"/>
                  </a:cubicBezTo>
                  <a:cubicBezTo>
                    <a:pt x="2039" y="2732"/>
                    <a:pt x="1901" y="2732"/>
                    <a:pt x="1728" y="2593"/>
                  </a:cubicBezTo>
                  <a:cubicBezTo>
                    <a:pt x="1728" y="2317"/>
                    <a:pt x="1590" y="2040"/>
                    <a:pt x="1590" y="1867"/>
                  </a:cubicBezTo>
                  <a:cubicBezTo>
                    <a:pt x="1728" y="1729"/>
                    <a:pt x="1728" y="1453"/>
                    <a:pt x="2039" y="1453"/>
                  </a:cubicBezTo>
                  <a:cubicBezTo>
                    <a:pt x="2039" y="1314"/>
                    <a:pt x="2178" y="1314"/>
                    <a:pt x="2316" y="1314"/>
                  </a:cubicBezTo>
                  <a:close/>
                  <a:moveTo>
                    <a:pt x="2765" y="1"/>
                  </a:moveTo>
                  <a:cubicBezTo>
                    <a:pt x="2765" y="139"/>
                    <a:pt x="2765" y="139"/>
                    <a:pt x="2592" y="139"/>
                  </a:cubicBezTo>
                  <a:lnTo>
                    <a:pt x="2454" y="139"/>
                  </a:lnTo>
                  <a:cubicBezTo>
                    <a:pt x="2178" y="450"/>
                    <a:pt x="1901" y="589"/>
                    <a:pt x="1590" y="865"/>
                  </a:cubicBezTo>
                  <a:cubicBezTo>
                    <a:pt x="1037" y="1453"/>
                    <a:pt x="449" y="1867"/>
                    <a:pt x="0" y="2455"/>
                  </a:cubicBezTo>
                  <a:cubicBezTo>
                    <a:pt x="311" y="2732"/>
                    <a:pt x="726" y="3181"/>
                    <a:pt x="1175" y="3457"/>
                  </a:cubicBezTo>
                  <a:cubicBezTo>
                    <a:pt x="1901" y="3907"/>
                    <a:pt x="2765" y="4322"/>
                    <a:pt x="3457" y="4633"/>
                  </a:cubicBezTo>
                  <a:cubicBezTo>
                    <a:pt x="4321" y="3907"/>
                    <a:pt x="5185" y="3181"/>
                    <a:pt x="5911" y="2317"/>
                  </a:cubicBezTo>
                  <a:cubicBezTo>
                    <a:pt x="5185" y="1729"/>
                    <a:pt x="4493" y="1003"/>
                    <a:pt x="3629" y="589"/>
                  </a:cubicBezTo>
                  <a:cubicBezTo>
                    <a:pt x="3318" y="312"/>
                    <a:pt x="3042" y="139"/>
                    <a:pt x="2765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3262118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3282611" y="4218617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cubicBezTo>
                    <a:pt x="1003" y="865"/>
                    <a:pt x="2143" y="1418"/>
                    <a:pt x="3319" y="2143"/>
                  </a:cubicBezTo>
                  <a:lnTo>
                    <a:pt x="3319" y="1867"/>
                  </a:lnTo>
                  <a:cubicBezTo>
                    <a:pt x="2593" y="1590"/>
                    <a:pt x="1867" y="1141"/>
                    <a:pt x="1141" y="726"/>
                  </a:cubicBezTo>
                  <a:cubicBezTo>
                    <a:pt x="726" y="553"/>
                    <a:pt x="415" y="277"/>
                    <a:pt x="13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3285089" y="4154051"/>
              <a:ext cx="108658" cy="85077"/>
            </a:xfrm>
            <a:custGeom>
              <a:avLst/>
              <a:gdLst/>
              <a:ahLst/>
              <a:cxnLst/>
              <a:rect l="l" t="t" r="r" b="b"/>
              <a:pathLst>
                <a:path w="6050" h="4737" extrusionOk="0">
                  <a:moveTo>
                    <a:pt x="2385" y="2283"/>
                  </a:moveTo>
                  <a:lnTo>
                    <a:pt x="2385" y="2283"/>
                  </a:lnTo>
                  <a:cubicBezTo>
                    <a:pt x="2316" y="2288"/>
                    <a:pt x="2316" y="2311"/>
                    <a:pt x="2316" y="2420"/>
                  </a:cubicBezTo>
                  <a:cubicBezTo>
                    <a:pt x="2339" y="2374"/>
                    <a:pt x="2362" y="2328"/>
                    <a:pt x="2385" y="2283"/>
                  </a:cubicBezTo>
                  <a:close/>
                  <a:moveTo>
                    <a:pt x="2593" y="1280"/>
                  </a:moveTo>
                  <a:cubicBezTo>
                    <a:pt x="2731" y="1418"/>
                    <a:pt x="2731" y="1556"/>
                    <a:pt x="2731" y="1729"/>
                  </a:cubicBezTo>
                  <a:cubicBezTo>
                    <a:pt x="2616" y="1844"/>
                    <a:pt x="2501" y="2056"/>
                    <a:pt x="2385" y="2283"/>
                  </a:cubicBezTo>
                  <a:lnTo>
                    <a:pt x="2385" y="2283"/>
                  </a:lnTo>
                  <a:cubicBezTo>
                    <a:pt x="2403" y="2282"/>
                    <a:pt x="2426" y="2282"/>
                    <a:pt x="2455" y="2282"/>
                  </a:cubicBezTo>
                  <a:cubicBezTo>
                    <a:pt x="2593" y="2144"/>
                    <a:pt x="2593" y="2005"/>
                    <a:pt x="2869" y="2005"/>
                  </a:cubicBezTo>
                  <a:cubicBezTo>
                    <a:pt x="2869" y="2005"/>
                    <a:pt x="3042" y="1867"/>
                    <a:pt x="3181" y="1867"/>
                  </a:cubicBezTo>
                  <a:lnTo>
                    <a:pt x="3319" y="1867"/>
                  </a:lnTo>
                  <a:cubicBezTo>
                    <a:pt x="3319" y="1867"/>
                    <a:pt x="3457" y="1867"/>
                    <a:pt x="3595" y="2005"/>
                  </a:cubicBezTo>
                  <a:cubicBezTo>
                    <a:pt x="3734" y="2005"/>
                    <a:pt x="3906" y="2144"/>
                    <a:pt x="3906" y="2282"/>
                  </a:cubicBezTo>
                  <a:cubicBezTo>
                    <a:pt x="4045" y="2282"/>
                    <a:pt x="4045" y="2420"/>
                    <a:pt x="4183" y="2593"/>
                  </a:cubicBezTo>
                  <a:cubicBezTo>
                    <a:pt x="4183" y="2731"/>
                    <a:pt x="4183" y="2870"/>
                    <a:pt x="4045" y="3008"/>
                  </a:cubicBezTo>
                  <a:cubicBezTo>
                    <a:pt x="4045" y="3008"/>
                    <a:pt x="4045" y="3146"/>
                    <a:pt x="3906" y="3146"/>
                  </a:cubicBezTo>
                  <a:cubicBezTo>
                    <a:pt x="3906" y="3284"/>
                    <a:pt x="3906" y="3284"/>
                    <a:pt x="3734" y="3457"/>
                  </a:cubicBezTo>
                  <a:lnTo>
                    <a:pt x="3595" y="3457"/>
                  </a:lnTo>
                  <a:cubicBezTo>
                    <a:pt x="3457" y="3457"/>
                    <a:pt x="3457" y="3457"/>
                    <a:pt x="3319" y="3284"/>
                  </a:cubicBezTo>
                  <a:lnTo>
                    <a:pt x="3319" y="3146"/>
                  </a:lnTo>
                  <a:cubicBezTo>
                    <a:pt x="3319" y="3008"/>
                    <a:pt x="3319" y="3008"/>
                    <a:pt x="3457" y="2870"/>
                  </a:cubicBezTo>
                  <a:lnTo>
                    <a:pt x="3457" y="2731"/>
                  </a:lnTo>
                  <a:lnTo>
                    <a:pt x="3595" y="2731"/>
                  </a:lnTo>
                  <a:lnTo>
                    <a:pt x="3457" y="2593"/>
                  </a:lnTo>
                  <a:cubicBezTo>
                    <a:pt x="3457" y="2593"/>
                    <a:pt x="3319" y="2593"/>
                    <a:pt x="3319" y="2420"/>
                  </a:cubicBezTo>
                  <a:lnTo>
                    <a:pt x="3181" y="2420"/>
                  </a:lnTo>
                  <a:lnTo>
                    <a:pt x="3042" y="2593"/>
                  </a:lnTo>
                  <a:lnTo>
                    <a:pt x="2869" y="2593"/>
                  </a:lnTo>
                  <a:lnTo>
                    <a:pt x="2869" y="2731"/>
                  </a:lnTo>
                  <a:cubicBezTo>
                    <a:pt x="2731" y="2731"/>
                    <a:pt x="2731" y="2870"/>
                    <a:pt x="2731" y="2870"/>
                  </a:cubicBezTo>
                  <a:lnTo>
                    <a:pt x="2593" y="2870"/>
                  </a:lnTo>
                  <a:cubicBezTo>
                    <a:pt x="2593" y="3008"/>
                    <a:pt x="2593" y="3146"/>
                    <a:pt x="2455" y="3146"/>
                  </a:cubicBezTo>
                  <a:cubicBezTo>
                    <a:pt x="2316" y="3146"/>
                    <a:pt x="2316" y="3146"/>
                    <a:pt x="2178" y="3008"/>
                  </a:cubicBezTo>
                  <a:cubicBezTo>
                    <a:pt x="2005" y="3008"/>
                    <a:pt x="1867" y="2870"/>
                    <a:pt x="1729" y="2731"/>
                  </a:cubicBezTo>
                  <a:cubicBezTo>
                    <a:pt x="1729" y="2593"/>
                    <a:pt x="1729" y="2593"/>
                    <a:pt x="1591" y="2593"/>
                  </a:cubicBezTo>
                  <a:lnTo>
                    <a:pt x="1591" y="2282"/>
                  </a:lnTo>
                  <a:cubicBezTo>
                    <a:pt x="1867" y="2005"/>
                    <a:pt x="2005" y="1729"/>
                    <a:pt x="2178" y="1418"/>
                  </a:cubicBezTo>
                  <a:cubicBezTo>
                    <a:pt x="2316" y="1280"/>
                    <a:pt x="2316" y="1280"/>
                    <a:pt x="2455" y="1280"/>
                  </a:cubicBezTo>
                  <a:close/>
                  <a:moveTo>
                    <a:pt x="2731" y="1"/>
                  </a:moveTo>
                  <a:cubicBezTo>
                    <a:pt x="2731" y="139"/>
                    <a:pt x="2731" y="139"/>
                    <a:pt x="2593" y="139"/>
                  </a:cubicBezTo>
                  <a:lnTo>
                    <a:pt x="2593" y="277"/>
                  </a:lnTo>
                  <a:cubicBezTo>
                    <a:pt x="2178" y="415"/>
                    <a:pt x="1867" y="692"/>
                    <a:pt x="1591" y="1003"/>
                  </a:cubicBezTo>
                  <a:cubicBezTo>
                    <a:pt x="1003" y="1418"/>
                    <a:pt x="588" y="2005"/>
                    <a:pt x="1" y="2420"/>
                  </a:cubicBezTo>
                  <a:cubicBezTo>
                    <a:pt x="277" y="2870"/>
                    <a:pt x="726" y="3146"/>
                    <a:pt x="1141" y="3457"/>
                  </a:cubicBezTo>
                  <a:cubicBezTo>
                    <a:pt x="2005" y="3872"/>
                    <a:pt x="2731" y="4321"/>
                    <a:pt x="3595" y="4736"/>
                  </a:cubicBezTo>
                  <a:cubicBezTo>
                    <a:pt x="4321" y="3872"/>
                    <a:pt x="5185" y="3146"/>
                    <a:pt x="6049" y="2420"/>
                  </a:cubicBezTo>
                  <a:cubicBezTo>
                    <a:pt x="5185" y="1729"/>
                    <a:pt x="4459" y="1141"/>
                    <a:pt x="3595" y="554"/>
                  </a:cubicBezTo>
                  <a:cubicBezTo>
                    <a:pt x="3319" y="415"/>
                    <a:pt x="3042" y="277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3411725" y="4192539"/>
              <a:ext cx="2514" cy="18032"/>
            </a:xfrm>
            <a:custGeom>
              <a:avLst/>
              <a:gdLst/>
              <a:ahLst/>
              <a:cxnLst/>
              <a:rect l="l" t="t" r="r" b="b"/>
              <a:pathLst>
                <a:path w="140" h="1004" extrusionOk="0">
                  <a:moveTo>
                    <a:pt x="1" y="1"/>
                  </a:moveTo>
                  <a:lnTo>
                    <a:pt x="1" y="277"/>
                  </a:lnTo>
                  <a:lnTo>
                    <a:pt x="1" y="450"/>
                  </a:lnTo>
                  <a:cubicBezTo>
                    <a:pt x="139" y="277"/>
                    <a:pt x="1" y="139"/>
                    <a:pt x="1" y="1"/>
                  </a:cubicBezTo>
                  <a:close/>
                  <a:moveTo>
                    <a:pt x="1" y="450"/>
                  </a:moveTo>
                  <a:lnTo>
                    <a:pt x="1" y="1003"/>
                  </a:lnTo>
                  <a:lnTo>
                    <a:pt x="139" y="865"/>
                  </a:lnTo>
                  <a:cubicBezTo>
                    <a:pt x="139" y="727"/>
                    <a:pt x="139" y="588"/>
                    <a:pt x="1" y="45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3357720" y="4213031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cubicBezTo>
                    <a:pt x="2005" y="173"/>
                    <a:pt x="1867" y="311"/>
                    <a:pt x="1867" y="450"/>
                  </a:cubicBezTo>
                  <a:cubicBezTo>
                    <a:pt x="1141" y="864"/>
                    <a:pt x="554" y="1452"/>
                    <a:pt x="139" y="2040"/>
                  </a:cubicBezTo>
                  <a:lnTo>
                    <a:pt x="1" y="2178"/>
                  </a:lnTo>
                  <a:cubicBezTo>
                    <a:pt x="1" y="2316"/>
                    <a:pt x="1" y="2454"/>
                    <a:pt x="139" y="2593"/>
                  </a:cubicBezTo>
                  <a:cubicBezTo>
                    <a:pt x="277" y="2593"/>
                    <a:pt x="415" y="2454"/>
                    <a:pt x="554" y="2316"/>
                  </a:cubicBezTo>
                  <a:cubicBezTo>
                    <a:pt x="865" y="1901"/>
                    <a:pt x="1280" y="1452"/>
                    <a:pt x="1867" y="1037"/>
                  </a:cubicBezTo>
                  <a:lnTo>
                    <a:pt x="1867" y="864"/>
                  </a:lnTo>
                  <a:cubicBezTo>
                    <a:pt x="2005" y="864"/>
                    <a:pt x="2144" y="726"/>
                    <a:pt x="2144" y="58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3450842" y="4265169"/>
              <a:ext cx="13057" cy="1305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277"/>
                    <a:pt x="0" y="277"/>
                    <a:pt x="0" y="416"/>
                  </a:cubicBezTo>
                  <a:lnTo>
                    <a:pt x="0" y="554"/>
                  </a:lnTo>
                  <a:lnTo>
                    <a:pt x="139" y="554"/>
                  </a:lnTo>
                  <a:lnTo>
                    <a:pt x="139" y="727"/>
                  </a:lnTo>
                  <a:lnTo>
                    <a:pt x="415" y="727"/>
                  </a:lnTo>
                  <a:lnTo>
                    <a:pt x="553" y="554"/>
                  </a:lnTo>
                  <a:cubicBezTo>
                    <a:pt x="553" y="554"/>
                    <a:pt x="726" y="554"/>
                    <a:pt x="726" y="416"/>
                  </a:cubicBezTo>
                  <a:lnTo>
                    <a:pt x="726" y="277"/>
                  </a:lnTo>
                  <a:lnTo>
                    <a:pt x="726" y="139"/>
                  </a:lnTo>
                  <a:lnTo>
                    <a:pt x="553" y="139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3411725" y="4236613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731" y="1003"/>
                  </a:moveTo>
                  <a:cubicBezTo>
                    <a:pt x="3043" y="1141"/>
                    <a:pt x="3181" y="1280"/>
                    <a:pt x="3319" y="1453"/>
                  </a:cubicBezTo>
                  <a:cubicBezTo>
                    <a:pt x="3319" y="1591"/>
                    <a:pt x="3457" y="1591"/>
                    <a:pt x="3457" y="1729"/>
                  </a:cubicBezTo>
                  <a:lnTo>
                    <a:pt x="3457" y="1867"/>
                  </a:lnTo>
                  <a:cubicBezTo>
                    <a:pt x="3596" y="1729"/>
                    <a:pt x="3596" y="1729"/>
                    <a:pt x="3768" y="1729"/>
                  </a:cubicBezTo>
                  <a:cubicBezTo>
                    <a:pt x="3907" y="1729"/>
                    <a:pt x="4183" y="1867"/>
                    <a:pt x="4321" y="2006"/>
                  </a:cubicBezTo>
                  <a:cubicBezTo>
                    <a:pt x="4460" y="2317"/>
                    <a:pt x="4633" y="2731"/>
                    <a:pt x="4321" y="3008"/>
                  </a:cubicBezTo>
                  <a:cubicBezTo>
                    <a:pt x="4214" y="3357"/>
                    <a:pt x="3836" y="3685"/>
                    <a:pt x="3478" y="3685"/>
                  </a:cubicBezTo>
                  <a:cubicBezTo>
                    <a:pt x="3375" y="3685"/>
                    <a:pt x="3274" y="3657"/>
                    <a:pt x="3181" y="3596"/>
                  </a:cubicBezTo>
                  <a:cubicBezTo>
                    <a:pt x="3043" y="3596"/>
                    <a:pt x="2904" y="3457"/>
                    <a:pt x="2904" y="3457"/>
                  </a:cubicBezTo>
                  <a:cubicBezTo>
                    <a:pt x="2731" y="3319"/>
                    <a:pt x="2731" y="3181"/>
                    <a:pt x="2731" y="3008"/>
                  </a:cubicBezTo>
                  <a:lnTo>
                    <a:pt x="2731" y="2870"/>
                  </a:lnTo>
                  <a:lnTo>
                    <a:pt x="2178" y="2870"/>
                  </a:lnTo>
                  <a:cubicBezTo>
                    <a:pt x="2040" y="2870"/>
                    <a:pt x="2040" y="2731"/>
                    <a:pt x="1867" y="2731"/>
                  </a:cubicBezTo>
                  <a:cubicBezTo>
                    <a:pt x="1729" y="2593"/>
                    <a:pt x="1729" y="2455"/>
                    <a:pt x="1591" y="2317"/>
                  </a:cubicBezTo>
                  <a:cubicBezTo>
                    <a:pt x="1591" y="1867"/>
                    <a:pt x="1729" y="1453"/>
                    <a:pt x="2178" y="1141"/>
                  </a:cubicBezTo>
                  <a:lnTo>
                    <a:pt x="2455" y="1141"/>
                  </a:lnTo>
                  <a:lnTo>
                    <a:pt x="2455" y="1003"/>
                  </a:lnTo>
                  <a:close/>
                  <a:moveTo>
                    <a:pt x="2731" y="1"/>
                  </a:moveTo>
                  <a:cubicBezTo>
                    <a:pt x="2731" y="1"/>
                    <a:pt x="2731" y="139"/>
                    <a:pt x="2593" y="139"/>
                  </a:cubicBezTo>
                  <a:cubicBezTo>
                    <a:pt x="2178" y="416"/>
                    <a:pt x="1867" y="588"/>
                    <a:pt x="1591" y="865"/>
                  </a:cubicBezTo>
                  <a:cubicBezTo>
                    <a:pt x="1003" y="1453"/>
                    <a:pt x="588" y="1867"/>
                    <a:pt x="1" y="2455"/>
                  </a:cubicBezTo>
                  <a:cubicBezTo>
                    <a:pt x="312" y="2731"/>
                    <a:pt x="727" y="3181"/>
                    <a:pt x="1176" y="3457"/>
                  </a:cubicBezTo>
                  <a:cubicBezTo>
                    <a:pt x="2040" y="3872"/>
                    <a:pt x="2731" y="4321"/>
                    <a:pt x="3596" y="4598"/>
                  </a:cubicBezTo>
                  <a:cubicBezTo>
                    <a:pt x="4321" y="3872"/>
                    <a:pt x="5186" y="3181"/>
                    <a:pt x="6050" y="2317"/>
                  </a:cubicBezTo>
                  <a:cubicBezTo>
                    <a:pt x="5186" y="1729"/>
                    <a:pt x="4460" y="1003"/>
                    <a:pt x="3596" y="588"/>
                  </a:cubicBezTo>
                  <a:cubicBezTo>
                    <a:pt x="3319" y="277"/>
                    <a:pt x="3043" y="139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3471335" y="4278208"/>
              <a:ext cx="10560" cy="15535"/>
            </a:xfrm>
            <a:custGeom>
              <a:avLst/>
              <a:gdLst/>
              <a:ahLst/>
              <a:cxnLst/>
              <a:rect l="l" t="t" r="r" b="b"/>
              <a:pathLst>
                <a:path w="588" h="865" extrusionOk="0">
                  <a:moveTo>
                    <a:pt x="277" y="1"/>
                  </a:moveTo>
                  <a:lnTo>
                    <a:pt x="277" y="139"/>
                  </a:lnTo>
                  <a:lnTo>
                    <a:pt x="138" y="139"/>
                  </a:lnTo>
                  <a:lnTo>
                    <a:pt x="138" y="277"/>
                  </a:lnTo>
                  <a:cubicBezTo>
                    <a:pt x="0" y="415"/>
                    <a:pt x="0" y="415"/>
                    <a:pt x="0" y="554"/>
                  </a:cubicBezTo>
                  <a:lnTo>
                    <a:pt x="0" y="692"/>
                  </a:lnTo>
                  <a:cubicBezTo>
                    <a:pt x="0" y="865"/>
                    <a:pt x="0" y="865"/>
                    <a:pt x="138" y="865"/>
                  </a:cubicBezTo>
                  <a:cubicBezTo>
                    <a:pt x="277" y="865"/>
                    <a:pt x="277" y="692"/>
                    <a:pt x="277" y="692"/>
                  </a:cubicBezTo>
                  <a:cubicBezTo>
                    <a:pt x="277" y="692"/>
                    <a:pt x="449" y="692"/>
                    <a:pt x="449" y="554"/>
                  </a:cubicBezTo>
                  <a:lnTo>
                    <a:pt x="588" y="554"/>
                  </a:lnTo>
                  <a:lnTo>
                    <a:pt x="588" y="415"/>
                  </a:lnTo>
                  <a:lnTo>
                    <a:pt x="588" y="277"/>
                  </a:lnTo>
                  <a:lnTo>
                    <a:pt x="588" y="139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3409247" y="4301179"/>
              <a:ext cx="59609" cy="41613"/>
            </a:xfrm>
            <a:custGeom>
              <a:avLst/>
              <a:gdLst/>
              <a:ahLst/>
              <a:cxnLst/>
              <a:rect l="l" t="t" r="r" b="b"/>
              <a:pathLst>
                <a:path w="3319" h="2317" extrusionOk="0">
                  <a:moveTo>
                    <a:pt x="1" y="1"/>
                  </a:moveTo>
                  <a:lnTo>
                    <a:pt x="1" y="277"/>
                  </a:lnTo>
                  <a:cubicBezTo>
                    <a:pt x="1003" y="1003"/>
                    <a:pt x="2178" y="1591"/>
                    <a:pt x="3181" y="2316"/>
                  </a:cubicBezTo>
                  <a:lnTo>
                    <a:pt x="3319" y="2316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726" y="450"/>
                    <a:pt x="450" y="277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3484355" y="4296222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lnTo>
                    <a:pt x="1867" y="277"/>
                  </a:lnTo>
                  <a:cubicBezTo>
                    <a:pt x="1142" y="864"/>
                    <a:pt x="589" y="1417"/>
                    <a:pt x="139" y="2005"/>
                  </a:cubicBezTo>
                  <a:lnTo>
                    <a:pt x="1" y="2005"/>
                  </a:lnTo>
                  <a:lnTo>
                    <a:pt x="1" y="2143"/>
                  </a:lnTo>
                  <a:cubicBezTo>
                    <a:pt x="1" y="2281"/>
                    <a:pt x="1" y="2454"/>
                    <a:pt x="139" y="2592"/>
                  </a:cubicBezTo>
                  <a:cubicBezTo>
                    <a:pt x="139" y="2592"/>
                    <a:pt x="277" y="2454"/>
                    <a:pt x="416" y="2454"/>
                  </a:cubicBezTo>
                  <a:cubicBezTo>
                    <a:pt x="727" y="1867"/>
                    <a:pt x="1142" y="1417"/>
                    <a:pt x="1591" y="1002"/>
                  </a:cubicBezTo>
                  <a:lnTo>
                    <a:pt x="1729" y="1002"/>
                  </a:lnTo>
                  <a:cubicBezTo>
                    <a:pt x="1867" y="864"/>
                    <a:pt x="2006" y="726"/>
                    <a:pt x="2144" y="553"/>
                  </a:cubicBezTo>
                  <a:lnTo>
                    <a:pt x="2144" y="415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3479399" y="42782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3471335" y="4293726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3479399" y="427820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8"/>
            <p:cNvSpPr/>
            <p:nvPr/>
          </p:nvSpPr>
          <p:spPr>
            <a:xfrm>
              <a:off x="3471335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3243494" y="395726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1"/>
                  </a:moveTo>
                  <a:cubicBezTo>
                    <a:pt x="2040" y="139"/>
                    <a:pt x="1902" y="277"/>
                    <a:pt x="1729" y="415"/>
                  </a:cubicBezTo>
                  <a:lnTo>
                    <a:pt x="1729" y="277"/>
                  </a:lnTo>
                  <a:lnTo>
                    <a:pt x="1" y="2005"/>
                  </a:lnTo>
                  <a:lnTo>
                    <a:pt x="1" y="2144"/>
                  </a:lnTo>
                  <a:lnTo>
                    <a:pt x="1" y="2455"/>
                  </a:lnTo>
                  <a:cubicBezTo>
                    <a:pt x="450" y="1867"/>
                    <a:pt x="865" y="1452"/>
                    <a:pt x="1314" y="1003"/>
                  </a:cubicBezTo>
                  <a:cubicBezTo>
                    <a:pt x="1591" y="726"/>
                    <a:pt x="1902" y="415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3168996" y="3897672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3457" y="1729"/>
                  </a:moveTo>
                  <a:cubicBezTo>
                    <a:pt x="3457" y="1867"/>
                    <a:pt x="3596" y="1867"/>
                    <a:pt x="3596" y="2005"/>
                  </a:cubicBezTo>
                  <a:cubicBezTo>
                    <a:pt x="3596" y="2005"/>
                    <a:pt x="3596" y="2178"/>
                    <a:pt x="3457" y="2178"/>
                  </a:cubicBezTo>
                  <a:cubicBezTo>
                    <a:pt x="3457" y="2316"/>
                    <a:pt x="3285" y="2316"/>
                    <a:pt x="3285" y="2454"/>
                  </a:cubicBezTo>
                  <a:cubicBezTo>
                    <a:pt x="3457" y="2454"/>
                    <a:pt x="3457" y="2593"/>
                    <a:pt x="3596" y="2593"/>
                  </a:cubicBezTo>
                  <a:cubicBezTo>
                    <a:pt x="3596" y="2593"/>
                    <a:pt x="3734" y="2731"/>
                    <a:pt x="3734" y="2869"/>
                  </a:cubicBezTo>
                  <a:lnTo>
                    <a:pt x="3734" y="3042"/>
                  </a:lnTo>
                  <a:cubicBezTo>
                    <a:pt x="3596" y="3042"/>
                    <a:pt x="3596" y="3180"/>
                    <a:pt x="3457" y="3180"/>
                  </a:cubicBezTo>
                  <a:lnTo>
                    <a:pt x="3285" y="3180"/>
                  </a:lnTo>
                  <a:cubicBezTo>
                    <a:pt x="3146" y="3042"/>
                    <a:pt x="3008" y="3042"/>
                    <a:pt x="3008" y="2869"/>
                  </a:cubicBezTo>
                  <a:cubicBezTo>
                    <a:pt x="2870" y="3042"/>
                    <a:pt x="2870" y="3042"/>
                    <a:pt x="2732" y="3180"/>
                  </a:cubicBezTo>
                  <a:cubicBezTo>
                    <a:pt x="2732" y="3249"/>
                    <a:pt x="2697" y="3284"/>
                    <a:pt x="2641" y="3284"/>
                  </a:cubicBezTo>
                  <a:cubicBezTo>
                    <a:pt x="2585" y="3284"/>
                    <a:pt x="2507" y="3249"/>
                    <a:pt x="2420" y="3180"/>
                  </a:cubicBezTo>
                  <a:cubicBezTo>
                    <a:pt x="2282" y="3180"/>
                    <a:pt x="2282" y="2869"/>
                    <a:pt x="2282" y="2731"/>
                  </a:cubicBezTo>
                  <a:lnTo>
                    <a:pt x="2420" y="2593"/>
                  </a:lnTo>
                  <a:cubicBezTo>
                    <a:pt x="2282" y="2454"/>
                    <a:pt x="2282" y="2454"/>
                    <a:pt x="2144" y="2316"/>
                  </a:cubicBezTo>
                  <a:cubicBezTo>
                    <a:pt x="2006" y="2316"/>
                    <a:pt x="2006" y="2178"/>
                    <a:pt x="2006" y="2178"/>
                  </a:cubicBezTo>
                  <a:lnTo>
                    <a:pt x="2006" y="1867"/>
                  </a:lnTo>
                  <a:cubicBezTo>
                    <a:pt x="2144" y="1867"/>
                    <a:pt x="2144" y="1729"/>
                    <a:pt x="2282" y="1729"/>
                  </a:cubicBezTo>
                  <a:cubicBezTo>
                    <a:pt x="2282" y="1729"/>
                    <a:pt x="2420" y="1729"/>
                    <a:pt x="2420" y="1867"/>
                  </a:cubicBezTo>
                  <a:cubicBezTo>
                    <a:pt x="2593" y="1867"/>
                    <a:pt x="2732" y="2005"/>
                    <a:pt x="2870" y="2178"/>
                  </a:cubicBezTo>
                  <a:cubicBezTo>
                    <a:pt x="2870" y="2005"/>
                    <a:pt x="2870" y="1867"/>
                    <a:pt x="3008" y="1867"/>
                  </a:cubicBezTo>
                  <a:cubicBezTo>
                    <a:pt x="3008" y="1729"/>
                    <a:pt x="3146" y="1729"/>
                    <a:pt x="3146" y="1729"/>
                  </a:cubicBezTo>
                  <a:close/>
                  <a:moveTo>
                    <a:pt x="2870" y="0"/>
                  </a:moveTo>
                  <a:cubicBezTo>
                    <a:pt x="2870" y="139"/>
                    <a:pt x="2732" y="139"/>
                    <a:pt x="2732" y="139"/>
                  </a:cubicBezTo>
                  <a:lnTo>
                    <a:pt x="2593" y="139"/>
                  </a:lnTo>
                  <a:cubicBezTo>
                    <a:pt x="2282" y="450"/>
                    <a:pt x="2006" y="588"/>
                    <a:pt x="1556" y="864"/>
                  </a:cubicBezTo>
                  <a:cubicBezTo>
                    <a:pt x="1142" y="1452"/>
                    <a:pt x="554" y="2005"/>
                    <a:pt x="1" y="2454"/>
                  </a:cubicBezTo>
                  <a:cubicBezTo>
                    <a:pt x="416" y="2869"/>
                    <a:pt x="865" y="3180"/>
                    <a:pt x="1280" y="3457"/>
                  </a:cubicBezTo>
                  <a:cubicBezTo>
                    <a:pt x="2006" y="3906"/>
                    <a:pt x="2870" y="4321"/>
                    <a:pt x="3596" y="4770"/>
                  </a:cubicBezTo>
                  <a:lnTo>
                    <a:pt x="6050" y="2316"/>
                  </a:lnTo>
                  <a:cubicBezTo>
                    <a:pt x="5324" y="1729"/>
                    <a:pt x="4598" y="1141"/>
                    <a:pt x="3734" y="588"/>
                  </a:cubicBezTo>
                  <a:cubicBezTo>
                    <a:pt x="3457" y="450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3168996" y="3962238"/>
              <a:ext cx="58999" cy="41595"/>
            </a:xfrm>
            <a:custGeom>
              <a:avLst/>
              <a:gdLst/>
              <a:ahLst/>
              <a:cxnLst/>
              <a:rect l="l" t="t" r="r" b="b"/>
              <a:pathLst>
                <a:path w="3285" h="2316" extrusionOk="0">
                  <a:moveTo>
                    <a:pt x="1" y="0"/>
                  </a:moveTo>
                  <a:lnTo>
                    <a:pt x="1" y="449"/>
                  </a:lnTo>
                  <a:cubicBezTo>
                    <a:pt x="416" y="726"/>
                    <a:pt x="865" y="1002"/>
                    <a:pt x="1280" y="1314"/>
                  </a:cubicBezTo>
                  <a:cubicBezTo>
                    <a:pt x="1729" y="1590"/>
                    <a:pt x="2282" y="1867"/>
                    <a:pt x="2870" y="2316"/>
                  </a:cubicBezTo>
                  <a:lnTo>
                    <a:pt x="3285" y="2316"/>
                  </a:lnTo>
                  <a:lnTo>
                    <a:pt x="3285" y="1867"/>
                  </a:lnTo>
                  <a:cubicBezTo>
                    <a:pt x="2593" y="1590"/>
                    <a:pt x="1729" y="1175"/>
                    <a:pt x="1003" y="726"/>
                  </a:cubicBezTo>
                  <a:cubicBezTo>
                    <a:pt x="692" y="588"/>
                    <a:pt x="416" y="311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3370758" y="4039825"/>
              <a:ext cx="38506" cy="41613"/>
            </a:xfrm>
            <a:custGeom>
              <a:avLst/>
              <a:gdLst/>
              <a:ahLst/>
              <a:cxnLst/>
              <a:rect l="l" t="t" r="r" b="b"/>
              <a:pathLst>
                <a:path w="2144" h="2317" extrusionOk="0">
                  <a:moveTo>
                    <a:pt x="2144" y="1"/>
                  </a:moveTo>
                  <a:cubicBezTo>
                    <a:pt x="2005" y="139"/>
                    <a:pt x="1867" y="139"/>
                    <a:pt x="1729" y="312"/>
                  </a:cubicBezTo>
                  <a:lnTo>
                    <a:pt x="1" y="2040"/>
                  </a:lnTo>
                  <a:lnTo>
                    <a:pt x="1" y="2317"/>
                  </a:lnTo>
                  <a:cubicBezTo>
                    <a:pt x="277" y="1867"/>
                    <a:pt x="692" y="1452"/>
                    <a:pt x="1141" y="1176"/>
                  </a:cubicBezTo>
                  <a:lnTo>
                    <a:pt x="1003" y="1176"/>
                  </a:lnTo>
                  <a:cubicBezTo>
                    <a:pt x="1003" y="1176"/>
                    <a:pt x="1141" y="1176"/>
                    <a:pt x="1141" y="1003"/>
                  </a:cubicBezTo>
                  <a:cubicBezTo>
                    <a:pt x="1418" y="727"/>
                    <a:pt x="1867" y="450"/>
                    <a:pt x="2144" y="139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3295650" y="4045411"/>
              <a:ext cx="59609" cy="41003"/>
            </a:xfrm>
            <a:custGeom>
              <a:avLst/>
              <a:gdLst/>
              <a:ahLst/>
              <a:cxnLst/>
              <a:rect l="l" t="t" r="r" b="b"/>
              <a:pathLst>
                <a:path w="3319" h="2283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692"/>
                    <a:pt x="1141" y="1280"/>
                    <a:pt x="1867" y="1556"/>
                  </a:cubicBezTo>
                  <a:cubicBezTo>
                    <a:pt x="2281" y="1867"/>
                    <a:pt x="2593" y="2144"/>
                    <a:pt x="3007" y="2282"/>
                  </a:cubicBezTo>
                  <a:lnTo>
                    <a:pt x="3318" y="2282"/>
                  </a:lnTo>
                  <a:lnTo>
                    <a:pt x="3318" y="1867"/>
                  </a:lnTo>
                  <a:cubicBezTo>
                    <a:pt x="2593" y="1418"/>
                    <a:pt x="1728" y="1141"/>
                    <a:pt x="1141" y="692"/>
                  </a:cubicBezTo>
                  <a:cubicBezTo>
                    <a:pt x="726" y="416"/>
                    <a:pt x="415" y="277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3336617" y="401437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3295650" y="3980234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2454" y="1314"/>
                  </a:moveTo>
                  <a:cubicBezTo>
                    <a:pt x="2593" y="1314"/>
                    <a:pt x="2731" y="1314"/>
                    <a:pt x="2869" y="1452"/>
                  </a:cubicBezTo>
                  <a:cubicBezTo>
                    <a:pt x="2869" y="1452"/>
                    <a:pt x="3007" y="1590"/>
                    <a:pt x="3007" y="1729"/>
                  </a:cubicBezTo>
                  <a:lnTo>
                    <a:pt x="3318" y="1729"/>
                  </a:lnTo>
                  <a:cubicBezTo>
                    <a:pt x="3457" y="1660"/>
                    <a:pt x="3595" y="1625"/>
                    <a:pt x="3716" y="1625"/>
                  </a:cubicBezTo>
                  <a:cubicBezTo>
                    <a:pt x="3837" y="1625"/>
                    <a:pt x="3941" y="1660"/>
                    <a:pt x="4010" y="1729"/>
                  </a:cubicBezTo>
                  <a:lnTo>
                    <a:pt x="4321" y="2040"/>
                  </a:lnTo>
                  <a:cubicBezTo>
                    <a:pt x="4459" y="2178"/>
                    <a:pt x="4459" y="2316"/>
                    <a:pt x="4459" y="2455"/>
                  </a:cubicBezTo>
                  <a:cubicBezTo>
                    <a:pt x="4459" y="2904"/>
                    <a:pt x="4183" y="3180"/>
                    <a:pt x="4010" y="3457"/>
                  </a:cubicBezTo>
                  <a:cubicBezTo>
                    <a:pt x="3941" y="3543"/>
                    <a:pt x="3871" y="3587"/>
                    <a:pt x="3802" y="3587"/>
                  </a:cubicBezTo>
                  <a:cubicBezTo>
                    <a:pt x="3733" y="3587"/>
                    <a:pt x="3664" y="3543"/>
                    <a:pt x="3595" y="3457"/>
                  </a:cubicBezTo>
                  <a:cubicBezTo>
                    <a:pt x="3457" y="3457"/>
                    <a:pt x="3457" y="3180"/>
                    <a:pt x="3595" y="3042"/>
                  </a:cubicBezTo>
                  <a:cubicBezTo>
                    <a:pt x="3595" y="3042"/>
                    <a:pt x="3733" y="2904"/>
                    <a:pt x="3733" y="2766"/>
                  </a:cubicBezTo>
                  <a:cubicBezTo>
                    <a:pt x="3733" y="2766"/>
                    <a:pt x="3733" y="2593"/>
                    <a:pt x="3871" y="2593"/>
                  </a:cubicBezTo>
                  <a:lnTo>
                    <a:pt x="3871" y="2455"/>
                  </a:lnTo>
                  <a:lnTo>
                    <a:pt x="3871" y="2316"/>
                  </a:lnTo>
                  <a:lnTo>
                    <a:pt x="3733" y="2316"/>
                  </a:lnTo>
                  <a:lnTo>
                    <a:pt x="3733" y="2178"/>
                  </a:lnTo>
                  <a:lnTo>
                    <a:pt x="3595" y="2178"/>
                  </a:lnTo>
                  <a:lnTo>
                    <a:pt x="3457" y="2316"/>
                  </a:lnTo>
                  <a:cubicBezTo>
                    <a:pt x="3318" y="2316"/>
                    <a:pt x="3318" y="2455"/>
                    <a:pt x="3318" y="2455"/>
                  </a:cubicBezTo>
                  <a:lnTo>
                    <a:pt x="3318" y="2593"/>
                  </a:lnTo>
                  <a:cubicBezTo>
                    <a:pt x="3146" y="2766"/>
                    <a:pt x="3007" y="2766"/>
                    <a:pt x="2869" y="2766"/>
                  </a:cubicBezTo>
                  <a:cubicBezTo>
                    <a:pt x="2731" y="2766"/>
                    <a:pt x="2731" y="2593"/>
                    <a:pt x="2731" y="2455"/>
                  </a:cubicBezTo>
                  <a:lnTo>
                    <a:pt x="2731" y="2316"/>
                  </a:lnTo>
                  <a:lnTo>
                    <a:pt x="2731" y="2178"/>
                  </a:lnTo>
                  <a:cubicBezTo>
                    <a:pt x="2731" y="2178"/>
                    <a:pt x="2593" y="2178"/>
                    <a:pt x="2593" y="2040"/>
                  </a:cubicBezTo>
                  <a:lnTo>
                    <a:pt x="2454" y="1902"/>
                  </a:lnTo>
                  <a:lnTo>
                    <a:pt x="2281" y="1902"/>
                  </a:lnTo>
                  <a:cubicBezTo>
                    <a:pt x="2281" y="2040"/>
                    <a:pt x="2454" y="2040"/>
                    <a:pt x="2454" y="2178"/>
                  </a:cubicBezTo>
                  <a:lnTo>
                    <a:pt x="2454" y="2316"/>
                  </a:lnTo>
                  <a:lnTo>
                    <a:pt x="2281" y="2455"/>
                  </a:lnTo>
                  <a:cubicBezTo>
                    <a:pt x="2212" y="2524"/>
                    <a:pt x="2178" y="2558"/>
                    <a:pt x="2143" y="2558"/>
                  </a:cubicBezTo>
                  <a:cubicBezTo>
                    <a:pt x="2109" y="2558"/>
                    <a:pt x="2074" y="2524"/>
                    <a:pt x="2005" y="2455"/>
                  </a:cubicBezTo>
                  <a:cubicBezTo>
                    <a:pt x="2005" y="2455"/>
                    <a:pt x="1867" y="2455"/>
                    <a:pt x="1867" y="2316"/>
                  </a:cubicBezTo>
                  <a:cubicBezTo>
                    <a:pt x="1867" y="2178"/>
                    <a:pt x="1728" y="2040"/>
                    <a:pt x="1728" y="1902"/>
                  </a:cubicBezTo>
                  <a:cubicBezTo>
                    <a:pt x="1728" y="1729"/>
                    <a:pt x="1728" y="1729"/>
                    <a:pt x="1867" y="1590"/>
                  </a:cubicBezTo>
                  <a:lnTo>
                    <a:pt x="1867" y="1452"/>
                  </a:lnTo>
                  <a:cubicBezTo>
                    <a:pt x="1867" y="1452"/>
                    <a:pt x="2005" y="1452"/>
                    <a:pt x="2005" y="1314"/>
                  </a:cubicBezTo>
                  <a:close/>
                  <a:moveTo>
                    <a:pt x="2869" y="0"/>
                  </a:moveTo>
                  <a:cubicBezTo>
                    <a:pt x="2869" y="0"/>
                    <a:pt x="2869" y="173"/>
                    <a:pt x="2731" y="173"/>
                  </a:cubicBezTo>
                  <a:lnTo>
                    <a:pt x="2593" y="173"/>
                  </a:lnTo>
                  <a:cubicBezTo>
                    <a:pt x="2281" y="312"/>
                    <a:pt x="2005" y="588"/>
                    <a:pt x="1590" y="865"/>
                  </a:cubicBezTo>
                  <a:cubicBezTo>
                    <a:pt x="1141" y="1314"/>
                    <a:pt x="553" y="1902"/>
                    <a:pt x="0" y="2455"/>
                  </a:cubicBezTo>
                  <a:cubicBezTo>
                    <a:pt x="415" y="2766"/>
                    <a:pt x="864" y="3180"/>
                    <a:pt x="1279" y="3457"/>
                  </a:cubicBezTo>
                  <a:cubicBezTo>
                    <a:pt x="2005" y="3906"/>
                    <a:pt x="2869" y="4321"/>
                    <a:pt x="3595" y="4632"/>
                  </a:cubicBezTo>
                  <a:cubicBezTo>
                    <a:pt x="4459" y="3768"/>
                    <a:pt x="5185" y="3042"/>
                    <a:pt x="6049" y="2316"/>
                  </a:cubicBezTo>
                  <a:cubicBezTo>
                    <a:pt x="5323" y="1729"/>
                    <a:pt x="4597" y="1037"/>
                    <a:pt x="3733" y="450"/>
                  </a:cubicBezTo>
                  <a:cubicBezTo>
                    <a:pt x="3457" y="312"/>
                    <a:pt x="3146" y="173"/>
                    <a:pt x="286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3274529" y="4029893"/>
              <a:ext cx="5621" cy="12428"/>
            </a:xfrm>
            <a:custGeom>
              <a:avLst/>
              <a:gdLst/>
              <a:ahLst/>
              <a:cxnLst/>
              <a:rect l="l" t="t" r="r" b="b"/>
              <a:pathLst>
                <a:path w="313" h="692" extrusionOk="0">
                  <a:moveTo>
                    <a:pt x="174" y="1"/>
                  </a:moveTo>
                  <a:cubicBezTo>
                    <a:pt x="1" y="139"/>
                    <a:pt x="1" y="554"/>
                    <a:pt x="174" y="692"/>
                  </a:cubicBezTo>
                  <a:lnTo>
                    <a:pt x="312" y="692"/>
                  </a:lnTo>
                  <a:cubicBezTo>
                    <a:pt x="174" y="554"/>
                    <a:pt x="174" y="277"/>
                    <a:pt x="17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3391251" y="4057839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3473813" y="4107499"/>
              <a:ext cx="8082" cy="7471"/>
            </a:xfrm>
            <a:custGeom>
              <a:avLst/>
              <a:gdLst/>
              <a:ahLst/>
              <a:cxnLst/>
              <a:rect l="l" t="t" r="r" b="b"/>
              <a:pathLst>
                <a:path w="450" h="416" extrusionOk="0">
                  <a:moveTo>
                    <a:pt x="139" y="0"/>
                  </a:moveTo>
                  <a:lnTo>
                    <a:pt x="139" y="139"/>
                  </a:lnTo>
                  <a:cubicBezTo>
                    <a:pt x="139" y="139"/>
                    <a:pt x="139" y="277"/>
                    <a:pt x="0" y="277"/>
                  </a:cubicBezTo>
                  <a:lnTo>
                    <a:pt x="0" y="415"/>
                  </a:lnTo>
                  <a:lnTo>
                    <a:pt x="311" y="415"/>
                  </a:lnTo>
                  <a:lnTo>
                    <a:pt x="311" y="277"/>
                  </a:lnTo>
                  <a:lnTo>
                    <a:pt x="450" y="277"/>
                  </a:lnTo>
                  <a:lnTo>
                    <a:pt x="450" y="13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3417311" y="4063425"/>
              <a:ext cx="105551" cy="85059"/>
            </a:xfrm>
            <a:custGeom>
              <a:avLst/>
              <a:gdLst/>
              <a:ahLst/>
              <a:cxnLst/>
              <a:rect l="l" t="t" r="r" b="b"/>
              <a:pathLst>
                <a:path w="5877" h="4736" extrusionOk="0">
                  <a:moveTo>
                    <a:pt x="2282" y="1141"/>
                  </a:moveTo>
                  <a:cubicBezTo>
                    <a:pt x="2420" y="1279"/>
                    <a:pt x="2593" y="1417"/>
                    <a:pt x="2420" y="1590"/>
                  </a:cubicBezTo>
                  <a:lnTo>
                    <a:pt x="2420" y="1728"/>
                  </a:lnTo>
                  <a:lnTo>
                    <a:pt x="2420" y="2005"/>
                  </a:lnTo>
                  <a:lnTo>
                    <a:pt x="2420" y="2281"/>
                  </a:lnTo>
                  <a:cubicBezTo>
                    <a:pt x="2420" y="2281"/>
                    <a:pt x="2593" y="2454"/>
                    <a:pt x="2593" y="2593"/>
                  </a:cubicBezTo>
                  <a:lnTo>
                    <a:pt x="2732" y="2593"/>
                  </a:lnTo>
                  <a:cubicBezTo>
                    <a:pt x="2732" y="2593"/>
                    <a:pt x="2732" y="2454"/>
                    <a:pt x="2870" y="2281"/>
                  </a:cubicBezTo>
                  <a:lnTo>
                    <a:pt x="2870" y="2143"/>
                  </a:lnTo>
                  <a:lnTo>
                    <a:pt x="3008" y="2005"/>
                  </a:lnTo>
                  <a:cubicBezTo>
                    <a:pt x="3146" y="2005"/>
                    <a:pt x="3146" y="1867"/>
                    <a:pt x="3146" y="1867"/>
                  </a:cubicBezTo>
                  <a:lnTo>
                    <a:pt x="3734" y="1867"/>
                  </a:lnTo>
                  <a:lnTo>
                    <a:pt x="4010" y="2143"/>
                  </a:lnTo>
                  <a:cubicBezTo>
                    <a:pt x="4010" y="2143"/>
                    <a:pt x="4149" y="2281"/>
                    <a:pt x="4149" y="2454"/>
                  </a:cubicBezTo>
                  <a:lnTo>
                    <a:pt x="4149" y="2731"/>
                  </a:lnTo>
                  <a:cubicBezTo>
                    <a:pt x="4149" y="2869"/>
                    <a:pt x="4010" y="3007"/>
                    <a:pt x="4010" y="3007"/>
                  </a:cubicBezTo>
                  <a:cubicBezTo>
                    <a:pt x="3872" y="3146"/>
                    <a:pt x="3734" y="3318"/>
                    <a:pt x="3596" y="3457"/>
                  </a:cubicBezTo>
                  <a:cubicBezTo>
                    <a:pt x="3457" y="3457"/>
                    <a:pt x="3285" y="3457"/>
                    <a:pt x="3146" y="3595"/>
                  </a:cubicBezTo>
                  <a:cubicBezTo>
                    <a:pt x="2870" y="3595"/>
                    <a:pt x="2593" y="3457"/>
                    <a:pt x="2282" y="3146"/>
                  </a:cubicBezTo>
                  <a:cubicBezTo>
                    <a:pt x="2144" y="2869"/>
                    <a:pt x="2006" y="2593"/>
                    <a:pt x="1867" y="2281"/>
                  </a:cubicBezTo>
                  <a:lnTo>
                    <a:pt x="1867" y="1417"/>
                  </a:lnTo>
                  <a:lnTo>
                    <a:pt x="2144" y="1141"/>
                  </a:lnTo>
                  <a:close/>
                  <a:moveTo>
                    <a:pt x="2732" y="0"/>
                  </a:moveTo>
                  <a:cubicBezTo>
                    <a:pt x="2732" y="138"/>
                    <a:pt x="2732" y="138"/>
                    <a:pt x="2593" y="138"/>
                  </a:cubicBezTo>
                  <a:lnTo>
                    <a:pt x="2420" y="138"/>
                  </a:lnTo>
                  <a:cubicBezTo>
                    <a:pt x="2144" y="415"/>
                    <a:pt x="1867" y="553"/>
                    <a:pt x="1556" y="864"/>
                  </a:cubicBezTo>
                  <a:lnTo>
                    <a:pt x="1" y="2454"/>
                  </a:lnTo>
                  <a:cubicBezTo>
                    <a:pt x="277" y="2731"/>
                    <a:pt x="692" y="3146"/>
                    <a:pt x="1142" y="3457"/>
                  </a:cubicBezTo>
                  <a:cubicBezTo>
                    <a:pt x="1867" y="3871"/>
                    <a:pt x="2732" y="4321"/>
                    <a:pt x="3457" y="4736"/>
                  </a:cubicBezTo>
                  <a:cubicBezTo>
                    <a:pt x="4322" y="3871"/>
                    <a:pt x="5186" y="3146"/>
                    <a:pt x="5877" y="2281"/>
                  </a:cubicBezTo>
                  <a:cubicBezTo>
                    <a:pt x="5186" y="1728"/>
                    <a:pt x="4460" y="1141"/>
                    <a:pt x="3596" y="553"/>
                  </a:cubicBezTo>
                  <a:cubicBezTo>
                    <a:pt x="3285" y="277"/>
                    <a:pt x="3008" y="138"/>
                    <a:pt x="2732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8"/>
            <p:cNvSpPr/>
            <p:nvPr/>
          </p:nvSpPr>
          <p:spPr>
            <a:xfrm>
              <a:off x="3479399" y="41074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8"/>
            <p:cNvSpPr/>
            <p:nvPr/>
          </p:nvSpPr>
          <p:spPr>
            <a:xfrm>
              <a:off x="3414222" y="4127973"/>
              <a:ext cx="59609" cy="44110"/>
            </a:xfrm>
            <a:custGeom>
              <a:avLst/>
              <a:gdLst/>
              <a:ahLst/>
              <a:cxnLst/>
              <a:rect l="l" t="t" r="r" b="b"/>
              <a:pathLst>
                <a:path w="3319" h="2456" extrusionOk="0">
                  <a:moveTo>
                    <a:pt x="0" y="1"/>
                  </a:moveTo>
                  <a:lnTo>
                    <a:pt x="0" y="416"/>
                  </a:lnTo>
                  <a:cubicBezTo>
                    <a:pt x="588" y="865"/>
                    <a:pt x="1175" y="1142"/>
                    <a:pt x="1728" y="1591"/>
                  </a:cubicBezTo>
                  <a:cubicBezTo>
                    <a:pt x="2178" y="1867"/>
                    <a:pt x="2592" y="2006"/>
                    <a:pt x="2904" y="2317"/>
                  </a:cubicBezTo>
                  <a:cubicBezTo>
                    <a:pt x="3042" y="2317"/>
                    <a:pt x="3180" y="2455"/>
                    <a:pt x="3318" y="2455"/>
                  </a:cubicBezTo>
                  <a:lnTo>
                    <a:pt x="3318" y="1867"/>
                  </a:lnTo>
                  <a:cubicBezTo>
                    <a:pt x="2592" y="1591"/>
                    <a:pt x="1901" y="1142"/>
                    <a:pt x="1175" y="727"/>
                  </a:cubicBezTo>
                  <a:cubicBezTo>
                    <a:pt x="726" y="589"/>
                    <a:pt x="449" y="277"/>
                    <a:pt x="17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3489330" y="412301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0"/>
                  </a:moveTo>
                  <a:cubicBezTo>
                    <a:pt x="2040" y="139"/>
                    <a:pt x="1867" y="277"/>
                    <a:pt x="1729" y="277"/>
                  </a:cubicBezTo>
                  <a:cubicBezTo>
                    <a:pt x="1176" y="865"/>
                    <a:pt x="588" y="1418"/>
                    <a:pt x="139" y="2005"/>
                  </a:cubicBezTo>
                  <a:lnTo>
                    <a:pt x="0" y="2005"/>
                  </a:lnTo>
                  <a:lnTo>
                    <a:pt x="0" y="2143"/>
                  </a:lnTo>
                  <a:cubicBezTo>
                    <a:pt x="0" y="2282"/>
                    <a:pt x="0" y="2593"/>
                    <a:pt x="139" y="2731"/>
                  </a:cubicBezTo>
                  <a:lnTo>
                    <a:pt x="312" y="2731"/>
                  </a:lnTo>
                  <a:lnTo>
                    <a:pt x="312" y="2593"/>
                  </a:lnTo>
                  <a:cubicBezTo>
                    <a:pt x="726" y="2005"/>
                    <a:pt x="1176" y="1556"/>
                    <a:pt x="1590" y="1141"/>
                  </a:cubicBezTo>
                  <a:cubicBezTo>
                    <a:pt x="1729" y="1141"/>
                    <a:pt x="1729" y="1141"/>
                    <a:pt x="1729" y="1003"/>
                  </a:cubicBezTo>
                  <a:cubicBezTo>
                    <a:pt x="1867" y="865"/>
                    <a:pt x="2040" y="692"/>
                    <a:pt x="2178" y="553"/>
                  </a:cubicBezTo>
                  <a:lnTo>
                    <a:pt x="2178" y="415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8"/>
            <p:cNvSpPr/>
            <p:nvPr/>
          </p:nvSpPr>
          <p:spPr>
            <a:xfrm>
              <a:off x="3615966" y="4205578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1"/>
                  </a:moveTo>
                  <a:cubicBezTo>
                    <a:pt x="2040" y="139"/>
                    <a:pt x="1902" y="139"/>
                    <a:pt x="1729" y="277"/>
                  </a:cubicBezTo>
                  <a:cubicBezTo>
                    <a:pt x="1176" y="865"/>
                    <a:pt x="588" y="1452"/>
                    <a:pt x="174" y="2005"/>
                  </a:cubicBezTo>
                  <a:lnTo>
                    <a:pt x="1" y="2005"/>
                  </a:lnTo>
                  <a:cubicBezTo>
                    <a:pt x="1" y="2316"/>
                    <a:pt x="1" y="2455"/>
                    <a:pt x="174" y="2731"/>
                  </a:cubicBezTo>
                  <a:cubicBezTo>
                    <a:pt x="450" y="2144"/>
                    <a:pt x="865" y="1729"/>
                    <a:pt x="1452" y="1279"/>
                  </a:cubicBezTo>
                  <a:cubicBezTo>
                    <a:pt x="1591" y="1141"/>
                    <a:pt x="1729" y="1003"/>
                    <a:pt x="2040" y="865"/>
                  </a:cubicBezTo>
                  <a:cubicBezTo>
                    <a:pt x="2040" y="726"/>
                    <a:pt x="2178" y="588"/>
                    <a:pt x="2178" y="588"/>
                  </a:cubicBezTo>
                  <a:lnTo>
                    <a:pt x="2178" y="415"/>
                  </a:ln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3541468" y="4208057"/>
              <a:ext cx="58999" cy="46588"/>
            </a:xfrm>
            <a:custGeom>
              <a:avLst/>
              <a:gdLst/>
              <a:ahLst/>
              <a:cxnLst/>
              <a:rect l="l" t="t" r="r" b="b"/>
              <a:pathLst>
                <a:path w="3285" h="2594" extrusionOk="0">
                  <a:moveTo>
                    <a:pt x="1" y="1"/>
                  </a:moveTo>
                  <a:lnTo>
                    <a:pt x="1" y="450"/>
                  </a:lnTo>
                  <a:cubicBezTo>
                    <a:pt x="554" y="865"/>
                    <a:pt x="1280" y="1453"/>
                    <a:pt x="1867" y="1729"/>
                  </a:cubicBezTo>
                  <a:cubicBezTo>
                    <a:pt x="2282" y="2178"/>
                    <a:pt x="2870" y="2455"/>
                    <a:pt x="3285" y="2593"/>
                  </a:cubicBezTo>
                  <a:lnTo>
                    <a:pt x="3285" y="2006"/>
                  </a:lnTo>
                  <a:cubicBezTo>
                    <a:pt x="2593" y="1591"/>
                    <a:pt x="1867" y="1314"/>
                    <a:pt x="1142" y="865"/>
                  </a:cubicBezTo>
                  <a:cubicBezTo>
                    <a:pt x="692" y="588"/>
                    <a:pt x="416" y="450"/>
                    <a:pt x="139" y="139"/>
                  </a:cubicBezTo>
                  <a:cubicBezTo>
                    <a:pt x="1" y="13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8"/>
            <p:cNvSpPr/>
            <p:nvPr/>
          </p:nvSpPr>
          <p:spPr>
            <a:xfrm>
              <a:off x="3579957" y="4177022"/>
              <a:ext cx="10578" cy="13057"/>
            </a:xfrm>
            <a:custGeom>
              <a:avLst/>
              <a:gdLst/>
              <a:ahLst/>
              <a:cxnLst/>
              <a:rect l="l" t="t" r="r" b="b"/>
              <a:pathLst>
                <a:path w="589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139" y="277"/>
                    <a:pt x="1" y="277"/>
                    <a:pt x="1" y="450"/>
                  </a:cubicBezTo>
                  <a:lnTo>
                    <a:pt x="1" y="588"/>
                  </a:lnTo>
                  <a:lnTo>
                    <a:pt x="139" y="588"/>
                  </a:lnTo>
                  <a:lnTo>
                    <a:pt x="277" y="726"/>
                  </a:lnTo>
                  <a:lnTo>
                    <a:pt x="450" y="726"/>
                  </a:lnTo>
                  <a:lnTo>
                    <a:pt x="450" y="588"/>
                  </a:lnTo>
                  <a:lnTo>
                    <a:pt x="589" y="588"/>
                  </a:lnTo>
                  <a:lnTo>
                    <a:pt x="589" y="450"/>
                  </a:lnTo>
                  <a:lnTo>
                    <a:pt x="589" y="277"/>
                  </a:lnTo>
                  <a:lnTo>
                    <a:pt x="589" y="13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8"/>
            <p:cNvSpPr/>
            <p:nvPr/>
          </p:nvSpPr>
          <p:spPr>
            <a:xfrm>
              <a:off x="3543965" y="4145987"/>
              <a:ext cx="106162" cy="82580"/>
            </a:xfrm>
            <a:custGeom>
              <a:avLst/>
              <a:gdLst/>
              <a:ahLst/>
              <a:cxnLst/>
              <a:rect l="l" t="t" r="r" b="b"/>
              <a:pathLst>
                <a:path w="5911" h="4598" extrusionOk="0">
                  <a:moveTo>
                    <a:pt x="2731" y="1141"/>
                  </a:moveTo>
                  <a:cubicBezTo>
                    <a:pt x="3318" y="1314"/>
                    <a:pt x="3733" y="1729"/>
                    <a:pt x="4183" y="2005"/>
                  </a:cubicBezTo>
                  <a:cubicBezTo>
                    <a:pt x="4321" y="2005"/>
                    <a:pt x="4459" y="2316"/>
                    <a:pt x="4321" y="2454"/>
                  </a:cubicBezTo>
                  <a:cubicBezTo>
                    <a:pt x="4252" y="2524"/>
                    <a:pt x="4174" y="2558"/>
                    <a:pt x="4096" y="2558"/>
                  </a:cubicBezTo>
                  <a:cubicBezTo>
                    <a:pt x="4018" y="2558"/>
                    <a:pt x="3941" y="2524"/>
                    <a:pt x="3871" y="2454"/>
                  </a:cubicBezTo>
                  <a:cubicBezTo>
                    <a:pt x="3595" y="2316"/>
                    <a:pt x="3457" y="2178"/>
                    <a:pt x="3146" y="2005"/>
                  </a:cubicBezTo>
                  <a:lnTo>
                    <a:pt x="3146" y="2178"/>
                  </a:lnTo>
                  <a:cubicBezTo>
                    <a:pt x="3146" y="2316"/>
                    <a:pt x="3146" y="2454"/>
                    <a:pt x="3007" y="2454"/>
                  </a:cubicBezTo>
                  <a:cubicBezTo>
                    <a:pt x="3007" y="2593"/>
                    <a:pt x="3007" y="2731"/>
                    <a:pt x="2869" y="2731"/>
                  </a:cubicBezTo>
                  <a:cubicBezTo>
                    <a:pt x="2869" y="2869"/>
                    <a:pt x="2731" y="2869"/>
                    <a:pt x="2593" y="2869"/>
                  </a:cubicBezTo>
                  <a:cubicBezTo>
                    <a:pt x="2593" y="3042"/>
                    <a:pt x="2454" y="3042"/>
                    <a:pt x="2281" y="3042"/>
                  </a:cubicBezTo>
                  <a:cubicBezTo>
                    <a:pt x="2143" y="3042"/>
                    <a:pt x="2143" y="3042"/>
                    <a:pt x="2005" y="2869"/>
                  </a:cubicBezTo>
                  <a:cubicBezTo>
                    <a:pt x="1867" y="2869"/>
                    <a:pt x="1728" y="2731"/>
                    <a:pt x="1728" y="2731"/>
                  </a:cubicBezTo>
                  <a:cubicBezTo>
                    <a:pt x="1590" y="2593"/>
                    <a:pt x="1590" y="2593"/>
                    <a:pt x="1590" y="2454"/>
                  </a:cubicBezTo>
                  <a:cubicBezTo>
                    <a:pt x="1417" y="2454"/>
                    <a:pt x="1417" y="2316"/>
                    <a:pt x="1417" y="2178"/>
                  </a:cubicBezTo>
                  <a:lnTo>
                    <a:pt x="1417" y="1867"/>
                  </a:lnTo>
                  <a:lnTo>
                    <a:pt x="1867" y="1452"/>
                  </a:lnTo>
                  <a:cubicBezTo>
                    <a:pt x="2005" y="1314"/>
                    <a:pt x="2143" y="1141"/>
                    <a:pt x="2454" y="1141"/>
                  </a:cubicBezTo>
                  <a:close/>
                  <a:moveTo>
                    <a:pt x="2731" y="0"/>
                  </a:moveTo>
                  <a:cubicBezTo>
                    <a:pt x="2731" y="0"/>
                    <a:pt x="2731" y="139"/>
                    <a:pt x="2593" y="139"/>
                  </a:cubicBezTo>
                  <a:lnTo>
                    <a:pt x="2454" y="139"/>
                  </a:lnTo>
                  <a:cubicBezTo>
                    <a:pt x="2143" y="277"/>
                    <a:pt x="1867" y="588"/>
                    <a:pt x="1590" y="864"/>
                  </a:cubicBezTo>
                  <a:cubicBezTo>
                    <a:pt x="1003" y="1314"/>
                    <a:pt x="415" y="1867"/>
                    <a:pt x="0" y="2454"/>
                  </a:cubicBezTo>
                  <a:cubicBezTo>
                    <a:pt x="277" y="2731"/>
                    <a:pt x="726" y="3042"/>
                    <a:pt x="1141" y="3457"/>
                  </a:cubicBezTo>
                  <a:cubicBezTo>
                    <a:pt x="1867" y="3906"/>
                    <a:pt x="2731" y="4321"/>
                    <a:pt x="3457" y="4597"/>
                  </a:cubicBezTo>
                  <a:cubicBezTo>
                    <a:pt x="4321" y="3733"/>
                    <a:pt x="5185" y="3042"/>
                    <a:pt x="5911" y="2316"/>
                  </a:cubicBezTo>
                  <a:cubicBezTo>
                    <a:pt x="5185" y="1729"/>
                    <a:pt x="4459" y="1003"/>
                    <a:pt x="3595" y="450"/>
                  </a:cubicBezTo>
                  <a:cubicBezTo>
                    <a:pt x="3318" y="277"/>
                    <a:pt x="3007" y="139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8"/>
            <p:cNvSpPr/>
            <p:nvPr/>
          </p:nvSpPr>
          <p:spPr>
            <a:xfrm>
              <a:off x="2930613" y="3949199"/>
              <a:ext cx="21139" cy="77605"/>
            </a:xfrm>
            <a:custGeom>
              <a:avLst/>
              <a:gdLst/>
              <a:ahLst/>
              <a:cxnLst/>
              <a:rect l="l" t="t" r="r" b="b"/>
              <a:pathLst>
                <a:path w="1177" h="4321" extrusionOk="0">
                  <a:moveTo>
                    <a:pt x="865" y="0"/>
                  </a:moveTo>
                  <a:cubicBezTo>
                    <a:pt x="588" y="173"/>
                    <a:pt x="312" y="450"/>
                    <a:pt x="1" y="588"/>
                  </a:cubicBezTo>
                  <a:cubicBezTo>
                    <a:pt x="139" y="726"/>
                    <a:pt x="139" y="726"/>
                    <a:pt x="139" y="864"/>
                  </a:cubicBezTo>
                  <a:cubicBezTo>
                    <a:pt x="139" y="1901"/>
                    <a:pt x="139" y="2904"/>
                    <a:pt x="312" y="3906"/>
                  </a:cubicBezTo>
                  <a:cubicBezTo>
                    <a:pt x="450" y="4044"/>
                    <a:pt x="450" y="4183"/>
                    <a:pt x="450" y="4321"/>
                  </a:cubicBezTo>
                  <a:cubicBezTo>
                    <a:pt x="588" y="4183"/>
                    <a:pt x="727" y="4044"/>
                    <a:pt x="865" y="3768"/>
                  </a:cubicBezTo>
                  <a:cubicBezTo>
                    <a:pt x="1003" y="3768"/>
                    <a:pt x="1003" y="3768"/>
                    <a:pt x="1176" y="3630"/>
                  </a:cubicBezTo>
                  <a:cubicBezTo>
                    <a:pt x="865" y="2454"/>
                    <a:pt x="865" y="1175"/>
                    <a:pt x="86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8"/>
            <p:cNvSpPr/>
            <p:nvPr/>
          </p:nvSpPr>
          <p:spPr>
            <a:xfrm>
              <a:off x="3044838" y="3869115"/>
              <a:ext cx="12446" cy="57131"/>
            </a:xfrm>
            <a:custGeom>
              <a:avLst/>
              <a:gdLst/>
              <a:ahLst/>
              <a:cxnLst/>
              <a:rect l="l" t="t" r="r" b="b"/>
              <a:pathLst>
                <a:path w="693" h="3181" extrusionOk="0">
                  <a:moveTo>
                    <a:pt x="554" y="0"/>
                  </a:moveTo>
                  <a:cubicBezTo>
                    <a:pt x="416" y="139"/>
                    <a:pt x="416" y="311"/>
                    <a:pt x="277" y="311"/>
                  </a:cubicBezTo>
                  <a:cubicBezTo>
                    <a:pt x="277" y="1314"/>
                    <a:pt x="1" y="2178"/>
                    <a:pt x="139" y="3180"/>
                  </a:cubicBezTo>
                  <a:cubicBezTo>
                    <a:pt x="277" y="3042"/>
                    <a:pt x="416" y="3042"/>
                    <a:pt x="416" y="2904"/>
                  </a:cubicBezTo>
                  <a:cubicBezTo>
                    <a:pt x="554" y="2904"/>
                    <a:pt x="554" y="2731"/>
                    <a:pt x="692" y="2731"/>
                  </a:cubicBezTo>
                  <a:cubicBezTo>
                    <a:pt x="554" y="2593"/>
                    <a:pt x="554" y="2593"/>
                    <a:pt x="554" y="2454"/>
                  </a:cubicBezTo>
                  <a:lnTo>
                    <a:pt x="55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3145414" y="3797096"/>
              <a:ext cx="10560" cy="56520"/>
            </a:xfrm>
            <a:custGeom>
              <a:avLst/>
              <a:gdLst/>
              <a:ahLst/>
              <a:cxnLst/>
              <a:rect l="l" t="t" r="r" b="b"/>
              <a:pathLst>
                <a:path w="588" h="3147" extrusionOk="0">
                  <a:moveTo>
                    <a:pt x="588" y="1"/>
                  </a:moveTo>
                  <a:lnTo>
                    <a:pt x="588" y="1"/>
                  </a:lnTo>
                  <a:cubicBezTo>
                    <a:pt x="450" y="139"/>
                    <a:pt x="277" y="139"/>
                    <a:pt x="139" y="277"/>
                  </a:cubicBezTo>
                  <a:cubicBezTo>
                    <a:pt x="139" y="1280"/>
                    <a:pt x="0" y="2144"/>
                    <a:pt x="0" y="3146"/>
                  </a:cubicBezTo>
                  <a:cubicBezTo>
                    <a:pt x="139" y="3008"/>
                    <a:pt x="450" y="2870"/>
                    <a:pt x="588" y="2731"/>
                  </a:cubicBezTo>
                  <a:cubicBezTo>
                    <a:pt x="450" y="2593"/>
                    <a:pt x="450" y="2593"/>
                    <a:pt x="450" y="2420"/>
                  </a:cubicBezTo>
                  <a:cubicBezTo>
                    <a:pt x="450" y="1556"/>
                    <a:pt x="588" y="865"/>
                    <a:pt x="588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8"/>
            <p:cNvSpPr/>
            <p:nvPr/>
          </p:nvSpPr>
          <p:spPr>
            <a:xfrm>
              <a:off x="3103819" y="3828149"/>
              <a:ext cx="15535" cy="54024"/>
            </a:xfrm>
            <a:custGeom>
              <a:avLst/>
              <a:gdLst/>
              <a:ahLst/>
              <a:cxnLst/>
              <a:rect l="l" t="t" r="r" b="b"/>
              <a:pathLst>
                <a:path w="865" h="3008" extrusionOk="0">
                  <a:moveTo>
                    <a:pt x="726" y="0"/>
                  </a:moveTo>
                  <a:cubicBezTo>
                    <a:pt x="588" y="0"/>
                    <a:pt x="450" y="138"/>
                    <a:pt x="312" y="277"/>
                  </a:cubicBezTo>
                  <a:cubicBezTo>
                    <a:pt x="312" y="1141"/>
                    <a:pt x="173" y="1867"/>
                    <a:pt x="1" y="2731"/>
                  </a:cubicBezTo>
                  <a:lnTo>
                    <a:pt x="1" y="3007"/>
                  </a:lnTo>
                  <a:cubicBezTo>
                    <a:pt x="312" y="2869"/>
                    <a:pt x="588" y="2592"/>
                    <a:pt x="865" y="2420"/>
                  </a:cubicBezTo>
                  <a:cubicBezTo>
                    <a:pt x="726" y="2420"/>
                    <a:pt x="726" y="2281"/>
                    <a:pt x="726" y="2281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8"/>
            <p:cNvSpPr/>
            <p:nvPr/>
          </p:nvSpPr>
          <p:spPr>
            <a:xfrm>
              <a:off x="3085823" y="3840559"/>
              <a:ext cx="13039" cy="54652"/>
            </a:xfrm>
            <a:custGeom>
              <a:avLst/>
              <a:gdLst/>
              <a:ahLst/>
              <a:cxnLst/>
              <a:rect l="l" t="t" r="r" b="b"/>
              <a:pathLst>
                <a:path w="726" h="3043" extrusionOk="0">
                  <a:moveTo>
                    <a:pt x="726" y="0"/>
                  </a:moveTo>
                  <a:cubicBezTo>
                    <a:pt x="588" y="0"/>
                    <a:pt x="449" y="173"/>
                    <a:pt x="138" y="311"/>
                  </a:cubicBezTo>
                  <a:lnTo>
                    <a:pt x="138" y="1590"/>
                  </a:lnTo>
                  <a:cubicBezTo>
                    <a:pt x="0" y="1901"/>
                    <a:pt x="0" y="2316"/>
                    <a:pt x="0" y="2766"/>
                  </a:cubicBezTo>
                  <a:cubicBezTo>
                    <a:pt x="0" y="2904"/>
                    <a:pt x="138" y="2904"/>
                    <a:pt x="138" y="3042"/>
                  </a:cubicBezTo>
                  <a:cubicBezTo>
                    <a:pt x="138" y="2904"/>
                    <a:pt x="311" y="2904"/>
                    <a:pt x="449" y="2766"/>
                  </a:cubicBezTo>
                  <a:lnTo>
                    <a:pt x="311" y="2593"/>
                  </a:lnTo>
                  <a:cubicBezTo>
                    <a:pt x="449" y="1901"/>
                    <a:pt x="588" y="1176"/>
                    <a:pt x="588" y="450"/>
                  </a:cubicBezTo>
                  <a:cubicBezTo>
                    <a:pt x="726" y="311"/>
                    <a:pt x="726" y="173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3127400" y="3809524"/>
              <a:ext cx="10578" cy="54634"/>
            </a:xfrm>
            <a:custGeom>
              <a:avLst/>
              <a:gdLst/>
              <a:ahLst/>
              <a:cxnLst/>
              <a:rect l="l" t="t" r="r" b="b"/>
              <a:pathLst>
                <a:path w="589" h="3042" extrusionOk="0">
                  <a:moveTo>
                    <a:pt x="589" y="0"/>
                  </a:moveTo>
                  <a:lnTo>
                    <a:pt x="589" y="0"/>
                  </a:lnTo>
                  <a:cubicBezTo>
                    <a:pt x="416" y="173"/>
                    <a:pt x="139" y="311"/>
                    <a:pt x="1" y="449"/>
                  </a:cubicBezTo>
                  <a:lnTo>
                    <a:pt x="1" y="3042"/>
                  </a:lnTo>
                  <a:cubicBezTo>
                    <a:pt x="139" y="3042"/>
                    <a:pt x="278" y="2904"/>
                    <a:pt x="278" y="2904"/>
                  </a:cubicBezTo>
                  <a:lnTo>
                    <a:pt x="416" y="2904"/>
                  </a:lnTo>
                  <a:cubicBezTo>
                    <a:pt x="416" y="1901"/>
                    <a:pt x="589" y="1037"/>
                    <a:pt x="58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8"/>
            <p:cNvSpPr/>
            <p:nvPr/>
          </p:nvSpPr>
          <p:spPr>
            <a:xfrm>
              <a:off x="3163410" y="3778471"/>
              <a:ext cx="18032" cy="62106"/>
            </a:xfrm>
            <a:custGeom>
              <a:avLst/>
              <a:gdLst/>
              <a:ahLst/>
              <a:cxnLst/>
              <a:rect l="l" t="t" r="r" b="b"/>
              <a:pathLst>
                <a:path w="1004" h="3458" extrusionOk="0">
                  <a:moveTo>
                    <a:pt x="1003" y="1"/>
                  </a:moveTo>
                  <a:lnTo>
                    <a:pt x="1003" y="1"/>
                  </a:lnTo>
                  <a:cubicBezTo>
                    <a:pt x="727" y="174"/>
                    <a:pt x="450" y="450"/>
                    <a:pt x="139" y="588"/>
                  </a:cubicBezTo>
                  <a:cubicBezTo>
                    <a:pt x="139" y="1591"/>
                    <a:pt x="1" y="2455"/>
                    <a:pt x="1" y="3457"/>
                  </a:cubicBezTo>
                  <a:cubicBezTo>
                    <a:pt x="139" y="3319"/>
                    <a:pt x="450" y="3181"/>
                    <a:pt x="588" y="3043"/>
                  </a:cubicBezTo>
                  <a:cubicBezTo>
                    <a:pt x="588" y="2904"/>
                    <a:pt x="727" y="2904"/>
                    <a:pt x="727" y="2904"/>
                  </a:cubicBezTo>
                  <a:cubicBezTo>
                    <a:pt x="727" y="1902"/>
                    <a:pt x="865" y="1038"/>
                    <a:pt x="100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8"/>
            <p:cNvSpPr/>
            <p:nvPr/>
          </p:nvSpPr>
          <p:spPr>
            <a:xfrm>
              <a:off x="3205006" y="3762954"/>
              <a:ext cx="13057" cy="46588"/>
            </a:xfrm>
            <a:custGeom>
              <a:avLst/>
              <a:gdLst/>
              <a:ahLst/>
              <a:cxnLst/>
              <a:rect l="l" t="t" r="r" b="b"/>
              <a:pathLst>
                <a:path w="727" h="2594" extrusionOk="0">
                  <a:moveTo>
                    <a:pt x="588" y="1"/>
                  </a:moveTo>
                  <a:cubicBezTo>
                    <a:pt x="415" y="1"/>
                    <a:pt x="277" y="174"/>
                    <a:pt x="139" y="174"/>
                  </a:cubicBezTo>
                  <a:cubicBezTo>
                    <a:pt x="277" y="174"/>
                    <a:pt x="277" y="174"/>
                    <a:pt x="277" y="312"/>
                  </a:cubicBezTo>
                  <a:cubicBezTo>
                    <a:pt x="277" y="588"/>
                    <a:pt x="277" y="1038"/>
                    <a:pt x="139" y="1452"/>
                  </a:cubicBezTo>
                  <a:cubicBezTo>
                    <a:pt x="139" y="1729"/>
                    <a:pt x="139" y="2178"/>
                    <a:pt x="1" y="2455"/>
                  </a:cubicBezTo>
                  <a:lnTo>
                    <a:pt x="1" y="2593"/>
                  </a:lnTo>
                  <a:lnTo>
                    <a:pt x="139" y="2593"/>
                  </a:lnTo>
                  <a:cubicBezTo>
                    <a:pt x="277" y="2455"/>
                    <a:pt x="415" y="2317"/>
                    <a:pt x="588" y="2178"/>
                  </a:cubicBezTo>
                  <a:cubicBezTo>
                    <a:pt x="588" y="1452"/>
                    <a:pt x="727" y="727"/>
                    <a:pt x="72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3225498" y="3766061"/>
              <a:ext cx="8082" cy="22989"/>
            </a:xfrm>
            <a:custGeom>
              <a:avLst/>
              <a:gdLst/>
              <a:ahLst/>
              <a:cxnLst/>
              <a:rect l="l" t="t" r="r" b="b"/>
              <a:pathLst>
                <a:path w="450" h="1280" extrusionOk="0">
                  <a:moveTo>
                    <a:pt x="139" y="1"/>
                  </a:moveTo>
                  <a:cubicBezTo>
                    <a:pt x="139" y="415"/>
                    <a:pt x="139" y="865"/>
                    <a:pt x="0" y="1279"/>
                  </a:cubicBezTo>
                  <a:cubicBezTo>
                    <a:pt x="139" y="1141"/>
                    <a:pt x="311" y="1003"/>
                    <a:pt x="311" y="692"/>
                  </a:cubicBezTo>
                  <a:cubicBezTo>
                    <a:pt x="450" y="554"/>
                    <a:pt x="450" y="415"/>
                    <a:pt x="450" y="277"/>
                  </a:cubicBezTo>
                  <a:lnTo>
                    <a:pt x="450" y="139"/>
                  </a:lnTo>
                  <a:cubicBezTo>
                    <a:pt x="311" y="139"/>
                    <a:pt x="311" y="1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8"/>
            <p:cNvSpPr/>
            <p:nvPr/>
          </p:nvSpPr>
          <p:spPr>
            <a:xfrm>
              <a:off x="3187010" y="3768539"/>
              <a:ext cx="13057" cy="54024"/>
            </a:xfrm>
            <a:custGeom>
              <a:avLst/>
              <a:gdLst/>
              <a:ahLst/>
              <a:cxnLst/>
              <a:rect l="l" t="t" r="r" b="b"/>
              <a:pathLst>
                <a:path w="727" h="3008" extrusionOk="0">
                  <a:moveTo>
                    <a:pt x="726" y="1"/>
                  </a:moveTo>
                  <a:cubicBezTo>
                    <a:pt x="553" y="139"/>
                    <a:pt x="415" y="139"/>
                    <a:pt x="277" y="139"/>
                  </a:cubicBezTo>
                  <a:lnTo>
                    <a:pt x="277" y="277"/>
                  </a:lnTo>
                  <a:cubicBezTo>
                    <a:pt x="139" y="1141"/>
                    <a:pt x="139" y="2144"/>
                    <a:pt x="0" y="3008"/>
                  </a:cubicBezTo>
                  <a:cubicBezTo>
                    <a:pt x="139" y="2870"/>
                    <a:pt x="277" y="2870"/>
                    <a:pt x="415" y="2731"/>
                  </a:cubicBezTo>
                  <a:cubicBezTo>
                    <a:pt x="415" y="2282"/>
                    <a:pt x="553" y="1867"/>
                    <a:pt x="553" y="1418"/>
                  </a:cubicBezTo>
                  <a:cubicBezTo>
                    <a:pt x="726" y="1003"/>
                    <a:pt x="726" y="554"/>
                    <a:pt x="726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8"/>
            <p:cNvSpPr/>
            <p:nvPr/>
          </p:nvSpPr>
          <p:spPr>
            <a:xfrm>
              <a:off x="3018778" y="3882154"/>
              <a:ext cx="20492" cy="64566"/>
            </a:xfrm>
            <a:custGeom>
              <a:avLst/>
              <a:gdLst/>
              <a:ahLst/>
              <a:cxnLst/>
              <a:rect l="l" t="t" r="r" b="b"/>
              <a:pathLst>
                <a:path w="1141" h="359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726" y="277"/>
                    <a:pt x="415" y="450"/>
                    <a:pt x="138" y="726"/>
                  </a:cubicBezTo>
                  <a:lnTo>
                    <a:pt x="138" y="864"/>
                  </a:lnTo>
                  <a:cubicBezTo>
                    <a:pt x="138" y="1728"/>
                    <a:pt x="0" y="2593"/>
                    <a:pt x="138" y="3595"/>
                  </a:cubicBezTo>
                  <a:cubicBezTo>
                    <a:pt x="415" y="3457"/>
                    <a:pt x="726" y="3180"/>
                    <a:pt x="1002" y="2869"/>
                  </a:cubicBezTo>
                  <a:cubicBezTo>
                    <a:pt x="864" y="1867"/>
                    <a:pt x="1002" y="1003"/>
                    <a:pt x="114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8"/>
            <p:cNvSpPr/>
            <p:nvPr/>
          </p:nvSpPr>
          <p:spPr>
            <a:xfrm>
              <a:off x="2912617" y="3967824"/>
              <a:ext cx="15535" cy="74498"/>
            </a:xfrm>
            <a:custGeom>
              <a:avLst/>
              <a:gdLst/>
              <a:ahLst/>
              <a:cxnLst/>
              <a:rect l="l" t="t" r="r" b="b"/>
              <a:pathLst>
                <a:path w="865" h="4148" extrusionOk="0">
                  <a:moveTo>
                    <a:pt x="588" y="0"/>
                  </a:moveTo>
                  <a:cubicBezTo>
                    <a:pt x="277" y="138"/>
                    <a:pt x="139" y="277"/>
                    <a:pt x="0" y="553"/>
                  </a:cubicBezTo>
                  <a:cubicBezTo>
                    <a:pt x="0" y="1003"/>
                    <a:pt x="0" y="1417"/>
                    <a:pt x="139" y="2005"/>
                  </a:cubicBezTo>
                  <a:lnTo>
                    <a:pt x="139" y="3284"/>
                  </a:lnTo>
                  <a:cubicBezTo>
                    <a:pt x="139" y="3595"/>
                    <a:pt x="277" y="3871"/>
                    <a:pt x="450" y="4148"/>
                  </a:cubicBezTo>
                  <a:cubicBezTo>
                    <a:pt x="588" y="4010"/>
                    <a:pt x="726" y="3871"/>
                    <a:pt x="865" y="3733"/>
                  </a:cubicBezTo>
                  <a:cubicBezTo>
                    <a:pt x="726" y="2420"/>
                    <a:pt x="588" y="1279"/>
                    <a:pt x="588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8"/>
            <p:cNvSpPr/>
            <p:nvPr/>
          </p:nvSpPr>
          <p:spPr>
            <a:xfrm>
              <a:off x="2897099" y="3985820"/>
              <a:ext cx="15535" cy="69541"/>
            </a:xfrm>
            <a:custGeom>
              <a:avLst/>
              <a:gdLst/>
              <a:ahLst/>
              <a:cxnLst/>
              <a:rect l="l" t="t" r="r" b="b"/>
              <a:pathLst>
                <a:path w="865" h="3872" extrusionOk="0">
                  <a:moveTo>
                    <a:pt x="277" y="1"/>
                  </a:moveTo>
                  <a:lnTo>
                    <a:pt x="0" y="277"/>
                  </a:lnTo>
                  <a:cubicBezTo>
                    <a:pt x="0" y="865"/>
                    <a:pt x="139" y="1591"/>
                    <a:pt x="139" y="2282"/>
                  </a:cubicBezTo>
                  <a:cubicBezTo>
                    <a:pt x="277" y="2731"/>
                    <a:pt x="277" y="3319"/>
                    <a:pt x="450" y="3734"/>
                  </a:cubicBezTo>
                  <a:lnTo>
                    <a:pt x="450" y="3872"/>
                  </a:lnTo>
                  <a:cubicBezTo>
                    <a:pt x="588" y="3734"/>
                    <a:pt x="726" y="3595"/>
                    <a:pt x="864" y="3595"/>
                  </a:cubicBezTo>
                  <a:lnTo>
                    <a:pt x="726" y="3457"/>
                  </a:lnTo>
                  <a:cubicBezTo>
                    <a:pt x="277" y="2282"/>
                    <a:pt x="450" y="1141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8"/>
            <p:cNvSpPr/>
            <p:nvPr/>
          </p:nvSpPr>
          <p:spPr>
            <a:xfrm>
              <a:off x="3065331" y="3853598"/>
              <a:ext cx="13057" cy="57131"/>
            </a:xfrm>
            <a:custGeom>
              <a:avLst/>
              <a:gdLst/>
              <a:ahLst/>
              <a:cxnLst/>
              <a:rect l="l" t="t" r="r" b="b"/>
              <a:pathLst>
                <a:path w="727" h="3181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8"/>
                    <a:pt x="277" y="311"/>
                    <a:pt x="0" y="588"/>
                  </a:cubicBezTo>
                  <a:lnTo>
                    <a:pt x="0" y="3180"/>
                  </a:lnTo>
                  <a:cubicBezTo>
                    <a:pt x="277" y="3042"/>
                    <a:pt x="415" y="2904"/>
                    <a:pt x="726" y="2593"/>
                  </a:cubicBezTo>
                  <a:lnTo>
                    <a:pt x="726" y="2454"/>
                  </a:lnTo>
                  <a:cubicBezTo>
                    <a:pt x="588" y="2316"/>
                    <a:pt x="588" y="2040"/>
                    <a:pt x="588" y="1867"/>
                  </a:cubicBezTo>
                  <a:lnTo>
                    <a:pt x="588" y="1003"/>
                  </a:lnTo>
                  <a:cubicBezTo>
                    <a:pt x="726" y="726"/>
                    <a:pt x="726" y="450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8"/>
            <p:cNvSpPr/>
            <p:nvPr/>
          </p:nvSpPr>
          <p:spPr>
            <a:xfrm>
              <a:off x="2843094" y="4037347"/>
              <a:ext cx="15535" cy="33531"/>
            </a:xfrm>
            <a:custGeom>
              <a:avLst/>
              <a:gdLst/>
              <a:ahLst/>
              <a:cxnLst/>
              <a:rect l="l" t="t" r="r" b="b"/>
              <a:pathLst>
                <a:path w="865" h="1867" extrusionOk="0">
                  <a:moveTo>
                    <a:pt x="691" y="0"/>
                  </a:moveTo>
                  <a:cubicBezTo>
                    <a:pt x="415" y="277"/>
                    <a:pt x="277" y="588"/>
                    <a:pt x="138" y="865"/>
                  </a:cubicBezTo>
                  <a:cubicBezTo>
                    <a:pt x="138" y="1003"/>
                    <a:pt x="0" y="1141"/>
                    <a:pt x="0" y="1314"/>
                  </a:cubicBezTo>
                  <a:lnTo>
                    <a:pt x="0" y="1452"/>
                  </a:lnTo>
                  <a:lnTo>
                    <a:pt x="0" y="1590"/>
                  </a:lnTo>
                  <a:lnTo>
                    <a:pt x="138" y="1590"/>
                  </a:lnTo>
                  <a:lnTo>
                    <a:pt x="277" y="1729"/>
                  </a:lnTo>
                  <a:cubicBezTo>
                    <a:pt x="415" y="1867"/>
                    <a:pt x="553" y="1867"/>
                    <a:pt x="691" y="1867"/>
                  </a:cubicBezTo>
                  <a:lnTo>
                    <a:pt x="864" y="1867"/>
                  </a:lnTo>
                  <a:cubicBezTo>
                    <a:pt x="864" y="1141"/>
                    <a:pt x="691" y="588"/>
                    <a:pt x="69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8"/>
            <p:cNvSpPr/>
            <p:nvPr/>
          </p:nvSpPr>
          <p:spPr>
            <a:xfrm>
              <a:off x="2954212" y="3933682"/>
              <a:ext cx="18014" cy="72648"/>
            </a:xfrm>
            <a:custGeom>
              <a:avLst/>
              <a:gdLst/>
              <a:ahLst/>
              <a:cxnLst/>
              <a:rect l="l" t="t" r="r" b="b"/>
              <a:pathLst>
                <a:path w="1003" h="4045" extrusionOk="0">
                  <a:moveTo>
                    <a:pt x="726" y="0"/>
                  </a:moveTo>
                  <a:cubicBezTo>
                    <a:pt x="415" y="173"/>
                    <a:pt x="277" y="311"/>
                    <a:pt x="0" y="449"/>
                  </a:cubicBezTo>
                  <a:lnTo>
                    <a:pt x="139" y="588"/>
                  </a:lnTo>
                  <a:lnTo>
                    <a:pt x="139" y="3457"/>
                  </a:lnTo>
                  <a:cubicBezTo>
                    <a:pt x="277" y="3629"/>
                    <a:pt x="277" y="3906"/>
                    <a:pt x="277" y="4044"/>
                  </a:cubicBezTo>
                  <a:cubicBezTo>
                    <a:pt x="553" y="3768"/>
                    <a:pt x="864" y="3629"/>
                    <a:pt x="1003" y="3318"/>
                  </a:cubicBezTo>
                  <a:lnTo>
                    <a:pt x="864" y="3180"/>
                  </a:lnTo>
                  <a:lnTo>
                    <a:pt x="864" y="3042"/>
                  </a:lnTo>
                  <a:cubicBezTo>
                    <a:pt x="726" y="2039"/>
                    <a:pt x="726" y="1037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8"/>
            <p:cNvSpPr/>
            <p:nvPr/>
          </p:nvSpPr>
          <p:spPr>
            <a:xfrm>
              <a:off x="2866065" y="4016854"/>
              <a:ext cx="13039" cy="54024"/>
            </a:xfrm>
            <a:custGeom>
              <a:avLst/>
              <a:gdLst/>
              <a:ahLst/>
              <a:cxnLst/>
              <a:rect l="l" t="t" r="r" b="b"/>
              <a:pathLst>
                <a:path w="726" h="3008" extrusionOk="0">
                  <a:moveTo>
                    <a:pt x="277" y="1"/>
                  </a:moveTo>
                  <a:cubicBezTo>
                    <a:pt x="138" y="139"/>
                    <a:pt x="138" y="277"/>
                    <a:pt x="0" y="416"/>
                  </a:cubicBezTo>
                  <a:cubicBezTo>
                    <a:pt x="0" y="1280"/>
                    <a:pt x="138" y="2144"/>
                    <a:pt x="138" y="3008"/>
                  </a:cubicBezTo>
                  <a:cubicBezTo>
                    <a:pt x="449" y="3008"/>
                    <a:pt x="588" y="2870"/>
                    <a:pt x="726" y="2870"/>
                  </a:cubicBezTo>
                  <a:cubicBezTo>
                    <a:pt x="449" y="1867"/>
                    <a:pt x="449" y="865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8"/>
            <p:cNvSpPr/>
            <p:nvPr/>
          </p:nvSpPr>
          <p:spPr>
            <a:xfrm>
              <a:off x="2998286" y="3900150"/>
              <a:ext cx="15535" cy="67691"/>
            </a:xfrm>
            <a:custGeom>
              <a:avLst/>
              <a:gdLst/>
              <a:ahLst/>
              <a:cxnLst/>
              <a:rect l="l" t="t" r="r" b="b"/>
              <a:pathLst>
                <a:path w="865" h="3769" extrusionOk="0">
                  <a:moveTo>
                    <a:pt x="692" y="1"/>
                  </a:moveTo>
                  <a:cubicBezTo>
                    <a:pt x="553" y="139"/>
                    <a:pt x="277" y="312"/>
                    <a:pt x="139" y="450"/>
                  </a:cubicBezTo>
                  <a:cubicBezTo>
                    <a:pt x="139" y="1452"/>
                    <a:pt x="0" y="2455"/>
                    <a:pt x="139" y="3457"/>
                  </a:cubicBezTo>
                  <a:lnTo>
                    <a:pt x="139" y="3768"/>
                  </a:lnTo>
                  <a:lnTo>
                    <a:pt x="865" y="3042"/>
                  </a:lnTo>
                  <a:cubicBezTo>
                    <a:pt x="692" y="2593"/>
                    <a:pt x="692" y="2040"/>
                    <a:pt x="692" y="1452"/>
                  </a:cubicBezTo>
                  <a:lnTo>
                    <a:pt x="692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8"/>
            <p:cNvSpPr/>
            <p:nvPr/>
          </p:nvSpPr>
          <p:spPr>
            <a:xfrm>
              <a:off x="2977183" y="3915668"/>
              <a:ext cx="15535" cy="70170"/>
            </a:xfrm>
            <a:custGeom>
              <a:avLst/>
              <a:gdLst/>
              <a:ahLst/>
              <a:cxnLst/>
              <a:rect l="l" t="t" r="r" b="b"/>
              <a:pathLst>
                <a:path w="865" h="3907" extrusionOk="0">
                  <a:moveTo>
                    <a:pt x="726" y="1"/>
                  </a:moveTo>
                  <a:cubicBezTo>
                    <a:pt x="450" y="139"/>
                    <a:pt x="311" y="312"/>
                    <a:pt x="0" y="588"/>
                  </a:cubicBezTo>
                  <a:cubicBezTo>
                    <a:pt x="0" y="1729"/>
                    <a:pt x="0" y="2904"/>
                    <a:pt x="138" y="3907"/>
                  </a:cubicBezTo>
                  <a:cubicBezTo>
                    <a:pt x="450" y="3768"/>
                    <a:pt x="588" y="3457"/>
                    <a:pt x="864" y="3181"/>
                  </a:cubicBezTo>
                  <a:lnTo>
                    <a:pt x="864" y="3042"/>
                  </a:lnTo>
                  <a:cubicBezTo>
                    <a:pt x="726" y="2593"/>
                    <a:pt x="726" y="2040"/>
                    <a:pt x="726" y="1452"/>
                  </a:cubicBezTo>
                  <a:lnTo>
                    <a:pt x="726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8"/>
            <p:cNvSpPr/>
            <p:nvPr/>
          </p:nvSpPr>
          <p:spPr>
            <a:xfrm>
              <a:off x="2881582" y="4001337"/>
              <a:ext cx="15535" cy="62106"/>
            </a:xfrm>
            <a:custGeom>
              <a:avLst/>
              <a:gdLst/>
              <a:ahLst/>
              <a:cxnLst/>
              <a:rect l="l" t="t" r="r" b="b"/>
              <a:pathLst>
                <a:path w="865" h="3458" extrusionOk="0">
                  <a:moveTo>
                    <a:pt x="277" y="1"/>
                  </a:moveTo>
                  <a:lnTo>
                    <a:pt x="0" y="277"/>
                  </a:lnTo>
                  <a:cubicBezTo>
                    <a:pt x="138" y="1003"/>
                    <a:pt x="138" y="1729"/>
                    <a:pt x="138" y="2455"/>
                  </a:cubicBezTo>
                  <a:cubicBezTo>
                    <a:pt x="277" y="2731"/>
                    <a:pt x="277" y="3146"/>
                    <a:pt x="450" y="3457"/>
                  </a:cubicBezTo>
                  <a:cubicBezTo>
                    <a:pt x="588" y="3457"/>
                    <a:pt x="726" y="3319"/>
                    <a:pt x="864" y="3319"/>
                  </a:cubicBezTo>
                  <a:cubicBezTo>
                    <a:pt x="726" y="3146"/>
                    <a:pt x="726" y="3146"/>
                    <a:pt x="726" y="3008"/>
                  </a:cubicBezTo>
                  <a:cubicBezTo>
                    <a:pt x="588" y="2005"/>
                    <a:pt x="450" y="1003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8"/>
            <p:cNvSpPr/>
            <p:nvPr/>
          </p:nvSpPr>
          <p:spPr>
            <a:xfrm>
              <a:off x="2672366" y="3509682"/>
              <a:ext cx="571146" cy="538243"/>
            </a:xfrm>
            <a:custGeom>
              <a:avLst/>
              <a:gdLst/>
              <a:ahLst/>
              <a:cxnLst/>
              <a:rect l="l" t="t" r="r" b="b"/>
              <a:pathLst>
                <a:path w="31801" h="29969" extrusionOk="0">
                  <a:moveTo>
                    <a:pt x="29070" y="2178"/>
                  </a:moveTo>
                  <a:cubicBezTo>
                    <a:pt x="29208" y="2178"/>
                    <a:pt x="29381" y="2316"/>
                    <a:pt x="29381" y="2454"/>
                  </a:cubicBezTo>
                  <a:cubicBezTo>
                    <a:pt x="29519" y="2593"/>
                    <a:pt x="29519" y="2731"/>
                    <a:pt x="29381" y="2869"/>
                  </a:cubicBezTo>
                  <a:cubicBezTo>
                    <a:pt x="29381" y="3906"/>
                    <a:pt x="29519" y="4770"/>
                    <a:pt x="29519" y="5773"/>
                  </a:cubicBezTo>
                  <a:cubicBezTo>
                    <a:pt x="29519" y="7190"/>
                    <a:pt x="29658" y="8641"/>
                    <a:pt x="29519" y="9955"/>
                  </a:cubicBezTo>
                  <a:cubicBezTo>
                    <a:pt x="29519" y="10093"/>
                    <a:pt x="29519" y="10231"/>
                    <a:pt x="29381" y="10370"/>
                  </a:cubicBezTo>
                  <a:cubicBezTo>
                    <a:pt x="29381" y="10508"/>
                    <a:pt x="29208" y="10646"/>
                    <a:pt x="29208" y="10646"/>
                  </a:cubicBezTo>
                  <a:cubicBezTo>
                    <a:pt x="28344" y="11096"/>
                    <a:pt x="27653" y="11683"/>
                    <a:pt x="26789" y="12098"/>
                  </a:cubicBezTo>
                  <a:cubicBezTo>
                    <a:pt x="25925" y="12686"/>
                    <a:pt x="24749" y="13239"/>
                    <a:pt x="23747" y="13826"/>
                  </a:cubicBezTo>
                  <a:cubicBezTo>
                    <a:pt x="22883" y="14552"/>
                    <a:pt x="21880" y="15140"/>
                    <a:pt x="21293" y="15693"/>
                  </a:cubicBezTo>
                  <a:cubicBezTo>
                    <a:pt x="20429" y="16280"/>
                    <a:pt x="19565" y="16868"/>
                    <a:pt x="18700" y="17421"/>
                  </a:cubicBezTo>
                  <a:cubicBezTo>
                    <a:pt x="17698" y="18285"/>
                    <a:pt x="16696" y="19011"/>
                    <a:pt x="15693" y="19737"/>
                  </a:cubicBezTo>
                  <a:lnTo>
                    <a:pt x="14242" y="20877"/>
                  </a:lnTo>
                  <a:cubicBezTo>
                    <a:pt x="13516" y="21465"/>
                    <a:pt x="12790" y="22053"/>
                    <a:pt x="12099" y="22467"/>
                  </a:cubicBezTo>
                  <a:lnTo>
                    <a:pt x="11373" y="23055"/>
                  </a:lnTo>
                  <a:cubicBezTo>
                    <a:pt x="10923" y="23332"/>
                    <a:pt x="10509" y="23608"/>
                    <a:pt x="10059" y="24057"/>
                  </a:cubicBezTo>
                  <a:lnTo>
                    <a:pt x="9506" y="24472"/>
                  </a:lnTo>
                  <a:lnTo>
                    <a:pt x="9057" y="24783"/>
                  </a:lnTo>
                  <a:lnTo>
                    <a:pt x="8919" y="24922"/>
                  </a:lnTo>
                  <a:cubicBezTo>
                    <a:pt x="8642" y="25060"/>
                    <a:pt x="8331" y="25336"/>
                    <a:pt x="8054" y="25647"/>
                  </a:cubicBezTo>
                  <a:cubicBezTo>
                    <a:pt x="6741" y="26512"/>
                    <a:pt x="5462" y="27514"/>
                    <a:pt x="3872" y="28240"/>
                  </a:cubicBezTo>
                  <a:lnTo>
                    <a:pt x="3457" y="28240"/>
                  </a:lnTo>
                  <a:cubicBezTo>
                    <a:pt x="3146" y="28240"/>
                    <a:pt x="3008" y="28102"/>
                    <a:pt x="3008" y="27929"/>
                  </a:cubicBezTo>
                  <a:cubicBezTo>
                    <a:pt x="2593" y="26650"/>
                    <a:pt x="2420" y="25336"/>
                    <a:pt x="2144" y="23781"/>
                  </a:cubicBezTo>
                  <a:cubicBezTo>
                    <a:pt x="2006" y="22329"/>
                    <a:pt x="2006" y="20877"/>
                    <a:pt x="2006" y="19460"/>
                  </a:cubicBezTo>
                  <a:lnTo>
                    <a:pt x="2006" y="19011"/>
                  </a:lnTo>
                  <a:cubicBezTo>
                    <a:pt x="2144" y="19011"/>
                    <a:pt x="2144" y="18873"/>
                    <a:pt x="2282" y="18873"/>
                  </a:cubicBezTo>
                  <a:cubicBezTo>
                    <a:pt x="2593" y="18873"/>
                    <a:pt x="2870" y="18734"/>
                    <a:pt x="3284" y="18596"/>
                  </a:cubicBezTo>
                  <a:cubicBezTo>
                    <a:pt x="3734" y="18423"/>
                    <a:pt x="4321" y="18147"/>
                    <a:pt x="4874" y="17732"/>
                  </a:cubicBezTo>
                  <a:lnTo>
                    <a:pt x="5462" y="17283"/>
                  </a:lnTo>
                  <a:cubicBezTo>
                    <a:pt x="5739" y="17006"/>
                    <a:pt x="6188" y="16695"/>
                    <a:pt x="6464" y="16557"/>
                  </a:cubicBezTo>
                  <a:lnTo>
                    <a:pt x="6603" y="16419"/>
                  </a:lnTo>
                  <a:cubicBezTo>
                    <a:pt x="7778" y="15554"/>
                    <a:pt x="9057" y="14829"/>
                    <a:pt x="10197" y="13964"/>
                  </a:cubicBezTo>
                  <a:cubicBezTo>
                    <a:pt x="12099" y="12686"/>
                    <a:pt x="13516" y="11821"/>
                    <a:pt x="14967" y="10957"/>
                  </a:cubicBezTo>
                  <a:cubicBezTo>
                    <a:pt x="16108" y="10231"/>
                    <a:pt x="17283" y="9644"/>
                    <a:pt x="18286" y="8918"/>
                  </a:cubicBezTo>
                  <a:lnTo>
                    <a:pt x="19876" y="8054"/>
                  </a:lnTo>
                  <a:cubicBezTo>
                    <a:pt x="21293" y="7190"/>
                    <a:pt x="22883" y="6326"/>
                    <a:pt x="24473" y="5185"/>
                  </a:cubicBezTo>
                  <a:cubicBezTo>
                    <a:pt x="24888" y="5047"/>
                    <a:pt x="25337" y="4770"/>
                    <a:pt x="25614" y="4459"/>
                  </a:cubicBezTo>
                  <a:cubicBezTo>
                    <a:pt x="25925" y="4321"/>
                    <a:pt x="26201" y="4044"/>
                    <a:pt x="26339" y="3906"/>
                  </a:cubicBezTo>
                  <a:lnTo>
                    <a:pt x="26616" y="3733"/>
                  </a:lnTo>
                  <a:cubicBezTo>
                    <a:pt x="27342" y="3180"/>
                    <a:pt x="28068" y="2731"/>
                    <a:pt x="28794" y="2316"/>
                  </a:cubicBezTo>
                  <a:cubicBezTo>
                    <a:pt x="28932" y="2316"/>
                    <a:pt x="28932" y="2178"/>
                    <a:pt x="29070" y="2178"/>
                  </a:cubicBezTo>
                  <a:close/>
                  <a:moveTo>
                    <a:pt x="31109" y="0"/>
                  </a:moveTo>
                  <a:cubicBezTo>
                    <a:pt x="30937" y="0"/>
                    <a:pt x="30660" y="0"/>
                    <a:pt x="30522" y="138"/>
                  </a:cubicBezTo>
                  <a:cubicBezTo>
                    <a:pt x="30072" y="277"/>
                    <a:pt x="29658" y="588"/>
                    <a:pt x="29208" y="726"/>
                  </a:cubicBezTo>
                  <a:cubicBezTo>
                    <a:pt x="28794" y="864"/>
                    <a:pt x="28344" y="1141"/>
                    <a:pt x="27929" y="1314"/>
                  </a:cubicBezTo>
                  <a:lnTo>
                    <a:pt x="25337" y="2593"/>
                  </a:lnTo>
                  <a:cubicBezTo>
                    <a:pt x="22019" y="4321"/>
                    <a:pt x="18839" y="6187"/>
                    <a:pt x="15693" y="7916"/>
                  </a:cubicBezTo>
                  <a:cubicBezTo>
                    <a:pt x="13965" y="8918"/>
                    <a:pt x="12375" y="9782"/>
                    <a:pt x="10785" y="10819"/>
                  </a:cubicBezTo>
                  <a:cubicBezTo>
                    <a:pt x="9333" y="11683"/>
                    <a:pt x="7778" y="12686"/>
                    <a:pt x="6326" y="13688"/>
                  </a:cubicBezTo>
                  <a:cubicBezTo>
                    <a:pt x="4321" y="15278"/>
                    <a:pt x="2420" y="17006"/>
                    <a:pt x="139" y="18147"/>
                  </a:cubicBezTo>
                  <a:cubicBezTo>
                    <a:pt x="139" y="18285"/>
                    <a:pt x="139" y="18285"/>
                    <a:pt x="1" y="18423"/>
                  </a:cubicBezTo>
                  <a:cubicBezTo>
                    <a:pt x="139" y="22053"/>
                    <a:pt x="139" y="25647"/>
                    <a:pt x="554" y="29242"/>
                  </a:cubicBezTo>
                  <a:lnTo>
                    <a:pt x="554" y="29380"/>
                  </a:lnTo>
                  <a:lnTo>
                    <a:pt x="554" y="29657"/>
                  </a:lnTo>
                  <a:cubicBezTo>
                    <a:pt x="692" y="29830"/>
                    <a:pt x="1003" y="29968"/>
                    <a:pt x="1141" y="29968"/>
                  </a:cubicBezTo>
                  <a:lnTo>
                    <a:pt x="1280" y="29830"/>
                  </a:lnTo>
                  <a:cubicBezTo>
                    <a:pt x="2593" y="29519"/>
                    <a:pt x="3872" y="28966"/>
                    <a:pt x="5186" y="28378"/>
                  </a:cubicBezTo>
                  <a:cubicBezTo>
                    <a:pt x="7329" y="26788"/>
                    <a:pt x="9333" y="25198"/>
                    <a:pt x="11649" y="23781"/>
                  </a:cubicBezTo>
                  <a:cubicBezTo>
                    <a:pt x="14691" y="21603"/>
                    <a:pt x="17975" y="19599"/>
                    <a:pt x="21016" y="17421"/>
                  </a:cubicBezTo>
                  <a:cubicBezTo>
                    <a:pt x="21742" y="16868"/>
                    <a:pt x="22468" y="16419"/>
                    <a:pt x="23159" y="15831"/>
                  </a:cubicBezTo>
                  <a:cubicBezTo>
                    <a:pt x="23747" y="15416"/>
                    <a:pt x="24473" y="14967"/>
                    <a:pt x="25199" y="14414"/>
                  </a:cubicBezTo>
                  <a:cubicBezTo>
                    <a:pt x="26616" y="13550"/>
                    <a:pt x="28068" y="12547"/>
                    <a:pt x="29381" y="11510"/>
                  </a:cubicBezTo>
                  <a:cubicBezTo>
                    <a:pt x="30245" y="10957"/>
                    <a:pt x="30937" y="10370"/>
                    <a:pt x="31662" y="9644"/>
                  </a:cubicBezTo>
                  <a:cubicBezTo>
                    <a:pt x="31662" y="9506"/>
                    <a:pt x="31801" y="9506"/>
                    <a:pt x="31801" y="9506"/>
                  </a:cubicBezTo>
                  <a:lnTo>
                    <a:pt x="31801" y="7639"/>
                  </a:lnTo>
                  <a:cubicBezTo>
                    <a:pt x="31662" y="6775"/>
                    <a:pt x="31662" y="5773"/>
                    <a:pt x="31524" y="4908"/>
                  </a:cubicBezTo>
                  <a:cubicBezTo>
                    <a:pt x="31386" y="3457"/>
                    <a:pt x="31248" y="1867"/>
                    <a:pt x="31248" y="450"/>
                  </a:cubicBezTo>
                  <a:lnTo>
                    <a:pt x="31248" y="277"/>
                  </a:lnTo>
                  <a:lnTo>
                    <a:pt x="31248" y="138"/>
                  </a:lnTo>
                  <a:lnTo>
                    <a:pt x="31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8"/>
            <p:cNvSpPr/>
            <p:nvPr/>
          </p:nvSpPr>
          <p:spPr>
            <a:xfrm>
              <a:off x="2682298" y="403486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8"/>
            <p:cNvSpPr/>
            <p:nvPr/>
          </p:nvSpPr>
          <p:spPr>
            <a:xfrm>
              <a:off x="3238537" y="3698388"/>
              <a:ext cx="10560" cy="8100"/>
            </a:xfrm>
            <a:custGeom>
              <a:avLst/>
              <a:gdLst/>
              <a:ahLst/>
              <a:cxnLst/>
              <a:rect l="l" t="t" r="r" b="b"/>
              <a:pathLst>
                <a:path w="588" h="451" extrusionOk="0">
                  <a:moveTo>
                    <a:pt x="588" y="1"/>
                  </a:moveTo>
                  <a:cubicBezTo>
                    <a:pt x="533" y="1"/>
                    <a:pt x="500" y="23"/>
                    <a:pt x="469" y="59"/>
                  </a:cubicBezTo>
                  <a:lnTo>
                    <a:pt x="469" y="59"/>
                  </a:lnTo>
                  <a:cubicBezTo>
                    <a:pt x="506" y="39"/>
                    <a:pt x="545" y="20"/>
                    <a:pt x="588" y="1"/>
                  </a:cubicBezTo>
                  <a:close/>
                  <a:moveTo>
                    <a:pt x="469" y="59"/>
                  </a:moveTo>
                  <a:cubicBezTo>
                    <a:pt x="239" y="186"/>
                    <a:pt x="119" y="331"/>
                    <a:pt x="0" y="450"/>
                  </a:cubicBezTo>
                  <a:cubicBezTo>
                    <a:pt x="138" y="450"/>
                    <a:pt x="277" y="450"/>
                    <a:pt x="277" y="312"/>
                  </a:cubicBezTo>
                  <a:cubicBezTo>
                    <a:pt x="381" y="208"/>
                    <a:pt x="422" y="116"/>
                    <a:pt x="469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8"/>
            <p:cNvSpPr/>
            <p:nvPr/>
          </p:nvSpPr>
          <p:spPr>
            <a:xfrm>
              <a:off x="2656849" y="3851102"/>
              <a:ext cx="18" cy="15553"/>
            </a:xfrm>
            <a:custGeom>
              <a:avLst/>
              <a:gdLst/>
              <a:ahLst/>
              <a:cxnLst/>
              <a:rect l="l" t="t" r="r" b="b"/>
              <a:pathLst>
                <a:path w="1" h="866" extrusionOk="0">
                  <a:moveTo>
                    <a:pt x="1" y="86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8"/>
            <p:cNvSpPr/>
            <p:nvPr/>
          </p:nvSpPr>
          <p:spPr>
            <a:xfrm>
              <a:off x="2656849" y="3902629"/>
              <a:ext cx="2496" cy="21139"/>
            </a:xfrm>
            <a:custGeom>
              <a:avLst/>
              <a:gdLst/>
              <a:ahLst/>
              <a:cxnLst/>
              <a:rect l="l" t="t" r="r" b="b"/>
              <a:pathLst>
                <a:path w="139" h="1177" extrusionOk="0">
                  <a:moveTo>
                    <a:pt x="139" y="1"/>
                  </a:moveTo>
                  <a:cubicBezTo>
                    <a:pt x="139" y="1"/>
                    <a:pt x="1" y="1"/>
                    <a:pt x="1" y="174"/>
                  </a:cubicBezTo>
                  <a:cubicBezTo>
                    <a:pt x="1" y="450"/>
                    <a:pt x="1" y="727"/>
                    <a:pt x="139" y="117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8"/>
            <p:cNvSpPr/>
            <p:nvPr/>
          </p:nvSpPr>
          <p:spPr>
            <a:xfrm>
              <a:off x="2659327" y="3933682"/>
              <a:ext cx="18" cy="15535"/>
            </a:xfrm>
            <a:custGeom>
              <a:avLst/>
              <a:gdLst/>
              <a:ahLst/>
              <a:cxnLst/>
              <a:rect l="l" t="t" r="r" b="b"/>
              <a:pathLst>
                <a:path w="1" h="865" extrusionOk="0">
                  <a:moveTo>
                    <a:pt x="1" y="864"/>
                  </a:moveTo>
                  <a:lnTo>
                    <a:pt x="1" y="726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8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2656849" y="3879658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lnTo>
                    <a:pt x="1" y="727"/>
                  </a:lnTo>
                  <a:lnTo>
                    <a:pt x="139" y="589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2664302" y="40243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1"/>
                  </a:moveTo>
                  <a:lnTo>
                    <a:pt x="0" y="139"/>
                  </a:lnTo>
                  <a:lnTo>
                    <a:pt x="139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8"/>
            <p:cNvSpPr/>
            <p:nvPr/>
          </p:nvSpPr>
          <p:spPr>
            <a:xfrm>
              <a:off x="2615253" y="3491668"/>
              <a:ext cx="1254632" cy="1083922"/>
            </a:xfrm>
            <a:custGeom>
              <a:avLst/>
              <a:gdLst/>
              <a:ahLst/>
              <a:cxnLst/>
              <a:rect l="l" t="t" r="r" b="b"/>
              <a:pathLst>
                <a:path w="69857" h="60352" extrusionOk="0">
                  <a:moveTo>
                    <a:pt x="2317" y="20014"/>
                  </a:moveTo>
                  <a:lnTo>
                    <a:pt x="2317" y="20878"/>
                  </a:lnTo>
                  <a:cubicBezTo>
                    <a:pt x="2317" y="21016"/>
                    <a:pt x="2144" y="21016"/>
                    <a:pt x="2144" y="21016"/>
                  </a:cubicBezTo>
                  <a:cubicBezTo>
                    <a:pt x="1729" y="21327"/>
                    <a:pt x="1452" y="21742"/>
                    <a:pt x="1003" y="22019"/>
                  </a:cubicBezTo>
                  <a:cubicBezTo>
                    <a:pt x="1003" y="21880"/>
                    <a:pt x="1003" y="21604"/>
                    <a:pt x="865" y="21327"/>
                  </a:cubicBezTo>
                  <a:cubicBezTo>
                    <a:pt x="1141" y="21155"/>
                    <a:pt x="1280" y="20878"/>
                    <a:pt x="1591" y="20740"/>
                  </a:cubicBezTo>
                  <a:cubicBezTo>
                    <a:pt x="1729" y="20463"/>
                    <a:pt x="2006" y="20290"/>
                    <a:pt x="2317" y="20014"/>
                  </a:cubicBezTo>
                  <a:close/>
                  <a:moveTo>
                    <a:pt x="2455" y="21604"/>
                  </a:moveTo>
                  <a:lnTo>
                    <a:pt x="2455" y="22192"/>
                  </a:lnTo>
                  <a:lnTo>
                    <a:pt x="2317" y="22330"/>
                  </a:lnTo>
                  <a:cubicBezTo>
                    <a:pt x="1867" y="22606"/>
                    <a:pt x="1452" y="22883"/>
                    <a:pt x="1003" y="23332"/>
                  </a:cubicBezTo>
                  <a:lnTo>
                    <a:pt x="1003" y="22745"/>
                  </a:lnTo>
                  <a:cubicBezTo>
                    <a:pt x="1452" y="22468"/>
                    <a:pt x="1867" y="22019"/>
                    <a:pt x="2317" y="21742"/>
                  </a:cubicBezTo>
                  <a:cubicBezTo>
                    <a:pt x="2317" y="21604"/>
                    <a:pt x="2317" y="21604"/>
                    <a:pt x="2455" y="21604"/>
                  </a:cubicBezTo>
                  <a:close/>
                  <a:moveTo>
                    <a:pt x="2455" y="22883"/>
                  </a:moveTo>
                  <a:lnTo>
                    <a:pt x="2455" y="24058"/>
                  </a:lnTo>
                  <a:cubicBezTo>
                    <a:pt x="2144" y="24058"/>
                    <a:pt x="2006" y="24196"/>
                    <a:pt x="1867" y="24335"/>
                  </a:cubicBezTo>
                  <a:cubicBezTo>
                    <a:pt x="1591" y="24473"/>
                    <a:pt x="1452" y="24611"/>
                    <a:pt x="1141" y="24784"/>
                  </a:cubicBezTo>
                  <a:cubicBezTo>
                    <a:pt x="1141" y="24784"/>
                    <a:pt x="1141" y="24922"/>
                    <a:pt x="1003" y="24922"/>
                  </a:cubicBezTo>
                  <a:lnTo>
                    <a:pt x="1003" y="24058"/>
                  </a:lnTo>
                  <a:cubicBezTo>
                    <a:pt x="1452" y="23747"/>
                    <a:pt x="1867" y="23332"/>
                    <a:pt x="2317" y="23056"/>
                  </a:cubicBezTo>
                  <a:cubicBezTo>
                    <a:pt x="2317" y="22883"/>
                    <a:pt x="2455" y="22883"/>
                    <a:pt x="2455" y="22883"/>
                  </a:cubicBezTo>
                  <a:close/>
                  <a:moveTo>
                    <a:pt x="2455" y="24611"/>
                  </a:moveTo>
                  <a:lnTo>
                    <a:pt x="2455" y="25337"/>
                  </a:lnTo>
                  <a:lnTo>
                    <a:pt x="2455" y="25475"/>
                  </a:lnTo>
                  <a:cubicBezTo>
                    <a:pt x="2006" y="25786"/>
                    <a:pt x="1729" y="26063"/>
                    <a:pt x="1280" y="26339"/>
                  </a:cubicBezTo>
                  <a:cubicBezTo>
                    <a:pt x="1280" y="26512"/>
                    <a:pt x="1141" y="26512"/>
                    <a:pt x="1141" y="26512"/>
                  </a:cubicBezTo>
                  <a:cubicBezTo>
                    <a:pt x="1141" y="26201"/>
                    <a:pt x="1003" y="25925"/>
                    <a:pt x="1003" y="25648"/>
                  </a:cubicBezTo>
                  <a:lnTo>
                    <a:pt x="1141" y="25648"/>
                  </a:lnTo>
                  <a:cubicBezTo>
                    <a:pt x="1452" y="25337"/>
                    <a:pt x="1591" y="25199"/>
                    <a:pt x="1867" y="25060"/>
                  </a:cubicBezTo>
                  <a:cubicBezTo>
                    <a:pt x="2006" y="24922"/>
                    <a:pt x="2144" y="24784"/>
                    <a:pt x="2455" y="24611"/>
                  </a:cubicBezTo>
                  <a:close/>
                  <a:moveTo>
                    <a:pt x="2593" y="26201"/>
                  </a:moveTo>
                  <a:lnTo>
                    <a:pt x="2593" y="27376"/>
                  </a:lnTo>
                  <a:cubicBezTo>
                    <a:pt x="2144" y="27653"/>
                    <a:pt x="1591" y="28068"/>
                    <a:pt x="1141" y="28379"/>
                  </a:cubicBezTo>
                  <a:lnTo>
                    <a:pt x="1141" y="27203"/>
                  </a:lnTo>
                  <a:cubicBezTo>
                    <a:pt x="1591" y="26927"/>
                    <a:pt x="2006" y="26512"/>
                    <a:pt x="2455" y="26201"/>
                  </a:cubicBezTo>
                  <a:close/>
                  <a:moveTo>
                    <a:pt x="2593" y="28068"/>
                  </a:moveTo>
                  <a:cubicBezTo>
                    <a:pt x="2731" y="28379"/>
                    <a:pt x="2731" y="28655"/>
                    <a:pt x="2731" y="28932"/>
                  </a:cubicBezTo>
                  <a:cubicBezTo>
                    <a:pt x="2144" y="29381"/>
                    <a:pt x="1729" y="29658"/>
                    <a:pt x="1280" y="30107"/>
                  </a:cubicBezTo>
                  <a:lnTo>
                    <a:pt x="1280" y="29243"/>
                  </a:lnTo>
                  <a:lnTo>
                    <a:pt x="1280" y="29105"/>
                  </a:lnTo>
                  <a:cubicBezTo>
                    <a:pt x="1591" y="28793"/>
                    <a:pt x="2006" y="28517"/>
                    <a:pt x="2455" y="28240"/>
                  </a:cubicBezTo>
                  <a:cubicBezTo>
                    <a:pt x="2455" y="28068"/>
                    <a:pt x="2593" y="28068"/>
                    <a:pt x="2593" y="28068"/>
                  </a:cubicBezTo>
                  <a:close/>
                  <a:moveTo>
                    <a:pt x="2731" y="29658"/>
                  </a:moveTo>
                  <a:lnTo>
                    <a:pt x="2870" y="29796"/>
                  </a:lnTo>
                  <a:lnTo>
                    <a:pt x="2870" y="30383"/>
                  </a:lnTo>
                  <a:cubicBezTo>
                    <a:pt x="2870" y="30522"/>
                    <a:pt x="2870" y="30660"/>
                    <a:pt x="3008" y="30971"/>
                  </a:cubicBezTo>
                  <a:cubicBezTo>
                    <a:pt x="2455" y="30971"/>
                    <a:pt x="1867" y="31109"/>
                    <a:pt x="1452" y="31386"/>
                  </a:cubicBezTo>
                  <a:lnTo>
                    <a:pt x="1452" y="31248"/>
                  </a:lnTo>
                  <a:cubicBezTo>
                    <a:pt x="1452" y="31109"/>
                    <a:pt x="1452" y="30971"/>
                    <a:pt x="1280" y="30833"/>
                  </a:cubicBezTo>
                  <a:cubicBezTo>
                    <a:pt x="1452" y="30833"/>
                    <a:pt x="1452" y="30833"/>
                    <a:pt x="1452" y="30660"/>
                  </a:cubicBezTo>
                  <a:cubicBezTo>
                    <a:pt x="1591" y="30660"/>
                    <a:pt x="1591" y="30660"/>
                    <a:pt x="1591" y="30522"/>
                  </a:cubicBezTo>
                  <a:cubicBezTo>
                    <a:pt x="2006" y="30383"/>
                    <a:pt x="2317" y="30107"/>
                    <a:pt x="2593" y="29796"/>
                  </a:cubicBezTo>
                  <a:lnTo>
                    <a:pt x="2731" y="29658"/>
                  </a:lnTo>
                  <a:close/>
                  <a:moveTo>
                    <a:pt x="34289" y="865"/>
                  </a:moveTo>
                  <a:lnTo>
                    <a:pt x="34428" y="1003"/>
                  </a:lnTo>
                  <a:lnTo>
                    <a:pt x="34428" y="1141"/>
                  </a:lnTo>
                  <a:lnTo>
                    <a:pt x="34428" y="1280"/>
                  </a:lnTo>
                  <a:lnTo>
                    <a:pt x="34428" y="1453"/>
                  </a:lnTo>
                  <a:cubicBezTo>
                    <a:pt x="34428" y="2870"/>
                    <a:pt x="34566" y="4460"/>
                    <a:pt x="34704" y="5911"/>
                  </a:cubicBezTo>
                  <a:cubicBezTo>
                    <a:pt x="34842" y="6776"/>
                    <a:pt x="34842" y="7778"/>
                    <a:pt x="34981" y="8642"/>
                  </a:cubicBezTo>
                  <a:lnTo>
                    <a:pt x="34981" y="10509"/>
                  </a:lnTo>
                  <a:cubicBezTo>
                    <a:pt x="34981" y="10509"/>
                    <a:pt x="34842" y="10509"/>
                    <a:pt x="34842" y="10647"/>
                  </a:cubicBezTo>
                  <a:cubicBezTo>
                    <a:pt x="34117" y="11373"/>
                    <a:pt x="33425" y="11960"/>
                    <a:pt x="32561" y="12513"/>
                  </a:cubicBezTo>
                  <a:cubicBezTo>
                    <a:pt x="31248" y="13550"/>
                    <a:pt x="29796" y="14553"/>
                    <a:pt x="28379" y="15417"/>
                  </a:cubicBezTo>
                  <a:cubicBezTo>
                    <a:pt x="27653" y="15970"/>
                    <a:pt x="26927" y="16419"/>
                    <a:pt x="26339" y="16834"/>
                  </a:cubicBezTo>
                  <a:cubicBezTo>
                    <a:pt x="25648" y="17422"/>
                    <a:pt x="24922" y="17871"/>
                    <a:pt x="24196" y="18424"/>
                  </a:cubicBezTo>
                  <a:cubicBezTo>
                    <a:pt x="21155" y="20602"/>
                    <a:pt x="17871" y="22606"/>
                    <a:pt x="14829" y="24784"/>
                  </a:cubicBezTo>
                  <a:cubicBezTo>
                    <a:pt x="12513" y="26201"/>
                    <a:pt x="10509" y="27791"/>
                    <a:pt x="8366" y="29381"/>
                  </a:cubicBezTo>
                  <a:cubicBezTo>
                    <a:pt x="7329" y="30107"/>
                    <a:pt x="6464" y="30833"/>
                    <a:pt x="5324" y="31386"/>
                  </a:cubicBezTo>
                  <a:cubicBezTo>
                    <a:pt x="4909" y="31386"/>
                    <a:pt x="4321" y="31248"/>
                    <a:pt x="3872" y="31109"/>
                  </a:cubicBezTo>
                  <a:cubicBezTo>
                    <a:pt x="3872" y="30971"/>
                    <a:pt x="3872" y="30833"/>
                    <a:pt x="3734" y="30660"/>
                  </a:cubicBezTo>
                  <a:lnTo>
                    <a:pt x="3734" y="30383"/>
                  </a:lnTo>
                  <a:lnTo>
                    <a:pt x="3734" y="30245"/>
                  </a:lnTo>
                  <a:cubicBezTo>
                    <a:pt x="3319" y="26650"/>
                    <a:pt x="3319" y="23056"/>
                    <a:pt x="3181" y="19426"/>
                  </a:cubicBezTo>
                  <a:cubicBezTo>
                    <a:pt x="3319" y="19288"/>
                    <a:pt x="3319" y="19288"/>
                    <a:pt x="3319" y="19150"/>
                  </a:cubicBezTo>
                  <a:cubicBezTo>
                    <a:pt x="5600" y="18009"/>
                    <a:pt x="7501" y="16281"/>
                    <a:pt x="9506" y="14691"/>
                  </a:cubicBezTo>
                  <a:cubicBezTo>
                    <a:pt x="10958" y="13689"/>
                    <a:pt x="12513" y="12686"/>
                    <a:pt x="13965" y="11822"/>
                  </a:cubicBezTo>
                  <a:cubicBezTo>
                    <a:pt x="15555" y="10785"/>
                    <a:pt x="17145" y="9921"/>
                    <a:pt x="18873" y="8919"/>
                  </a:cubicBezTo>
                  <a:cubicBezTo>
                    <a:pt x="22019" y="7190"/>
                    <a:pt x="25199" y="5324"/>
                    <a:pt x="28517" y="3596"/>
                  </a:cubicBezTo>
                  <a:lnTo>
                    <a:pt x="31109" y="2317"/>
                  </a:lnTo>
                  <a:cubicBezTo>
                    <a:pt x="31524" y="2144"/>
                    <a:pt x="31974" y="1867"/>
                    <a:pt x="32388" y="1729"/>
                  </a:cubicBezTo>
                  <a:cubicBezTo>
                    <a:pt x="32838" y="1591"/>
                    <a:pt x="33252" y="1280"/>
                    <a:pt x="33702" y="1141"/>
                  </a:cubicBezTo>
                  <a:cubicBezTo>
                    <a:pt x="33840" y="1003"/>
                    <a:pt x="34117" y="1003"/>
                    <a:pt x="34289" y="1003"/>
                  </a:cubicBezTo>
                  <a:lnTo>
                    <a:pt x="34289" y="865"/>
                  </a:lnTo>
                  <a:close/>
                  <a:moveTo>
                    <a:pt x="3181" y="31835"/>
                  </a:moveTo>
                  <a:cubicBezTo>
                    <a:pt x="3181" y="31835"/>
                    <a:pt x="3319" y="31835"/>
                    <a:pt x="3319" y="31973"/>
                  </a:cubicBezTo>
                  <a:lnTo>
                    <a:pt x="3457" y="31973"/>
                  </a:lnTo>
                  <a:cubicBezTo>
                    <a:pt x="3457" y="32388"/>
                    <a:pt x="3319" y="32838"/>
                    <a:pt x="3181" y="33252"/>
                  </a:cubicBezTo>
                  <a:cubicBezTo>
                    <a:pt x="2731" y="32976"/>
                    <a:pt x="2317" y="32561"/>
                    <a:pt x="1867" y="32112"/>
                  </a:cubicBezTo>
                  <a:cubicBezTo>
                    <a:pt x="2144" y="31973"/>
                    <a:pt x="2317" y="31973"/>
                    <a:pt x="2593" y="31835"/>
                  </a:cubicBezTo>
                  <a:close/>
                  <a:moveTo>
                    <a:pt x="4045" y="32250"/>
                  </a:moveTo>
                  <a:cubicBezTo>
                    <a:pt x="4321" y="32388"/>
                    <a:pt x="4598" y="32561"/>
                    <a:pt x="4909" y="32838"/>
                  </a:cubicBezTo>
                  <a:cubicBezTo>
                    <a:pt x="4736" y="33425"/>
                    <a:pt x="4736" y="33978"/>
                    <a:pt x="4598" y="34566"/>
                  </a:cubicBezTo>
                  <a:cubicBezTo>
                    <a:pt x="4321" y="34289"/>
                    <a:pt x="4045" y="33978"/>
                    <a:pt x="3734" y="33702"/>
                  </a:cubicBezTo>
                  <a:lnTo>
                    <a:pt x="3734" y="33563"/>
                  </a:lnTo>
                  <a:cubicBezTo>
                    <a:pt x="3872" y="33114"/>
                    <a:pt x="3872" y="32699"/>
                    <a:pt x="4045" y="32250"/>
                  </a:cubicBezTo>
                  <a:close/>
                  <a:moveTo>
                    <a:pt x="5462" y="33114"/>
                  </a:moveTo>
                  <a:cubicBezTo>
                    <a:pt x="5600" y="33252"/>
                    <a:pt x="5773" y="33252"/>
                    <a:pt x="5911" y="33425"/>
                  </a:cubicBezTo>
                  <a:cubicBezTo>
                    <a:pt x="5911" y="33702"/>
                    <a:pt x="5773" y="34116"/>
                    <a:pt x="5773" y="34428"/>
                  </a:cubicBezTo>
                  <a:cubicBezTo>
                    <a:pt x="5600" y="34704"/>
                    <a:pt x="5600" y="34981"/>
                    <a:pt x="5600" y="35153"/>
                  </a:cubicBezTo>
                  <a:cubicBezTo>
                    <a:pt x="5462" y="35153"/>
                    <a:pt x="5324" y="34981"/>
                    <a:pt x="5186" y="34842"/>
                  </a:cubicBezTo>
                  <a:lnTo>
                    <a:pt x="5186" y="34566"/>
                  </a:lnTo>
                  <a:cubicBezTo>
                    <a:pt x="5324" y="34428"/>
                    <a:pt x="5324" y="34289"/>
                    <a:pt x="5324" y="33978"/>
                  </a:cubicBezTo>
                  <a:cubicBezTo>
                    <a:pt x="5324" y="33702"/>
                    <a:pt x="5462" y="33425"/>
                    <a:pt x="5462" y="33114"/>
                  </a:cubicBezTo>
                  <a:close/>
                  <a:moveTo>
                    <a:pt x="6464" y="33702"/>
                  </a:moveTo>
                  <a:cubicBezTo>
                    <a:pt x="6637" y="33840"/>
                    <a:pt x="6776" y="33840"/>
                    <a:pt x="6914" y="33978"/>
                  </a:cubicBezTo>
                  <a:cubicBezTo>
                    <a:pt x="6914" y="34289"/>
                    <a:pt x="6776" y="34704"/>
                    <a:pt x="6776" y="35153"/>
                  </a:cubicBezTo>
                  <a:lnTo>
                    <a:pt x="6776" y="34981"/>
                  </a:lnTo>
                  <a:cubicBezTo>
                    <a:pt x="6776" y="35292"/>
                    <a:pt x="6637" y="35568"/>
                    <a:pt x="6637" y="35845"/>
                  </a:cubicBezTo>
                  <a:cubicBezTo>
                    <a:pt x="6464" y="35845"/>
                    <a:pt x="6326" y="35706"/>
                    <a:pt x="6188" y="35568"/>
                  </a:cubicBezTo>
                  <a:lnTo>
                    <a:pt x="6188" y="35292"/>
                  </a:lnTo>
                  <a:cubicBezTo>
                    <a:pt x="6188" y="34842"/>
                    <a:pt x="6326" y="34566"/>
                    <a:pt x="6326" y="34116"/>
                  </a:cubicBezTo>
                  <a:cubicBezTo>
                    <a:pt x="6464" y="33978"/>
                    <a:pt x="6464" y="33840"/>
                    <a:pt x="6464" y="33702"/>
                  </a:cubicBezTo>
                  <a:close/>
                  <a:moveTo>
                    <a:pt x="7501" y="34289"/>
                  </a:moveTo>
                  <a:cubicBezTo>
                    <a:pt x="7778" y="34428"/>
                    <a:pt x="8054" y="34704"/>
                    <a:pt x="8366" y="34842"/>
                  </a:cubicBezTo>
                  <a:cubicBezTo>
                    <a:pt x="8193" y="35430"/>
                    <a:pt x="8054" y="36156"/>
                    <a:pt x="8054" y="36882"/>
                  </a:cubicBezTo>
                  <a:cubicBezTo>
                    <a:pt x="7778" y="36709"/>
                    <a:pt x="7501" y="36432"/>
                    <a:pt x="7190" y="36294"/>
                  </a:cubicBezTo>
                  <a:lnTo>
                    <a:pt x="7190" y="36018"/>
                  </a:lnTo>
                  <a:cubicBezTo>
                    <a:pt x="7329" y="35430"/>
                    <a:pt x="7329" y="34842"/>
                    <a:pt x="7501" y="34289"/>
                  </a:cubicBezTo>
                  <a:close/>
                  <a:moveTo>
                    <a:pt x="8780" y="35153"/>
                  </a:moveTo>
                  <a:cubicBezTo>
                    <a:pt x="9057" y="35292"/>
                    <a:pt x="9230" y="35430"/>
                    <a:pt x="9368" y="35430"/>
                  </a:cubicBezTo>
                  <a:lnTo>
                    <a:pt x="9368" y="36156"/>
                  </a:lnTo>
                  <a:cubicBezTo>
                    <a:pt x="9230" y="36709"/>
                    <a:pt x="9230" y="37158"/>
                    <a:pt x="9057" y="37573"/>
                  </a:cubicBezTo>
                  <a:cubicBezTo>
                    <a:pt x="8919" y="37435"/>
                    <a:pt x="8780" y="37296"/>
                    <a:pt x="8642" y="37296"/>
                  </a:cubicBezTo>
                  <a:cubicBezTo>
                    <a:pt x="8642" y="37296"/>
                    <a:pt x="8642" y="37158"/>
                    <a:pt x="8504" y="37158"/>
                  </a:cubicBezTo>
                  <a:lnTo>
                    <a:pt x="8642" y="37020"/>
                  </a:lnTo>
                  <a:cubicBezTo>
                    <a:pt x="8642" y="36571"/>
                    <a:pt x="8642" y="36294"/>
                    <a:pt x="8780" y="35845"/>
                  </a:cubicBezTo>
                  <a:lnTo>
                    <a:pt x="8780" y="35153"/>
                  </a:lnTo>
                  <a:close/>
                  <a:moveTo>
                    <a:pt x="9921" y="35845"/>
                  </a:moveTo>
                  <a:cubicBezTo>
                    <a:pt x="10232" y="36018"/>
                    <a:pt x="10647" y="36294"/>
                    <a:pt x="10958" y="36432"/>
                  </a:cubicBezTo>
                  <a:cubicBezTo>
                    <a:pt x="10785" y="37158"/>
                    <a:pt x="10647" y="37746"/>
                    <a:pt x="10509" y="38437"/>
                  </a:cubicBezTo>
                  <a:cubicBezTo>
                    <a:pt x="10232" y="38299"/>
                    <a:pt x="9921" y="38022"/>
                    <a:pt x="9644" y="37884"/>
                  </a:cubicBezTo>
                  <a:lnTo>
                    <a:pt x="9644" y="37746"/>
                  </a:lnTo>
                  <a:cubicBezTo>
                    <a:pt x="9783" y="37158"/>
                    <a:pt x="9921" y="36432"/>
                    <a:pt x="9921" y="35845"/>
                  </a:cubicBezTo>
                  <a:close/>
                  <a:moveTo>
                    <a:pt x="11373" y="36709"/>
                  </a:moveTo>
                  <a:cubicBezTo>
                    <a:pt x="11649" y="36882"/>
                    <a:pt x="11960" y="37158"/>
                    <a:pt x="12237" y="37296"/>
                  </a:cubicBezTo>
                  <a:cubicBezTo>
                    <a:pt x="12237" y="37573"/>
                    <a:pt x="12099" y="37884"/>
                    <a:pt x="12099" y="38022"/>
                  </a:cubicBezTo>
                  <a:cubicBezTo>
                    <a:pt x="12099" y="38437"/>
                    <a:pt x="11960" y="38886"/>
                    <a:pt x="11960" y="39163"/>
                  </a:cubicBezTo>
                  <a:cubicBezTo>
                    <a:pt x="11649" y="39025"/>
                    <a:pt x="11373" y="38886"/>
                    <a:pt x="11096" y="38748"/>
                  </a:cubicBezTo>
                  <a:cubicBezTo>
                    <a:pt x="11234" y="38437"/>
                    <a:pt x="11234" y="38161"/>
                    <a:pt x="11234" y="37884"/>
                  </a:cubicBezTo>
                  <a:cubicBezTo>
                    <a:pt x="11234" y="37435"/>
                    <a:pt x="11373" y="37158"/>
                    <a:pt x="11373" y="36709"/>
                  </a:cubicBezTo>
                  <a:close/>
                  <a:moveTo>
                    <a:pt x="12824" y="37573"/>
                  </a:moveTo>
                  <a:lnTo>
                    <a:pt x="12824" y="37746"/>
                  </a:lnTo>
                  <a:cubicBezTo>
                    <a:pt x="13101" y="37884"/>
                    <a:pt x="13377" y="38022"/>
                    <a:pt x="13550" y="38161"/>
                  </a:cubicBezTo>
                  <a:lnTo>
                    <a:pt x="13550" y="38748"/>
                  </a:lnTo>
                  <a:cubicBezTo>
                    <a:pt x="13377" y="39163"/>
                    <a:pt x="13377" y="39612"/>
                    <a:pt x="13377" y="40027"/>
                  </a:cubicBezTo>
                  <a:cubicBezTo>
                    <a:pt x="13101" y="39889"/>
                    <a:pt x="12824" y="39751"/>
                    <a:pt x="12513" y="39612"/>
                  </a:cubicBezTo>
                  <a:lnTo>
                    <a:pt x="12513" y="39474"/>
                  </a:lnTo>
                  <a:cubicBezTo>
                    <a:pt x="12686" y="38748"/>
                    <a:pt x="12686" y="38161"/>
                    <a:pt x="12824" y="37573"/>
                  </a:cubicBezTo>
                  <a:close/>
                  <a:moveTo>
                    <a:pt x="68993" y="36156"/>
                  </a:moveTo>
                  <a:cubicBezTo>
                    <a:pt x="68993" y="37020"/>
                    <a:pt x="68855" y="37884"/>
                    <a:pt x="68682" y="38748"/>
                  </a:cubicBezTo>
                  <a:cubicBezTo>
                    <a:pt x="68682" y="39025"/>
                    <a:pt x="68682" y="39301"/>
                    <a:pt x="68543" y="39751"/>
                  </a:cubicBezTo>
                  <a:lnTo>
                    <a:pt x="68543" y="39889"/>
                  </a:lnTo>
                  <a:cubicBezTo>
                    <a:pt x="68421" y="40011"/>
                    <a:pt x="68298" y="40025"/>
                    <a:pt x="68272" y="40123"/>
                  </a:cubicBezTo>
                  <a:lnTo>
                    <a:pt x="68272" y="40123"/>
                  </a:lnTo>
                  <a:cubicBezTo>
                    <a:pt x="68409" y="38993"/>
                    <a:pt x="68543" y="37731"/>
                    <a:pt x="68543" y="36571"/>
                  </a:cubicBezTo>
                  <a:cubicBezTo>
                    <a:pt x="68682" y="36432"/>
                    <a:pt x="68855" y="36294"/>
                    <a:pt x="68993" y="36156"/>
                  </a:cubicBezTo>
                  <a:close/>
                  <a:moveTo>
                    <a:pt x="14103" y="38437"/>
                  </a:moveTo>
                  <a:cubicBezTo>
                    <a:pt x="14414" y="38748"/>
                    <a:pt x="14691" y="38886"/>
                    <a:pt x="15106" y="39163"/>
                  </a:cubicBezTo>
                  <a:cubicBezTo>
                    <a:pt x="14967" y="39751"/>
                    <a:pt x="14829" y="40165"/>
                    <a:pt x="14691" y="40753"/>
                  </a:cubicBezTo>
                  <a:cubicBezTo>
                    <a:pt x="14414" y="40615"/>
                    <a:pt x="14103" y="40476"/>
                    <a:pt x="13827" y="40338"/>
                  </a:cubicBezTo>
                  <a:cubicBezTo>
                    <a:pt x="13965" y="39751"/>
                    <a:pt x="14103" y="39163"/>
                    <a:pt x="14103" y="38437"/>
                  </a:cubicBezTo>
                  <a:close/>
                  <a:moveTo>
                    <a:pt x="67990" y="37020"/>
                  </a:moveTo>
                  <a:cubicBezTo>
                    <a:pt x="67990" y="37573"/>
                    <a:pt x="67818" y="38299"/>
                    <a:pt x="67818" y="38886"/>
                  </a:cubicBezTo>
                  <a:cubicBezTo>
                    <a:pt x="67679" y="39474"/>
                    <a:pt x="67679" y="40027"/>
                    <a:pt x="67541" y="40615"/>
                  </a:cubicBezTo>
                  <a:cubicBezTo>
                    <a:pt x="67403" y="40891"/>
                    <a:pt x="67126" y="41029"/>
                    <a:pt x="66953" y="41202"/>
                  </a:cubicBezTo>
                  <a:lnTo>
                    <a:pt x="66953" y="40476"/>
                  </a:lnTo>
                  <a:cubicBezTo>
                    <a:pt x="67126" y="39612"/>
                    <a:pt x="67265" y="38610"/>
                    <a:pt x="67265" y="37573"/>
                  </a:cubicBezTo>
                  <a:cubicBezTo>
                    <a:pt x="67541" y="37296"/>
                    <a:pt x="67679" y="37158"/>
                    <a:pt x="67990" y="37020"/>
                  </a:cubicBezTo>
                  <a:close/>
                  <a:moveTo>
                    <a:pt x="15555" y="39474"/>
                  </a:moveTo>
                  <a:cubicBezTo>
                    <a:pt x="15832" y="39612"/>
                    <a:pt x="15970" y="39751"/>
                    <a:pt x="16281" y="39889"/>
                  </a:cubicBezTo>
                  <a:cubicBezTo>
                    <a:pt x="16143" y="40165"/>
                    <a:pt x="16143" y="40476"/>
                    <a:pt x="15970" y="40753"/>
                  </a:cubicBezTo>
                  <a:lnTo>
                    <a:pt x="15970" y="41479"/>
                  </a:lnTo>
                  <a:cubicBezTo>
                    <a:pt x="15693" y="41341"/>
                    <a:pt x="15417" y="41202"/>
                    <a:pt x="15279" y="41029"/>
                  </a:cubicBezTo>
                  <a:cubicBezTo>
                    <a:pt x="15279" y="40615"/>
                    <a:pt x="15555" y="40027"/>
                    <a:pt x="15555" y="39474"/>
                  </a:cubicBezTo>
                  <a:close/>
                  <a:moveTo>
                    <a:pt x="16696" y="40338"/>
                  </a:moveTo>
                  <a:cubicBezTo>
                    <a:pt x="17007" y="40476"/>
                    <a:pt x="17283" y="40615"/>
                    <a:pt x="17560" y="40753"/>
                  </a:cubicBezTo>
                  <a:cubicBezTo>
                    <a:pt x="17422" y="41341"/>
                    <a:pt x="17422" y="41894"/>
                    <a:pt x="17422" y="42343"/>
                  </a:cubicBezTo>
                  <a:cubicBezTo>
                    <a:pt x="17145" y="42205"/>
                    <a:pt x="16696" y="42066"/>
                    <a:pt x="16419" y="41755"/>
                  </a:cubicBezTo>
                  <a:lnTo>
                    <a:pt x="16419" y="41617"/>
                  </a:lnTo>
                  <a:cubicBezTo>
                    <a:pt x="16557" y="41202"/>
                    <a:pt x="16696" y="40753"/>
                    <a:pt x="16696" y="40338"/>
                  </a:cubicBezTo>
                  <a:close/>
                  <a:moveTo>
                    <a:pt x="66677" y="38022"/>
                  </a:moveTo>
                  <a:cubicBezTo>
                    <a:pt x="66677" y="38610"/>
                    <a:pt x="66539" y="39025"/>
                    <a:pt x="66539" y="39474"/>
                  </a:cubicBezTo>
                  <a:cubicBezTo>
                    <a:pt x="66400" y="40165"/>
                    <a:pt x="66400" y="40891"/>
                    <a:pt x="66262" y="41617"/>
                  </a:cubicBezTo>
                  <a:lnTo>
                    <a:pt x="66262" y="41755"/>
                  </a:lnTo>
                  <a:cubicBezTo>
                    <a:pt x="65951" y="42066"/>
                    <a:pt x="65536" y="42343"/>
                    <a:pt x="65087" y="42619"/>
                  </a:cubicBezTo>
                  <a:cubicBezTo>
                    <a:pt x="65225" y="42481"/>
                    <a:pt x="65225" y="42481"/>
                    <a:pt x="65225" y="42343"/>
                  </a:cubicBezTo>
                  <a:cubicBezTo>
                    <a:pt x="65398" y="41202"/>
                    <a:pt x="65675" y="40027"/>
                    <a:pt x="65675" y="38886"/>
                  </a:cubicBezTo>
                  <a:cubicBezTo>
                    <a:pt x="65951" y="38610"/>
                    <a:pt x="66400" y="38299"/>
                    <a:pt x="66677" y="38022"/>
                  </a:cubicBezTo>
                  <a:close/>
                  <a:moveTo>
                    <a:pt x="18147" y="41202"/>
                  </a:moveTo>
                  <a:cubicBezTo>
                    <a:pt x="18286" y="41341"/>
                    <a:pt x="18562" y="41479"/>
                    <a:pt x="18735" y="41617"/>
                  </a:cubicBezTo>
                  <a:cubicBezTo>
                    <a:pt x="18735" y="42066"/>
                    <a:pt x="18735" y="42619"/>
                    <a:pt x="18562" y="43069"/>
                  </a:cubicBezTo>
                  <a:cubicBezTo>
                    <a:pt x="18424" y="42931"/>
                    <a:pt x="18147" y="42758"/>
                    <a:pt x="18009" y="42619"/>
                  </a:cubicBezTo>
                  <a:lnTo>
                    <a:pt x="18009" y="41341"/>
                  </a:lnTo>
                  <a:lnTo>
                    <a:pt x="18147" y="41202"/>
                  </a:lnTo>
                  <a:close/>
                  <a:moveTo>
                    <a:pt x="19288" y="41894"/>
                  </a:moveTo>
                  <a:cubicBezTo>
                    <a:pt x="19737" y="42205"/>
                    <a:pt x="20014" y="42343"/>
                    <a:pt x="20290" y="42619"/>
                  </a:cubicBezTo>
                  <a:cubicBezTo>
                    <a:pt x="20290" y="42758"/>
                    <a:pt x="20152" y="43069"/>
                    <a:pt x="20152" y="43207"/>
                  </a:cubicBezTo>
                  <a:cubicBezTo>
                    <a:pt x="20152" y="43484"/>
                    <a:pt x="20152" y="43795"/>
                    <a:pt x="20014" y="43933"/>
                  </a:cubicBezTo>
                  <a:cubicBezTo>
                    <a:pt x="19737" y="43795"/>
                    <a:pt x="19426" y="43622"/>
                    <a:pt x="19150" y="43484"/>
                  </a:cubicBezTo>
                  <a:lnTo>
                    <a:pt x="19150" y="43345"/>
                  </a:lnTo>
                  <a:cubicBezTo>
                    <a:pt x="19288" y="42931"/>
                    <a:pt x="19288" y="42481"/>
                    <a:pt x="19288" y="41894"/>
                  </a:cubicBezTo>
                  <a:close/>
                  <a:moveTo>
                    <a:pt x="65087" y="39474"/>
                  </a:moveTo>
                  <a:cubicBezTo>
                    <a:pt x="64949" y="39612"/>
                    <a:pt x="64949" y="39751"/>
                    <a:pt x="64949" y="40027"/>
                  </a:cubicBezTo>
                  <a:cubicBezTo>
                    <a:pt x="64810" y="41029"/>
                    <a:pt x="64534" y="42066"/>
                    <a:pt x="64534" y="43069"/>
                  </a:cubicBezTo>
                  <a:cubicBezTo>
                    <a:pt x="64085" y="43484"/>
                    <a:pt x="63808" y="43795"/>
                    <a:pt x="63359" y="44071"/>
                  </a:cubicBezTo>
                  <a:lnTo>
                    <a:pt x="63359" y="43622"/>
                  </a:lnTo>
                  <a:cubicBezTo>
                    <a:pt x="63497" y="42481"/>
                    <a:pt x="63808" y="41479"/>
                    <a:pt x="63946" y="40476"/>
                  </a:cubicBezTo>
                  <a:cubicBezTo>
                    <a:pt x="64223" y="40027"/>
                    <a:pt x="64672" y="39751"/>
                    <a:pt x="65087" y="39474"/>
                  </a:cubicBezTo>
                  <a:close/>
                  <a:moveTo>
                    <a:pt x="20878" y="42931"/>
                  </a:moveTo>
                  <a:cubicBezTo>
                    <a:pt x="21155" y="43069"/>
                    <a:pt x="21466" y="43345"/>
                    <a:pt x="21880" y="43484"/>
                  </a:cubicBezTo>
                  <a:cubicBezTo>
                    <a:pt x="21742" y="43933"/>
                    <a:pt x="21604" y="44486"/>
                    <a:pt x="21604" y="44935"/>
                  </a:cubicBezTo>
                  <a:cubicBezTo>
                    <a:pt x="21327" y="44797"/>
                    <a:pt x="20878" y="44486"/>
                    <a:pt x="20602" y="44209"/>
                  </a:cubicBezTo>
                  <a:lnTo>
                    <a:pt x="20602" y="44071"/>
                  </a:lnTo>
                  <a:lnTo>
                    <a:pt x="20602" y="43933"/>
                  </a:lnTo>
                  <a:cubicBezTo>
                    <a:pt x="20740" y="43622"/>
                    <a:pt x="20740" y="43207"/>
                    <a:pt x="20878" y="42931"/>
                  </a:cubicBezTo>
                  <a:close/>
                  <a:moveTo>
                    <a:pt x="63220" y="40891"/>
                  </a:moveTo>
                  <a:lnTo>
                    <a:pt x="63220" y="41029"/>
                  </a:lnTo>
                  <a:cubicBezTo>
                    <a:pt x="63082" y="42205"/>
                    <a:pt x="62633" y="43345"/>
                    <a:pt x="62806" y="44659"/>
                  </a:cubicBezTo>
                  <a:cubicBezTo>
                    <a:pt x="62356" y="44935"/>
                    <a:pt x="61941" y="45212"/>
                    <a:pt x="61630" y="45523"/>
                  </a:cubicBezTo>
                  <a:lnTo>
                    <a:pt x="61630" y="45212"/>
                  </a:lnTo>
                  <a:cubicBezTo>
                    <a:pt x="61769" y="44071"/>
                    <a:pt x="62080" y="43069"/>
                    <a:pt x="62080" y="41894"/>
                  </a:cubicBezTo>
                  <a:cubicBezTo>
                    <a:pt x="62495" y="41617"/>
                    <a:pt x="62944" y="41341"/>
                    <a:pt x="63220" y="40891"/>
                  </a:cubicBezTo>
                  <a:close/>
                  <a:moveTo>
                    <a:pt x="22330" y="43795"/>
                  </a:moveTo>
                  <a:cubicBezTo>
                    <a:pt x="22468" y="43933"/>
                    <a:pt x="22606" y="43933"/>
                    <a:pt x="22745" y="44071"/>
                  </a:cubicBezTo>
                  <a:lnTo>
                    <a:pt x="22745" y="44797"/>
                  </a:lnTo>
                  <a:cubicBezTo>
                    <a:pt x="22745" y="45074"/>
                    <a:pt x="22745" y="45350"/>
                    <a:pt x="22606" y="45661"/>
                  </a:cubicBezTo>
                  <a:cubicBezTo>
                    <a:pt x="22468" y="45523"/>
                    <a:pt x="22330" y="45350"/>
                    <a:pt x="22192" y="45350"/>
                  </a:cubicBezTo>
                  <a:cubicBezTo>
                    <a:pt x="22192" y="44935"/>
                    <a:pt x="22192" y="44659"/>
                    <a:pt x="22330" y="44209"/>
                  </a:cubicBezTo>
                  <a:lnTo>
                    <a:pt x="22330" y="43795"/>
                  </a:lnTo>
                  <a:close/>
                  <a:moveTo>
                    <a:pt x="23332" y="44348"/>
                  </a:moveTo>
                  <a:cubicBezTo>
                    <a:pt x="23747" y="44659"/>
                    <a:pt x="24196" y="44935"/>
                    <a:pt x="24473" y="45074"/>
                  </a:cubicBezTo>
                  <a:cubicBezTo>
                    <a:pt x="24473" y="45661"/>
                    <a:pt x="24335" y="46214"/>
                    <a:pt x="24335" y="46664"/>
                  </a:cubicBezTo>
                  <a:cubicBezTo>
                    <a:pt x="23920" y="46525"/>
                    <a:pt x="23609" y="46214"/>
                    <a:pt x="23194" y="45938"/>
                  </a:cubicBezTo>
                  <a:lnTo>
                    <a:pt x="23194" y="45799"/>
                  </a:lnTo>
                  <a:cubicBezTo>
                    <a:pt x="23194" y="45523"/>
                    <a:pt x="23332" y="45074"/>
                    <a:pt x="23332" y="44797"/>
                  </a:cubicBezTo>
                  <a:lnTo>
                    <a:pt x="23332" y="44348"/>
                  </a:lnTo>
                  <a:close/>
                  <a:moveTo>
                    <a:pt x="61492" y="42481"/>
                  </a:moveTo>
                  <a:lnTo>
                    <a:pt x="61492" y="42758"/>
                  </a:lnTo>
                  <a:cubicBezTo>
                    <a:pt x="61354" y="43933"/>
                    <a:pt x="61077" y="44935"/>
                    <a:pt x="61077" y="46076"/>
                  </a:cubicBezTo>
                  <a:cubicBezTo>
                    <a:pt x="60766" y="46214"/>
                    <a:pt x="60490" y="46525"/>
                    <a:pt x="60213" y="46664"/>
                  </a:cubicBezTo>
                  <a:cubicBezTo>
                    <a:pt x="60213" y="46664"/>
                    <a:pt x="60040" y="46664"/>
                    <a:pt x="60040" y="46802"/>
                  </a:cubicBezTo>
                  <a:lnTo>
                    <a:pt x="60040" y="46664"/>
                  </a:lnTo>
                  <a:cubicBezTo>
                    <a:pt x="60213" y="45523"/>
                    <a:pt x="60490" y="44486"/>
                    <a:pt x="60628" y="43207"/>
                  </a:cubicBezTo>
                  <a:cubicBezTo>
                    <a:pt x="60905" y="43069"/>
                    <a:pt x="61216" y="42758"/>
                    <a:pt x="61492" y="42481"/>
                  </a:cubicBezTo>
                  <a:close/>
                  <a:moveTo>
                    <a:pt x="25060" y="45350"/>
                  </a:moveTo>
                  <a:cubicBezTo>
                    <a:pt x="25475" y="45661"/>
                    <a:pt x="25786" y="45938"/>
                    <a:pt x="26201" y="46076"/>
                  </a:cubicBezTo>
                  <a:cubicBezTo>
                    <a:pt x="26063" y="46664"/>
                    <a:pt x="26063" y="47251"/>
                    <a:pt x="25925" y="47804"/>
                  </a:cubicBezTo>
                  <a:cubicBezTo>
                    <a:pt x="25648" y="47528"/>
                    <a:pt x="25199" y="47389"/>
                    <a:pt x="24922" y="47078"/>
                  </a:cubicBezTo>
                  <a:cubicBezTo>
                    <a:pt x="24922" y="46664"/>
                    <a:pt x="25060" y="46076"/>
                    <a:pt x="25060" y="45661"/>
                  </a:cubicBezTo>
                  <a:lnTo>
                    <a:pt x="25060" y="45350"/>
                  </a:lnTo>
                  <a:close/>
                  <a:moveTo>
                    <a:pt x="59902" y="43795"/>
                  </a:moveTo>
                  <a:lnTo>
                    <a:pt x="59902" y="43933"/>
                  </a:lnTo>
                  <a:cubicBezTo>
                    <a:pt x="59764" y="45074"/>
                    <a:pt x="59487" y="46076"/>
                    <a:pt x="59487" y="47251"/>
                  </a:cubicBezTo>
                  <a:cubicBezTo>
                    <a:pt x="59038" y="47528"/>
                    <a:pt x="58761" y="47666"/>
                    <a:pt x="58485" y="47942"/>
                  </a:cubicBezTo>
                  <a:lnTo>
                    <a:pt x="58485" y="47804"/>
                  </a:lnTo>
                  <a:cubicBezTo>
                    <a:pt x="58485" y="47528"/>
                    <a:pt x="58485" y="47251"/>
                    <a:pt x="58623" y="46802"/>
                  </a:cubicBezTo>
                  <a:cubicBezTo>
                    <a:pt x="58623" y="46076"/>
                    <a:pt x="58761" y="45350"/>
                    <a:pt x="58900" y="44797"/>
                  </a:cubicBezTo>
                  <a:cubicBezTo>
                    <a:pt x="59349" y="44348"/>
                    <a:pt x="59626" y="44071"/>
                    <a:pt x="59902" y="43795"/>
                  </a:cubicBezTo>
                  <a:close/>
                  <a:moveTo>
                    <a:pt x="26789" y="46387"/>
                  </a:moveTo>
                  <a:cubicBezTo>
                    <a:pt x="26789" y="46525"/>
                    <a:pt x="26927" y="46525"/>
                    <a:pt x="26927" y="46525"/>
                  </a:cubicBezTo>
                  <a:cubicBezTo>
                    <a:pt x="27204" y="46664"/>
                    <a:pt x="27515" y="46802"/>
                    <a:pt x="27653" y="47078"/>
                  </a:cubicBezTo>
                  <a:cubicBezTo>
                    <a:pt x="27653" y="47666"/>
                    <a:pt x="27653" y="48254"/>
                    <a:pt x="27515" y="48668"/>
                  </a:cubicBezTo>
                  <a:cubicBezTo>
                    <a:pt x="27515" y="48700"/>
                    <a:pt x="27522" y="48725"/>
                    <a:pt x="27533" y="48744"/>
                  </a:cubicBezTo>
                  <a:lnTo>
                    <a:pt x="27533" y="48744"/>
                  </a:lnTo>
                  <a:cubicBezTo>
                    <a:pt x="27321" y="48626"/>
                    <a:pt x="27161" y="48509"/>
                    <a:pt x="26927" y="48392"/>
                  </a:cubicBezTo>
                  <a:cubicBezTo>
                    <a:pt x="26789" y="48392"/>
                    <a:pt x="26650" y="48254"/>
                    <a:pt x="26512" y="48115"/>
                  </a:cubicBezTo>
                  <a:lnTo>
                    <a:pt x="26512" y="47942"/>
                  </a:lnTo>
                  <a:cubicBezTo>
                    <a:pt x="26512" y="47666"/>
                    <a:pt x="26650" y="47389"/>
                    <a:pt x="26650" y="47078"/>
                  </a:cubicBezTo>
                  <a:cubicBezTo>
                    <a:pt x="26650" y="46802"/>
                    <a:pt x="26650" y="46664"/>
                    <a:pt x="26789" y="46387"/>
                  </a:cubicBezTo>
                  <a:close/>
                  <a:moveTo>
                    <a:pt x="58174" y="45350"/>
                  </a:moveTo>
                  <a:lnTo>
                    <a:pt x="58174" y="45350"/>
                  </a:lnTo>
                  <a:cubicBezTo>
                    <a:pt x="57897" y="46387"/>
                    <a:pt x="57759" y="47389"/>
                    <a:pt x="57759" y="48392"/>
                  </a:cubicBezTo>
                  <a:lnTo>
                    <a:pt x="57759" y="48530"/>
                  </a:lnTo>
                  <a:cubicBezTo>
                    <a:pt x="57310" y="48807"/>
                    <a:pt x="57033" y="49118"/>
                    <a:pt x="56584" y="49394"/>
                  </a:cubicBezTo>
                  <a:cubicBezTo>
                    <a:pt x="56584" y="48979"/>
                    <a:pt x="56757" y="48392"/>
                    <a:pt x="56895" y="47942"/>
                  </a:cubicBezTo>
                  <a:cubicBezTo>
                    <a:pt x="57033" y="47389"/>
                    <a:pt x="57171" y="46802"/>
                    <a:pt x="57171" y="46214"/>
                  </a:cubicBezTo>
                  <a:cubicBezTo>
                    <a:pt x="57448" y="45938"/>
                    <a:pt x="57897" y="45661"/>
                    <a:pt x="58174" y="45350"/>
                  </a:cubicBezTo>
                  <a:close/>
                  <a:moveTo>
                    <a:pt x="28240" y="47389"/>
                  </a:moveTo>
                  <a:cubicBezTo>
                    <a:pt x="28517" y="47528"/>
                    <a:pt x="28932" y="47804"/>
                    <a:pt x="29243" y="47942"/>
                  </a:cubicBezTo>
                  <a:cubicBezTo>
                    <a:pt x="29105" y="48530"/>
                    <a:pt x="28932" y="49118"/>
                    <a:pt x="28932" y="49671"/>
                  </a:cubicBezTo>
                  <a:cubicBezTo>
                    <a:pt x="28517" y="49532"/>
                    <a:pt x="28240" y="49256"/>
                    <a:pt x="27791" y="48979"/>
                  </a:cubicBezTo>
                  <a:lnTo>
                    <a:pt x="27929" y="48979"/>
                  </a:lnTo>
                  <a:cubicBezTo>
                    <a:pt x="28068" y="48979"/>
                    <a:pt x="28240" y="48979"/>
                    <a:pt x="28240" y="48668"/>
                  </a:cubicBezTo>
                  <a:lnTo>
                    <a:pt x="28240" y="47389"/>
                  </a:lnTo>
                  <a:close/>
                  <a:moveTo>
                    <a:pt x="56446" y="46802"/>
                  </a:moveTo>
                  <a:cubicBezTo>
                    <a:pt x="56446" y="47251"/>
                    <a:pt x="56307" y="47666"/>
                    <a:pt x="56307" y="48115"/>
                  </a:cubicBezTo>
                  <a:cubicBezTo>
                    <a:pt x="56169" y="48668"/>
                    <a:pt x="56031" y="49118"/>
                    <a:pt x="55893" y="49671"/>
                  </a:cubicBezTo>
                  <a:cubicBezTo>
                    <a:pt x="55893" y="49844"/>
                    <a:pt x="56031" y="49844"/>
                    <a:pt x="56031" y="49844"/>
                  </a:cubicBezTo>
                  <a:cubicBezTo>
                    <a:pt x="55893" y="49982"/>
                    <a:pt x="55720" y="50120"/>
                    <a:pt x="55720" y="50120"/>
                  </a:cubicBezTo>
                  <a:cubicBezTo>
                    <a:pt x="55443" y="50258"/>
                    <a:pt x="55167" y="50535"/>
                    <a:pt x="55028" y="50708"/>
                  </a:cubicBezTo>
                  <a:lnTo>
                    <a:pt x="55028" y="50397"/>
                  </a:lnTo>
                  <a:cubicBezTo>
                    <a:pt x="55167" y="49394"/>
                    <a:pt x="55443" y="48530"/>
                    <a:pt x="55581" y="47528"/>
                  </a:cubicBezTo>
                  <a:cubicBezTo>
                    <a:pt x="55893" y="47389"/>
                    <a:pt x="56031" y="47251"/>
                    <a:pt x="56307" y="46940"/>
                  </a:cubicBezTo>
                  <a:lnTo>
                    <a:pt x="56446" y="46802"/>
                  </a:lnTo>
                  <a:close/>
                  <a:moveTo>
                    <a:pt x="29658" y="48254"/>
                  </a:moveTo>
                  <a:cubicBezTo>
                    <a:pt x="30107" y="48530"/>
                    <a:pt x="30522" y="48807"/>
                    <a:pt x="30971" y="49118"/>
                  </a:cubicBezTo>
                  <a:cubicBezTo>
                    <a:pt x="30971" y="49844"/>
                    <a:pt x="30833" y="50397"/>
                    <a:pt x="30833" y="50984"/>
                  </a:cubicBezTo>
                  <a:cubicBezTo>
                    <a:pt x="30384" y="50708"/>
                    <a:pt x="29969" y="50397"/>
                    <a:pt x="29519" y="50120"/>
                  </a:cubicBezTo>
                  <a:lnTo>
                    <a:pt x="29519" y="49256"/>
                  </a:lnTo>
                  <a:cubicBezTo>
                    <a:pt x="29519" y="48979"/>
                    <a:pt x="29658" y="48668"/>
                    <a:pt x="29658" y="48254"/>
                  </a:cubicBezTo>
                  <a:close/>
                  <a:moveTo>
                    <a:pt x="31524" y="49532"/>
                  </a:moveTo>
                  <a:cubicBezTo>
                    <a:pt x="31835" y="49671"/>
                    <a:pt x="31974" y="49844"/>
                    <a:pt x="32112" y="49982"/>
                  </a:cubicBezTo>
                  <a:lnTo>
                    <a:pt x="32112" y="50258"/>
                  </a:lnTo>
                  <a:cubicBezTo>
                    <a:pt x="32112" y="50846"/>
                    <a:pt x="31974" y="51261"/>
                    <a:pt x="31974" y="51710"/>
                  </a:cubicBezTo>
                  <a:cubicBezTo>
                    <a:pt x="31697" y="51710"/>
                    <a:pt x="31524" y="51572"/>
                    <a:pt x="31386" y="51399"/>
                  </a:cubicBezTo>
                  <a:lnTo>
                    <a:pt x="31386" y="51261"/>
                  </a:lnTo>
                  <a:lnTo>
                    <a:pt x="31386" y="50120"/>
                  </a:lnTo>
                  <a:cubicBezTo>
                    <a:pt x="31524" y="49982"/>
                    <a:pt x="31524" y="49671"/>
                    <a:pt x="31524" y="49532"/>
                  </a:cubicBezTo>
                  <a:close/>
                  <a:moveTo>
                    <a:pt x="54856" y="48115"/>
                  </a:moveTo>
                  <a:cubicBezTo>
                    <a:pt x="54856" y="48392"/>
                    <a:pt x="54717" y="48807"/>
                    <a:pt x="54717" y="49118"/>
                  </a:cubicBezTo>
                  <a:cubicBezTo>
                    <a:pt x="54579" y="49671"/>
                    <a:pt x="54441" y="50258"/>
                    <a:pt x="54441" y="50846"/>
                  </a:cubicBezTo>
                  <a:cubicBezTo>
                    <a:pt x="54441" y="50846"/>
                    <a:pt x="54441" y="50984"/>
                    <a:pt x="54579" y="50984"/>
                  </a:cubicBezTo>
                  <a:cubicBezTo>
                    <a:pt x="54164" y="51399"/>
                    <a:pt x="53715" y="51710"/>
                    <a:pt x="53300" y="51987"/>
                  </a:cubicBezTo>
                  <a:lnTo>
                    <a:pt x="53300" y="51572"/>
                  </a:lnTo>
                  <a:cubicBezTo>
                    <a:pt x="53438" y="50708"/>
                    <a:pt x="53577" y="49982"/>
                    <a:pt x="53715" y="49118"/>
                  </a:cubicBezTo>
                  <a:lnTo>
                    <a:pt x="53715" y="48979"/>
                  </a:lnTo>
                  <a:cubicBezTo>
                    <a:pt x="54164" y="48668"/>
                    <a:pt x="54579" y="48392"/>
                    <a:pt x="54856" y="48115"/>
                  </a:cubicBezTo>
                  <a:close/>
                  <a:moveTo>
                    <a:pt x="32699" y="50258"/>
                  </a:moveTo>
                  <a:cubicBezTo>
                    <a:pt x="32976" y="50535"/>
                    <a:pt x="33252" y="50708"/>
                    <a:pt x="33564" y="50846"/>
                  </a:cubicBezTo>
                  <a:cubicBezTo>
                    <a:pt x="33425" y="51399"/>
                    <a:pt x="33252" y="52125"/>
                    <a:pt x="33252" y="52712"/>
                  </a:cubicBezTo>
                  <a:cubicBezTo>
                    <a:pt x="32976" y="52436"/>
                    <a:pt x="32699" y="52263"/>
                    <a:pt x="32250" y="51987"/>
                  </a:cubicBezTo>
                  <a:cubicBezTo>
                    <a:pt x="32388" y="51987"/>
                    <a:pt x="32561" y="51848"/>
                    <a:pt x="32561" y="51710"/>
                  </a:cubicBezTo>
                  <a:lnTo>
                    <a:pt x="32561" y="51122"/>
                  </a:lnTo>
                  <a:cubicBezTo>
                    <a:pt x="32699" y="50846"/>
                    <a:pt x="32699" y="50535"/>
                    <a:pt x="32699" y="50258"/>
                  </a:cubicBezTo>
                  <a:close/>
                  <a:moveTo>
                    <a:pt x="53127" y="49532"/>
                  </a:moveTo>
                  <a:cubicBezTo>
                    <a:pt x="52851" y="50535"/>
                    <a:pt x="52713" y="51399"/>
                    <a:pt x="52713" y="52436"/>
                  </a:cubicBezTo>
                  <a:lnTo>
                    <a:pt x="52713" y="52574"/>
                  </a:lnTo>
                  <a:cubicBezTo>
                    <a:pt x="52263" y="52851"/>
                    <a:pt x="51710" y="53300"/>
                    <a:pt x="51261" y="53715"/>
                  </a:cubicBezTo>
                  <a:lnTo>
                    <a:pt x="51123" y="53715"/>
                  </a:lnTo>
                  <a:cubicBezTo>
                    <a:pt x="51261" y="53577"/>
                    <a:pt x="51261" y="53438"/>
                    <a:pt x="51261" y="53300"/>
                  </a:cubicBezTo>
                  <a:cubicBezTo>
                    <a:pt x="51399" y="52436"/>
                    <a:pt x="51710" y="51572"/>
                    <a:pt x="51710" y="50708"/>
                  </a:cubicBezTo>
                  <a:cubicBezTo>
                    <a:pt x="51848" y="50708"/>
                    <a:pt x="51848" y="50708"/>
                    <a:pt x="51848" y="50535"/>
                  </a:cubicBezTo>
                  <a:lnTo>
                    <a:pt x="51987" y="50397"/>
                  </a:lnTo>
                  <a:cubicBezTo>
                    <a:pt x="52263" y="50120"/>
                    <a:pt x="52713" y="49844"/>
                    <a:pt x="53127" y="49532"/>
                  </a:cubicBezTo>
                  <a:close/>
                  <a:moveTo>
                    <a:pt x="34117" y="51261"/>
                  </a:moveTo>
                  <a:cubicBezTo>
                    <a:pt x="34289" y="51399"/>
                    <a:pt x="34566" y="51572"/>
                    <a:pt x="34704" y="51710"/>
                  </a:cubicBezTo>
                  <a:cubicBezTo>
                    <a:pt x="34842" y="51710"/>
                    <a:pt x="34981" y="51848"/>
                    <a:pt x="34981" y="51848"/>
                  </a:cubicBezTo>
                  <a:cubicBezTo>
                    <a:pt x="35153" y="51987"/>
                    <a:pt x="35292" y="51987"/>
                    <a:pt x="35430" y="52125"/>
                  </a:cubicBezTo>
                  <a:cubicBezTo>
                    <a:pt x="35292" y="52263"/>
                    <a:pt x="35292" y="52574"/>
                    <a:pt x="35292" y="52712"/>
                  </a:cubicBezTo>
                  <a:cubicBezTo>
                    <a:pt x="35153" y="53127"/>
                    <a:pt x="35153" y="53438"/>
                    <a:pt x="34981" y="53853"/>
                  </a:cubicBezTo>
                  <a:cubicBezTo>
                    <a:pt x="34704" y="53577"/>
                    <a:pt x="34289" y="53300"/>
                    <a:pt x="33840" y="52989"/>
                  </a:cubicBezTo>
                  <a:cubicBezTo>
                    <a:pt x="33840" y="52712"/>
                    <a:pt x="33840" y="52263"/>
                    <a:pt x="33978" y="51987"/>
                  </a:cubicBezTo>
                  <a:cubicBezTo>
                    <a:pt x="33978" y="51710"/>
                    <a:pt x="33978" y="51572"/>
                    <a:pt x="34117" y="51261"/>
                  </a:cubicBezTo>
                  <a:close/>
                  <a:moveTo>
                    <a:pt x="35845" y="52436"/>
                  </a:moveTo>
                  <a:cubicBezTo>
                    <a:pt x="36294" y="52712"/>
                    <a:pt x="36571" y="52851"/>
                    <a:pt x="36882" y="53127"/>
                  </a:cubicBezTo>
                  <a:lnTo>
                    <a:pt x="36882" y="53715"/>
                  </a:lnTo>
                  <a:cubicBezTo>
                    <a:pt x="36709" y="53991"/>
                    <a:pt x="36709" y="54441"/>
                    <a:pt x="36709" y="54855"/>
                  </a:cubicBezTo>
                  <a:cubicBezTo>
                    <a:pt x="36571" y="54717"/>
                    <a:pt x="36432" y="54717"/>
                    <a:pt x="36294" y="54579"/>
                  </a:cubicBezTo>
                  <a:lnTo>
                    <a:pt x="36294" y="54579"/>
                  </a:lnTo>
                  <a:lnTo>
                    <a:pt x="36432" y="54717"/>
                  </a:lnTo>
                  <a:cubicBezTo>
                    <a:pt x="36156" y="54441"/>
                    <a:pt x="35845" y="54302"/>
                    <a:pt x="35568" y="54164"/>
                  </a:cubicBezTo>
                  <a:lnTo>
                    <a:pt x="35568" y="53853"/>
                  </a:lnTo>
                  <a:cubicBezTo>
                    <a:pt x="35707" y="53438"/>
                    <a:pt x="35845" y="52989"/>
                    <a:pt x="35845" y="52436"/>
                  </a:cubicBezTo>
                  <a:close/>
                  <a:moveTo>
                    <a:pt x="51123" y="51122"/>
                  </a:moveTo>
                  <a:lnTo>
                    <a:pt x="51123" y="51122"/>
                  </a:lnTo>
                  <a:cubicBezTo>
                    <a:pt x="50984" y="51399"/>
                    <a:pt x="50984" y="51848"/>
                    <a:pt x="50846" y="52125"/>
                  </a:cubicBezTo>
                  <a:cubicBezTo>
                    <a:pt x="50708" y="52712"/>
                    <a:pt x="50708" y="53300"/>
                    <a:pt x="50535" y="53853"/>
                  </a:cubicBezTo>
                  <a:cubicBezTo>
                    <a:pt x="50535" y="53991"/>
                    <a:pt x="50708" y="53991"/>
                    <a:pt x="50708" y="54164"/>
                  </a:cubicBezTo>
                  <a:cubicBezTo>
                    <a:pt x="50397" y="54302"/>
                    <a:pt x="50120" y="54579"/>
                    <a:pt x="49844" y="54855"/>
                  </a:cubicBezTo>
                  <a:cubicBezTo>
                    <a:pt x="49671" y="55028"/>
                    <a:pt x="49533" y="55167"/>
                    <a:pt x="49394" y="55167"/>
                  </a:cubicBezTo>
                  <a:cubicBezTo>
                    <a:pt x="49533" y="54164"/>
                    <a:pt x="49844" y="52989"/>
                    <a:pt x="49982" y="51987"/>
                  </a:cubicBezTo>
                  <a:cubicBezTo>
                    <a:pt x="50397" y="51710"/>
                    <a:pt x="50708" y="51399"/>
                    <a:pt x="51123" y="51122"/>
                  </a:cubicBezTo>
                  <a:close/>
                  <a:moveTo>
                    <a:pt x="37435" y="53438"/>
                  </a:moveTo>
                  <a:cubicBezTo>
                    <a:pt x="37746" y="53577"/>
                    <a:pt x="38022" y="53853"/>
                    <a:pt x="38161" y="53991"/>
                  </a:cubicBezTo>
                  <a:lnTo>
                    <a:pt x="38161" y="54717"/>
                  </a:lnTo>
                  <a:cubicBezTo>
                    <a:pt x="38161" y="55028"/>
                    <a:pt x="38022" y="55443"/>
                    <a:pt x="38022" y="55720"/>
                  </a:cubicBezTo>
                  <a:cubicBezTo>
                    <a:pt x="37884" y="55720"/>
                    <a:pt x="37884" y="55581"/>
                    <a:pt x="37746" y="55581"/>
                  </a:cubicBezTo>
                  <a:cubicBezTo>
                    <a:pt x="37573" y="55443"/>
                    <a:pt x="37435" y="55305"/>
                    <a:pt x="37297" y="55167"/>
                  </a:cubicBezTo>
                  <a:lnTo>
                    <a:pt x="37297" y="54579"/>
                  </a:lnTo>
                  <a:cubicBezTo>
                    <a:pt x="37297" y="54164"/>
                    <a:pt x="37435" y="53853"/>
                    <a:pt x="37435" y="53438"/>
                  </a:cubicBezTo>
                  <a:close/>
                  <a:moveTo>
                    <a:pt x="35568" y="10958"/>
                  </a:moveTo>
                  <a:cubicBezTo>
                    <a:pt x="38610" y="13239"/>
                    <a:pt x="41479" y="15555"/>
                    <a:pt x="44486" y="17698"/>
                  </a:cubicBezTo>
                  <a:cubicBezTo>
                    <a:pt x="46076" y="18873"/>
                    <a:pt x="47666" y="20014"/>
                    <a:pt x="49118" y="21016"/>
                  </a:cubicBezTo>
                  <a:cubicBezTo>
                    <a:pt x="50535" y="22019"/>
                    <a:pt x="51987" y="23056"/>
                    <a:pt x="53438" y="24058"/>
                  </a:cubicBezTo>
                  <a:cubicBezTo>
                    <a:pt x="58036" y="26927"/>
                    <a:pt x="62806" y="29519"/>
                    <a:pt x="66815" y="33114"/>
                  </a:cubicBezTo>
                  <a:lnTo>
                    <a:pt x="67990" y="34289"/>
                  </a:lnTo>
                  <a:lnTo>
                    <a:pt x="68855" y="35153"/>
                  </a:lnTo>
                  <a:cubicBezTo>
                    <a:pt x="68855" y="35153"/>
                    <a:pt x="68682" y="35153"/>
                    <a:pt x="68682" y="35292"/>
                  </a:cubicBezTo>
                  <a:cubicBezTo>
                    <a:pt x="65813" y="37573"/>
                    <a:pt x="62944" y="40027"/>
                    <a:pt x="60040" y="42619"/>
                  </a:cubicBezTo>
                  <a:cubicBezTo>
                    <a:pt x="58623" y="43795"/>
                    <a:pt x="57171" y="45074"/>
                    <a:pt x="55720" y="46214"/>
                  </a:cubicBezTo>
                  <a:cubicBezTo>
                    <a:pt x="54441" y="47528"/>
                    <a:pt x="52851" y="48668"/>
                    <a:pt x="51399" y="49671"/>
                  </a:cubicBezTo>
                  <a:cubicBezTo>
                    <a:pt x="50120" y="50846"/>
                    <a:pt x="48807" y="51848"/>
                    <a:pt x="47528" y="52851"/>
                  </a:cubicBezTo>
                  <a:cubicBezTo>
                    <a:pt x="46802" y="53300"/>
                    <a:pt x="46076" y="53853"/>
                    <a:pt x="45523" y="54441"/>
                  </a:cubicBezTo>
                  <a:cubicBezTo>
                    <a:pt x="45212" y="54579"/>
                    <a:pt x="44935" y="54855"/>
                    <a:pt x="44659" y="55167"/>
                  </a:cubicBezTo>
                  <a:cubicBezTo>
                    <a:pt x="44348" y="55443"/>
                    <a:pt x="44071" y="55581"/>
                    <a:pt x="43795" y="55892"/>
                  </a:cubicBezTo>
                  <a:cubicBezTo>
                    <a:pt x="43622" y="55892"/>
                    <a:pt x="43484" y="56031"/>
                    <a:pt x="43345" y="56031"/>
                  </a:cubicBezTo>
                  <a:cubicBezTo>
                    <a:pt x="40165" y="54164"/>
                    <a:pt x="37020" y="52125"/>
                    <a:pt x="33840" y="49982"/>
                  </a:cubicBezTo>
                  <a:cubicBezTo>
                    <a:pt x="32388" y="48979"/>
                    <a:pt x="30833" y="47942"/>
                    <a:pt x="29243" y="46940"/>
                  </a:cubicBezTo>
                  <a:cubicBezTo>
                    <a:pt x="27653" y="45938"/>
                    <a:pt x="26063" y="45074"/>
                    <a:pt x="24473" y="44071"/>
                  </a:cubicBezTo>
                  <a:cubicBezTo>
                    <a:pt x="23056" y="43207"/>
                    <a:pt x="21604" y="42343"/>
                    <a:pt x="20290" y="41479"/>
                  </a:cubicBezTo>
                  <a:cubicBezTo>
                    <a:pt x="20152" y="41341"/>
                    <a:pt x="20014" y="41341"/>
                    <a:pt x="19876" y="41202"/>
                  </a:cubicBezTo>
                  <a:cubicBezTo>
                    <a:pt x="19012" y="40753"/>
                    <a:pt x="18286" y="40165"/>
                    <a:pt x="17560" y="39751"/>
                  </a:cubicBezTo>
                  <a:cubicBezTo>
                    <a:pt x="16696" y="39163"/>
                    <a:pt x="15970" y="38748"/>
                    <a:pt x="15106" y="38161"/>
                  </a:cubicBezTo>
                  <a:cubicBezTo>
                    <a:pt x="12963" y="36709"/>
                    <a:pt x="10647" y="35292"/>
                    <a:pt x="8504" y="33840"/>
                  </a:cubicBezTo>
                  <a:cubicBezTo>
                    <a:pt x="7501" y="33252"/>
                    <a:pt x="6637" y="32838"/>
                    <a:pt x="5773" y="32250"/>
                  </a:cubicBezTo>
                  <a:cubicBezTo>
                    <a:pt x="8919" y="30245"/>
                    <a:pt x="11822" y="27929"/>
                    <a:pt x="14829" y="25786"/>
                  </a:cubicBezTo>
                  <a:cubicBezTo>
                    <a:pt x="16419" y="24784"/>
                    <a:pt x="18009" y="23747"/>
                    <a:pt x="19599" y="22606"/>
                  </a:cubicBezTo>
                  <a:cubicBezTo>
                    <a:pt x="21155" y="21604"/>
                    <a:pt x="22745" y="20602"/>
                    <a:pt x="24335" y="19426"/>
                  </a:cubicBezTo>
                  <a:cubicBezTo>
                    <a:pt x="24784" y="19150"/>
                    <a:pt x="25199" y="18735"/>
                    <a:pt x="25648" y="18424"/>
                  </a:cubicBezTo>
                  <a:cubicBezTo>
                    <a:pt x="26063" y="18147"/>
                    <a:pt x="26650" y="17698"/>
                    <a:pt x="27065" y="17422"/>
                  </a:cubicBezTo>
                  <a:cubicBezTo>
                    <a:pt x="28068" y="16834"/>
                    <a:pt x="28932" y="16143"/>
                    <a:pt x="29969" y="15555"/>
                  </a:cubicBezTo>
                  <a:cubicBezTo>
                    <a:pt x="31524" y="14414"/>
                    <a:pt x="33114" y="13239"/>
                    <a:pt x="34704" y="11960"/>
                  </a:cubicBezTo>
                  <a:cubicBezTo>
                    <a:pt x="34842" y="11822"/>
                    <a:pt x="34981" y="11649"/>
                    <a:pt x="35292" y="11511"/>
                  </a:cubicBezTo>
                  <a:cubicBezTo>
                    <a:pt x="35292" y="11373"/>
                    <a:pt x="35430" y="11373"/>
                    <a:pt x="35430" y="11234"/>
                  </a:cubicBezTo>
                  <a:cubicBezTo>
                    <a:pt x="35568" y="11096"/>
                    <a:pt x="35568" y="11096"/>
                    <a:pt x="35568" y="10958"/>
                  </a:cubicBezTo>
                  <a:close/>
                  <a:moveTo>
                    <a:pt x="49256" y="52574"/>
                  </a:moveTo>
                  <a:cubicBezTo>
                    <a:pt x="49256" y="52851"/>
                    <a:pt x="49118" y="53300"/>
                    <a:pt x="48980" y="53715"/>
                  </a:cubicBezTo>
                  <a:cubicBezTo>
                    <a:pt x="48980" y="54302"/>
                    <a:pt x="48807" y="54855"/>
                    <a:pt x="48668" y="55443"/>
                  </a:cubicBezTo>
                  <a:cubicBezTo>
                    <a:pt x="48668" y="55581"/>
                    <a:pt x="48668" y="55581"/>
                    <a:pt x="48807" y="55720"/>
                  </a:cubicBezTo>
                  <a:cubicBezTo>
                    <a:pt x="48668" y="55720"/>
                    <a:pt x="48530" y="55892"/>
                    <a:pt x="48530" y="55892"/>
                  </a:cubicBezTo>
                  <a:cubicBezTo>
                    <a:pt x="48254" y="56169"/>
                    <a:pt x="47943" y="56307"/>
                    <a:pt x="47666" y="56584"/>
                  </a:cubicBezTo>
                  <a:cubicBezTo>
                    <a:pt x="47666" y="56445"/>
                    <a:pt x="47666" y="56307"/>
                    <a:pt x="47804" y="56169"/>
                  </a:cubicBezTo>
                  <a:cubicBezTo>
                    <a:pt x="47943" y="55167"/>
                    <a:pt x="48115" y="54302"/>
                    <a:pt x="48392" y="53438"/>
                  </a:cubicBezTo>
                  <a:lnTo>
                    <a:pt x="48392" y="53300"/>
                  </a:lnTo>
                  <a:cubicBezTo>
                    <a:pt x="48668" y="52989"/>
                    <a:pt x="48980" y="52712"/>
                    <a:pt x="49256" y="52574"/>
                  </a:cubicBezTo>
                  <a:close/>
                  <a:moveTo>
                    <a:pt x="38748" y="54302"/>
                  </a:moveTo>
                  <a:cubicBezTo>
                    <a:pt x="39163" y="54579"/>
                    <a:pt x="39612" y="54717"/>
                    <a:pt x="39889" y="55028"/>
                  </a:cubicBezTo>
                  <a:cubicBezTo>
                    <a:pt x="39751" y="55581"/>
                    <a:pt x="39612" y="56307"/>
                    <a:pt x="39612" y="56895"/>
                  </a:cubicBezTo>
                  <a:cubicBezTo>
                    <a:pt x="39474" y="56757"/>
                    <a:pt x="39301" y="56584"/>
                    <a:pt x="39163" y="56584"/>
                  </a:cubicBezTo>
                  <a:cubicBezTo>
                    <a:pt x="38887" y="56445"/>
                    <a:pt x="38748" y="56307"/>
                    <a:pt x="38610" y="56169"/>
                  </a:cubicBezTo>
                  <a:lnTo>
                    <a:pt x="38610" y="56031"/>
                  </a:lnTo>
                  <a:cubicBezTo>
                    <a:pt x="38610" y="55443"/>
                    <a:pt x="38748" y="54855"/>
                    <a:pt x="38748" y="54302"/>
                  </a:cubicBezTo>
                  <a:close/>
                  <a:moveTo>
                    <a:pt x="47666" y="53853"/>
                  </a:moveTo>
                  <a:cubicBezTo>
                    <a:pt x="47528" y="54164"/>
                    <a:pt x="47528" y="54579"/>
                    <a:pt x="47390" y="55028"/>
                  </a:cubicBezTo>
                  <a:cubicBezTo>
                    <a:pt x="47251" y="55581"/>
                    <a:pt x="47078" y="56169"/>
                    <a:pt x="47078" y="56757"/>
                  </a:cubicBezTo>
                  <a:lnTo>
                    <a:pt x="47251" y="56895"/>
                  </a:lnTo>
                  <a:cubicBezTo>
                    <a:pt x="46940" y="57310"/>
                    <a:pt x="46525" y="57621"/>
                    <a:pt x="46076" y="57897"/>
                  </a:cubicBezTo>
                  <a:cubicBezTo>
                    <a:pt x="46214" y="56757"/>
                    <a:pt x="46525" y="55581"/>
                    <a:pt x="46802" y="54441"/>
                  </a:cubicBezTo>
                  <a:cubicBezTo>
                    <a:pt x="47078" y="54302"/>
                    <a:pt x="47251" y="53991"/>
                    <a:pt x="47528" y="53853"/>
                  </a:cubicBezTo>
                  <a:close/>
                  <a:moveTo>
                    <a:pt x="40477" y="55305"/>
                  </a:moveTo>
                  <a:cubicBezTo>
                    <a:pt x="40615" y="55443"/>
                    <a:pt x="40753" y="55581"/>
                    <a:pt x="40891" y="55581"/>
                  </a:cubicBezTo>
                  <a:cubicBezTo>
                    <a:pt x="40891" y="55720"/>
                    <a:pt x="41030" y="55720"/>
                    <a:pt x="41030" y="55720"/>
                  </a:cubicBezTo>
                  <a:cubicBezTo>
                    <a:pt x="41202" y="55892"/>
                    <a:pt x="41341" y="55892"/>
                    <a:pt x="41479" y="56031"/>
                  </a:cubicBezTo>
                  <a:cubicBezTo>
                    <a:pt x="41341" y="56584"/>
                    <a:pt x="41202" y="57310"/>
                    <a:pt x="41202" y="58035"/>
                  </a:cubicBezTo>
                  <a:cubicBezTo>
                    <a:pt x="40891" y="57759"/>
                    <a:pt x="40477" y="57621"/>
                    <a:pt x="40165" y="57310"/>
                  </a:cubicBezTo>
                  <a:lnTo>
                    <a:pt x="40165" y="56307"/>
                  </a:lnTo>
                  <a:cubicBezTo>
                    <a:pt x="40338" y="56031"/>
                    <a:pt x="40338" y="55720"/>
                    <a:pt x="40477" y="55305"/>
                  </a:cubicBezTo>
                  <a:close/>
                  <a:moveTo>
                    <a:pt x="42067" y="56307"/>
                  </a:moveTo>
                  <a:cubicBezTo>
                    <a:pt x="42205" y="56445"/>
                    <a:pt x="42343" y="56445"/>
                    <a:pt x="42481" y="56584"/>
                  </a:cubicBezTo>
                  <a:cubicBezTo>
                    <a:pt x="42620" y="56584"/>
                    <a:pt x="42758" y="56757"/>
                    <a:pt x="42758" y="56757"/>
                  </a:cubicBezTo>
                  <a:cubicBezTo>
                    <a:pt x="42758" y="57448"/>
                    <a:pt x="42931" y="58312"/>
                    <a:pt x="42931" y="59038"/>
                  </a:cubicBezTo>
                  <a:cubicBezTo>
                    <a:pt x="42481" y="58900"/>
                    <a:pt x="42205" y="58623"/>
                    <a:pt x="41755" y="58485"/>
                  </a:cubicBezTo>
                  <a:cubicBezTo>
                    <a:pt x="41755" y="57897"/>
                    <a:pt x="41755" y="57448"/>
                    <a:pt x="41894" y="57033"/>
                  </a:cubicBezTo>
                  <a:cubicBezTo>
                    <a:pt x="41894" y="56757"/>
                    <a:pt x="41894" y="56445"/>
                    <a:pt x="42067" y="56307"/>
                  </a:cubicBezTo>
                  <a:close/>
                  <a:moveTo>
                    <a:pt x="46076" y="55028"/>
                  </a:moveTo>
                  <a:lnTo>
                    <a:pt x="46076" y="55028"/>
                  </a:lnTo>
                  <a:cubicBezTo>
                    <a:pt x="45938" y="55443"/>
                    <a:pt x="45938" y="55892"/>
                    <a:pt x="45800" y="56169"/>
                  </a:cubicBezTo>
                  <a:cubicBezTo>
                    <a:pt x="45661" y="56895"/>
                    <a:pt x="45523" y="57448"/>
                    <a:pt x="45523" y="58035"/>
                  </a:cubicBezTo>
                  <a:lnTo>
                    <a:pt x="45523" y="58312"/>
                  </a:lnTo>
                  <a:cubicBezTo>
                    <a:pt x="45212" y="58623"/>
                    <a:pt x="44797" y="58761"/>
                    <a:pt x="44486" y="59038"/>
                  </a:cubicBezTo>
                  <a:cubicBezTo>
                    <a:pt x="44486" y="58485"/>
                    <a:pt x="44659" y="57897"/>
                    <a:pt x="44797" y="57448"/>
                  </a:cubicBezTo>
                  <a:cubicBezTo>
                    <a:pt x="44935" y="57171"/>
                    <a:pt x="44935" y="56895"/>
                    <a:pt x="45074" y="56584"/>
                  </a:cubicBezTo>
                  <a:cubicBezTo>
                    <a:pt x="45074" y="56307"/>
                    <a:pt x="45074" y="56031"/>
                    <a:pt x="45212" y="55892"/>
                  </a:cubicBezTo>
                  <a:cubicBezTo>
                    <a:pt x="45212" y="55720"/>
                    <a:pt x="45350" y="55720"/>
                    <a:pt x="45523" y="55581"/>
                  </a:cubicBezTo>
                  <a:cubicBezTo>
                    <a:pt x="45661" y="55443"/>
                    <a:pt x="45800" y="55305"/>
                    <a:pt x="46076" y="55028"/>
                  </a:cubicBezTo>
                  <a:close/>
                  <a:moveTo>
                    <a:pt x="44486" y="56445"/>
                  </a:moveTo>
                  <a:cubicBezTo>
                    <a:pt x="44348" y="56757"/>
                    <a:pt x="44348" y="57033"/>
                    <a:pt x="44210" y="57310"/>
                  </a:cubicBezTo>
                  <a:cubicBezTo>
                    <a:pt x="44210" y="57621"/>
                    <a:pt x="44071" y="57897"/>
                    <a:pt x="44071" y="58174"/>
                  </a:cubicBezTo>
                  <a:cubicBezTo>
                    <a:pt x="43933" y="58485"/>
                    <a:pt x="43933" y="58761"/>
                    <a:pt x="43933" y="59038"/>
                  </a:cubicBezTo>
                  <a:lnTo>
                    <a:pt x="43933" y="59176"/>
                  </a:lnTo>
                  <a:lnTo>
                    <a:pt x="43933" y="59349"/>
                  </a:lnTo>
                  <a:lnTo>
                    <a:pt x="43795" y="59349"/>
                  </a:lnTo>
                  <a:cubicBezTo>
                    <a:pt x="43795" y="58623"/>
                    <a:pt x="43622" y="57759"/>
                    <a:pt x="43622" y="56895"/>
                  </a:cubicBezTo>
                  <a:cubicBezTo>
                    <a:pt x="43933" y="56757"/>
                    <a:pt x="44210" y="56584"/>
                    <a:pt x="44486" y="56445"/>
                  </a:cubicBezTo>
                  <a:close/>
                  <a:moveTo>
                    <a:pt x="34117" y="1"/>
                  </a:moveTo>
                  <a:cubicBezTo>
                    <a:pt x="33425" y="277"/>
                    <a:pt x="32561" y="727"/>
                    <a:pt x="31835" y="1003"/>
                  </a:cubicBezTo>
                  <a:cubicBezTo>
                    <a:pt x="30971" y="1453"/>
                    <a:pt x="30107" y="1867"/>
                    <a:pt x="29381" y="2144"/>
                  </a:cubicBezTo>
                  <a:cubicBezTo>
                    <a:pt x="27653" y="3008"/>
                    <a:pt x="26063" y="3872"/>
                    <a:pt x="24473" y="4736"/>
                  </a:cubicBezTo>
                  <a:cubicBezTo>
                    <a:pt x="22883" y="5773"/>
                    <a:pt x="21327" y="6637"/>
                    <a:pt x="19599" y="7501"/>
                  </a:cubicBezTo>
                  <a:cubicBezTo>
                    <a:pt x="18009" y="8504"/>
                    <a:pt x="16419" y="9368"/>
                    <a:pt x="14829" y="10232"/>
                  </a:cubicBezTo>
                  <a:cubicBezTo>
                    <a:pt x="13239" y="11234"/>
                    <a:pt x="11649" y="12099"/>
                    <a:pt x="10232" y="13101"/>
                  </a:cubicBezTo>
                  <a:cubicBezTo>
                    <a:pt x="8919" y="14103"/>
                    <a:pt x="7640" y="15106"/>
                    <a:pt x="6326" y="16143"/>
                  </a:cubicBezTo>
                  <a:cubicBezTo>
                    <a:pt x="5186" y="17007"/>
                    <a:pt x="4183" y="17871"/>
                    <a:pt x="2870" y="18424"/>
                  </a:cubicBezTo>
                  <a:cubicBezTo>
                    <a:pt x="2731" y="18424"/>
                    <a:pt x="2731" y="18562"/>
                    <a:pt x="2593" y="18735"/>
                  </a:cubicBezTo>
                  <a:cubicBezTo>
                    <a:pt x="2593" y="18735"/>
                    <a:pt x="2455" y="18873"/>
                    <a:pt x="2317" y="19012"/>
                  </a:cubicBezTo>
                  <a:cubicBezTo>
                    <a:pt x="1591" y="19426"/>
                    <a:pt x="865" y="20152"/>
                    <a:pt x="139" y="20878"/>
                  </a:cubicBezTo>
                  <a:cubicBezTo>
                    <a:pt x="1" y="20878"/>
                    <a:pt x="1" y="21016"/>
                    <a:pt x="1" y="21155"/>
                  </a:cubicBezTo>
                  <a:lnTo>
                    <a:pt x="1" y="21327"/>
                  </a:lnTo>
                  <a:cubicBezTo>
                    <a:pt x="139" y="23056"/>
                    <a:pt x="139" y="24922"/>
                    <a:pt x="277" y="26650"/>
                  </a:cubicBezTo>
                  <a:cubicBezTo>
                    <a:pt x="277" y="27653"/>
                    <a:pt x="277" y="28517"/>
                    <a:pt x="416" y="29381"/>
                  </a:cubicBezTo>
                  <a:lnTo>
                    <a:pt x="416" y="30833"/>
                  </a:lnTo>
                  <a:cubicBezTo>
                    <a:pt x="588" y="31248"/>
                    <a:pt x="588" y="31697"/>
                    <a:pt x="588" y="31973"/>
                  </a:cubicBezTo>
                  <a:cubicBezTo>
                    <a:pt x="727" y="32112"/>
                    <a:pt x="727" y="32250"/>
                    <a:pt x="865" y="32250"/>
                  </a:cubicBezTo>
                  <a:lnTo>
                    <a:pt x="1003" y="32250"/>
                  </a:lnTo>
                  <a:lnTo>
                    <a:pt x="1003" y="32388"/>
                  </a:lnTo>
                  <a:cubicBezTo>
                    <a:pt x="1003" y="32388"/>
                    <a:pt x="1003" y="32561"/>
                    <a:pt x="1141" y="32699"/>
                  </a:cubicBezTo>
                  <a:cubicBezTo>
                    <a:pt x="3457" y="34842"/>
                    <a:pt x="6188" y="36709"/>
                    <a:pt x="8919" y="38437"/>
                  </a:cubicBezTo>
                  <a:cubicBezTo>
                    <a:pt x="11649" y="40165"/>
                    <a:pt x="14553" y="41755"/>
                    <a:pt x="17422" y="43345"/>
                  </a:cubicBezTo>
                  <a:cubicBezTo>
                    <a:pt x="18424" y="44071"/>
                    <a:pt x="19426" y="44659"/>
                    <a:pt x="20602" y="45350"/>
                  </a:cubicBezTo>
                  <a:cubicBezTo>
                    <a:pt x="20602" y="45350"/>
                    <a:pt x="20602" y="45324"/>
                    <a:pt x="20590" y="45294"/>
                  </a:cubicBezTo>
                  <a:lnTo>
                    <a:pt x="20590" y="45294"/>
                  </a:lnTo>
                  <a:cubicBezTo>
                    <a:pt x="25869" y="48725"/>
                    <a:pt x="31012" y="52289"/>
                    <a:pt x="36156" y="55581"/>
                  </a:cubicBezTo>
                  <a:lnTo>
                    <a:pt x="36156" y="55443"/>
                  </a:lnTo>
                  <a:cubicBezTo>
                    <a:pt x="38437" y="56895"/>
                    <a:pt x="40477" y="58761"/>
                    <a:pt x="42931" y="60040"/>
                  </a:cubicBezTo>
                  <a:lnTo>
                    <a:pt x="43069" y="60040"/>
                  </a:lnTo>
                  <a:cubicBezTo>
                    <a:pt x="43069" y="60213"/>
                    <a:pt x="43207" y="60351"/>
                    <a:pt x="43345" y="60351"/>
                  </a:cubicBezTo>
                  <a:lnTo>
                    <a:pt x="43795" y="60351"/>
                  </a:lnTo>
                  <a:cubicBezTo>
                    <a:pt x="44486" y="60040"/>
                    <a:pt x="45074" y="59625"/>
                    <a:pt x="45800" y="59176"/>
                  </a:cubicBezTo>
                  <a:cubicBezTo>
                    <a:pt x="46525" y="58761"/>
                    <a:pt x="47078" y="58174"/>
                    <a:pt x="47804" y="57621"/>
                  </a:cubicBezTo>
                  <a:cubicBezTo>
                    <a:pt x="48392" y="57171"/>
                    <a:pt x="49118" y="56584"/>
                    <a:pt x="49671" y="56031"/>
                  </a:cubicBezTo>
                  <a:cubicBezTo>
                    <a:pt x="50397" y="55443"/>
                    <a:pt x="50984" y="55028"/>
                    <a:pt x="51710" y="54441"/>
                  </a:cubicBezTo>
                  <a:cubicBezTo>
                    <a:pt x="53127" y="53300"/>
                    <a:pt x="54579" y="52125"/>
                    <a:pt x="56169" y="50984"/>
                  </a:cubicBezTo>
                  <a:cubicBezTo>
                    <a:pt x="56895" y="50258"/>
                    <a:pt x="57621" y="49671"/>
                    <a:pt x="58312" y="49118"/>
                  </a:cubicBezTo>
                  <a:cubicBezTo>
                    <a:pt x="59038" y="48530"/>
                    <a:pt x="59764" y="47942"/>
                    <a:pt x="60628" y="47528"/>
                  </a:cubicBezTo>
                  <a:cubicBezTo>
                    <a:pt x="63497" y="45212"/>
                    <a:pt x="66400" y="42619"/>
                    <a:pt x="69408" y="40338"/>
                  </a:cubicBezTo>
                  <a:lnTo>
                    <a:pt x="69408" y="40027"/>
                  </a:lnTo>
                  <a:lnTo>
                    <a:pt x="69408" y="39889"/>
                  </a:lnTo>
                  <a:cubicBezTo>
                    <a:pt x="69719" y="38610"/>
                    <a:pt x="69857" y="37158"/>
                    <a:pt x="69857" y="35845"/>
                  </a:cubicBezTo>
                  <a:lnTo>
                    <a:pt x="69857" y="35706"/>
                  </a:lnTo>
                  <a:cubicBezTo>
                    <a:pt x="69857" y="35568"/>
                    <a:pt x="69719" y="35568"/>
                    <a:pt x="69719" y="35430"/>
                  </a:cubicBezTo>
                  <a:cubicBezTo>
                    <a:pt x="69857" y="35430"/>
                    <a:pt x="69857" y="35292"/>
                    <a:pt x="69857" y="35292"/>
                  </a:cubicBezTo>
                  <a:cubicBezTo>
                    <a:pt x="69857" y="35153"/>
                    <a:pt x="69857" y="34981"/>
                    <a:pt x="69719" y="34842"/>
                  </a:cubicBezTo>
                  <a:cubicBezTo>
                    <a:pt x="69546" y="34566"/>
                    <a:pt x="69269" y="34289"/>
                    <a:pt x="68993" y="33978"/>
                  </a:cubicBezTo>
                  <a:cubicBezTo>
                    <a:pt x="68682" y="33702"/>
                    <a:pt x="68405" y="33425"/>
                    <a:pt x="67990" y="33114"/>
                  </a:cubicBezTo>
                  <a:cubicBezTo>
                    <a:pt x="67403" y="32561"/>
                    <a:pt x="66815" y="31973"/>
                    <a:pt x="66089" y="31386"/>
                  </a:cubicBezTo>
                  <a:cubicBezTo>
                    <a:pt x="64810" y="30383"/>
                    <a:pt x="63497" y="29381"/>
                    <a:pt x="62080" y="28517"/>
                  </a:cubicBezTo>
                  <a:cubicBezTo>
                    <a:pt x="60040" y="27065"/>
                    <a:pt x="58036" y="25786"/>
                    <a:pt x="55893" y="24473"/>
                  </a:cubicBezTo>
                  <a:cubicBezTo>
                    <a:pt x="55167" y="24058"/>
                    <a:pt x="54303" y="23470"/>
                    <a:pt x="53577" y="23056"/>
                  </a:cubicBezTo>
                  <a:cubicBezTo>
                    <a:pt x="52125" y="22019"/>
                    <a:pt x="50708" y="21155"/>
                    <a:pt x="49394" y="20152"/>
                  </a:cubicBezTo>
                  <a:cubicBezTo>
                    <a:pt x="48115" y="19288"/>
                    <a:pt x="46940" y="18424"/>
                    <a:pt x="45800" y="17560"/>
                  </a:cubicBezTo>
                  <a:cubicBezTo>
                    <a:pt x="45523" y="17283"/>
                    <a:pt x="45212" y="17145"/>
                    <a:pt x="44797" y="16834"/>
                  </a:cubicBezTo>
                  <a:cubicBezTo>
                    <a:pt x="41894" y="14691"/>
                    <a:pt x="38887" y="12375"/>
                    <a:pt x="36018" y="10094"/>
                  </a:cubicBezTo>
                  <a:lnTo>
                    <a:pt x="35845" y="10094"/>
                  </a:lnTo>
                  <a:cubicBezTo>
                    <a:pt x="35845" y="7329"/>
                    <a:pt x="35430" y="4598"/>
                    <a:pt x="35292" y="1867"/>
                  </a:cubicBezTo>
                  <a:cubicBezTo>
                    <a:pt x="35292" y="1453"/>
                    <a:pt x="35292" y="1003"/>
                    <a:pt x="35153" y="416"/>
                  </a:cubicBezTo>
                  <a:cubicBezTo>
                    <a:pt x="35153" y="277"/>
                    <a:pt x="34842" y="139"/>
                    <a:pt x="34704" y="139"/>
                  </a:cubicBezTo>
                  <a:cubicBezTo>
                    <a:pt x="34566" y="139"/>
                    <a:pt x="34428" y="1"/>
                    <a:pt x="34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8"/>
            <p:cNvSpPr/>
            <p:nvPr/>
          </p:nvSpPr>
          <p:spPr>
            <a:xfrm>
              <a:off x="2824469" y="3747436"/>
              <a:ext cx="427125" cy="338977"/>
            </a:xfrm>
            <a:custGeom>
              <a:avLst/>
              <a:gdLst/>
              <a:ahLst/>
              <a:cxnLst/>
              <a:rect l="l" t="t" r="r" b="b"/>
              <a:pathLst>
                <a:path w="23782" h="18874" extrusionOk="0">
                  <a:moveTo>
                    <a:pt x="22468" y="1038"/>
                  </a:moveTo>
                  <a:cubicBezTo>
                    <a:pt x="22640" y="1038"/>
                    <a:pt x="22640" y="1176"/>
                    <a:pt x="22779" y="1176"/>
                  </a:cubicBezTo>
                  <a:lnTo>
                    <a:pt x="22779" y="1314"/>
                  </a:lnTo>
                  <a:cubicBezTo>
                    <a:pt x="22779" y="1452"/>
                    <a:pt x="22779" y="1591"/>
                    <a:pt x="22640" y="1729"/>
                  </a:cubicBezTo>
                  <a:cubicBezTo>
                    <a:pt x="22640" y="2040"/>
                    <a:pt x="22468" y="2178"/>
                    <a:pt x="22329" y="2316"/>
                  </a:cubicBezTo>
                  <a:cubicBezTo>
                    <a:pt x="22468" y="1902"/>
                    <a:pt x="22468" y="1452"/>
                    <a:pt x="22468" y="1038"/>
                  </a:cubicBezTo>
                  <a:close/>
                  <a:moveTo>
                    <a:pt x="21915" y="865"/>
                  </a:moveTo>
                  <a:cubicBezTo>
                    <a:pt x="21915" y="1591"/>
                    <a:pt x="21776" y="2316"/>
                    <a:pt x="21776" y="3042"/>
                  </a:cubicBezTo>
                  <a:cubicBezTo>
                    <a:pt x="21603" y="3181"/>
                    <a:pt x="21465" y="3319"/>
                    <a:pt x="21327" y="3457"/>
                  </a:cubicBezTo>
                  <a:lnTo>
                    <a:pt x="21189" y="3457"/>
                  </a:lnTo>
                  <a:lnTo>
                    <a:pt x="21189" y="3319"/>
                  </a:lnTo>
                  <a:cubicBezTo>
                    <a:pt x="21327" y="3042"/>
                    <a:pt x="21327" y="2593"/>
                    <a:pt x="21327" y="2316"/>
                  </a:cubicBezTo>
                  <a:cubicBezTo>
                    <a:pt x="21465" y="1902"/>
                    <a:pt x="21465" y="1452"/>
                    <a:pt x="21465" y="1176"/>
                  </a:cubicBezTo>
                  <a:cubicBezTo>
                    <a:pt x="21465" y="1038"/>
                    <a:pt x="21465" y="1038"/>
                    <a:pt x="21327" y="1038"/>
                  </a:cubicBezTo>
                  <a:cubicBezTo>
                    <a:pt x="21465" y="1038"/>
                    <a:pt x="21603" y="865"/>
                    <a:pt x="21776" y="865"/>
                  </a:cubicBezTo>
                  <a:close/>
                  <a:moveTo>
                    <a:pt x="20912" y="1176"/>
                  </a:moveTo>
                  <a:cubicBezTo>
                    <a:pt x="20912" y="1729"/>
                    <a:pt x="20912" y="2178"/>
                    <a:pt x="20739" y="2593"/>
                  </a:cubicBezTo>
                  <a:cubicBezTo>
                    <a:pt x="20739" y="3042"/>
                    <a:pt x="20601" y="3457"/>
                    <a:pt x="20601" y="3906"/>
                  </a:cubicBezTo>
                  <a:cubicBezTo>
                    <a:pt x="20463" y="4045"/>
                    <a:pt x="20325" y="4045"/>
                    <a:pt x="20186" y="4183"/>
                  </a:cubicBezTo>
                  <a:cubicBezTo>
                    <a:pt x="20325" y="3319"/>
                    <a:pt x="20325" y="2316"/>
                    <a:pt x="20463" y="1452"/>
                  </a:cubicBezTo>
                  <a:lnTo>
                    <a:pt x="20463" y="1314"/>
                  </a:lnTo>
                  <a:cubicBezTo>
                    <a:pt x="20601" y="1314"/>
                    <a:pt x="20739" y="1314"/>
                    <a:pt x="20912" y="1176"/>
                  </a:cubicBezTo>
                  <a:close/>
                  <a:moveTo>
                    <a:pt x="19875" y="1729"/>
                  </a:moveTo>
                  <a:cubicBezTo>
                    <a:pt x="19737" y="2766"/>
                    <a:pt x="19599" y="3630"/>
                    <a:pt x="19599" y="4632"/>
                  </a:cubicBezTo>
                  <a:cubicBezTo>
                    <a:pt x="19599" y="4632"/>
                    <a:pt x="19460" y="4632"/>
                    <a:pt x="19460" y="4771"/>
                  </a:cubicBezTo>
                  <a:cubicBezTo>
                    <a:pt x="19322" y="4909"/>
                    <a:pt x="19011" y="5047"/>
                    <a:pt x="18873" y="5185"/>
                  </a:cubicBezTo>
                  <a:cubicBezTo>
                    <a:pt x="18873" y="4183"/>
                    <a:pt x="19011" y="3319"/>
                    <a:pt x="19011" y="2316"/>
                  </a:cubicBezTo>
                  <a:cubicBezTo>
                    <a:pt x="19322" y="2178"/>
                    <a:pt x="19599" y="1902"/>
                    <a:pt x="19875" y="1729"/>
                  </a:cubicBezTo>
                  <a:close/>
                  <a:moveTo>
                    <a:pt x="18458" y="2766"/>
                  </a:moveTo>
                  <a:cubicBezTo>
                    <a:pt x="18458" y="3630"/>
                    <a:pt x="18320" y="4321"/>
                    <a:pt x="18320" y="5185"/>
                  </a:cubicBezTo>
                  <a:cubicBezTo>
                    <a:pt x="18320" y="5358"/>
                    <a:pt x="18320" y="5358"/>
                    <a:pt x="18458" y="5496"/>
                  </a:cubicBezTo>
                  <a:cubicBezTo>
                    <a:pt x="18320" y="5635"/>
                    <a:pt x="18009" y="5773"/>
                    <a:pt x="17870" y="5911"/>
                  </a:cubicBezTo>
                  <a:cubicBezTo>
                    <a:pt x="17870" y="4909"/>
                    <a:pt x="18009" y="4045"/>
                    <a:pt x="18009" y="3042"/>
                  </a:cubicBezTo>
                  <a:cubicBezTo>
                    <a:pt x="18147" y="2904"/>
                    <a:pt x="18320" y="2904"/>
                    <a:pt x="18458" y="2766"/>
                  </a:cubicBezTo>
                  <a:close/>
                  <a:moveTo>
                    <a:pt x="17456" y="3457"/>
                  </a:moveTo>
                  <a:cubicBezTo>
                    <a:pt x="17456" y="4494"/>
                    <a:pt x="17283" y="5358"/>
                    <a:pt x="17283" y="6361"/>
                  </a:cubicBezTo>
                  <a:lnTo>
                    <a:pt x="17145" y="6361"/>
                  </a:lnTo>
                  <a:cubicBezTo>
                    <a:pt x="17145" y="6361"/>
                    <a:pt x="17006" y="6499"/>
                    <a:pt x="16868" y="6499"/>
                  </a:cubicBezTo>
                  <a:lnTo>
                    <a:pt x="16868" y="3906"/>
                  </a:lnTo>
                  <a:cubicBezTo>
                    <a:pt x="17006" y="3768"/>
                    <a:pt x="17283" y="3630"/>
                    <a:pt x="17456" y="3457"/>
                  </a:cubicBezTo>
                  <a:close/>
                  <a:moveTo>
                    <a:pt x="16280" y="4494"/>
                  </a:moveTo>
                  <a:lnTo>
                    <a:pt x="16280" y="6775"/>
                  </a:lnTo>
                  <a:cubicBezTo>
                    <a:pt x="16280" y="6775"/>
                    <a:pt x="16280" y="6914"/>
                    <a:pt x="16419" y="6914"/>
                  </a:cubicBezTo>
                  <a:cubicBezTo>
                    <a:pt x="16142" y="7086"/>
                    <a:pt x="15866" y="7363"/>
                    <a:pt x="15555" y="7501"/>
                  </a:cubicBezTo>
                  <a:lnTo>
                    <a:pt x="15555" y="7225"/>
                  </a:lnTo>
                  <a:cubicBezTo>
                    <a:pt x="15727" y="6361"/>
                    <a:pt x="15866" y="5635"/>
                    <a:pt x="15866" y="4771"/>
                  </a:cubicBezTo>
                  <a:cubicBezTo>
                    <a:pt x="16004" y="4632"/>
                    <a:pt x="16142" y="4494"/>
                    <a:pt x="16280" y="4494"/>
                  </a:cubicBezTo>
                  <a:close/>
                  <a:moveTo>
                    <a:pt x="15278" y="5185"/>
                  </a:moveTo>
                  <a:cubicBezTo>
                    <a:pt x="15278" y="5358"/>
                    <a:pt x="15278" y="5496"/>
                    <a:pt x="15140" y="5635"/>
                  </a:cubicBezTo>
                  <a:cubicBezTo>
                    <a:pt x="15140" y="6361"/>
                    <a:pt x="15001" y="7086"/>
                    <a:pt x="14863" y="7778"/>
                  </a:cubicBezTo>
                  <a:lnTo>
                    <a:pt x="15001" y="7951"/>
                  </a:lnTo>
                  <a:cubicBezTo>
                    <a:pt x="14863" y="8089"/>
                    <a:pt x="14690" y="8089"/>
                    <a:pt x="14690" y="8227"/>
                  </a:cubicBezTo>
                  <a:cubicBezTo>
                    <a:pt x="14690" y="8089"/>
                    <a:pt x="14552" y="8089"/>
                    <a:pt x="14552" y="7951"/>
                  </a:cubicBezTo>
                  <a:cubicBezTo>
                    <a:pt x="14552" y="7501"/>
                    <a:pt x="14552" y="7086"/>
                    <a:pt x="14690" y="6775"/>
                  </a:cubicBezTo>
                  <a:lnTo>
                    <a:pt x="14690" y="5496"/>
                  </a:lnTo>
                  <a:cubicBezTo>
                    <a:pt x="15001" y="5358"/>
                    <a:pt x="15140" y="5185"/>
                    <a:pt x="15278" y="5185"/>
                  </a:cubicBezTo>
                  <a:close/>
                  <a:moveTo>
                    <a:pt x="14137" y="5911"/>
                  </a:moveTo>
                  <a:cubicBezTo>
                    <a:pt x="14137" y="6361"/>
                    <a:pt x="14137" y="6637"/>
                    <a:pt x="13999" y="6914"/>
                  </a:cubicBezTo>
                  <a:lnTo>
                    <a:pt x="13999" y="7778"/>
                  </a:lnTo>
                  <a:cubicBezTo>
                    <a:pt x="13999" y="7951"/>
                    <a:pt x="13999" y="8227"/>
                    <a:pt x="14137" y="8365"/>
                  </a:cubicBezTo>
                  <a:lnTo>
                    <a:pt x="14137" y="8504"/>
                  </a:lnTo>
                  <a:cubicBezTo>
                    <a:pt x="13826" y="8815"/>
                    <a:pt x="13688" y="8953"/>
                    <a:pt x="13411" y="9091"/>
                  </a:cubicBezTo>
                  <a:lnTo>
                    <a:pt x="13411" y="6499"/>
                  </a:lnTo>
                  <a:cubicBezTo>
                    <a:pt x="13688" y="6222"/>
                    <a:pt x="13826" y="6049"/>
                    <a:pt x="14137" y="5911"/>
                  </a:cubicBezTo>
                  <a:close/>
                  <a:moveTo>
                    <a:pt x="12824" y="6775"/>
                  </a:moveTo>
                  <a:lnTo>
                    <a:pt x="12824" y="9229"/>
                  </a:lnTo>
                  <a:cubicBezTo>
                    <a:pt x="12824" y="9368"/>
                    <a:pt x="12824" y="9368"/>
                    <a:pt x="12962" y="9506"/>
                  </a:cubicBezTo>
                  <a:cubicBezTo>
                    <a:pt x="12824" y="9506"/>
                    <a:pt x="12824" y="9679"/>
                    <a:pt x="12686" y="9679"/>
                  </a:cubicBezTo>
                  <a:cubicBezTo>
                    <a:pt x="12686" y="9817"/>
                    <a:pt x="12547" y="9817"/>
                    <a:pt x="12409" y="9955"/>
                  </a:cubicBezTo>
                  <a:cubicBezTo>
                    <a:pt x="12271" y="8953"/>
                    <a:pt x="12547" y="8089"/>
                    <a:pt x="12547" y="7086"/>
                  </a:cubicBezTo>
                  <a:cubicBezTo>
                    <a:pt x="12686" y="7086"/>
                    <a:pt x="12686" y="6914"/>
                    <a:pt x="12824" y="6775"/>
                  </a:cubicBezTo>
                  <a:close/>
                  <a:moveTo>
                    <a:pt x="11960" y="7501"/>
                  </a:moveTo>
                  <a:cubicBezTo>
                    <a:pt x="11821" y="8504"/>
                    <a:pt x="11683" y="9368"/>
                    <a:pt x="11821" y="10370"/>
                  </a:cubicBezTo>
                  <a:cubicBezTo>
                    <a:pt x="11545" y="10681"/>
                    <a:pt x="11234" y="10958"/>
                    <a:pt x="10957" y="11096"/>
                  </a:cubicBezTo>
                  <a:cubicBezTo>
                    <a:pt x="10819" y="10094"/>
                    <a:pt x="10957" y="9229"/>
                    <a:pt x="10957" y="8365"/>
                  </a:cubicBezTo>
                  <a:lnTo>
                    <a:pt x="10957" y="8227"/>
                  </a:lnTo>
                  <a:cubicBezTo>
                    <a:pt x="11234" y="7951"/>
                    <a:pt x="11545" y="7778"/>
                    <a:pt x="11960" y="7501"/>
                  </a:cubicBezTo>
                  <a:close/>
                  <a:moveTo>
                    <a:pt x="10370" y="8504"/>
                  </a:moveTo>
                  <a:lnTo>
                    <a:pt x="10370" y="9955"/>
                  </a:lnTo>
                  <a:cubicBezTo>
                    <a:pt x="10370" y="10543"/>
                    <a:pt x="10370" y="11096"/>
                    <a:pt x="10543" y="11545"/>
                  </a:cubicBezTo>
                  <a:lnTo>
                    <a:pt x="9817" y="12271"/>
                  </a:lnTo>
                  <a:lnTo>
                    <a:pt x="9817" y="11960"/>
                  </a:lnTo>
                  <a:cubicBezTo>
                    <a:pt x="9678" y="10958"/>
                    <a:pt x="9817" y="9955"/>
                    <a:pt x="9817" y="8953"/>
                  </a:cubicBezTo>
                  <a:cubicBezTo>
                    <a:pt x="9955" y="8815"/>
                    <a:pt x="10231" y="8642"/>
                    <a:pt x="10370" y="8504"/>
                  </a:cubicBezTo>
                  <a:close/>
                  <a:moveTo>
                    <a:pt x="9229" y="9368"/>
                  </a:moveTo>
                  <a:lnTo>
                    <a:pt x="9229" y="10819"/>
                  </a:lnTo>
                  <a:cubicBezTo>
                    <a:pt x="9229" y="11407"/>
                    <a:pt x="9229" y="11960"/>
                    <a:pt x="9367" y="12409"/>
                  </a:cubicBezTo>
                  <a:lnTo>
                    <a:pt x="9367" y="12548"/>
                  </a:lnTo>
                  <a:cubicBezTo>
                    <a:pt x="9091" y="12824"/>
                    <a:pt x="8953" y="13135"/>
                    <a:pt x="8641" y="13274"/>
                  </a:cubicBezTo>
                  <a:cubicBezTo>
                    <a:pt x="8503" y="12271"/>
                    <a:pt x="8503" y="11096"/>
                    <a:pt x="8503" y="9955"/>
                  </a:cubicBezTo>
                  <a:cubicBezTo>
                    <a:pt x="8814" y="9679"/>
                    <a:pt x="8953" y="9506"/>
                    <a:pt x="9229" y="9368"/>
                  </a:cubicBezTo>
                  <a:close/>
                  <a:moveTo>
                    <a:pt x="7950" y="10370"/>
                  </a:moveTo>
                  <a:cubicBezTo>
                    <a:pt x="7950" y="11407"/>
                    <a:pt x="7950" y="12409"/>
                    <a:pt x="8088" y="13412"/>
                  </a:cubicBezTo>
                  <a:lnTo>
                    <a:pt x="8088" y="13550"/>
                  </a:lnTo>
                  <a:lnTo>
                    <a:pt x="8227" y="13688"/>
                  </a:lnTo>
                  <a:cubicBezTo>
                    <a:pt x="8088" y="13999"/>
                    <a:pt x="7777" y="14138"/>
                    <a:pt x="7501" y="14414"/>
                  </a:cubicBezTo>
                  <a:cubicBezTo>
                    <a:pt x="7501" y="14276"/>
                    <a:pt x="7501" y="13999"/>
                    <a:pt x="7363" y="13827"/>
                  </a:cubicBezTo>
                  <a:lnTo>
                    <a:pt x="7363" y="10958"/>
                  </a:lnTo>
                  <a:lnTo>
                    <a:pt x="7224" y="10819"/>
                  </a:lnTo>
                  <a:cubicBezTo>
                    <a:pt x="7501" y="10681"/>
                    <a:pt x="7639" y="10543"/>
                    <a:pt x="7950" y="10370"/>
                  </a:cubicBezTo>
                  <a:close/>
                  <a:moveTo>
                    <a:pt x="6775" y="11234"/>
                  </a:moveTo>
                  <a:cubicBezTo>
                    <a:pt x="6775" y="12409"/>
                    <a:pt x="6775" y="13688"/>
                    <a:pt x="7086" y="14864"/>
                  </a:cubicBezTo>
                  <a:cubicBezTo>
                    <a:pt x="6913" y="15002"/>
                    <a:pt x="6913" y="15002"/>
                    <a:pt x="6775" y="15002"/>
                  </a:cubicBezTo>
                  <a:cubicBezTo>
                    <a:pt x="6637" y="15278"/>
                    <a:pt x="6498" y="15417"/>
                    <a:pt x="6360" y="15555"/>
                  </a:cubicBezTo>
                  <a:cubicBezTo>
                    <a:pt x="6360" y="15417"/>
                    <a:pt x="6360" y="15278"/>
                    <a:pt x="6222" y="15140"/>
                  </a:cubicBezTo>
                  <a:cubicBezTo>
                    <a:pt x="6049" y="14138"/>
                    <a:pt x="6049" y="13135"/>
                    <a:pt x="6049" y="12098"/>
                  </a:cubicBezTo>
                  <a:cubicBezTo>
                    <a:pt x="6049" y="11960"/>
                    <a:pt x="6049" y="11960"/>
                    <a:pt x="5911" y="11822"/>
                  </a:cubicBezTo>
                  <a:cubicBezTo>
                    <a:pt x="6222" y="11684"/>
                    <a:pt x="6498" y="11407"/>
                    <a:pt x="6775" y="11234"/>
                  </a:cubicBezTo>
                  <a:close/>
                  <a:moveTo>
                    <a:pt x="5496" y="12271"/>
                  </a:moveTo>
                  <a:cubicBezTo>
                    <a:pt x="5496" y="13550"/>
                    <a:pt x="5634" y="14691"/>
                    <a:pt x="5773" y="16004"/>
                  </a:cubicBezTo>
                  <a:cubicBezTo>
                    <a:pt x="5634" y="16142"/>
                    <a:pt x="5496" y="16281"/>
                    <a:pt x="5358" y="16419"/>
                  </a:cubicBezTo>
                  <a:cubicBezTo>
                    <a:pt x="5185" y="16142"/>
                    <a:pt x="5047" y="15866"/>
                    <a:pt x="5047" y="15555"/>
                  </a:cubicBezTo>
                  <a:lnTo>
                    <a:pt x="5047" y="14276"/>
                  </a:lnTo>
                  <a:cubicBezTo>
                    <a:pt x="4908" y="13688"/>
                    <a:pt x="4908" y="13274"/>
                    <a:pt x="4908" y="12824"/>
                  </a:cubicBezTo>
                  <a:cubicBezTo>
                    <a:pt x="5047" y="12548"/>
                    <a:pt x="5185" y="12409"/>
                    <a:pt x="5496" y="12271"/>
                  </a:cubicBezTo>
                  <a:close/>
                  <a:moveTo>
                    <a:pt x="4321" y="13274"/>
                  </a:moveTo>
                  <a:cubicBezTo>
                    <a:pt x="4494" y="14414"/>
                    <a:pt x="4321" y="15555"/>
                    <a:pt x="4770" y="16730"/>
                  </a:cubicBezTo>
                  <a:lnTo>
                    <a:pt x="4908" y="16868"/>
                  </a:lnTo>
                  <a:cubicBezTo>
                    <a:pt x="4770" y="16868"/>
                    <a:pt x="4632" y="17007"/>
                    <a:pt x="4494" y="17145"/>
                  </a:cubicBezTo>
                  <a:lnTo>
                    <a:pt x="4494" y="17007"/>
                  </a:lnTo>
                  <a:cubicBezTo>
                    <a:pt x="4321" y="16592"/>
                    <a:pt x="4321" y="16004"/>
                    <a:pt x="4183" y="15555"/>
                  </a:cubicBezTo>
                  <a:cubicBezTo>
                    <a:pt x="4183" y="14864"/>
                    <a:pt x="4044" y="14138"/>
                    <a:pt x="4044" y="13550"/>
                  </a:cubicBezTo>
                  <a:lnTo>
                    <a:pt x="4321" y="13274"/>
                  </a:lnTo>
                  <a:close/>
                  <a:moveTo>
                    <a:pt x="3457" y="14138"/>
                  </a:moveTo>
                  <a:cubicBezTo>
                    <a:pt x="3630" y="15140"/>
                    <a:pt x="3768" y="16142"/>
                    <a:pt x="3906" y="17145"/>
                  </a:cubicBezTo>
                  <a:cubicBezTo>
                    <a:pt x="3906" y="17283"/>
                    <a:pt x="3906" y="17283"/>
                    <a:pt x="4044" y="17456"/>
                  </a:cubicBezTo>
                  <a:cubicBezTo>
                    <a:pt x="3906" y="17456"/>
                    <a:pt x="3768" y="17594"/>
                    <a:pt x="3630" y="17594"/>
                  </a:cubicBezTo>
                  <a:cubicBezTo>
                    <a:pt x="3457" y="17283"/>
                    <a:pt x="3457" y="16868"/>
                    <a:pt x="3318" y="16592"/>
                  </a:cubicBezTo>
                  <a:cubicBezTo>
                    <a:pt x="3318" y="15866"/>
                    <a:pt x="3318" y="15140"/>
                    <a:pt x="3180" y="14414"/>
                  </a:cubicBezTo>
                  <a:lnTo>
                    <a:pt x="3457" y="14138"/>
                  </a:lnTo>
                  <a:close/>
                  <a:moveTo>
                    <a:pt x="1728" y="16142"/>
                  </a:moveTo>
                  <a:cubicBezTo>
                    <a:pt x="1728" y="16730"/>
                    <a:pt x="1901" y="17283"/>
                    <a:pt x="1901" y="18009"/>
                  </a:cubicBezTo>
                  <a:lnTo>
                    <a:pt x="1728" y="18009"/>
                  </a:lnTo>
                  <a:cubicBezTo>
                    <a:pt x="1590" y="18009"/>
                    <a:pt x="1452" y="18009"/>
                    <a:pt x="1314" y="17871"/>
                  </a:cubicBezTo>
                  <a:lnTo>
                    <a:pt x="1175" y="17732"/>
                  </a:lnTo>
                  <a:lnTo>
                    <a:pt x="1037" y="17732"/>
                  </a:lnTo>
                  <a:lnTo>
                    <a:pt x="1037" y="17594"/>
                  </a:lnTo>
                  <a:lnTo>
                    <a:pt x="1037" y="17456"/>
                  </a:lnTo>
                  <a:cubicBezTo>
                    <a:pt x="1037" y="17283"/>
                    <a:pt x="1175" y="17145"/>
                    <a:pt x="1175" y="17007"/>
                  </a:cubicBezTo>
                  <a:cubicBezTo>
                    <a:pt x="1314" y="16730"/>
                    <a:pt x="1452" y="16419"/>
                    <a:pt x="1728" y="16142"/>
                  </a:cubicBezTo>
                  <a:close/>
                  <a:moveTo>
                    <a:pt x="2593" y="15002"/>
                  </a:moveTo>
                  <a:cubicBezTo>
                    <a:pt x="2765" y="15866"/>
                    <a:pt x="2765" y="16868"/>
                    <a:pt x="3042" y="17871"/>
                  </a:cubicBezTo>
                  <a:cubicBezTo>
                    <a:pt x="2904" y="17871"/>
                    <a:pt x="2765" y="18009"/>
                    <a:pt x="2454" y="18009"/>
                  </a:cubicBezTo>
                  <a:cubicBezTo>
                    <a:pt x="2454" y="17145"/>
                    <a:pt x="2316" y="16281"/>
                    <a:pt x="2316" y="15417"/>
                  </a:cubicBezTo>
                  <a:cubicBezTo>
                    <a:pt x="2454" y="15278"/>
                    <a:pt x="2454" y="15140"/>
                    <a:pt x="2593" y="15002"/>
                  </a:cubicBezTo>
                  <a:close/>
                  <a:moveTo>
                    <a:pt x="21915" y="1"/>
                  </a:moveTo>
                  <a:cubicBezTo>
                    <a:pt x="21603" y="1"/>
                    <a:pt x="21327" y="173"/>
                    <a:pt x="21050" y="173"/>
                  </a:cubicBezTo>
                  <a:cubicBezTo>
                    <a:pt x="20463" y="312"/>
                    <a:pt x="19875" y="726"/>
                    <a:pt x="19322" y="1038"/>
                  </a:cubicBezTo>
                  <a:cubicBezTo>
                    <a:pt x="18320" y="1591"/>
                    <a:pt x="17456" y="2455"/>
                    <a:pt x="16419" y="3181"/>
                  </a:cubicBezTo>
                  <a:cubicBezTo>
                    <a:pt x="15727" y="3768"/>
                    <a:pt x="15140" y="4183"/>
                    <a:pt x="14414" y="4632"/>
                  </a:cubicBezTo>
                  <a:cubicBezTo>
                    <a:pt x="13688" y="5185"/>
                    <a:pt x="12824" y="5773"/>
                    <a:pt x="12098" y="6361"/>
                  </a:cubicBezTo>
                  <a:cubicBezTo>
                    <a:pt x="10543" y="7363"/>
                    <a:pt x="8953" y="8504"/>
                    <a:pt x="7363" y="9679"/>
                  </a:cubicBezTo>
                  <a:cubicBezTo>
                    <a:pt x="6775" y="10094"/>
                    <a:pt x="6222" y="10543"/>
                    <a:pt x="5634" y="10958"/>
                  </a:cubicBezTo>
                  <a:cubicBezTo>
                    <a:pt x="5047" y="11545"/>
                    <a:pt x="4494" y="11960"/>
                    <a:pt x="3906" y="12548"/>
                  </a:cubicBezTo>
                  <a:cubicBezTo>
                    <a:pt x="3180" y="13135"/>
                    <a:pt x="2454" y="13688"/>
                    <a:pt x="1901" y="14414"/>
                  </a:cubicBezTo>
                  <a:cubicBezTo>
                    <a:pt x="1590" y="14691"/>
                    <a:pt x="1314" y="15140"/>
                    <a:pt x="1037" y="15417"/>
                  </a:cubicBezTo>
                  <a:cubicBezTo>
                    <a:pt x="864" y="15728"/>
                    <a:pt x="726" y="16004"/>
                    <a:pt x="450" y="16419"/>
                  </a:cubicBezTo>
                  <a:cubicBezTo>
                    <a:pt x="173" y="16868"/>
                    <a:pt x="0" y="17594"/>
                    <a:pt x="311" y="18147"/>
                  </a:cubicBezTo>
                  <a:cubicBezTo>
                    <a:pt x="450" y="18458"/>
                    <a:pt x="726" y="18597"/>
                    <a:pt x="1037" y="18735"/>
                  </a:cubicBezTo>
                  <a:cubicBezTo>
                    <a:pt x="1175" y="18735"/>
                    <a:pt x="1314" y="18873"/>
                    <a:pt x="1452" y="18873"/>
                  </a:cubicBezTo>
                  <a:lnTo>
                    <a:pt x="2316" y="18873"/>
                  </a:lnTo>
                  <a:cubicBezTo>
                    <a:pt x="2904" y="18873"/>
                    <a:pt x="3457" y="18735"/>
                    <a:pt x="3906" y="18458"/>
                  </a:cubicBezTo>
                  <a:cubicBezTo>
                    <a:pt x="4494" y="18320"/>
                    <a:pt x="4908" y="17871"/>
                    <a:pt x="5358" y="17594"/>
                  </a:cubicBezTo>
                  <a:cubicBezTo>
                    <a:pt x="6222" y="16868"/>
                    <a:pt x="7086" y="16142"/>
                    <a:pt x="7777" y="15278"/>
                  </a:cubicBezTo>
                  <a:cubicBezTo>
                    <a:pt x="8953" y="14276"/>
                    <a:pt x="9955" y="13274"/>
                    <a:pt x="10957" y="12271"/>
                  </a:cubicBezTo>
                  <a:cubicBezTo>
                    <a:pt x="12098" y="11407"/>
                    <a:pt x="13273" y="10370"/>
                    <a:pt x="14414" y="9506"/>
                  </a:cubicBezTo>
                  <a:cubicBezTo>
                    <a:pt x="15555" y="8642"/>
                    <a:pt x="16730" y="7778"/>
                    <a:pt x="17870" y="6914"/>
                  </a:cubicBezTo>
                  <a:cubicBezTo>
                    <a:pt x="18458" y="6499"/>
                    <a:pt x="19011" y="6222"/>
                    <a:pt x="19599" y="5773"/>
                  </a:cubicBezTo>
                  <a:cubicBezTo>
                    <a:pt x="19875" y="5496"/>
                    <a:pt x="20186" y="5358"/>
                    <a:pt x="20325" y="5185"/>
                  </a:cubicBezTo>
                  <a:cubicBezTo>
                    <a:pt x="20601" y="4909"/>
                    <a:pt x="20912" y="4771"/>
                    <a:pt x="21189" y="4632"/>
                  </a:cubicBezTo>
                  <a:cubicBezTo>
                    <a:pt x="21603" y="4321"/>
                    <a:pt x="22053" y="3906"/>
                    <a:pt x="22468" y="3630"/>
                  </a:cubicBezTo>
                  <a:cubicBezTo>
                    <a:pt x="22917" y="3181"/>
                    <a:pt x="23193" y="2766"/>
                    <a:pt x="23332" y="2316"/>
                  </a:cubicBezTo>
                  <a:cubicBezTo>
                    <a:pt x="23504" y="2178"/>
                    <a:pt x="23643" y="1902"/>
                    <a:pt x="23643" y="1729"/>
                  </a:cubicBezTo>
                  <a:cubicBezTo>
                    <a:pt x="23643" y="1452"/>
                    <a:pt x="23781" y="1314"/>
                    <a:pt x="23643" y="1038"/>
                  </a:cubicBezTo>
                  <a:cubicBezTo>
                    <a:pt x="23643" y="865"/>
                    <a:pt x="23643" y="588"/>
                    <a:pt x="23332" y="450"/>
                  </a:cubicBezTo>
                  <a:cubicBezTo>
                    <a:pt x="23332" y="312"/>
                    <a:pt x="23055" y="312"/>
                    <a:pt x="22917" y="312"/>
                  </a:cubicBezTo>
                  <a:cubicBezTo>
                    <a:pt x="22917" y="173"/>
                    <a:pt x="22779" y="173"/>
                    <a:pt x="22779" y="173"/>
                  </a:cubicBezTo>
                  <a:cubicBezTo>
                    <a:pt x="22468" y="1"/>
                    <a:pt x="22329" y="1"/>
                    <a:pt x="2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8"/>
            <p:cNvSpPr/>
            <p:nvPr/>
          </p:nvSpPr>
          <p:spPr>
            <a:xfrm>
              <a:off x="2708376" y="3548781"/>
              <a:ext cx="496648" cy="468091"/>
            </a:xfrm>
            <a:custGeom>
              <a:avLst/>
              <a:gdLst/>
              <a:ahLst/>
              <a:cxnLst/>
              <a:rect l="l" t="t" r="r" b="b"/>
              <a:pathLst>
                <a:path w="27653" h="26063" extrusionOk="0">
                  <a:moveTo>
                    <a:pt x="27065" y="1"/>
                  </a:moveTo>
                  <a:cubicBezTo>
                    <a:pt x="26927" y="1"/>
                    <a:pt x="26927" y="139"/>
                    <a:pt x="26789" y="139"/>
                  </a:cubicBezTo>
                  <a:cubicBezTo>
                    <a:pt x="26063" y="554"/>
                    <a:pt x="25337" y="1003"/>
                    <a:pt x="24611" y="1556"/>
                  </a:cubicBezTo>
                  <a:lnTo>
                    <a:pt x="24334" y="1729"/>
                  </a:lnTo>
                  <a:cubicBezTo>
                    <a:pt x="24196" y="1867"/>
                    <a:pt x="23920" y="2144"/>
                    <a:pt x="23609" y="2282"/>
                  </a:cubicBezTo>
                  <a:cubicBezTo>
                    <a:pt x="23332" y="2593"/>
                    <a:pt x="22883" y="2870"/>
                    <a:pt x="22468" y="3008"/>
                  </a:cubicBezTo>
                  <a:cubicBezTo>
                    <a:pt x="20878" y="4149"/>
                    <a:pt x="19288" y="5013"/>
                    <a:pt x="17871" y="5877"/>
                  </a:cubicBezTo>
                  <a:lnTo>
                    <a:pt x="16281" y="6741"/>
                  </a:lnTo>
                  <a:cubicBezTo>
                    <a:pt x="15278" y="7467"/>
                    <a:pt x="14103" y="8054"/>
                    <a:pt x="12962" y="8780"/>
                  </a:cubicBezTo>
                  <a:cubicBezTo>
                    <a:pt x="11511" y="9644"/>
                    <a:pt x="10094" y="10509"/>
                    <a:pt x="8192" y="11787"/>
                  </a:cubicBezTo>
                  <a:cubicBezTo>
                    <a:pt x="7052" y="12652"/>
                    <a:pt x="5773" y="13377"/>
                    <a:pt x="4598" y="14242"/>
                  </a:cubicBezTo>
                  <a:lnTo>
                    <a:pt x="4459" y="14380"/>
                  </a:lnTo>
                  <a:cubicBezTo>
                    <a:pt x="4183" y="14518"/>
                    <a:pt x="3734" y="14829"/>
                    <a:pt x="3457" y="15106"/>
                  </a:cubicBezTo>
                  <a:lnTo>
                    <a:pt x="2869" y="15555"/>
                  </a:lnTo>
                  <a:cubicBezTo>
                    <a:pt x="2316" y="15970"/>
                    <a:pt x="1729" y="16246"/>
                    <a:pt x="1279" y="16419"/>
                  </a:cubicBezTo>
                  <a:cubicBezTo>
                    <a:pt x="865" y="16557"/>
                    <a:pt x="588" y="16696"/>
                    <a:pt x="277" y="16696"/>
                  </a:cubicBezTo>
                  <a:cubicBezTo>
                    <a:pt x="139" y="16696"/>
                    <a:pt x="139" y="16834"/>
                    <a:pt x="1" y="16834"/>
                  </a:cubicBezTo>
                  <a:lnTo>
                    <a:pt x="1" y="17283"/>
                  </a:lnTo>
                  <a:cubicBezTo>
                    <a:pt x="1" y="18700"/>
                    <a:pt x="1" y="20152"/>
                    <a:pt x="139" y="21604"/>
                  </a:cubicBezTo>
                  <a:cubicBezTo>
                    <a:pt x="415" y="23159"/>
                    <a:pt x="588" y="24473"/>
                    <a:pt x="1003" y="25752"/>
                  </a:cubicBezTo>
                  <a:cubicBezTo>
                    <a:pt x="1003" y="25925"/>
                    <a:pt x="1141" y="26063"/>
                    <a:pt x="1452" y="26063"/>
                  </a:cubicBezTo>
                  <a:lnTo>
                    <a:pt x="1867" y="26063"/>
                  </a:lnTo>
                  <a:cubicBezTo>
                    <a:pt x="3457" y="25337"/>
                    <a:pt x="4736" y="24335"/>
                    <a:pt x="6049" y="23470"/>
                  </a:cubicBezTo>
                  <a:cubicBezTo>
                    <a:pt x="6326" y="23159"/>
                    <a:pt x="6637" y="22883"/>
                    <a:pt x="6914" y="22745"/>
                  </a:cubicBezTo>
                  <a:lnTo>
                    <a:pt x="7052" y="22606"/>
                  </a:lnTo>
                  <a:lnTo>
                    <a:pt x="7501" y="22295"/>
                  </a:lnTo>
                  <a:lnTo>
                    <a:pt x="8054" y="21880"/>
                  </a:lnTo>
                  <a:cubicBezTo>
                    <a:pt x="8504" y="21431"/>
                    <a:pt x="8918" y="21155"/>
                    <a:pt x="9368" y="20878"/>
                  </a:cubicBezTo>
                  <a:lnTo>
                    <a:pt x="10094" y="20290"/>
                  </a:lnTo>
                  <a:cubicBezTo>
                    <a:pt x="10785" y="19876"/>
                    <a:pt x="11511" y="19288"/>
                    <a:pt x="12237" y="18700"/>
                  </a:cubicBezTo>
                  <a:lnTo>
                    <a:pt x="13688" y="17560"/>
                  </a:lnTo>
                  <a:cubicBezTo>
                    <a:pt x="14691" y="16834"/>
                    <a:pt x="15693" y="16108"/>
                    <a:pt x="16695" y="15244"/>
                  </a:cubicBezTo>
                  <a:cubicBezTo>
                    <a:pt x="17560" y="14691"/>
                    <a:pt x="18424" y="14103"/>
                    <a:pt x="19288" y="13516"/>
                  </a:cubicBezTo>
                  <a:cubicBezTo>
                    <a:pt x="19875" y="12963"/>
                    <a:pt x="20878" y="12375"/>
                    <a:pt x="21742" y="11649"/>
                  </a:cubicBezTo>
                  <a:cubicBezTo>
                    <a:pt x="22744" y="11062"/>
                    <a:pt x="23920" y="10509"/>
                    <a:pt x="24784" y="9921"/>
                  </a:cubicBezTo>
                  <a:cubicBezTo>
                    <a:pt x="25648" y="9506"/>
                    <a:pt x="26339" y="8919"/>
                    <a:pt x="27203" y="8469"/>
                  </a:cubicBezTo>
                  <a:cubicBezTo>
                    <a:pt x="27203" y="8469"/>
                    <a:pt x="27376" y="8331"/>
                    <a:pt x="27376" y="8193"/>
                  </a:cubicBezTo>
                  <a:cubicBezTo>
                    <a:pt x="27514" y="8054"/>
                    <a:pt x="27514" y="7916"/>
                    <a:pt x="27514" y="7778"/>
                  </a:cubicBezTo>
                  <a:cubicBezTo>
                    <a:pt x="27653" y="6464"/>
                    <a:pt x="27514" y="5013"/>
                    <a:pt x="27514" y="3596"/>
                  </a:cubicBezTo>
                  <a:cubicBezTo>
                    <a:pt x="27514" y="2593"/>
                    <a:pt x="27376" y="1729"/>
                    <a:pt x="27376" y="692"/>
                  </a:cubicBezTo>
                  <a:cubicBezTo>
                    <a:pt x="27514" y="554"/>
                    <a:pt x="27514" y="416"/>
                    <a:pt x="27376" y="277"/>
                  </a:cubicBezTo>
                  <a:cubicBezTo>
                    <a:pt x="27376" y="139"/>
                    <a:pt x="27203" y="1"/>
                    <a:pt x="27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8"/>
            <p:cNvSpPr/>
            <p:nvPr/>
          </p:nvSpPr>
          <p:spPr>
            <a:xfrm>
              <a:off x="2899578" y="4063425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6" y="864"/>
                  </a:moveTo>
                  <a:cubicBezTo>
                    <a:pt x="4183" y="1003"/>
                    <a:pt x="4459" y="1141"/>
                    <a:pt x="4771" y="1279"/>
                  </a:cubicBezTo>
                  <a:cubicBezTo>
                    <a:pt x="5496" y="1867"/>
                    <a:pt x="6361" y="2593"/>
                    <a:pt x="7052" y="3146"/>
                  </a:cubicBezTo>
                  <a:cubicBezTo>
                    <a:pt x="6188" y="3871"/>
                    <a:pt x="5324" y="4736"/>
                    <a:pt x="4632" y="5461"/>
                  </a:cubicBezTo>
                  <a:cubicBezTo>
                    <a:pt x="3768" y="5185"/>
                    <a:pt x="3042" y="4736"/>
                    <a:pt x="2316" y="4321"/>
                  </a:cubicBezTo>
                  <a:cubicBezTo>
                    <a:pt x="1867" y="4010"/>
                    <a:pt x="1452" y="3595"/>
                    <a:pt x="1003" y="3318"/>
                  </a:cubicBezTo>
                  <a:cubicBezTo>
                    <a:pt x="1591" y="2731"/>
                    <a:pt x="2040" y="2143"/>
                    <a:pt x="2593" y="1728"/>
                  </a:cubicBezTo>
                  <a:cubicBezTo>
                    <a:pt x="2904" y="1417"/>
                    <a:pt x="3181" y="1141"/>
                    <a:pt x="3595" y="1003"/>
                  </a:cubicBezTo>
                  <a:lnTo>
                    <a:pt x="3768" y="1003"/>
                  </a:lnTo>
                  <a:cubicBezTo>
                    <a:pt x="3768" y="1003"/>
                    <a:pt x="3768" y="864"/>
                    <a:pt x="3906" y="864"/>
                  </a:cubicBezTo>
                  <a:close/>
                  <a:moveTo>
                    <a:pt x="865" y="4321"/>
                  </a:moveTo>
                  <a:lnTo>
                    <a:pt x="1003" y="4459"/>
                  </a:lnTo>
                  <a:cubicBezTo>
                    <a:pt x="1314" y="4736"/>
                    <a:pt x="1729" y="4874"/>
                    <a:pt x="2040" y="5185"/>
                  </a:cubicBezTo>
                  <a:cubicBezTo>
                    <a:pt x="2593" y="5461"/>
                    <a:pt x="3181" y="5738"/>
                    <a:pt x="3768" y="6049"/>
                  </a:cubicBezTo>
                  <a:cubicBezTo>
                    <a:pt x="3906" y="6187"/>
                    <a:pt x="4045" y="6187"/>
                    <a:pt x="4183" y="6326"/>
                  </a:cubicBezTo>
                  <a:cubicBezTo>
                    <a:pt x="4321" y="6464"/>
                    <a:pt x="4321" y="6775"/>
                    <a:pt x="4321" y="6913"/>
                  </a:cubicBezTo>
                  <a:cubicBezTo>
                    <a:pt x="3768" y="6775"/>
                    <a:pt x="3319" y="6464"/>
                    <a:pt x="2731" y="6187"/>
                  </a:cubicBezTo>
                  <a:cubicBezTo>
                    <a:pt x="2178" y="5738"/>
                    <a:pt x="1591" y="5323"/>
                    <a:pt x="1003" y="4736"/>
                  </a:cubicBezTo>
                  <a:cubicBezTo>
                    <a:pt x="1003" y="4597"/>
                    <a:pt x="1003" y="4459"/>
                    <a:pt x="865" y="4321"/>
                  </a:cubicBezTo>
                  <a:close/>
                  <a:moveTo>
                    <a:pt x="7225" y="4183"/>
                  </a:moveTo>
                  <a:cubicBezTo>
                    <a:pt x="7363" y="4321"/>
                    <a:pt x="7363" y="4459"/>
                    <a:pt x="7363" y="4597"/>
                  </a:cubicBezTo>
                  <a:lnTo>
                    <a:pt x="7363" y="4736"/>
                  </a:lnTo>
                  <a:cubicBezTo>
                    <a:pt x="6637" y="5461"/>
                    <a:pt x="5911" y="6326"/>
                    <a:pt x="5185" y="7051"/>
                  </a:cubicBezTo>
                  <a:lnTo>
                    <a:pt x="5185" y="6326"/>
                  </a:lnTo>
                  <a:lnTo>
                    <a:pt x="5185" y="6187"/>
                  </a:lnTo>
                  <a:lnTo>
                    <a:pt x="6914" y="4459"/>
                  </a:lnTo>
                  <a:cubicBezTo>
                    <a:pt x="7052" y="4321"/>
                    <a:pt x="7225" y="4321"/>
                    <a:pt x="7225" y="4183"/>
                  </a:cubicBezTo>
                  <a:close/>
                  <a:moveTo>
                    <a:pt x="3595" y="0"/>
                  </a:moveTo>
                  <a:lnTo>
                    <a:pt x="3595" y="138"/>
                  </a:lnTo>
                  <a:lnTo>
                    <a:pt x="3457" y="138"/>
                  </a:lnTo>
                  <a:cubicBezTo>
                    <a:pt x="3181" y="277"/>
                    <a:pt x="2904" y="415"/>
                    <a:pt x="2593" y="553"/>
                  </a:cubicBezTo>
                  <a:cubicBezTo>
                    <a:pt x="2316" y="864"/>
                    <a:pt x="2178" y="1003"/>
                    <a:pt x="1867" y="1141"/>
                  </a:cubicBezTo>
                  <a:lnTo>
                    <a:pt x="588" y="2454"/>
                  </a:lnTo>
                  <a:cubicBezTo>
                    <a:pt x="588" y="2454"/>
                    <a:pt x="450" y="2593"/>
                    <a:pt x="312" y="2731"/>
                  </a:cubicBezTo>
                  <a:cubicBezTo>
                    <a:pt x="139" y="2869"/>
                    <a:pt x="139" y="3007"/>
                    <a:pt x="139" y="3146"/>
                  </a:cubicBezTo>
                  <a:cubicBezTo>
                    <a:pt x="1" y="3318"/>
                    <a:pt x="1" y="3318"/>
                    <a:pt x="1" y="3457"/>
                  </a:cubicBezTo>
                  <a:cubicBezTo>
                    <a:pt x="1" y="4010"/>
                    <a:pt x="1" y="4459"/>
                    <a:pt x="139" y="4874"/>
                  </a:cubicBezTo>
                  <a:cubicBezTo>
                    <a:pt x="139" y="5047"/>
                    <a:pt x="139" y="5185"/>
                    <a:pt x="312" y="5185"/>
                  </a:cubicBezTo>
                  <a:cubicBezTo>
                    <a:pt x="312" y="5323"/>
                    <a:pt x="312" y="5461"/>
                    <a:pt x="450" y="5461"/>
                  </a:cubicBezTo>
                  <a:cubicBezTo>
                    <a:pt x="1003" y="5911"/>
                    <a:pt x="1729" y="6464"/>
                    <a:pt x="2316" y="6913"/>
                  </a:cubicBezTo>
                  <a:cubicBezTo>
                    <a:pt x="3042" y="7328"/>
                    <a:pt x="3768" y="7777"/>
                    <a:pt x="4459" y="8054"/>
                  </a:cubicBezTo>
                  <a:lnTo>
                    <a:pt x="4771" y="8054"/>
                  </a:lnTo>
                  <a:cubicBezTo>
                    <a:pt x="4771" y="8054"/>
                    <a:pt x="4909" y="8192"/>
                    <a:pt x="5047" y="8192"/>
                  </a:cubicBezTo>
                  <a:cubicBezTo>
                    <a:pt x="5047" y="8192"/>
                    <a:pt x="5185" y="8192"/>
                    <a:pt x="5324" y="8054"/>
                  </a:cubicBezTo>
                  <a:lnTo>
                    <a:pt x="6637" y="6775"/>
                  </a:lnTo>
                  <a:cubicBezTo>
                    <a:pt x="7225" y="6187"/>
                    <a:pt x="7639" y="5738"/>
                    <a:pt x="8089" y="5185"/>
                  </a:cubicBezTo>
                  <a:cubicBezTo>
                    <a:pt x="8089" y="5185"/>
                    <a:pt x="8227" y="4874"/>
                    <a:pt x="8089" y="4736"/>
                  </a:cubicBezTo>
                  <a:cubicBezTo>
                    <a:pt x="8227" y="4736"/>
                    <a:pt x="8227" y="4597"/>
                    <a:pt x="8227" y="4597"/>
                  </a:cubicBezTo>
                  <a:cubicBezTo>
                    <a:pt x="8089" y="4183"/>
                    <a:pt x="8089" y="3733"/>
                    <a:pt x="8089" y="3318"/>
                  </a:cubicBezTo>
                  <a:lnTo>
                    <a:pt x="8089" y="3146"/>
                  </a:lnTo>
                  <a:cubicBezTo>
                    <a:pt x="8089" y="3007"/>
                    <a:pt x="8089" y="2869"/>
                    <a:pt x="7916" y="2731"/>
                  </a:cubicBezTo>
                  <a:lnTo>
                    <a:pt x="7778" y="2731"/>
                  </a:lnTo>
                  <a:cubicBezTo>
                    <a:pt x="7778" y="2593"/>
                    <a:pt x="7639" y="2454"/>
                    <a:pt x="7501" y="2454"/>
                  </a:cubicBezTo>
                  <a:cubicBezTo>
                    <a:pt x="6637" y="1590"/>
                    <a:pt x="5635" y="864"/>
                    <a:pt x="4459" y="277"/>
                  </a:cubicBezTo>
                  <a:cubicBezTo>
                    <a:pt x="4459" y="138"/>
                    <a:pt x="4321" y="138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8"/>
            <p:cNvSpPr/>
            <p:nvPr/>
          </p:nvSpPr>
          <p:spPr>
            <a:xfrm>
              <a:off x="3018778" y="3972781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1" y="1003"/>
                  </a:moveTo>
                  <a:cubicBezTo>
                    <a:pt x="4182" y="1141"/>
                    <a:pt x="4459" y="1280"/>
                    <a:pt x="4736" y="1452"/>
                  </a:cubicBezTo>
                  <a:cubicBezTo>
                    <a:pt x="5600" y="2005"/>
                    <a:pt x="6326" y="2593"/>
                    <a:pt x="7051" y="3319"/>
                  </a:cubicBezTo>
                  <a:cubicBezTo>
                    <a:pt x="6326" y="4045"/>
                    <a:pt x="5461" y="4736"/>
                    <a:pt x="4597" y="5600"/>
                  </a:cubicBezTo>
                  <a:cubicBezTo>
                    <a:pt x="3871" y="5185"/>
                    <a:pt x="3007" y="4736"/>
                    <a:pt x="2316" y="4321"/>
                  </a:cubicBezTo>
                  <a:cubicBezTo>
                    <a:pt x="1867" y="4045"/>
                    <a:pt x="1452" y="3734"/>
                    <a:pt x="1141" y="3319"/>
                  </a:cubicBezTo>
                  <a:cubicBezTo>
                    <a:pt x="1590" y="2870"/>
                    <a:pt x="2143" y="2317"/>
                    <a:pt x="2731" y="1867"/>
                  </a:cubicBezTo>
                  <a:cubicBezTo>
                    <a:pt x="3007" y="1591"/>
                    <a:pt x="3318" y="1280"/>
                    <a:pt x="3595" y="1141"/>
                  </a:cubicBezTo>
                  <a:cubicBezTo>
                    <a:pt x="3733" y="1141"/>
                    <a:pt x="3733" y="1003"/>
                    <a:pt x="3733" y="1003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5047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464"/>
                  </a:lnTo>
                  <a:lnTo>
                    <a:pt x="4321" y="7052"/>
                  </a:ln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590" y="5324"/>
                    <a:pt x="1002" y="4909"/>
                  </a:cubicBezTo>
                  <a:lnTo>
                    <a:pt x="1002" y="4460"/>
                  </a:lnTo>
                  <a:close/>
                  <a:moveTo>
                    <a:pt x="7328" y="4183"/>
                  </a:moveTo>
                  <a:lnTo>
                    <a:pt x="7328" y="4321"/>
                  </a:lnTo>
                  <a:lnTo>
                    <a:pt x="7328" y="4736"/>
                  </a:lnTo>
                  <a:cubicBezTo>
                    <a:pt x="6637" y="5600"/>
                    <a:pt x="6049" y="6326"/>
                    <a:pt x="5323" y="7052"/>
                  </a:cubicBezTo>
                  <a:cubicBezTo>
                    <a:pt x="5323" y="6914"/>
                    <a:pt x="5185" y="6637"/>
                    <a:pt x="5185" y="6464"/>
                  </a:cubicBezTo>
                  <a:lnTo>
                    <a:pt x="5185" y="6326"/>
                  </a:lnTo>
                  <a:lnTo>
                    <a:pt x="5323" y="6188"/>
                  </a:lnTo>
                  <a:cubicBezTo>
                    <a:pt x="5772" y="5600"/>
                    <a:pt x="6326" y="5047"/>
                    <a:pt x="6913" y="4598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39"/>
                    <a:pt x="3595" y="139"/>
                  </a:cubicBezTo>
                  <a:cubicBezTo>
                    <a:pt x="3595" y="139"/>
                    <a:pt x="3457" y="139"/>
                    <a:pt x="3457" y="277"/>
                  </a:cubicBezTo>
                  <a:cubicBezTo>
                    <a:pt x="3180" y="277"/>
                    <a:pt x="2869" y="588"/>
                    <a:pt x="2731" y="727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729"/>
                    <a:pt x="1141" y="2144"/>
                    <a:pt x="726" y="2455"/>
                  </a:cubicBezTo>
                  <a:cubicBezTo>
                    <a:pt x="588" y="2593"/>
                    <a:pt x="415" y="2731"/>
                    <a:pt x="415" y="2731"/>
                  </a:cubicBezTo>
                  <a:cubicBezTo>
                    <a:pt x="277" y="2870"/>
                    <a:pt x="138" y="3008"/>
                    <a:pt x="138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0" y="4045"/>
                    <a:pt x="138" y="4598"/>
                    <a:pt x="138" y="5047"/>
                  </a:cubicBezTo>
                  <a:cubicBezTo>
                    <a:pt x="138" y="5185"/>
                    <a:pt x="277" y="5185"/>
                    <a:pt x="277" y="5324"/>
                  </a:cubicBezTo>
                  <a:lnTo>
                    <a:pt x="415" y="5324"/>
                  </a:lnTo>
                  <a:lnTo>
                    <a:pt x="415" y="5600"/>
                  </a:ln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cubicBezTo>
                    <a:pt x="4908" y="8193"/>
                    <a:pt x="5047" y="8193"/>
                    <a:pt x="5047" y="8193"/>
                  </a:cubicBezTo>
                  <a:lnTo>
                    <a:pt x="5323" y="8193"/>
                  </a:lnTo>
                  <a:cubicBezTo>
                    <a:pt x="5911" y="7778"/>
                    <a:pt x="6326" y="7328"/>
                    <a:pt x="6775" y="6775"/>
                  </a:cubicBezTo>
                  <a:cubicBezTo>
                    <a:pt x="7190" y="6326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lnTo>
                    <a:pt x="8192" y="4598"/>
                  </a:lnTo>
                  <a:lnTo>
                    <a:pt x="8192" y="3319"/>
                  </a:lnTo>
                  <a:cubicBezTo>
                    <a:pt x="8192" y="3181"/>
                    <a:pt x="8054" y="3008"/>
                    <a:pt x="8054" y="2870"/>
                  </a:cubicBezTo>
                  <a:cubicBezTo>
                    <a:pt x="6775" y="1867"/>
                    <a:pt x="5600" y="865"/>
                    <a:pt x="4182" y="139"/>
                  </a:cubicBezTo>
                  <a:cubicBezTo>
                    <a:pt x="4182" y="1"/>
                    <a:pt x="4044" y="1"/>
                    <a:pt x="4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8"/>
            <p:cNvSpPr/>
            <p:nvPr/>
          </p:nvSpPr>
          <p:spPr>
            <a:xfrm>
              <a:off x="3150371" y="3882154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314"/>
                    <a:pt x="4771" y="1452"/>
                  </a:cubicBezTo>
                  <a:cubicBezTo>
                    <a:pt x="5635" y="2005"/>
                    <a:pt x="6361" y="2593"/>
                    <a:pt x="7087" y="3180"/>
                  </a:cubicBezTo>
                  <a:lnTo>
                    <a:pt x="4633" y="5634"/>
                  </a:ln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179" y="2316"/>
                    <a:pt x="2593" y="1728"/>
                  </a:cubicBezTo>
                  <a:cubicBezTo>
                    <a:pt x="3043" y="1452"/>
                    <a:pt x="3319" y="1314"/>
                    <a:pt x="3630" y="1003"/>
                  </a:cubicBezTo>
                  <a:lnTo>
                    <a:pt x="3769" y="1003"/>
                  </a:lnTo>
                  <a:cubicBezTo>
                    <a:pt x="3769" y="1003"/>
                    <a:pt x="3907" y="1003"/>
                    <a:pt x="3907" y="864"/>
                  </a:cubicBezTo>
                  <a:close/>
                  <a:moveTo>
                    <a:pt x="1038" y="4459"/>
                  </a:moveTo>
                  <a:cubicBezTo>
                    <a:pt x="1453" y="4770"/>
                    <a:pt x="1729" y="5047"/>
                    <a:pt x="2040" y="5185"/>
                  </a:cubicBezTo>
                  <a:cubicBezTo>
                    <a:pt x="2766" y="5634"/>
                    <a:pt x="3630" y="6049"/>
                    <a:pt x="4322" y="6326"/>
                  </a:cubicBezTo>
                  <a:lnTo>
                    <a:pt x="4322" y="6775"/>
                  </a:lnTo>
                  <a:lnTo>
                    <a:pt x="4322" y="7051"/>
                  </a:lnTo>
                  <a:cubicBezTo>
                    <a:pt x="3907" y="6775"/>
                    <a:pt x="3319" y="6498"/>
                    <a:pt x="2904" y="6187"/>
                  </a:cubicBezTo>
                  <a:cubicBezTo>
                    <a:pt x="2593" y="6049"/>
                    <a:pt x="2455" y="5911"/>
                    <a:pt x="2317" y="5773"/>
                  </a:cubicBezTo>
                  <a:cubicBezTo>
                    <a:pt x="1902" y="5461"/>
                    <a:pt x="1453" y="5185"/>
                    <a:pt x="1038" y="4908"/>
                  </a:cubicBezTo>
                  <a:lnTo>
                    <a:pt x="1038" y="4459"/>
                  </a:lnTo>
                  <a:close/>
                  <a:moveTo>
                    <a:pt x="7363" y="4183"/>
                  </a:moveTo>
                  <a:lnTo>
                    <a:pt x="7363" y="4459"/>
                  </a:lnTo>
                  <a:lnTo>
                    <a:pt x="7363" y="4597"/>
                  </a:lnTo>
                  <a:lnTo>
                    <a:pt x="7363" y="4770"/>
                  </a:lnTo>
                  <a:cubicBezTo>
                    <a:pt x="6637" y="5461"/>
                    <a:pt x="6050" y="6326"/>
                    <a:pt x="5358" y="7051"/>
                  </a:cubicBezTo>
                  <a:cubicBezTo>
                    <a:pt x="5186" y="6913"/>
                    <a:pt x="5186" y="6775"/>
                    <a:pt x="5186" y="6637"/>
                  </a:cubicBezTo>
                  <a:lnTo>
                    <a:pt x="5186" y="6326"/>
                  </a:lnTo>
                  <a:lnTo>
                    <a:pt x="5186" y="6187"/>
                  </a:lnTo>
                  <a:lnTo>
                    <a:pt x="6914" y="4459"/>
                  </a:lnTo>
                  <a:lnTo>
                    <a:pt x="6914" y="4597"/>
                  </a:lnTo>
                  <a:cubicBezTo>
                    <a:pt x="7087" y="4459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593" y="726"/>
                  </a:cubicBezTo>
                  <a:cubicBezTo>
                    <a:pt x="2455" y="864"/>
                    <a:pt x="2179" y="1003"/>
                    <a:pt x="1902" y="1314"/>
                  </a:cubicBezTo>
                  <a:cubicBezTo>
                    <a:pt x="1453" y="1590"/>
                    <a:pt x="1176" y="2005"/>
                    <a:pt x="727" y="2454"/>
                  </a:cubicBezTo>
                  <a:cubicBezTo>
                    <a:pt x="589" y="2593"/>
                    <a:pt x="450" y="2593"/>
                    <a:pt x="312" y="2731"/>
                  </a:cubicBezTo>
                  <a:cubicBezTo>
                    <a:pt x="174" y="2869"/>
                    <a:pt x="174" y="3042"/>
                    <a:pt x="174" y="3180"/>
                  </a:cubicBezTo>
                  <a:cubicBezTo>
                    <a:pt x="174" y="3318"/>
                    <a:pt x="1" y="3457"/>
                    <a:pt x="1" y="3595"/>
                  </a:cubicBezTo>
                  <a:cubicBezTo>
                    <a:pt x="1" y="4044"/>
                    <a:pt x="174" y="4459"/>
                    <a:pt x="174" y="5047"/>
                  </a:cubicBezTo>
                  <a:cubicBezTo>
                    <a:pt x="174" y="5047"/>
                    <a:pt x="312" y="5185"/>
                    <a:pt x="312" y="5323"/>
                  </a:cubicBezTo>
                  <a:cubicBezTo>
                    <a:pt x="450" y="5323"/>
                    <a:pt x="450" y="5461"/>
                    <a:pt x="450" y="5461"/>
                  </a:cubicBezTo>
                  <a:cubicBezTo>
                    <a:pt x="1176" y="6049"/>
                    <a:pt x="1729" y="6498"/>
                    <a:pt x="2455" y="6913"/>
                  </a:cubicBezTo>
                  <a:cubicBezTo>
                    <a:pt x="3043" y="7363"/>
                    <a:pt x="3769" y="7777"/>
                    <a:pt x="4633" y="8054"/>
                  </a:cubicBezTo>
                  <a:lnTo>
                    <a:pt x="4771" y="8054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58" y="8227"/>
                  </a:lnTo>
                  <a:cubicBezTo>
                    <a:pt x="5912" y="7777"/>
                    <a:pt x="6361" y="7190"/>
                    <a:pt x="6776" y="6775"/>
                  </a:cubicBezTo>
                  <a:cubicBezTo>
                    <a:pt x="7225" y="6326"/>
                    <a:pt x="7640" y="5773"/>
                    <a:pt x="8089" y="5323"/>
                  </a:cubicBezTo>
                  <a:cubicBezTo>
                    <a:pt x="8227" y="5185"/>
                    <a:pt x="8227" y="5047"/>
                    <a:pt x="8227" y="4908"/>
                  </a:cubicBezTo>
                  <a:lnTo>
                    <a:pt x="8227" y="4597"/>
                  </a:lnTo>
                  <a:lnTo>
                    <a:pt x="8227" y="3318"/>
                  </a:lnTo>
                  <a:cubicBezTo>
                    <a:pt x="8227" y="3318"/>
                    <a:pt x="8089" y="3318"/>
                    <a:pt x="8089" y="3180"/>
                  </a:cubicBezTo>
                  <a:cubicBezTo>
                    <a:pt x="8227" y="3042"/>
                    <a:pt x="8089" y="2869"/>
                    <a:pt x="7951" y="2869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8"/>
            <p:cNvSpPr/>
            <p:nvPr/>
          </p:nvSpPr>
          <p:spPr>
            <a:xfrm>
              <a:off x="3272050" y="3791510"/>
              <a:ext cx="147775" cy="150253"/>
            </a:xfrm>
            <a:custGeom>
              <a:avLst/>
              <a:gdLst/>
              <a:ahLst/>
              <a:cxnLst/>
              <a:rect l="l" t="t" r="r" b="b"/>
              <a:pathLst>
                <a:path w="8228" h="8366" extrusionOk="0">
                  <a:moveTo>
                    <a:pt x="3907" y="1003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909"/>
                    <a:pt x="2317" y="4321"/>
                  </a:cubicBezTo>
                  <a:cubicBezTo>
                    <a:pt x="1729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867"/>
                  </a:cubicBezTo>
                  <a:cubicBezTo>
                    <a:pt x="2904" y="1591"/>
                    <a:pt x="3181" y="1314"/>
                    <a:pt x="3595" y="1176"/>
                  </a:cubicBezTo>
                  <a:lnTo>
                    <a:pt x="3768" y="1176"/>
                  </a:lnTo>
                  <a:cubicBezTo>
                    <a:pt x="3768" y="1003"/>
                    <a:pt x="3768" y="1003"/>
                    <a:pt x="3907" y="1003"/>
                  </a:cubicBezTo>
                  <a:close/>
                  <a:moveTo>
                    <a:pt x="865" y="4460"/>
                  </a:moveTo>
                  <a:cubicBezTo>
                    <a:pt x="1003" y="4460"/>
                    <a:pt x="1003" y="4632"/>
                    <a:pt x="1003" y="4632"/>
                  </a:cubicBezTo>
                  <a:cubicBezTo>
                    <a:pt x="1314" y="4909"/>
                    <a:pt x="1729" y="5047"/>
                    <a:pt x="2040" y="5324"/>
                  </a:cubicBezTo>
                  <a:cubicBezTo>
                    <a:pt x="2731" y="5773"/>
                    <a:pt x="3457" y="6050"/>
                    <a:pt x="4183" y="6499"/>
                  </a:cubicBezTo>
                  <a:cubicBezTo>
                    <a:pt x="4183" y="6499"/>
                    <a:pt x="4321" y="6637"/>
                    <a:pt x="4321" y="6775"/>
                  </a:cubicBezTo>
                  <a:lnTo>
                    <a:pt x="4321" y="7052"/>
                  </a:lnTo>
                  <a:cubicBezTo>
                    <a:pt x="3768" y="6914"/>
                    <a:pt x="3319" y="6637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865" y="4632"/>
                    <a:pt x="865" y="4460"/>
                  </a:cubicBezTo>
                  <a:close/>
                  <a:moveTo>
                    <a:pt x="7225" y="4321"/>
                  </a:moveTo>
                  <a:lnTo>
                    <a:pt x="7225" y="4460"/>
                  </a:lnTo>
                  <a:cubicBezTo>
                    <a:pt x="7225" y="4632"/>
                    <a:pt x="7363" y="4632"/>
                    <a:pt x="7363" y="4771"/>
                  </a:cubicBezTo>
                  <a:lnTo>
                    <a:pt x="7363" y="4909"/>
                  </a:lnTo>
                  <a:lnTo>
                    <a:pt x="5185" y="7052"/>
                  </a:lnTo>
                  <a:lnTo>
                    <a:pt x="5185" y="6637"/>
                  </a:lnTo>
                  <a:cubicBezTo>
                    <a:pt x="5185" y="6637"/>
                    <a:pt x="5185" y="6499"/>
                    <a:pt x="5047" y="6361"/>
                  </a:cubicBezTo>
                  <a:lnTo>
                    <a:pt x="5185" y="6361"/>
                  </a:lnTo>
                  <a:cubicBezTo>
                    <a:pt x="5773" y="5773"/>
                    <a:pt x="6361" y="5185"/>
                    <a:pt x="6914" y="4632"/>
                  </a:cubicBezTo>
                  <a:cubicBezTo>
                    <a:pt x="7052" y="4460"/>
                    <a:pt x="7052" y="4321"/>
                    <a:pt x="7225" y="4321"/>
                  </a:cubicBezTo>
                  <a:close/>
                  <a:moveTo>
                    <a:pt x="3907" y="1"/>
                  </a:moveTo>
                  <a:cubicBezTo>
                    <a:pt x="3768" y="1"/>
                    <a:pt x="3595" y="139"/>
                    <a:pt x="3595" y="312"/>
                  </a:cubicBezTo>
                  <a:lnTo>
                    <a:pt x="3319" y="312"/>
                  </a:lnTo>
                  <a:cubicBezTo>
                    <a:pt x="3181" y="450"/>
                    <a:pt x="2904" y="588"/>
                    <a:pt x="2593" y="727"/>
                  </a:cubicBezTo>
                  <a:cubicBezTo>
                    <a:pt x="2317" y="865"/>
                    <a:pt x="2178" y="1176"/>
                    <a:pt x="1867" y="1314"/>
                  </a:cubicBezTo>
                  <a:lnTo>
                    <a:pt x="588" y="2593"/>
                  </a:lnTo>
                  <a:lnTo>
                    <a:pt x="312" y="2904"/>
                  </a:lnTo>
                  <a:cubicBezTo>
                    <a:pt x="139" y="2904"/>
                    <a:pt x="139" y="3181"/>
                    <a:pt x="139" y="3319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183"/>
                    <a:pt x="1" y="4632"/>
                    <a:pt x="139" y="5047"/>
                  </a:cubicBezTo>
                  <a:cubicBezTo>
                    <a:pt x="139" y="5185"/>
                    <a:pt x="139" y="5324"/>
                    <a:pt x="312" y="5324"/>
                  </a:cubicBezTo>
                  <a:cubicBezTo>
                    <a:pt x="312" y="5497"/>
                    <a:pt x="312" y="5497"/>
                    <a:pt x="450" y="5635"/>
                  </a:cubicBezTo>
                  <a:cubicBezTo>
                    <a:pt x="1003" y="6050"/>
                    <a:pt x="1729" y="6637"/>
                    <a:pt x="2317" y="7052"/>
                  </a:cubicBezTo>
                  <a:cubicBezTo>
                    <a:pt x="3042" y="7501"/>
                    <a:pt x="3768" y="7916"/>
                    <a:pt x="4460" y="8089"/>
                  </a:cubicBezTo>
                  <a:cubicBezTo>
                    <a:pt x="4632" y="8227"/>
                    <a:pt x="4632" y="8227"/>
                    <a:pt x="4771" y="8227"/>
                  </a:cubicBezTo>
                  <a:cubicBezTo>
                    <a:pt x="4771" y="8227"/>
                    <a:pt x="4909" y="8227"/>
                    <a:pt x="5047" y="8365"/>
                  </a:cubicBezTo>
                  <a:cubicBezTo>
                    <a:pt x="5047" y="8365"/>
                    <a:pt x="5185" y="8365"/>
                    <a:pt x="5324" y="8227"/>
                  </a:cubicBezTo>
                  <a:lnTo>
                    <a:pt x="6637" y="6914"/>
                  </a:lnTo>
                  <a:cubicBezTo>
                    <a:pt x="7052" y="6361"/>
                    <a:pt x="7640" y="5911"/>
                    <a:pt x="8089" y="5324"/>
                  </a:cubicBezTo>
                  <a:cubicBezTo>
                    <a:pt x="8089" y="5185"/>
                    <a:pt x="8227" y="5047"/>
                    <a:pt x="8089" y="4909"/>
                  </a:cubicBezTo>
                  <a:cubicBezTo>
                    <a:pt x="8227" y="4909"/>
                    <a:pt x="8227" y="4771"/>
                    <a:pt x="8227" y="4771"/>
                  </a:cubicBezTo>
                  <a:cubicBezTo>
                    <a:pt x="8089" y="4321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5" y="1867"/>
                    <a:pt x="5497" y="865"/>
                    <a:pt x="4045" y="139"/>
                  </a:cubicBezTo>
                  <a:cubicBezTo>
                    <a:pt x="4045" y="139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8"/>
            <p:cNvSpPr/>
            <p:nvPr/>
          </p:nvSpPr>
          <p:spPr>
            <a:xfrm>
              <a:off x="3026214" y="4143508"/>
              <a:ext cx="147775" cy="148511"/>
            </a:xfrm>
            <a:custGeom>
              <a:avLst/>
              <a:gdLst/>
              <a:ahLst/>
              <a:cxnLst/>
              <a:rect l="l" t="t" r="r" b="b"/>
              <a:pathLst>
                <a:path w="8228" h="8269" extrusionOk="0">
                  <a:moveTo>
                    <a:pt x="3907" y="1002"/>
                  </a:moveTo>
                  <a:cubicBezTo>
                    <a:pt x="4183" y="1141"/>
                    <a:pt x="4494" y="1279"/>
                    <a:pt x="4771" y="1452"/>
                  </a:cubicBezTo>
                  <a:cubicBezTo>
                    <a:pt x="5497" y="2005"/>
                    <a:pt x="6361" y="2592"/>
                    <a:pt x="7087" y="3318"/>
                  </a:cubicBezTo>
                  <a:cubicBezTo>
                    <a:pt x="6223" y="4044"/>
                    <a:pt x="5358" y="4735"/>
                    <a:pt x="4633" y="5600"/>
                  </a:cubicBezTo>
                  <a:cubicBezTo>
                    <a:pt x="3768" y="5185"/>
                    <a:pt x="3043" y="4908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040" y="2316"/>
                    <a:pt x="2593" y="1867"/>
                  </a:cubicBezTo>
                  <a:cubicBezTo>
                    <a:pt x="2904" y="1590"/>
                    <a:pt x="3181" y="1279"/>
                    <a:pt x="3630" y="1141"/>
                  </a:cubicBezTo>
                  <a:lnTo>
                    <a:pt x="3768" y="1002"/>
                  </a:lnTo>
                  <a:close/>
                  <a:moveTo>
                    <a:pt x="865" y="4459"/>
                  </a:moveTo>
                  <a:cubicBezTo>
                    <a:pt x="1038" y="4459"/>
                    <a:pt x="1038" y="4459"/>
                    <a:pt x="1038" y="4597"/>
                  </a:cubicBezTo>
                  <a:cubicBezTo>
                    <a:pt x="1314" y="4735"/>
                    <a:pt x="1729" y="5047"/>
                    <a:pt x="2040" y="5323"/>
                  </a:cubicBezTo>
                  <a:cubicBezTo>
                    <a:pt x="2766" y="5772"/>
                    <a:pt x="3457" y="6049"/>
                    <a:pt x="4183" y="6464"/>
                  </a:cubicBezTo>
                  <a:lnTo>
                    <a:pt x="4322" y="6464"/>
                  </a:lnTo>
                  <a:lnTo>
                    <a:pt x="4322" y="7051"/>
                  </a:lnTo>
                  <a:cubicBezTo>
                    <a:pt x="3768" y="6775"/>
                    <a:pt x="3319" y="6464"/>
                    <a:pt x="2766" y="6187"/>
                  </a:cubicBezTo>
                  <a:cubicBezTo>
                    <a:pt x="2178" y="5772"/>
                    <a:pt x="1591" y="5323"/>
                    <a:pt x="1038" y="4908"/>
                  </a:cubicBezTo>
                  <a:lnTo>
                    <a:pt x="1038" y="4597"/>
                  </a:lnTo>
                  <a:lnTo>
                    <a:pt x="865" y="4459"/>
                  </a:lnTo>
                  <a:close/>
                  <a:moveTo>
                    <a:pt x="7225" y="4321"/>
                  </a:moveTo>
                  <a:cubicBezTo>
                    <a:pt x="7363" y="4459"/>
                    <a:pt x="7363" y="4597"/>
                    <a:pt x="7363" y="4735"/>
                  </a:cubicBezTo>
                  <a:cubicBezTo>
                    <a:pt x="6637" y="5600"/>
                    <a:pt x="5912" y="6325"/>
                    <a:pt x="5186" y="7051"/>
                  </a:cubicBezTo>
                  <a:lnTo>
                    <a:pt x="5186" y="6464"/>
                  </a:lnTo>
                  <a:lnTo>
                    <a:pt x="5186" y="6325"/>
                  </a:lnTo>
                  <a:cubicBezTo>
                    <a:pt x="5358" y="6049"/>
                    <a:pt x="5497" y="5911"/>
                    <a:pt x="5635" y="5772"/>
                  </a:cubicBezTo>
                  <a:cubicBezTo>
                    <a:pt x="6050" y="5323"/>
                    <a:pt x="6499" y="5047"/>
                    <a:pt x="6914" y="4597"/>
                  </a:cubicBezTo>
                  <a:lnTo>
                    <a:pt x="7225" y="4321"/>
                  </a:lnTo>
                  <a:close/>
                  <a:moveTo>
                    <a:pt x="3907" y="0"/>
                  </a:moveTo>
                  <a:cubicBezTo>
                    <a:pt x="3768" y="0"/>
                    <a:pt x="3630" y="138"/>
                    <a:pt x="3630" y="277"/>
                  </a:cubicBezTo>
                  <a:lnTo>
                    <a:pt x="3630" y="138"/>
                  </a:lnTo>
                  <a:cubicBezTo>
                    <a:pt x="3457" y="138"/>
                    <a:pt x="3457" y="277"/>
                    <a:pt x="3457" y="277"/>
                  </a:cubicBezTo>
                  <a:cubicBezTo>
                    <a:pt x="3181" y="415"/>
                    <a:pt x="2904" y="588"/>
                    <a:pt x="2593" y="726"/>
                  </a:cubicBezTo>
                  <a:cubicBezTo>
                    <a:pt x="2317" y="864"/>
                    <a:pt x="2178" y="1141"/>
                    <a:pt x="1902" y="1279"/>
                  </a:cubicBezTo>
                  <a:lnTo>
                    <a:pt x="1729" y="1452"/>
                  </a:lnTo>
                  <a:cubicBezTo>
                    <a:pt x="1453" y="1728"/>
                    <a:pt x="1176" y="2005"/>
                    <a:pt x="865" y="2316"/>
                  </a:cubicBezTo>
                  <a:cubicBezTo>
                    <a:pt x="727" y="2454"/>
                    <a:pt x="727" y="2454"/>
                    <a:pt x="588" y="2454"/>
                  </a:cubicBezTo>
                  <a:cubicBezTo>
                    <a:pt x="588" y="2592"/>
                    <a:pt x="450" y="2731"/>
                    <a:pt x="312" y="2731"/>
                  </a:cubicBezTo>
                  <a:cubicBezTo>
                    <a:pt x="174" y="2869"/>
                    <a:pt x="174" y="3007"/>
                    <a:pt x="174" y="3318"/>
                  </a:cubicBezTo>
                  <a:cubicBezTo>
                    <a:pt x="1" y="3318"/>
                    <a:pt x="1" y="3457"/>
                    <a:pt x="1" y="3595"/>
                  </a:cubicBezTo>
                  <a:cubicBezTo>
                    <a:pt x="1" y="4044"/>
                    <a:pt x="1" y="4597"/>
                    <a:pt x="174" y="5047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1"/>
                    <a:pt x="312" y="5461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501"/>
                    <a:pt x="3768" y="7777"/>
                    <a:pt x="4494" y="8054"/>
                  </a:cubicBezTo>
                  <a:cubicBezTo>
                    <a:pt x="4587" y="8054"/>
                    <a:pt x="4679" y="8115"/>
                    <a:pt x="4730" y="8115"/>
                  </a:cubicBezTo>
                  <a:cubicBezTo>
                    <a:pt x="4756" y="8115"/>
                    <a:pt x="4771" y="8100"/>
                    <a:pt x="4771" y="8054"/>
                  </a:cubicBezTo>
                  <a:cubicBezTo>
                    <a:pt x="4771" y="8192"/>
                    <a:pt x="4909" y="8192"/>
                    <a:pt x="5047" y="8192"/>
                  </a:cubicBezTo>
                  <a:cubicBezTo>
                    <a:pt x="5047" y="8250"/>
                    <a:pt x="5063" y="8269"/>
                    <a:pt x="5090" y="8269"/>
                  </a:cubicBezTo>
                  <a:cubicBezTo>
                    <a:pt x="5143" y="8269"/>
                    <a:pt x="5243" y="8192"/>
                    <a:pt x="5358" y="8192"/>
                  </a:cubicBezTo>
                  <a:cubicBezTo>
                    <a:pt x="5773" y="7777"/>
                    <a:pt x="6223" y="7328"/>
                    <a:pt x="6637" y="6775"/>
                  </a:cubicBezTo>
                  <a:cubicBezTo>
                    <a:pt x="7225" y="6325"/>
                    <a:pt x="7640" y="5772"/>
                    <a:pt x="8089" y="5323"/>
                  </a:cubicBezTo>
                  <a:cubicBezTo>
                    <a:pt x="8227" y="5185"/>
                    <a:pt x="8227" y="5047"/>
                    <a:pt x="8089" y="4908"/>
                  </a:cubicBezTo>
                  <a:cubicBezTo>
                    <a:pt x="8227" y="4908"/>
                    <a:pt x="8227" y="4735"/>
                    <a:pt x="8227" y="4597"/>
                  </a:cubicBezTo>
                  <a:cubicBezTo>
                    <a:pt x="8089" y="4182"/>
                    <a:pt x="8089" y="3733"/>
                    <a:pt x="8089" y="3318"/>
                  </a:cubicBezTo>
                  <a:cubicBezTo>
                    <a:pt x="8089" y="3180"/>
                    <a:pt x="8089" y="3007"/>
                    <a:pt x="7951" y="2869"/>
                  </a:cubicBezTo>
                  <a:cubicBezTo>
                    <a:pt x="6776" y="1867"/>
                    <a:pt x="5497" y="864"/>
                    <a:pt x="4183" y="138"/>
                  </a:cubicBezTo>
                  <a:cubicBezTo>
                    <a:pt x="4045" y="0"/>
                    <a:pt x="4045" y="0"/>
                    <a:pt x="3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8"/>
            <p:cNvSpPr/>
            <p:nvPr/>
          </p:nvSpPr>
          <p:spPr>
            <a:xfrm>
              <a:off x="3145414" y="4055343"/>
              <a:ext cx="147757" cy="147775"/>
            </a:xfrm>
            <a:custGeom>
              <a:avLst/>
              <a:gdLst/>
              <a:ahLst/>
              <a:cxnLst/>
              <a:rect l="l" t="t" r="r" b="b"/>
              <a:pathLst>
                <a:path w="8227" h="8228" extrusionOk="0">
                  <a:moveTo>
                    <a:pt x="3906" y="865"/>
                  </a:moveTo>
                  <a:cubicBezTo>
                    <a:pt x="4183" y="1003"/>
                    <a:pt x="4459" y="1176"/>
                    <a:pt x="4770" y="1453"/>
                  </a:cubicBezTo>
                  <a:cubicBezTo>
                    <a:pt x="5634" y="1867"/>
                    <a:pt x="6326" y="2593"/>
                    <a:pt x="7052" y="3181"/>
                  </a:cubicBezTo>
                  <a:cubicBezTo>
                    <a:pt x="6326" y="4045"/>
                    <a:pt x="5462" y="4771"/>
                    <a:pt x="4598" y="5497"/>
                  </a:cubicBezTo>
                  <a:cubicBezTo>
                    <a:pt x="3906" y="5186"/>
                    <a:pt x="3042" y="4771"/>
                    <a:pt x="2316" y="4321"/>
                  </a:cubicBezTo>
                  <a:cubicBezTo>
                    <a:pt x="1867" y="4045"/>
                    <a:pt x="1452" y="3596"/>
                    <a:pt x="1141" y="3319"/>
                  </a:cubicBezTo>
                  <a:cubicBezTo>
                    <a:pt x="1590" y="2731"/>
                    <a:pt x="2178" y="2317"/>
                    <a:pt x="2731" y="1729"/>
                  </a:cubicBezTo>
                  <a:cubicBezTo>
                    <a:pt x="3042" y="1453"/>
                    <a:pt x="3319" y="1314"/>
                    <a:pt x="3595" y="1003"/>
                  </a:cubicBezTo>
                  <a:lnTo>
                    <a:pt x="3733" y="1003"/>
                  </a:lnTo>
                  <a:cubicBezTo>
                    <a:pt x="3906" y="1003"/>
                    <a:pt x="3906" y="1003"/>
                    <a:pt x="3906" y="865"/>
                  </a:cubicBezTo>
                  <a:close/>
                  <a:moveTo>
                    <a:pt x="1141" y="4460"/>
                  </a:moveTo>
                  <a:cubicBezTo>
                    <a:pt x="1452" y="4771"/>
                    <a:pt x="1729" y="5047"/>
                    <a:pt x="2178" y="5186"/>
                  </a:cubicBezTo>
                  <a:cubicBezTo>
                    <a:pt x="2869" y="5635"/>
                    <a:pt x="3595" y="6050"/>
                    <a:pt x="4321" y="6361"/>
                  </a:cubicBezTo>
                  <a:lnTo>
                    <a:pt x="4321" y="6637"/>
                  </a:lnTo>
                  <a:cubicBezTo>
                    <a:pt x="4321" y="6776"/>
                    <a:pt x="4321" y="6914"/>
                    <a:pt x="4459" y="7052"/>
                  </a:cubicBezTo>
                  <a:cubicBezTo>
                    <a:pt x="3906" y="6776"/>
                    <a:pt x="3319" y="6499"/>
                    <a:pt x="2869" y="6188"/>
                  </a:cubicBezTo>
                  <a:cubicBezTo>
                    <a:pt x="2316" y="5773"/>
                    <a:pt x="1729" y="5324"/>
                    <a:pt x="1003" y="4909"/>
                  </a:cubicBezTo>
                  <a:lnTo>
                    <a:pt x="1003" y="4771"/>
                  </a:lnTo>
                  <a:lnTo>
                    <a:pt x="1003" y="4460"/>
                  </a:lnTo>
                  <a:close/>
                  <a:moveTo>
                    <a:pt x="7363" y="4183"/>
                  </a:moveTo>
                  <a:lnTo>
                    <a:pt x="7363" y="4321"/>
                  </a:lnTo>
                  <a:lnTo>
                    <a:pt x="7363" y="4633"/>
                  </a:lnTo>
                  <a:lnTo>
                    <a:pt x="7363" y="4771"/>
                  </a:lnTo>
                  <a:cubicBezTo>
                    <a:pt x="6637" y="5497"/>
                    <a:pt x="6049" y="6361"/>
                    <a:pt x="5323" y="7052"/>
                  </a:cubicBezTo>
                  <a:cubicBezTo>
                    <a:pt x="5323" y="6776"/>
                    <a:pt x="5185" y="6637"/>
                    <a:pt x="5185" y="6499"/>
                  </a:cubicBezTo>
                  <a:lnTo>
                    <a:pt x="5185" y="6361"/>
                  </a:lnTo>
                  <a:lnTo>
                    <a:pt x="5185" y="6188"/>
                  </a:lnTo>
                  <a:lnTo>
                    <a:pt x="5323" y="6188"/>
                  </a:lnTo>
                  <a:cubicBezTo>
                    <a:pt x="5773" y="5635"/>
                    <a:pt x="6326" y="5047"/>
                    <a:pt x="6913" y="4460"/>
                  </a:cubicBezTo>
                  <a:cubicBezTo>
                    <a:pt x="7052" y="4460"/>
                    <a:pt x="7190" y="4321"/>
                    <a:pt x="7363" y="4183"/>
                  </a:cubicBezTo>
                  <a:close/>
                  <a:moveTo>
                    <a:pt x="4045" y="1"/>
                  </a:moveTo>
                  <a:cubicBezTo>
                    <a:pt x="3906" y="1"/>
                    <a:pt x="3733" y="1"/>
                    <a:pt x="3595" y="139"/>
                  </a:cubicBezTo>
                  <a:lnTo>
                    <a:pt x="3457" y="139"/>
                  </a:lnTo>
                  <a:cubicBezTo>
                    <a:pt x="3180" y="312"/>
                    <a:pt x="2869" y="450"/>
                    <a:pt x="2731" y="588"/>
                  </a:cubicBezTo>
                  <a:cubicBezTo>
                    <a:pt x="2455" y="865"/>
                    <a:pt x="2178" y="1003"/>
                    <a:pt x="2005" y="1314"/>
                  </a:cubicBezTo>
                  <a:cubicBezTo>
                    <a:pt x="1590" y="1591"/>
                    <a:pt x="1141" y="2040"/>
                    <a:pt x="726" y="2455"/>
                  </a:cubicBezTo>
                  <a:cubicBezTo>
                    <a:pt x="588" y="2593"/>
                    <a:pt x="450" y="2593"/>
                    <a:pt x="450" y="2731"/>
                  </a:cubicBezTo>
                  <a:cubicBezTo>
                    <a:pt x="277" y="2904"/>
                    <a:pt x="139" y="3043"/>
                    <a:pt x="139" y="3181"/>
                  </a:cubicBezTo>
                  <a:cubicBezTo>
                    <a:pt x="139" y="3319"/>
                    <a:pt x="0" y="3457"/>
                    <a:pt x="0" y="3596"/>
                  </a:cubicBezTo>
                  <a:cubicBezTo>
                    <a:pt x="0" y="4045"/>
                    <a:pt x="139" y="4460"/>
                    <a:pt x="139" y="5047"/>
                  </a:cubicBezTo>
                  <a:cubicBezTo>
                    <a:pt x="139" y="5047"/>
                    <a:pt x="277" y="5186"/>
                    <a:pt x="277" y="5324"/>
                  </a:cubicBezTo>
                  <a:lnTo>
                    <a:pt x="450" y="5324"/>
                  </a:lnTo>
                  <a:lnTo>
                    <a:pt x="450" y="5497"/>
                  </a:lnTo>
                  <a:cubicBezTo>
                    <a:pt x="1141" y="6050"/>
                    <a:pt x="1729" y="6499"/>
                    <a:pt x="2455" y="6914"/>
                  </a:cubicBezTo>
                  <a:cubicBezTo>
                    <a:pt x="3180" y="7363"/>
                    <a:pt x="3906" y="7778"/>
                    <a:pt x="4598" y="8089"/>
                  </a:cubicBezTo>
                  <a:lnTo>
                    <a:pt x="4909" y="8089"/>
                  </a:lnTo>
                  <a:lnTo>
                    <a:pt x="5047" y="8227"/>
                  </a:lnTo>
                  <a:cubicBezTo>
                    <a:pt x="5185" y="8227"/>
                    <a:pt x="5323" y="8227"/>
                    <a:pt x="5462" y="8089"/>
                  </a:cubicBezTo>
                  <a:lnTo>
                    <a:pt x="6775" y="6776"/>
                  </a:lnTo>
                  <a:cubicBezTo>
                    <a:pt x="7190" y="6361"/>
                    <a:pt x="7639" y="5773"/>
                    <a:pt x="8054" y="5324"/>
                  </a:cubicBezTo>
                  <a:cubicBezTo>
                    <a:pt x="8227" y="5186"/>
                    <a:pt x="8227" y="5047"/>
                    <a:pt x="8227" y="4909"/>
                  </a:cubicBezTo>
                  <a:lnTo>
                    <a:pt x="8227" y="4633"/>
                  </a:lnTo>
                  <a:lnTo>
                    <a:pt x="8227" y="3319"/>
                  </a:lnTo>
                  <a:lnTo>
                    <a:pt x="8227" y="3181"/>
                  </a:lnTo>
                  <a:cubicBezTo>
                    <a:pt x="8227" y="3043"/>
                    <a:pt x="8054" y="2904"/>
                    <a:pt x="8054" y="2904"/>
                  </a:cubicBezTo>
                  <a:cubicBezTo>
                    <a:pt x="6775" y="1729"/>
                    <a:pt x="5634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8"/>
            <p:cNvSpPr/>
            <p:nvPr/>
          </p:nvSpPr>
          <p:spPr>
            <a:xfrm>
              <a:off x="3277636" y="3964717"/>
              <a:ext cx="147146" cy="147757"/>
            </a:xfrm>
            <a:custGeom>
              <a:avLst/>
              <a:gdLst/>
              <a:ahLst/>
              <a:cxnLst/>
              <a:rect l="l" t="t" r="r" b="b"/>
              <a:pathLst>
                <a:path w="8193" h="8227" extrusionOk="0">
                  <a:moveTo>
                    <a:pt x="3872" y="864"/>
                  </a:moveTo>
                  <a:cubicBezTo>
                    <a:pt x="4149" y="1037"/>
                    <a:pt x="4460" y="1176"/>
                    <a:pt x="4736" y="1314"/>
                  </a:cubicBezTo>
                  <a:cubicBezTo>
                    <a:pt x="5600" y="1901"/>
                    <a:pt x="6326" y="2593"/>
                    <a:pt x="7052" y="3180"/>
                  </a:cubicBezTo>
                  <a:cubicBezTo>
                    <a:pt x="6188" y="3906"/>
                    <a:pt x="5462" y="4632"/>
                    <a:pt x="4598" y="5496"/>
                  </a:cubicBezTo>
                  <a:cubicBezTo>
                    <a:pt x="3872" y="5185"/>
                    <a:pt x="3008" y="4770"/>
                    <a:pt x="2282" y="4321"/>
                  </a:cubicBezTo>
                  <a:cubicBezTo>
                    <a:pt x="1867" y="4044"/>
                    <a:pt x="1418" y="3630"/>
                    <a:pt x="1003" y="3319"/>
                  </a:cubicBezTo>
                  <a:cubicBezTo>
                    <a:pt x="1556" y="2766"/>
                    <a:pt x="2144" y="2178"/>
                    <a:pt x="2593" y="1729"/>
                  </a:cubicBezTo>
                  <a:cubicBezTo>
                    <a:pt x="3008" y="1452"/>
                    <a:pt x="3284" y="1176"/>
                    <a:pt x="3596" y="1037"/>
                  </a:cubicBezTo>
                  <a:lnTo>
                    <a:pt x="3734" y="1037"/>
                  </a:lnTo>
                  <a:cubicBezTo>
                    <a:pt x="3872" y="1037"/>
                    <a:pt x="3872" y="864"/>
                    <a:pt x="3872" y="864"/>
                  </a:cubicBezTo>
                  <a:close/>
                  <a:moveTo>
                    <a:pt x="1003" y="4494"/>
                  </a:moveTo>
                  <a:cubicBezTo>
                    <a:pt x="1418" y="4770"/>
                    <a:pt x="1729" y="4909"/>
                    <a:pt x="2144" y="5185"/>
                  </a:cubicBezTo>
                  <a:cubicBezTo>
                    <a:pt x="2731" y="5634"/>
                    <a:pt x="3596" y="5911"/>
                    <a:pt x="4321" y="6360"/>
                  </a:cubicBezTo>
                  <a:lnTo>
                    <a:pt x="4321" y="6775"/>
                  </a:lnTo>
                  <a:lnTo>
                    <a:pt x="4321" y="6913"/>
                  </a:lnTo>
                  <a:cubicBezTo>
                    <a:pt x="4321" y="6913"/>
                    <a:pt x="4149" y="6913"/>
                    <a:pt x="4010" y="6775"/>
                  </a:cubicBezTo>
                  <a:cubicBezTo>
                    <a:pt x="3596" y="6637"/>
                    <a:pt x="3284" y="6360"/>
                    <a:pt x="2870" y="6049"/>
                  </a:cubicBezTo>
                  <a:cubicBezTo>
                    <a:pt x="2144" y="5773"/>
                    <a:pt x="1556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29" y="4183"/>
                  </a:moveTo>
                  <a:lnTo>
                    <a:pt x="7329" y="4321"/>
                  </a:lnTo>
                  <a:lnTo>
                    <a:pt x="7329" y="4632"/>
                  </a:lnTo>
                  <a:lnTo>
                    <a:pt x="7329" y="4770"/>
                  </a:lnTo>
                  <a:cubicBezTo>
                    <a:pt x="6603" y="5496"/>
                    <a:pt x="6050" y="6222"/>
                    <a:pt x="5324" y="7086"/>
                  </a:cubicBezTo>
                  <a:cubicBezTo>
                    <a:pt x="5186" y="6775"/>
                    <a:pt x="5186" y="6637"/>
                    <a:pt x="5186" y="6499"/>
                  </a:cubicBezTo>
                  <a:lnTo>
                    <a:pt x="5186" y="6222"/>
                  </a:lnTo>
                  <a:lnTo>
                    <a:pt x="6914" y="4494"/>
                  </a:lnTo>
                  <a:cubicBezTo>
                    <a:pt x="7052" y="4321"/>
                    <a:pt x="7190" y="4321"/>
                    <a:pt x="7329" y="4183"/>
                  </a:cubicBezTo>
                  <a:close/>
                  <a:moveTo>
                    <a:pt x="4010" y="0"/>
                  </a:moveTo>
                  <a:cubicBezTo>
                    <a:pt x="3872" y="0"/>
                    <a:pt x="3734" y="0"/>
                    <a:pt x="3596" y="173"/>
                  </a:cubicBezTo>
                  <a:lnTo>
                    <a:pt x="3457" y="173"/>
                  </a:lnTo>
                  <a:cubicBezTo>
                    <a:pt x="3146" y="311"/>
                    <a:pt x="2870" y="450"/>
                    <a:pt x="2593" y="588"/>
                  </a:cubicBezTo>
                  <a:cubicBezTo>
                    <a:pt x="2420" y="726"/>
                    <a:pt x="2144" y="1037"/>
                    <a:pt x="1867" y="1176"/>
                  </a:cubicBezTo>
                  <a:cubicBezTo>
                    <a:pt x="1418" y="1590"/>
                    <a:pt x="1141" y="2040"/>
                    <a:pt x="692" y="2454"/>
                  </a:cubicBezTo>
                  <a:cubicBezTo>
                    <a:pt x="554" y="2454"/>
                    <a:pt x="416" y="2593"/>
                    <a:pt x="277" y="2766"/>
                  </a:cubicBezTo>
                  <a:cubicBezTo>
                    <a:pt x="277" y="2904"/>
                    <a:pt x="139" y="3042"/>
                    <a:pt x="139" y="3180"/>
                  </a:cubicBezTo>
                  <a:cubicBezTo>
                    <a:pt x="139" y="3319"/>
                    <a:pt x="1" y="3319"/>
                    <a:pt x="1" y="3457"/>
                  </a:cubicBezTo>
                  <a:lnTo>
                    <a:pt x="1" y="3630"/>
                  </a:lnTo>
                  <a:cubicBezTo>
                    <a:pt x="1" y="3906"/>
                    <a:pt x="1" y="4183"/>
                    <a:pt x="139" y="4321"/>
                  </a:cubicBezTo>
                  <a:lnTo>
                    <a:pt x="139" y="4909"/>
                  </a:lnTo>
                  <a:cubicBezTo>
                    <a:pt x="139" y="5047"/>
                    <a:pt x="277" y="5185"/>
                    <a:pt x="277" y="5185"/>
                  </a:cubicBezTo>
                  <a:cubicBezTo>
                    <a:pt x="416" y="5358"/>
                    <a:pt x="416" y="5496"/>
                    <a:pt x="416" y="5496"/>
                  </a:cubicBezTo>
                  <a:cubicBezTo>
                    <a:pt x="1141" y="5911"/>
                    <a:pt x="1729" y="6499"/>
                    <a:pt x="2420" y="6913"/>
                  </a:cubicBezTo>
                  <a:cubicBezTo>
                    <a:pt x="3008" y="7363"/>
                    <a:pt x="3734" y="7777"/>
                    <a:pt x="4598" y="8089"/>
                  </a:cubicBezTo>
                  <a:lnTo>
                    <a:pt x="4736" y="8089"/>
                  </a:lnTo>
                  <a:cubicBezTo>
                    <a:pt x="4874" y="8089"/>
                    <a:pt x="4874" y="8227"/>
                    <a:pt x="5013" y="8227"/>
                  </a:cubicBezTo>
                  <a:cubicBezTo>
                    <a:pt x="5186" y="8227"/>
                    <a:pt x="5324" y="8227"/>
                    <a:pt x="5324" y="8089"/>
                  </a:cubicBezTo>
                  <a:cubicBezTo>
                    <a:pt x="5877" y="7639"/>
                    <a:pt x="6326" y="7224"/>
                    <a:pt x="6741" y="6775"/>
                  </a:cubicBezTo>
                  <a:cubicBezTo>
                    <a:pt x="7190" y="6222"/>
                    <a:pt x="7605" y="5773"/>
                    <a:pt x="8054" y="5185"/>
                  </a:cubicBezTo>
                  <a:cubicBezTo>
                    <a:pt x="8193" y="5185"/>
                    <a:pt x="8193" y="4909"/>
                    <a:pt x="8193" y="4770"/>
                  </a:cubicBezTo>
                  <a:lnTo>
                    <a:pt x="8193" y="4632"/>
                  </a:lnTo>
                  <a:lnTo>
                    <a:pt x="8193" y="3319"/>
                  </a:lnTo>
                  <a:cubicBezTo>
                    <a:pt x="8193" y="3180"/>
                    <a:pt x="8054" y="3180"/>
                    <a:pt x="8054" y="3180"/>
                  </a:cubicBezTo>
                  <a:cubicBezTo>
                    <a:pt x="8193" y="3042"/>
                    <a:pt x="8054" y="2904"/>
                    <a:pt x="7916" y="2766"/>
                  </a:cubicBezTo>
                  <a:cubicBezTo>
                    <a:pt x="6741" y="1729"/>
                    <a:pt x="5600" y="726"/>
                    <a:pt x="4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8"/>
            <p:cNvSpPr/>
            <p:nvPr/>
          </p:nvSpPr>
          <p:spPr>
            <a:xfrm>
              <a:off x="3398686" y="3874701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1"/>
                    <a:pt x="4494" y="1279"/>
                    <a:pt x="4771" y="1418"/>
                  </a:cubicBezTo>
                  <a:cubicBezTo>
                    <a:pt x="5497" y="2005"/>
                    <a:pt x="6361" y="2593"/>
                    <a:pt x="7087" y="3284"/>
                  </a:cubicBezTo>
                  <a:cubicBezTo>
                    <a:pt x="6223" y="4010"/>
                    <a:pt x="5359" y="4736"/>
                    <a:pt x="4633" y="5600"/>
                  </a:cubicBezTo>
                  <a:cubicBezTo>
                    <a:pt x="3769" y="5185"/>
                    <a:pt x="3043" y="4736"/>
                    <a:pt x="2317" y="4321"/>
                  </a:cubicBezTo>
                  <a:cubicBezTo>
                    <a:pt x="1729" y="4010"/>
                    <a:pt x="1453" y="3733"/>
                    <a:pt x="1038" y="3284"/>
                  </a:cubicBezTo>
                  <a:cubicBezTo>
                    <a:pt x="1591" y="2869"/>
                    <a:pt x="2040" y="2282"/>
                    <a:pt x="2593" y="1867"/>
                  </a:cubicBezTo>
                  <a:cubicBezTo>
                    <a:pt x="2904" y="1556"/>
                    <a:pt x="3181" y="1279"/>
                    <a:pt x="3630" y="1141"/>
                  </a:cubicBezTo>
                  <a:cubicBezTo>
                    <a:pt x="3630" y="1141"/>
                    <a:pt x="3630" y="1003"/>
                    <a:pt x="3769" y="1003"/>
                  </a:cubicBezTo>
                  <a:close/>
                  <a:moveTo>
                    <a:pt x="1038" y="4459"/>
                  </a:moveTo>
                  <a:cubicBezTo>
                    <a:pt x="1314" y="4736"/>
                    <a:pt x="1729" y="5012"/>
                    <a:pt x="2040" y="5185"/>
                  </a:cubicBezTo>
                  <a:cubicBezTo>
                    <a:pt x="2766" y="5600"/>
                    <a:pt x="3457" y="6049"/>
                    <a:pt x="4183" y="6326"/>
                  </a:cubicBezTo>
                  <a:cubicBezTo>
                    <a:pt x="4183" y="6464"/>
                    <a:pt x="4322" y="6602"/>
                    <a:pt x="4322" y="6741"/>
                  </a:cubicBezTo>
                  <a:lnTo>
                    <a:pt x="4322" y="7052"/>
                  </a:lnTo>
                  <a:cubicBezTo>
                    <a:pt x="4183" y="7052"/>
                    <a:pt x="4045" y="6913"/>
                    <a:pt x="3907" y="6913"/>
                  </a:cubicBezTo>
                  <a:cubicBezTo>
                    <a:pt x="3630" y="6602"/>
                    <a:pt x="3181" y="6464"/>
                    <a:pt x="2766" y="6188"/>
                  </a:cubicBezTo>
                  <a:cubicBezTo>
                    <a:pt x="2179" y="5738"/>
                    <a:pt x="1591" y="5323"/>
                    <a:pt x="1038" y="4874"/>
                  </a:cubicBezTo>
                  <a:cubicBezTo>
                    <a:pt x="1038" y="4736"/>
                    <a:pt x="865" y="4598"/>
                    <a:pt x="865" y="4459"/>
                  </a:cubicBezTo>
                  <a:close/>
                  <a:moveTo>
                    <a:pt x="7225" y="4148"/>
                  </a:moveTo>
                  <a:lnTo>
                    <a:pt x="7225" y="4459"/>
                  </a:lnTo>
                  <a:cubicBezTo>
                    <a:pt x="7225" y="4459"/>
                    <a:pt x="7363" y="4598"/>
                    <a:pt x="7363" y="4736"/>
                  </a:cubicBezTo>
                  <a:cubicBezTo>
                    <a:pt x="6637" y="5600"/>
                    <a:pt x="5912" y="6326"/>
                    <a:pt x="5186" y="7052"/>
                  </a:cubicBezTo>
                  <a:lnTo>
                    <a:pt x="5186" y="6602"/>
                  </a:lnTo>
                  <a:cubicBezTo>
                    <a:pt x="5186" y="6464"/>
                    <a:pt x="5186" y="6326"/>
                    <a:pt x="5047" y="6326"/>
                  </a:cubicBezTo>
                  <a:cubicBezTo>
                    <a:pt x="5186" y="6326"/>
                    <a:pt x="5186" y="6326"/>
                    <a:pt x="5186" y="6188"/>
                  </a:cubicBezTo>
                  <a:cubicBezTo>
                    <a:pt x="5773" y="5600"/>
                    <a:pt x="6361" y="5012"/>
                    <a:pt x="6914" y="4598"/>
                  </a:cubicBezTo>
                  <a:cubicBezTo>
                    <a:pt x="7087" y="4459"/>
                    <a:pt x="7225" y="4321"/>
                    <a:pt x="7225" y="4148"/>
                  </a:cubicBezTo>
                  <a:close/>
                  <a:moveTo>
                    <a:pt x="3907" y="0"/>
                  </a:moveTo>
                  <a:cubicBezTo>
                    <a:pt x="3769" y="0"/>
                    <a:pt x="3630" y="139"/>
                    <a:pt x="3630" y="139"/>
                  </a:cubicBezTo>
                  <a:cubicBezTo>
                    <a:pt x="3457" y="139"/>
                    <a:pt x="3457" y="139"/>
                    <a:pt x="3457" y="277"/>
                  </a:cubicBezTo>
                  <a:cubicBezTo>
                    <a:pt x="3181" y="277"/>
                    <a:pt x="2904" y="553"/>
                    <a:pt x="2593" y="692"/>
                  </a:cubicBezTo>
                  <a:cubicBezTo>
                    <a:pt x="2317" y="865"/>
                    <a:pt x="2179" y="1003"/>
                    <a:pt x="1902" y="1279"/>
                  </a:cubicBezTo>
                  <a:cubicBezTo>
                    <a:pt x="1453" y="1729"/>
                    <a:pt x="1038" y="2143"/>
                    <a:pt x="589" y="2420"/>
                  </a:cubicBezTo>
                  <a:cubicBezTo>
                    <a:pt x="589" y="2593"/>
                    <a:pt x="450" y="2731"/>
                    <a:pt x="312" y="2731"/>
                  </a:cubicBezTo>
                  <a:cubicBezTo>
                    <a:pt x="174" y="2869"/>
                    <a:pt x="174" y="3008"/>
                    <a:pt x="174" y="3146"/>
                  </a:cubicBezTo>
                  <a:cubicBezTo>
                    <a:pt x="1" y="3284"/>
                    <a:pt x="1" y="3457"/>
                    <a:pt x="1" y="3595"/>
                  </a:cubicBezTo>
                  <a:lnTo>
                    <a:pt x="1" y="3733"/>
                  </a:lnTo>
                  <a:lnTo>
                    <a:pt x="1" y="4321"/>
                  </a:lnTo>
                  <a:cubicBezTo>
                    <a:pt x="1" y="4459"/>
                    <a:pt x="1" y="4736"/>
                    <a:pt x="174" y="5012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2"/>
                    <a:pt x="312" y="5462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328"/>
                    <a:pt x="3769" y="7778"/>
                    <a:pt x="4494" y="8054"/>
                  </a:cubicBezTo>
                  <a:lnTo>
                    <a:pt x="4771" y="8054"/>
                  </a:lnTo>
                  <a:cubicBezTo>
                    <a:pt x="4771" y="8192"/>
                    <a:pt x="4909" y="8192"/>
                    <a:pt x="5047" y="8192"/>
                  </a:cubicBezTo>
                  <a:lnTo>
                    <a:pt x="5359" y="8192"/>
                  </a:lnTo>
                  <a:cubicBezTo>
                    <a:pt x="5773" y="7778"/>
                    <a:pt x="6223" y="7328"/>
                    <a:pt x="6637" y="6741"/>
                  </a:cubicBezTo>
                  <a:cubicBezTo>
                    <a:pt x="7087" y="6326"/>
                    <a:pt x="7640" y="5738"/>
                    <a:pt x="8089" y="5323"/>
                  </a:cubicBezTo>
                  <a:cubicBezTo>
                    <a:pt x="8089" y="5185"/>
                    <a:pt x="8227" y="5012"/>
                    <a:pt x="8089" y="4874"/>
                  </a:cubicBezTo>
                  <a:cubicBezTo>
                    <a:pt x="8227" y="4736"/>
                    <a:pt x="8227" y="4736"/>
                    <a:pt x="8227" y="4598"/>
                  </a:cubicBezTo>
                  <a:cubicBezTo>
                    <a:pt x="8089" y="4148"/>
                    <a:pt x="8089" y="3733"/>
                    <a:pt x="8089" y="3284"/>
                  </a:cubicBezTo>
                  <a:cubicBezTo>
                    <a:pt x="8089" y="3146"/>
                    <a:pt x="8089" y="3008"/>
                    <a:pt x="7951" y="2869"/>
                  </a:cubicBezTo>
                  <a:cubicBezTo>
                    <a:pt x="6776" y="1867"/>
                    <a:pt x="5497" y="865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8"/>
            <p:cNvSpPr/>
            <p:nvPr/>
          </p:nvSpPr>
          <p:spPr>
            <a:xfrm>
              <a:off x="3145414" y="4228549"/>
              <a:ext cx="147757" cy="147757"/>
            </a:xfrm>
            <a:custGeom>
              <a:avLst/>
              <a:gdLst/>
              <a:ahLst/>
              <a:cxnLst/>
              <a:rect l="l" t="t" r="r" b="b"/>
              <a:pathLst>
                <a:path w="8227" h="8227" extrusionOk="0">
                  <a:moveTo>
                    <a:pt x="3906" y="865"/>
                  </a:moveTo>
                  <a:cubicBezTo>
                    <a:pt x="4183" y="1037"/>
                    <a:pt x="4459" y="1176"/>
                    <a:pt x="4770" y="1314"/>
                  </a:cubicBezTo>
                  <a:cubicBezTo>
                    <a:pt x="5462" y="1902"/>
                    <a:pt x="6326" y="2593"/>
                    <a:pt x="7052" y="3180"/>
                  </a:cubicBezTo>
                  <a:cubicBezTo>
                    <a:pt x="6188" y="3906"/>
                    <a:pt x="5323" y="4632"/>
                    <a:pt x="4598" y="5496"/>
                  </a:cubicBezTo>
                  <a:cubicBezTo>
                    <a:pt x="3733" y="5185"/>
                    <a:pt x="3042" y="4770"/>
                    <a:pt x="2316" y="4321"/>
                  </a:cubicBezTo>
                  <a:cubicBezTo>
                    <a:pt x="1867" y="3906"/>
                    <a:pt x="1452" y="3630"/>
                    <a:pt x="1003" y="3319"/>
                  </a:cubicBezTo>
                  <a:cubicBezTo>
                    <a:pt x="1590" y="2766"/>
                    <a:pt x="2005" y="2178"/>
                    <a:pt x="2593" y="1729"/>
                  </a:cubicBezTo>
                  <a:cubicBezTo>
                    <a:pt x="2869" y="1452"/>
                    <a:pt x="3319" y="1176"/>
                    <a:pt x="3595" y="1037"/>
                  </a:cubicBezTo>
                  <a:lnTo>
                    <a:pt x="3733" y="1037"/>
                  </a:lnTo>
                  <a:lnTo>
                    <a:pt x="3906" y="865"/>
                  </a:lnTo>
                  <a:close/>
                  <a:moveTo>
                    <a:pt x="1003" y="4494"/>
                  </a:moveTo>
                  <a:cubicBezTo>
                    <a:pt x="1314" y="4770"/>
                    <a:pt x="1729" y="4909"/>
                    <a:pt x="2005" y="5185"/>
                  </a:cubicBezTo>
                  <a:cubicBezTo>
                    <a:pt x="2455" y="5358"/>
                    <a:pt x="2869" y="5635"/>
                    <a:pt x="3180" y="5773"/>
                  </a:cubicBezTo>
                  <a:cubicBezTo>
                    <a:pt x="3595" y="6049"/>
                    <a:pt x="3906" y="6222"/>
                    <a:pt x="4321" y="6360"/>
                  </a:cubicBezTo>
                  <a:lnTo>
                    <a:pt x="4321" y="6499"/>
                  </a:lnTo>
                  <a:lnTo>
                    <a:pt x="4321" y="6913"/>
                  </a:lnTo>
                  <a:cubicBezTo>
                    <a:pt x="3733" y="6775"/>
                    <a:pt x="3319" y="6499"/>
                    <a:pt x="2869" y="6049"/>
                  </a:cubicBezTo>
                  <a:cubicBezTo>
                    <a:pt x="2178" y="5773"/>
                    <a:pt x="1590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63" y="4183"/>
                  </a:moveTo>
                  <a:lnTo>
                    <a:pt x="7363" y="4632"/>
                  </a:lnTo>
                  <a:lnTo>
                    <a:pt x="7363" y="4770"/>
                  </a:lnTo>
                  <a:cubicBezTo>
                    <a:pt x="6637" y="5496"/>
                    <a:pt x="5911" y="6222"/>
                    <a:pt x="5185" y="7086"/>
                  </a:cubicBezTo>
                  <a:lnTo>
                    <a:pt x="5185" y="6499"/>
                  </a:lnTo>
                  <a:lnTo>
                    <a:pt x="5185" y="6222"/>
                  </a:lnTo>
                  <a:lnTo>
                    <a:pt x="6913" y="4494"/>
                  </a:lnTo>
                  <a:cubicBezTo>
                    <a:pt x="7052" y="4321"/>
                    <a:pt x="7190" y="4321"/>
                    <a:pt x="7363" y="4183"/>
                  </a:cubicBezTo>
                  <a:close/>
                  <a:moveTo>
                    <a:pt x="3906" y="0"/>
                  </a:moveTo>
                  <a:cubicBezTo>
                    <a:pt x="3733" y="0"/>
                    <a:pt x="3733" y="0"/>
                    <a:pt x="3595" y="173"/>
                  </a:cubicBezTo>
                  <a:lnTo>
                    <a:pt x="3457" y="173"/>
                  </a:lnTo>
                  <a:cubicBezTo>
                    <a:pt x="3180" y="312"/>
                    <a:pt x="2869" y="450"/>
                    <a:pt x="2593" y="588"/>
                  </a:cubicBezTo>
                  <a:cubicBezTo>
                    <a:pt x="2316" y="726"/>
                    <a:pt x="2178" y="1037"/>
                    <a:pt x="1867" y="1176"/>
                  </a:cubicBezTo>
                  <a:cubicBezTo>
                    <a:pt x="1452" y="1590"/>
                    <a:pt x="1141" y="2040"/>
                    <a:pt x="726" y="2455"/>
                  </a:cubicBezTo>
                  <a:cubicBezTo>
                    <a:pt x="588" y="2455"/>
                    <a:pt x="450" y="2593"/>
                    <a:pt x="277" y="2766"/>
                  </a:cubicBezTo>
                  <a:cubicBezTo>
                    <a:pt x="139" y="2904"/>
                    <a:pt x="139" y="3042"/>
                    <a:pt x="139" y="3180"/>
                  </a:cubicBezTo>
                  <a:cubicBezTo>
                    <a:pt x="0" y="3180"/>
                    <a:pt x="0" y="3319"/>
                    <a:pt x="0" y="3457"/>
                  </a:cubicBezTo>
                  <a:cubicBezTo>
                    <a:pt x="0" y="4045"/>
                    <a:pt x="0" y="4494"/>
                    <a:pt x="139" y="4909"/>
                  </a:cubicBezTo>
                  <a:cubicBezTo>
                    <a:pt x="139" y="5047"/>
                    <a:pt x="139" y="5185"/>
                    <a:pt x="277" y="5185"/>
                  </a:cubicBezTo>
                  <a:cubicBezTo>
                    <a:pt x="277" y="5358"/>
                    <a:pt x="450" y="5496"/>
                    <a:pt x="450" y="5496"/>
                  </a:cubicBezTo>
                  <a:cubicBezTo>
                    <a:pt x="1003" y="5911"/>
                    <a:pt x="1729" y="6499"/>
                    <a:pt x="2316" y="6913"/>
                  </a:cubicBezTo>
                  <a:cubicBezTo>
                    <a:pt x="3042" y="7363"/>
                    <a:pt x="3733" y="7778"/>
                    <a:pt x="4598" y="8089"/>
                  </a:cubicBezTo>
                  <a:lnTo>
                    <a:pt x="4770" y="8089"/>
                  </a:lnTo>
                  <a:cubicBezTo>
                    <a:pt x="4909" y="8089"/>
                    <a:pt x="4909" y="8227"/>
                    <a:pt x="5047" y="8227"/>
                  </a:cubicBezTo>
                  <a:cubicBezTo>
                    <a:pt x="5047" y="8227"/>
                    <a:pt x="5323" y="8227"/>
                    <a:pt x="5323" y="8089"/>
                  </a:cubicBezTo>
                  <a:cubicBezTo>
                    <a:pt x="5773" y="7639"/>
                    <a:pt x="6326" y="7225"/>
                    <a:pt x="6775" y="6775"/>
                  </a:cubicBezTo>
                  <a:cubicBezTo>
                    <a:pt x="7190" y="6222"/>
                    <a:pt x="7639" y="5773"/>
                    <a:pt x="8054" y="5185"/>
                  </a:cubicBezTo>
                  <a:cubicBezTo>
                    <a:pt x="8227" y="5185"/>
                    <a:pt x="8227" y="4909"/>
                    <a:pt x="8054" y="4770"/>
                  </a:cubicBezTo>
                  <a:cubicBezTo>
                    <a:pt x="8227" y="4770"/>
                    <a:pt x="8227" y="4632"/>
                    <a:pt x="8227" y="4632"/>
                  </a:cubicBezTo>
                  <a:lnTo>
                    <a:pt x="8227" y="3906"/>
                  </a:lnTo>
                  <a:cubicBezTo>
                    <a:pt x="8054" y="3630"/>
                    <a:pt x="8054" y="3457"/>
                    <a:pt x="8054" y="3319"/>
                  </a:cubicBezTo>
                  <a:lnTo>
                    <a:pt x="8054" y="3180"/>
                  </a:lnTo>
                  <a:cubicBezTo>
                    <a:pt x="8054" y="3042"/>
                    <a:pt x="8054" y="2904"/>
                    <a:pt x="7916" y="2766"/>
                  </a:cubicBezTo>
                  <a:cubicBezTo>
                    <a:pt x="7778" y="2766"/>
                    <a:pt x="7639" y="2593"/>
                    <a:pt x="7501" y="2455"/>
                  </a:cubicBezTo>
                  <a:cubicBezTo>
                    <a:pt x="6499" y="1452"/>
                    <a:pt x="5323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8"/>
            <p:cNvSpPr/>
            <p:nvPr/>
          </p:nvSpPr>
          <p:spPr>
            <a:xfrm>
              <a:off x="3264597" y="4138533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2" y="865"/>
                  </a:moveTo>
                  <a:cubicBezTo>
                    <a:pt x="4183" y="1141"/>
                    <a:pt x="4460" y="1279"/>
                    <a:pt x="4736" y="1418"/>
                  </a:cubicBezTo>
                  <a:cubicBezTo>
                    <a:pt x="5600" y="2005"/>
                    <a:pt x="6326" y="2593"/>
                    <a:pt x="7190" y="3284"/>
                  </a:cubicBezTo>
                  <a:cubicBezTo>
                    <a:pt x="6326" y="4010"/>
                    <a:pt x="5462" y="4736"/>
                    <a:pt x="4736" y="5600"/>
                  </a:cubicBezTo>
                  <a:cubicBezTo>
                    <a:pt x="3872" y="5185"/>
                    <a:pt x="3146" y="4736"/>
                    <a:pt x="2282" y="4321"/>
                  </a:cubicBezTo>
                  <a:cubicBezTo>
                    <a:pt x="1867" y="4010"/>
                    <a:pt x="1418" y="3734"/>
                    <a:pt x="1142" y="3284"/>
                  </a:cubicBezTo>
                  <a:cubicBezTo>
                    <a:pt x="1729" y="2869"/>
                    <a:pt x="2144" y="2282"/>
                    <a:pt x="2732" y="1867"/>
                  </a:cubicBezTo>
                  <a:cubicBezTo>
                    <a:pt x="3008" y="1556"/>
                    <a:pt x="3319" y="1279"/>
                    <a:pt x="3734" y="1141"/>
                  </a:cubicBezTo>
                  <a:lnTo>
                    <a:pt x="3734" y="1003"/>
                  </a:lnTo>
                  <a:cubicBezTo>
                    <a:pt x="3872" y="1003"/>
                    <a:pt x="3872" y="1003"/>
                    <a:pt x="3872" y="865"/>
                  </a:cubicBezTo>
                  <a:close/>
                  <a:moveTo>
                    <a:pt x="1142" y="4459"/>
                  </a:moveTo>
                  <a:cubicBezTo>
                    <a:pt x="1418" y="4736"/>
                    <a:pt x="1729" y="5012"/>
                    <a:pt x="2144" y="5185"/>
                  </a:cubicBezTo>
                  <a:cubicBezTo>
                    <a:pt x="2870" y="5600"/>
                    <a:pt x="3596" y="6049"/>
                    <a:pt x="4322" y="6326"/>
                  </a:cubicBezTo>
                  <a:lnTo>
                    <a:pt x="4322" y="6602"/>
                  </a:lnTo>
                  <a:cubicBezTo>
                    <a:pt x="4322" y="6741"/>
                    <a:pt x="4460" y="6914"/>
                    <a:pt x="4460" y="7052"/>
                  </a:cubicBezTo>
                  <a:cubicBezTo>
                    <a:pt x="3872" y="6741"/>
                    <a:pt x="3319" y="6464"/>
                    <a:pt x="2870" y="6188"/>
                  </a:cubicBezTo>
                  <a:cubicBezTo>
                    <a:pt x="2282" y="5738"/>
                    <a:pt x="1729" y="5324"/>
                    <a:pt x="1142" y="4874"/>
                  </a:cubicBezTo>
                  <a:lnTo>
                    <a:pt x="1003" y="4874"/>
                  </a:lnTo>
                  <a:lnTo>
                    <a:pt x="1003" y="4459"/>
                  </a:lnTo>
                  <a:close/>
                  <a:moveTo>
                    <a:pt x="7329" y="4148"/>
                  </a:moveTo>
                  <a:lnTo>
                    <a:pt x="7329" y="4736"/>
                  </a:lnTo>
                  <a:cubicBezTo>
                    <a:pt x="6776" y="5462"/>
                    <a:pt x="6050" y="6326"/>
                    <a:pt x="5324" y="7052"/>
                  </a:cubicBezTo>
                  <a:lnTo>
                    <a:pt x="5324" y="6741"/>
                  </a:lnTo>
                  <a:cubicBezTo>
                    <a:pt x="5186" y="6602"/>
                    <a:pt x="5186" y="6464"/>
                    <a:pt x="5186" y="6326"/>
                  </a:cubicBezTo>
                  <a:lnTo>
                    <a:pt x="5324" y="6188"/>
                  </a:lnTo>
                  <a:cubicBezTo>
                    <a:pt x="5739" y="5600"/>
                    <a:pt x="6326" y="5012"/>
                    <a:pt x="7052" y="4598"/>
                  </a:cubicBezTo>
                  <a:cubicBezTo>
                    <a:pt x="7052" y="4459"/>
                    <a:pt x="7190" y="4321"/>
                    <a:pt x="7329" y="4148"/>
                  </a:cubicBezTo>
                  <a:close/>
                  <a:moveTo>
                    <a:pt x="4010" y="1"/>
                  </a:moveTo>
                  <a:cubicBezTo>
                    <a:pt x="3872" y="1"/>
                    <a:pt x="3734" y="139"/>
                    <a:pt x="3734" y="139"/>
                  </a:cubicBezTo>
                  <a:lnTo>
                    <a:pt x="3596" y="139"/>
                  </a:lnTo>
                  <a:lnTo>
                    <a:pt x="3457" y="277"/>
                  </a:lnTo>
                  <a:cubicBezTo>
                    <a:pt x="3146" y="277"/>
                    <a:pt x="2870" y="415"/>
                    <a:pt x="2732" y="692"/>
                  </a:cubicBezTo>
                  <a:cubicBezTo>
                    <a:pt x="2455" y="865"/>
                    <a:pt x="2144" y="1003"/>
                    <a:pt x="2006" y="1279"/>
                  </a:cubicBezTo>
                  <a:cubicBezTo>
                    <a:pt x="1591" y="1729"/>
                    <a:pt x="1142" y="2144"/>
                    <a:pt x="727" y="2420"/>
                  </a:cubicBezTo>
                  <a:cubicBezTo>
                    <a:pt x="554" y="2593"/>
                    <a:pt x="554" y="2731"/>
                    <a:pt x="416" y="2731"/>
                  </a:cubicBezTo>
                  <a:cubicBezTo>
                    <a:pt x="277" y="2869"/>
                    <a:pt x="139" y="3008"/>
                    <a:pt x="277" y="3146"/>
                  </a:cubicBezTo>
                  <a:cubicBezTo>
                    <a:pt x="139" y="3284"/>
                    <a:pt x="1" y="3457"/>
                    <a:pt x="1" y="3595"/>
                  </a:cubicBezTo>
                  <a:cubicBezTo>
                    <a:pt x="1" y="4010"/>
                    <a:pt x="139" y="4598"/>
                    <a:pt x="139" y="5012"/>
                  </a:cubicBezTo>
                  <a:lnTo>
                    <a:pt x="416" y="5324"/>
                  </a:lnTo>
                  <a:cubicBezTo>
                    <a:pt x="416" y="5462"/>
                    <a:pt x="416" y="5462"/>
                    <a:pt x="554" y="5462"/>
                  </a:cubicBezTo>
                  <a:cubicBezTo>
                    <a:pt x="1142" y="6049"/>
                    <a:pt x="1729" y="6464"/>
                    <a:pt x="2455" y="6914"/>
                  </a:cubicBezTo>
                  <a:cubicBezTo>
                    <a:pt x="3146" y="7328"/>
                    <a:pt x="3872" y="7778"/>
                    <a:pt x="4598" y="8054"/>
                  </a:cubicBezTo>
                  <a:lnTo>
                    <a:pt x="4875" y="8054"/>
                  </a:lnTo>
                  <a:cubicBezTo>
                    <a:pt x="4875" y="8192"/>
                    <a:pt x="5047" y="8192"/>
                    <a:pt x="5047" y="8192"/>
                  </a:cubicBezTo>
                  <a:lnTo>
                    <a:pt x="5462" y="8192"/>
                  </a:lnTo>
                  <a:cubicBezTo>
                    <a:pt x="5912" y="7778"/>
                    <a:pt x="6326" y="7328"/>
                    <a:pt x="6776" y="6741"/>
                  </a:cubicBezTo>
                  <a:cubicBezTo>
                    <a:pt x="7190" y="6326"/>
                    <a:pt x="7640" y="5738"/>
                    <a:pt x="8055" y="5324"/>
                  </a:cubicBezTo>
                  <a:cubicBezTo>
                    <a:pt x="8193" y="5185"/>
                    <a:pt x="8193" y="5012"/>
                    <a:pt x="8193" y="4874"/>
                  </a:cubicBezTo>
                  <a:lnTo>
                    <a:pt x="8193" y="4598"/>
                  </a:lnTo>
                  <a:lnTo>
                    <a:pt x="8193" y="4010"/>
                  </a:lnTo>
                  <a:lnTo>
                    <a:pt x="8193" y="3284"/>
                  </a:lnTo>
                  <a:lnTo>
                    <a:pt x="8193" y="3008"/>
                  </a:lnTo>
                  <a:cubicBezTo>
                    <a:pt x="8055" y="3008"/>
                    <a:pt x="8055" y="2869"/>
                    <a:pt x="8055" y="2869"/>
                  </a:cubicBezTo>
                  <a:cubicBezTo>
                    <a:pt x="6914" y="1867"/>
                    <a:pt x="5600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8"/>
            <p:cNvSpPr/>
            <p:nvPr/>
          </p:nvSpPr>
          <p:spPr>
            <a:xfrm>
              <a:off x="3396208" y="4047907"/>
              <a:ext cx="147775" cy="147128"/>
            </a:xfrm>
            <a:custGeom>
              <a:avLst/>
              <a:gdLst/>
              <a:ahLst/>
              <a:cxnLst/>
              <a:rect l="l" t="t" r="r" b="b"/>
              <a:pathLst>
                <a:path w="8228" h="8192" extrusionOk="0">
                  <a:moveTo>
                    <a:pt x="3907" y="864"/>
                  </a:moveTo>
                  <a:cubicBezTo>
                    <a:pt x="4183" y="1002"/>
                    <a:pt x="4460" y="1141"/>
                    <a:pt x="4771" y="1417"/>
                  </a:cubicBezTo>
                  <a:cubicBezTo>
                    <a:pt x="5635" y="2005"/>
                    <a:pt x="6361" y="2592"/>
                    <a:pt x="7052" y="3145"/>
                  </a:cubicBezTo>
                  <a:cubicBezTo>
                    <a:pt x="6361" y="4010"/>
                    <a:pt x="5497" y="4735"/>
                    <a:pt x="4632" y="5600"/>
                  </a:cubicBezTo>
                  <a:cubicBezTo>
                    <a:pt x="3907" y="5185"/>
                    <a:pt x="3042" y="4735"/>
                    <a:pt x="2317" y="4321"/>
                  </a:cubicBezTo>
                  <a:cubicBezTo>
                    <a:pt x="1867" y="4010"/>
                    <a:pt x="1452" y="3595"/>
                    <a:pt x="1176" y="3318"/>
                  </a:cubicBezTo>
                  <a:lnTo>
                    <a:pt x="2731" y="1728"/>
                  </a:lnTo>
                  <a:cubicBezTo>
                    <a:pt x="3042" y="1417"/>
                    <a:pt x="3319" y="1279"/>
                    <a:pt x="3595" y="1002"/>
                  </a:cubicBezTo>
                  <a:lnTo>
                    <a:pt x="3768" y="1002"/>
                  </a:lnTo>
                  <a:cubicBezTo>
                    <a:pt x="3907" y="1002"/>
                    <a:pt x="3907" y="1002"/>
                    <a:pt x="3907" y="864"/>
                  </a:cubicBezTo>
                  <a:close/>
                  <a:moveTo>
                    <a:pt x="1176" y="4459"/>
                  </a:moveTo>
                  <a:cubicBezTo>
                    <a:pt x="1452" y="4735"/>
                    <a:pt x="1729" y="5047"/>
                    <a:pt x="2178" y="5185"/>
                  </a:cubicBezTo>
                  <a:cubicBezTo>
                    <a:pt x="2904" y="5600"/>
                    <a:pt x="3595" y="6049"/>
                    <a:pt x="4321" y="6325"/>
                  </a:cubicBezTo>
                  <a:lnTo>
                    <a:pt x="4321" y="6913"/>
                  </a:lnTo>
                  <a:cubicBezTo>
                    <a:pt x="4183" y="6913"/>
                    <a:pt x="4045" y="6775"/>
                    <a:pt x="3907" y="6775"/>
                  </a:cubicBezTo>
                  <a:cubicBezTo>
                    <a:pt x="3595" y="6602"/>
                    <a:pt x="3181" y="6325"/>
                    <a:pt x="2904" y="6187"/>
                  </a:cubicBezTo>
                  <a:lnTo>
                    <a:pt x="2731" y="6049"/>
                  </a:lnTo>
                  <a:cubicBezTo>
                    <a:pt x="2178" y="5600"/>
                    <a:pt x="1591" y="5323"/>
                    <a:pt x="1003" y="4874"/>
                  </a:cubicBezTo>
                  <a:lnTo>
                    <a:pt x="1003" y="4459"/>
                  </a:lnTo>
                  <a:close/>
                  <a:moveTo>
                    <a:pt x="7363" y="4182"/>
                  </a:moveTo>
                  <a:lnTo>
                    <a:pt x="7363" y="4597"/>
                  </a:lnTo>
                  <a:lnTo>
                    <a:pt x="7363" y="4735"/>
                  </a:lnTo>
                  <a:cubicBezTo>
                    <a:pt x="7225" y="4874"/>
                    <a:pt x="7052" y="5047"/>
                    <a:pt x="6914" y="5185"/>
                  </a:cubicBezTo>
                  <a:cubicBezTo>
                    <a:pt x="6499" y="5738"/>
                    <a:pt x="6050" y="6187"/>
                    <a:pt x="5497" y="6775"/>
                  </a:cubicBezTo>
                  <a:lnTo>
                    <a:pt x="5497" y="6913"/>
                  </a:lnTo>
                  <a:cubicBezTo>
                    <a:pt x="5324" y="6913"/>
                    <a:pt x="5324" y="6913"/>
                    <a:pt x="5324" y="7051"/>
                  </a:cubicBezTo>
                  <a:lnTo>
                    <a:pt x="5324" y="6913"/>
                  </a:lnTo>
                  <a:cubicBezTo>
                    <a:pt x="5185" y="6775"/>
                    <a:pt x="5185" y="6464"/>
                    <a:pt x="5185" y="6325"/>
                  </a:cubicBezTo>
                  <a:lnTo>
                    <a:pt x="5185" y="6187"/>
                  </a:lnTo>
                  <a:lnTo>
                    <a:pt x="5324" y="6187"/>
                  </a:lnTo>
                  <a:cubicBezTo>
                    <a:pt x="5773" y="5600"/>
                    <a:pt x="6361" y="5047"/>
                    <a:pt x="6914" y="4459"/>
                  </a:cubicBezTo>
                  <a:cubicBezTo>
                    <a:pt x="7052" y="4459"/>
                    <a:pt x="7225" y="4321"/>
                    <a:pt x="7363" y="4182"/>
                  </a:cubicBezTo>
                  <a:close/>
                  <a:moveTo>
                    <a:pt x="4045" y="0"/>
                  </a:moveTo>
                  <a:cubicBezTo>
                    <a:pt x="3907" y="0"/>
                    <a:pt x="3768" y="0"/>
                    <a:pt x="3595" y="138"/>
                  </a:cubicBezTo>
                  <a:lnTo>
                    <a:pt x="3457" y="138"/>
                  </a:lnTo>
                  <a:cubicBezTo>
                    <a:pt x="3181" y="277"/>
                    <a:pt x="2904" y="415"/>
                    <a:pt x="2731" y="726"/>
                  </a:cubicBezTo>
                  <a:cubicBezTo>
                    <a:pt x="2455" y="864"/>
                    <a:pt x="2178" y="1002"/>
                    <a:pt x="2040" y="1279"/>
                  </a:cubicBezTo>
                  <a:cubicBezTo>
                    <a:pt x="1591" y="1590"/>
                    <a:pt x="1176" y="2005"/>
                    <a:pt x="727" y="2454"/>
                  </a:cubicBezTo>
                  <a:cubicBezTo>
                    <a:pt x="588" y="2592"/>
                    <a:pt x="450" y="2592"/>
                    <a:pt x="450" y="2731"/>
                  </a:cubicBezTo>
                  <a:cubicBezTo>
                    <a:pt x="312" y="2869"/>
                    <a:pt x="139" y="3007"/>
                    <a:pt x="139" y="3145"/>
                  </a:cubicBezTo>
                  <a:cubicBezTo>
                    <a:pt x="139" y="3318"/>
                    <a:pt x="1" y="3457"/>
                    <a:pt x="1" y="3595"/>
                  </a:cubicBezTo>
                  <a:cubicBezTo>
                    <a:pt x="1" y="4010"/>
                    <a:pt x="139" y="4459"/>
                    <a:pt x="139" y="5047"/>
                  </a:cubicBezTo>
                  <a:cubicBezTo>
                    <a:pt x="139" y="5047"/>
                    <a:pt x="312" y="5185"/>
                    <a:pt x="312" y="5323"/>
                  </a:cubicBezTo>
                  <a:lnTo>
                    <a:pt x="450" y="5323"/>
                  </a:lnTo>
                  <a:lnTo>
                    <a:pt x="450" y="5461"/>
                  </a:lnTo>
                  <a:cubicBezTo>
                    <a:pt x="1176" y="6049"/>
                    <a:pt x="1729" y="6464"/>
                    <a:pt x="2455" y="6913"/>
                  </a:cubicBezTo>
                  <a:cubicBezTo>
                    <a:pt x="3181" y="7328"/>
                    <a:pt x="3907" y="7777"/>
                    <a:pt x="4632" y="8054"/>
                  </a:cubicBezTo>
                  <a:lnTo>
                    <a:pt x="4909" y="8054"/>
                  </a:lnTo>
                  <a:lnTo>
                    <a:pt x="5047" y="8192"/>
                  </a:lnTo>
                  <a:cubicBezTo>
                    <a:pt x="5185" y="8192"/>
                    <a:pt x="5324" y="8192"/>
                    <a:pt x="5324" y="8054"/>
                  </a:cubicBezTo>
                  <a:cubicBezTo>
                    <a:pt x="5911" y="7639"/>
                    <a:pt x="6361" y="7190"/>
                    <a:pt x="6775" y="6775"/>
                  </a:cubicBezTo>
                  <a:cubicBezTo>
                    <a:pt x="7225" y="6325"/>
                    <a:pt x="7640" y="5738"/>
                    <a:pt x="8089" y="5323"/>
                  </a:cubicBezTo>
                  <a:cubicBezTo>
                    <a:pt x="8227" y="5185"/>
                    <a:pt x="8227" y="5047"/>
                    <a:pt x="8227" y="4874"/>
                  </a:cubicBezTo>
                  <a:lnTo>
                    <a:pt x="8227" y="4597"/>
                  </a:lnTo>
                  <a:lnTo>
                    <a:pt x="8227" y="3318"/>
                  </a:lnTo>
                  <a:lnTo>
                    <a:pt x="8227" y="3145"/>
                  </a:lnTo>
                  <a:cubicBezTo>
                    <a:pt x="8227" y="3007"/>
                    <a:pt x="8089" y="2869"/>
                    <a:pt x="8089" y="2869"/>
                  </a:cubicBezTo>
                  <a:cubicBezTo>
                    <a:pt x="6775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8"/>
            <p:cNvSpPr/>
            <p:nvPr/>
          </p:nvSpPr>
          <p:spPr>
            <a:xfrm>
              <a:off x="3517887" y="3957263"/>
              <a:ext cx="147757" cy="149481"/>
            </a:xfrm>
            <a:custGeom>
              <a:avLst/>
              <a:gdLst/>
              <a:ahLst/>
              <a:cxnLst/>
              <a:rect l="l" t="t" r="r" b="b"/>
              <a:pathLst>
                <a:path w="8227" h="8323" extrusionOk="0">
                  <a:moveTo>
                    <a:pt x="3906" y="1003"/>
                  </a:moveTo>
                  <a:cubicBezTo>
                    <a:pt x="4183" y="1141"/>
                    <a:pt x="4459" y="1279"/>
                    <a:pt x="4770" y="1452"/>
                  </a:cubicBezTo>
                  <a:cubicBezTo>
                    <a:pt x="5462" y="2005"/>
                    <a:pt x="6326" y="2593"/>
                    <a:pt x="7052" y="3319"/>
                  </a:cubicBezTo>
                  <a:cubicBezTo>
                    <a:pt x="6188" y="4045"/>
                    <a:pt x="5323" y="4736"/>
                    <a:pt x="4598" y="5600"/>
                  </a:cubicBezTo>
                  <a:cubicBezTo>
                    <a:pt x="3733" y="5185"/>
                    <a:pt x="3042" y="4909"/>
                    <a:pt x="2316" y="4321"/>
                  </a:cubicBezTo>
                  <a:cubicBezTo>
                    <a:pt x="1867" y="4045"/>
                    <a:pt x="1452" y="3734"/>
                    <a:pt x="1003" y="3319"/>
                  </a:cubicBezTo>
                  <a:cubicBezTo>
                    <a:pt x="1590" y="2869"/>
                    <a:pt x="2005" y="2316"/>
                    <a:pt x="2593" y="1867"/>
                  </a:cubicBezTo>
                  <a:cubicBezTo>
                    <a:pt x="2869" y="1591"/>
                    <a:pt x="3319" y="1279"/>
                    <a:pt x="3595" y="1141"/>
                  </a:cubicBezTo>
                  <a:lnTo>
                    <a:pt x="3733" y="1141"/>
                  </a:lnTo>
                  <a:cubicBezTo>
                    <a:pt x="3733" y="1003"/>
                    <a:pt x="3906" y="1003"/>
                    <a:pt x="3906" y="1003"/>
                  </a:cubicBezTo>
                  <a:close/>
                  <a:moveTo>
                    <a:pt x="865" y="4459"/>
                  </a:moveTo>
                  <a:cubicBezTo>
                    <a:pt x="1003" y="4459"/>
                    <a:pt x="1003" y="4598"/>
                    <a:pt x="1003" y="4598"/>
                  </a:cubicBezTo>
                  <a:cubicBezTo>
                    <a:pt x="1314" y="4736"/>
                    <a:pt x="1729" y="5047"/>
                    <a:pt x="2005" y="5324"/>
                  </a:cubicBezTo>
                  <a:cubicBezTo>
                    <a:pt x="2731" y="5773"/>
                    <a:pt x="3457" y="6049"/>
                    <a:pt x="4183" y="6464"/>
                  </a:cubicBezTo>
                  <a:cubicBezTo>
                    <a:pt x="4321" y="6637"/>
                    <a:pt x="4321" y="6775"/>
                    <a:pt x="4321" y="6914"/>
                  </a:cubicBezTo>
                  <a:lnTo>
                    <a:pt x="4321" y="7052"/>
                  </a:lnTo>
                  <a:cubicBezTo>
                    <a:pt x="3733" y="6914"/>
                    <a:pt x="3319" y="6464"/>
                    <a:pt x="2731" y="6188"/>
                  </a:cubicBezTo>
                  <a:cubicBezTo>
                    <a:pt x="2178" y="5773"/>
                    <a:pt x="1590" y="5324"/>
                    <a:pt x="1003" y="4909"/>
                  </a:cubicBezTo>
                  <a:cubicBezTo>
                    <a:pt x="1003" y="4736"/>
                    <a:pt x="1003" y="4598"/>
                    <a:pt x="865" y="4459"/>
                  </a:cubicBezTo>
                  <a:close/>
                  <a:moveTo>
                    <a:pt x="7190" y="4321"/>
                  </a:moveTo>
                  <a:cubicBezTo>
                    <a:pt x="7363" y="4459"/>
                    <a:pt x="7363" y="4598"/>
                    <a:pt x="7363" y="4736"/>
                  </a:cubicBezTo>
                  <a:cubicBezTo>
                    <a:pt x="7190" y="5047"/>
                    <a:pt x="6913" y="5185"/>
                    <a:pt x="6775" y="5324"/>
                  </a:cubicBezTo>
                  <a:cubicBezTo>
                    <a:pt x="6499" y="5773"/>
                    <a:pt x="6049" y="6188"/>
                    <a:pt x="5773" y="6464"/>
                  </a:cubicBezTo>
                  <a:lnTo>
                    <a:pt x="5323" y="6914"/>
                  </a:lnTo>
                  <a:cubicBezTo>
                    <a:pt x="5323" y="7052"/>
                    <a:pt x="5323" y="7052"/>
                    <a:pt x="5185" y="7052"/>
                  </a:cubicBezTo>
                  <a:lnTo>
                    <a:pt x="5185" y="6326"/>
                  </a:lnTo>
                  <a:cubicBezTo>
                    <a:pt x="5773" y="5600"/>
                    <a:pt x="6326" y="5185"/>
                    <a:pt x="6913" y="4598"/>
                  </a:cubicBezTo>
                  <a:cubicBezTo>
                    <a:pt x="7052" y="4459"/>
                    <a:pt x="7190" y="4321"/>
                    <a:pt x="7190" y="4321"/>
                  </a:cubicBezTo>
                  <a:close/>
                  <a:moveTo>
                    <a:pt x="3906" y="1"/>
                  </a:moveTo>
                  <a:cubicBezTo>
                    <a:pt x="3733" y="1"/>
                    <a:pt x="3733" y="139"/>
                    <a:pt x="3595" y="277"/>
                  </a:cubicBezTo>
                  <a:lnTo>
                    <a:pt x="3457" y="277"/>
                  </a:lnTo>
                  <a:cubicBezTo>
                    <a:pt x="3180" y="415"/>
                    <a:pt x="2869" y="588"/>
                    <a:pt x="2593" y="726"/>
                  </a:cubicBezTo>
                  <a:cubicBezTo>
                    <a:pt x="2316" y="865"/>
                    <a:pt x="2178" y="1141"/>
                    <a:pt x="1867" y="1279"/>
                  </a:cubicBezTo>
                  <a:cubicBezTo>
                    <a:pt x="1452" y="1729"/>
                    <a:pt x="1003" y="2144"/>
                    <a:pt x="726" y="2593"/>
                  </a:cubicBezTo>
                  <a:cubicBezTo>
                    <a:pt x="588" y="2593"/>
                    <a:pt x="450" y="2731"/>
                    <a:pt x="277" y="2869"/>
                  </a:cubicBezTo>
                  <a:cubicBezTo>
                    <a:pt x="139" y="2869"/>
                    <a:pt x="139" y="3181"/>
                    <a:pt x="139" y="3319"/>
                  </a:cubicBezTo>
                  <a:cubicBezTo>
                    <a:pt x="0" y="3319"/>
                    <a:pt x="0" y="3457"/>
                    <a:pt x="0" y="3595"/>
                  </a:cubicBezTo>
                  <a:cubicBezTo>
                    <a:pt x="0" y="4183"/>
                    <a:pt x="0" y="4598"/>
                    <a:pt x="139" y="5047"/>
                  </a:cubicBezTo>
                  <a:cubicBezTo>
                    <a:pt x="139" y="5185"/>
                    <a:pt x="139" y="5324"/>
                    <a:pt x="277" y="5324"/>
                  </a:cubicBezTo>
                  <a:cubicBezTo>
                    <a:pt x="277" y="5462"/>
                    <a:pt x="277" y="5462"/>
                    <a:pt x="450" y="5600"/>
                  </a:cubicBezTo>
                  <a:cubicBezTo>
                    <a:pt x="1003" y="6049"/>
                    <a:pt x="1729" y="6464"/>
                    <a:pt x="2316" y="6914"/>
                  </a:cubicBezTo>
                  <a:cubicBezTo>
                    <a:pt x="3042" y="7501"/>
                    <a:pt x="3733" y="7916"/>
                    <a:pt x="4598" y="8054"/>
                  </a:cubicBezTo>
                  <a:cubicBezTo>
                    <a:pt x="4598" y="8192"/>
                    <a:pt x="4770" y="8192"/>
                    <a:pt x="4770" y="8192"/>
                  </a:cubicBezTo>
                  <a:lnTo>
                    <a:pt x="5047" y="8192"/>
                  </a:lnTo>
                  <a:cubicBezTo>
                    <a:pt x="5047" y="8279"/>
                    <a:pt x="5082" y="8322"/>
                    <a:pt x="5133" y="8322"/>
                  </a:cubicBezTo>
                  <a:cubicBezTo>
                    <a:pt x="5185" y="8322"/>
                    <a:pt x="5254" y="8279"/>
                    <a:pt x="5323" y="8192"/>
                  </a:cubicBezTo>
                  <a:lnTo>
                    <a:pt x="6637" y="6914"/>
                  </a:lnTo>
                  <a:cubicBezTo>
                    <a:pt x="7190" y="6326"/>
                    <a:pt x="7639" y="5911"/>
                    <a:pt x="8054" y="5324"/>
                  </a:cubicBezTo>
                  <a:cubicBezTo>
                    <a:pt x="8227" y="5185"/>
                    <a:pt x="8227" y="5047"/>
                    <a:pt x="8054" y="4909"/>
                  </a:cubicBezTo>
                  <a:cubicBezTo>
                    <a:pt x="8227" y="4909"/>
                    <a:pt x="8227" y="4736"/>
                    <a:pt x="8227" y="4598"/>
                  </a:cubicBezTo>
                  <a:cubicBezTo>
                    <a:pt x="8227" y="4183"/>
                    <a:pt x="8054" y="3734"/>
                    <a:pt x="8054" y="3319"/>
                  </a:cubicBezTo>
                  <a:cubicBezTo>
                    <a:pt x="8054" y="3181"/>
                    <a:pt x="8054" y="3008"/>
                    <a:pt x="7916" y="2869"/>
                  </a:cubicBezTo>
                  <a:cubicBezTo>
                    <a:pt x="6775" y="1867"/>
                    <a:pt x="5462" y="865"/>
                    <a:pt x="4183" y="139"/>
                  </a:cubicBezTo>
                  <a:cubicBezTo>
                    <a:pt x="4045" y="139"/>
                    <a:pt x="4045" y="1"/>
                    <a:pt x="3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8"/>
            <p:cNvSpPr/>
            <p:nvPr/>
          </p:nvSpPr>
          <p:spPr>
            <a:xfrm>
              <a:off x="3272050" y="4309243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2"/>
                    <a:pt x="4460" y="1280"/>
                    <a:pt x="4771" y="1418"/>
                  </a:cubicBezTo>
                  <a:cubicBezTo>
                    <a:pt x="5497" y="2006"/>
                    <a:pt x="6361" y="2593"/>
                    <a:pt x="7052" y="3285"/>
                  </a:cubicBezTo>
                  <a:cubicBezTo>
                    <a:pt x="6188" y="4010"/>
                    <a:pt x="5324" y="4736"/>
                    <a:pt x="4632" y="5600"/>
                  </a:cubicBezTo>
                  <a:cubicBezTo>
                    <a:pt x="3907" y="5186"/>
                    <a:pt x="3042" y="4875"/>
                    <a:pt x="2317" y="4322"/>
                  </a:cubicBezTo>
                  <a:cubicBezTo>
                    <a:pt x="1867" y="4010"/>
                    <a:pt x="1452" y="3734"/>
                    <a:pt x="1003" y="3285"/>
                  </a:cubicBezTo>
                  <a:cubicBezTo>
                    <a:pt x="1591" y="2870"/>
                    <a:pt x="2040" y="2282"/>
                    <a:pt x="2593" y="1867"/>
                  </a:cubicBezTo>
                  <a:cubicBezTo>
                    <a:pt x="2904" y="1556"/>
                    <a:pt x="3319" y="1280"/>
                    <a:pt x="3595" y="1142"/>
                  </a:cubicBezTo>
                  <a:cubicBezTo>
                    <a:pt x="3595" y="1142"/>
                    <a:pt x="3768" y="1142"/>
                    <a:pt x="3768" y="1003"/>
                  </a:cubicBezTo>
                  <a:close/>
                  <a:moveTo>
                    <a:pt x="1003" y="4598"/>
                  </a:moveTo>
                  <a:cubicBezTo>
                    <a:pt x="1314" y="4736"/>
                    <a:pt x="1729" y="5013"/>
                    <a:pt x="2040" y="5186"/>
                  </a:cubicBezTo>
                  <a:cubicBezTo>
                    <a:pt x="2731" y="5739"/>
                    <a:pt x="3457" y="6050"/>
                    <a:pt x="4321" y="6465"/>
                  </a:cubicBezTo>
                  <a:lnTo>
                    <a:pt x="4321" y="6741"/>
                  </a:lnTo>
                  <a:lnTo>
                    <a:pt x="4321" y="7052"/>
                  </a:lnTo>
                  <a:cubicBezTo>
                    <a:pt x="3768" y="6741"/>
                    <a:pt x="3319" y="6465"/>
                    <a:pt x="2904" y="6188"/>
                  </a:cubicBezTo>
                  <a:cubicBezTo>
                    <a:pt x="2178" y="5739"/>
                    <a:pt x="1591" y="5324"/>
                    <a:pt x="1003" y="4875"/>
                  </a:cubicBezTo>
                  <a:lnTo>
                    <a:pt x="1003" y="4598"/>
                  </a:lnTo>
                  <a:close/>
                  <a:moveTo>
                    <a:pt x="7363" y="4322"/>
                  </a:moveTo>
                  <a:lnTo>
                    <a:pt x="7363" y="4598"/>
                  </a:lnTo>
                  <a:lnTo>
                    <a:pt x="7363" y="4736"/>
                  </a:lnTo>
                  <a:cubicBezTo>
                    <a:pt x="6637" y="5600"/>
                    <a:pt x="5911" y="6326"/>
                    <a:pt x="5185" y="7052"/>
                  </a:cubicBezTo>
                  <a:lnTo>
                    <a:pt x="5185" y="6741"/>
                  </a:lnTo>
                  <a:lnTo>
                    <a:pt x="5185" y="6326"/>
                  </a:lnTo>
                  <a:lnTo>
                    <a:pt x="5185" y="6188"/>
                  </a:lnTo>
                  <a:cubicBezTo>
                    <a:pt x="5773" y="5600"/>
                    <a:pt x="6361" y="5186"/>
                    <a:pt x="6914" y="4598"/>
                  </a:cubicBezTo>
                  <a:cubicBezTo>
                    <a:pt x="7052" y="4460"/>
                    <a:pt x="7225" y="4322"/>
                    <a:pt x="7363" y="4322"/>
                  </a:cubicBezTo>
                  <a:close/>
                  <a:moveTo>
                    <a:pt x="3907" y="1"/>
                  </a:moveTo>
                  <a:cubicBezTo>
                    <a:pt x="3907" y="1"/>
                    <a:pt x="3768" y="139"/>
                    <a:pt x="3595" y="139"/>
                  </a:cubicBezTo>
                  <a:cubicBezTo>
                    <a:pt x="3457" y="139"/>
                    <a:pt x="3457" y="277"/>
                    <a:pt x="3457" y="277"/>
                  </a:cubicBezTo>
                  <a:cubicBezTo>
                    <a:pt x="3181" y="416"/>
                    <a:pt x="2904" y="554"/>
                    <a:pt x="2593" y="692"/>
                  </a:cubicBezTo>
                  <a:cubicBezTo>
                    <a:pt x="2317" y="865"/>
                    <a:pt x="2178" y="1142"/>
                    <a:pt x="1867" y="1280"/>
                  </a:cubicBezTo>
                  <a:cubicBezTo>
                    <a:pt x="1452" y="1729"/>
                    <a:pt x="1176" y="2144"/>
                    <a:pt x="727" y="2420"/>
                  </a:cubicBezTo>
                  <a:cubicBezTo>
                    <a:pt x="588" y="2593"/>
                    <a:pt x="450" y="2732"/>
                    <a:pt x="312" y="2732"/>
                  </a:cubicBezTo>
                  <a:cubicBezTo>
                    <a:pt x="139" y="2870"/>
                    <a:pt x="139" y="3008"/>
                    <a:pt x="139" y="3285"/>
                  </a:cubicBezTo>
                  <a:cubicBezTo>
                    <a:pt x="1" y="3285"/>
                    <a:pt x="1" y="3457"/>
                    <a:pt x="1" y="3596"/>
                  </a:cubicBezTo>
                  <a:cubicBezTo>
                    <a:pt x="1" y="4010"/>
                    <a:pt x="1" y="4598"/>
                    <a:pt x="139" y="5013"/>
                  </a:cubicBezTo>
                  <a:cubicBezTo>
                    <a:pt x="139" y="5186"/>
                    <a:pt x="139" y="5186"/>
                    <a:pt x="312" y="5324"/>
                  </a:cubicBezTo>
                  <a:cubicBezTo>
                    <a:pt x="312" y="5462"/>
                    <a:pt x="450" y="5462"/>
                    <a:pt x="450" y="5600"/>
                  </a:cubicBezTo>
                  <a:cubicBezTo>
                    <a:pt x="1003" y="6050"/>
                    <a:pt x="1729" y="6465"/>
                    <a:pt x="2317" y="6914"/>
                  </a:cubicBezTo>
                  <a:cubicBezTo>
                    <a:pt x="3042" y="7329"/>
                    <a:pt x="3768" y="7778"/>
                    <a:pt x="4632" y="8055"/>
                  </a:cubicBezTo>
                  <a:lnTo>
                    <a:pt x="4771" y="8055"/>
                  </a:lnTo>
                  <a:cubicBezTo>
                    <a:pt x="4909" y="8193"/>
                    <a:pt x="4909" y="8193"/>
                    <a:pt x="5047" y="8193"/>
                  </a:cubicBezTo>
                  <a:lnTo>
                    <a:pt x="5324" y="8193"/>
                  </a:lnTo>
                  <a:cubicBezTo>
                    <a:pt x="5773" y="7778"/>
                    <a:pt x="6361" y="7329"/>
                    <a:pt x="6775" y="6741"/>
                  </a:cubicBezTo>
                  <a:cubicBezTo>
                    <a:pt x="7225" y="6326"/>
                    <a:pt x="7640" y="5739"/>
                    <a:pt x="8089" y="5324"/>
                  </a:cubicBezTo>
                  <a:cubicBezTo>
                    <a:pt x="8227" y="5186"/>
                    <a:pt x="8227" y="5013"/>
                    <a:pt x="8089" y="4875"/>
                  </a:cubicBezTo>
                  <a:cubicBezTo>
                    <a:pt x="8227" y="4875"/>
                    <a:pt x="8227" y="4736"/>
                    <a:pt x="8227" y="4598"/>
                  </a:cubicBezTo>
                  <a:cubicBezTo>
                    <a:pt x="8227" y="4149"/>
                    <a:pt x="8089" y="3734"/>
                    <a:pt x="8089" y="3285"/>
                  </a:cubicBezTo>
                  <a:cubicBezTo>
                    <a:pt x="8089" y="3146"/>
                    <a:pt x="8089" y="3008"/>
                    <a:pt x="7916" y="2870"/>
                  </a:cubicBezTo>
                  <a:cubicBezTo>
                    <a:pt x="6775" y="1867"/>
                    <a:pt x="5497" y="865"/>
                    <a:pt x="4183" y="139"/>
                  </a:cubicBezTo>
                  <a:cubicBezTo>
                    <a:pt x="4045" y="1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8"/>
            <p:cNvSpPr/>
            <p:nvPr/>
          </p:nvSpPr>
          <p:spPr>
            <a:xfrm>
              <a:off x="3391251" y="4221096"/>
              <a:ext cx="150235" cy="147146"/>
            </a:xfrm>
            <a:custGeom>
              <a:avLst/>
              <a:gdLst/>
              <a:ahLst/>
              <a:cxnLst/>
              <a:rect l="l" t="t" r="r" b="b"/>
              <a:pathLst>
                <a:path w="8365" h="8193" extrusionOk="0">
                  <a:moveTo>
                    <a:pt x="3871" y="865"/>
                  </a:moveTo>
                  <a:cubicBezTo>
                    <a:pt x="4183" y="1003"/>
                    <a:pt x="4459" y="1141"/>
                    <a:pt x="4736" y="1452"/>
                  </a:cubicBezTo>
                  <a:cubicBezTo>
                    <a:pt x="5600" y="1867"/>
                    <a:pt x="6326" y="2593"/>
                    <a:pt x="7190" y="3181"/>
                  </a:cubicBezTo>
                  <a:cubicBezTo>
                    <a:pt x="6326" y="4045"/>
                    <a:pt x="5461" y="4736"/>
                    <a:pt x="4736" y="5462"/>
                  </a:cubicBezTo>
                  <a:cubicBezTo>
                    <a:pt x="3871" y="5185"/>
                    <a:pt x="3180" y="4736"/>
                    <a:pt x="2316" y="4321"/>
                  </a:cubicBezTo>
                  <a:cubicBezTo>
                    <a:pt x="1867" y="4045"/>
                    <a:pt x="1452" y="3595"/>
                    <a:pt x="1141" y="3319"/>
                  </a:cubicBezTo>
                  <a:cubicBezTo>
                    <a:pt x="1728" y="2731"/>
                    <a:pt x="2143" y="2317"/>
                    <a:pt x="2731" y="1729"/>
                  </a:cubicBezTo>
                  <a:cubicBezTo>
                    <a:pt x="3007" y="1452"/>
                    <a:pt x="3318" y="1280"/>
                    <a:pt x="3733" y="1003"/>
                  </a:cubicBezTo>
                  <a:cubicBezTo>
                    <a:pt x="3871" y="1003"/>
                    <a:pt x="3871" y="865"/>
                    <a:pt x="3871" y="865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4909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775"/>
                  </a:lnTo>
                  <a:cubicBezTo>
                    <a:pt x="4459" y="6914"/>
                    <a:pt x="4459" y="6914"/>
                    <a:pt x="4459" y="7052"/>
                  </a:cubicBez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728" y="5324"/>
                    <a:pt x="1141" y="4909"/>
                  </a:cubicBezTo>
                  <a:lnTo>
                    <a:pt x="1141" y="4736"/>
                  </a:lnTo>
                  <a:lnTo>
                    <a:pt x="1003" y="4736"/>
                  </a:lnTo>
                  <a:lnTo>
                    <a:pt x="1003" y="4460"/>
                  </a:lnTo>
                  <a:close/>
                  <a:moveTo>
                    <a:pt x="7328" y="4183"/>
                  </a:moveTo>
                  <a:lnTo>
                    <a:pt x="7328" y="4598"/>
                  </a:lnTo>
                  <a:lnTo>
                    <a:pt x="7328" y="4736"/>
                  </a:lnTo>
                  <a:lnTo>
                    <a:pt x="7501" y="4736"/>
                  </a:lnTo>
                  <a:cubicBezTo>
                    <a:pt x="6775" y="5462"/>
                    <a:pt x="6049" y="6326"/>
                    <a:pt x="5323" y="7052"/>
                  </a:cubicBezTo>
                  <a:lnTo>
                    <a:pt x="5323" y="6775"/>
                  </a:lnTo>
                  <a:cubicBezTo>
                    <a:pt x="5185" y="6637"/>
                    <a:pt x="5185" y="6464"/>
                    <a:pt x="5185" y="6326"/>
                  </a:cubicBezTo>
                  <a:lnTo>
                    <a:pt x="5185" y="6188"/>
                  </a:lnTo>
                  <a:lnTo>
                    <a:pt x="5323" y="6188"/>
                  </a:lnTo>
                  <a:cubicBezTo>
                    <a:pt x="5773" y="5600"/>
                    <a:pt x="6326" y="5047"/>
                    <a:pt x="7051" y="4460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"/>
                    <a:pt x="3733" y="139"/>
                  </a:cubicBezTo>
                  <a:lnTo>
                    <a:pt x="3457" y="139"/>
                  </a:lnTo>
                  <a:cubicBezTo>
                    <a:pt x="3180" y="277"/>
                    <a:pt x="2869" y="415"/>
                    <a:pt x="2731" y="588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591"/>
                    <a:pt x="1141" y="2005"/>
                    <a:pt x="726" y="2455"/>
                  </a:cubicBezTo>
                  <a:cubicBezTo>
                    <a:pt x="588" y="2593"/>
                    <a:pt x="588" y="2593"/>
                    <a:pt x="415" y="2731"/>
                  </a:cubicBezTo>
                  <a:cubicBezTo>
                    <a:pt x="277" y="2870"/>
                    <a:pt x="138" y="3008"/>
                    <a:pt x="277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138" y="4045"/>
                    <a:pt x="138" y="4460"/>
                    <a:pt x="138" y="4909"/>
                  </a:cubicBezTo>
                  <a:cubicBezTo>
                    <a:pt x="277" y="5047"/>
                    <a:pt x="277" y="5185"/>
                    <a:pt x="415" y="5324"/>
                  </a:cubicBezTo>
                  <a:cubicBezTo>
                    <a:pt x="415" y="5324"/>
                    <a:pt x="415" y="5462"/>
                    <a:pt x="588" y="5462"/>
                  </a:cubicBez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lnTo>
                    <a:pt x="5047" y="8193"/>
                  </a:lnTo>
                  <a:cubicBezTo>
                    <a:pt x="5185" y="8193"/>
                    <a:pt x="5323" y="8193"/>
                    <a:pt x="5461" y="8054"/>
                  </a:cubicBezTo>
                  <a:lnTo>
                    <a:pt x="6775" y="6775"/>
                  </a:lnTo>
                  <a:cubicBezTo>
                    <a:pt x="7190" y="6188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cubicBezTo>
                    <a:pt x="8192" y="4736"/>
                    <a:pt x="8365" y="4736"/>
                    <a:pt x="8192" y="4598"/>
                  </a:cubicBezTo>
                  <a:lnTo>
                    <a:pt x="8192" y="3319"/>
                  </a:lnTo>
                  <a:lnTo>
                    <a:pt x="8192" y="3181"/>
                  </a:lnTo>
                  <a:cubicBezTo>
                    <a:pt x="8192" y="3008"/>
                    <a:pt x="8192" y="2870"/>
                    <a:pt x="8054" y="2870"/>
                  </a:cubicBezTo>
                  <a:cubicBezTo>
                    <a:pt x="6913" y="1729"/>
                    <a:pt x="5600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8"/>
            <p:cNvSpPr/>
            <p:nvPr/>
          </p:nvSpPr>
          <p:spPr>
            <a:xfrm>
              <a:off x="3522844" y="4130469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141"/>
                    <a:pt x="4771" y="1314"/>
                  </a:cubicBezTo>
                  <a:cubicBezTo>
                    <a:pt x="5635" y="1867"/>
                    <a:pt x="6361" y="2593"/>
                    <a:pt x="7087" y="3180"/>
                  </a:cubicBezTo>
                  <a:cubicBezTo>
                    <a:pt x="6361" y="3906"/>
                    <a:pt x="5497" y="4597"/>
                    <a:pt x="4633" y="5461"/>
                  </a:cubicBez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3906"/>
                    <a:pt x="1453" y="3595"/>
                    <a:pt x="1176" y="3318"/>
                  </a:cubicBezTo>
                  <a:cubicBezTo>
                    <a:pt x="1591" y="2731"/>
                    <a:pt x="2179" y="2178"/>
                    <a:pt x="2766" y="1728"/>
                  </a:cubicBezTo>
                  <a:cubicBezTo>
                    <a:pt x="3043" y="1452"/>
                    <a:pt x="3319" y="1141"/>
                    <a:pt x="3630" y="1003"/>
                  </a:cubicBezTo>
                  <a:lnTo>
                    <a:pt x="3769" y="1003"/>
                  </a:lnTo>
                  <a:cubicBezTo>
                    <a:pt x="3907" y="1003"/>
                    <a:pt x="3907" y="864"/>
                    <a:pt x="3907" y="864"/>
                  </a:cubicBezTo>
                  <a:close/>
                  <a:moveTo>
                    <a:pt x="1038" y="4321"/>
                  </a:moveTo>
                  <a:cubicBezTo>
                    <a:pt x="1038" y="4321"/>
                    <a:pt x="1038" y="4459"/>
                    <a:pt x="1176" y="4459"/>
                  </a:cubicBezTo>
                  <a:cubicBezTo>
                    <a:pt x="1453" y="4770"/>
                    <a:pt x="1729" y="4908"/>
                    <a:pt x="2179" y="5185"/>
                  </a:cubicBezTo>
                  <a:cubicBezTo>
                    <a:pt x="2904" y="5634"/>
                    <a:pt x="3630" y="5911"/>
                    <a:pt x="4322" y="6326"/>
                  </a:cubicBezTo>
                  <a:lnTo>
                    <a:pt x="4322" y="6913"/>
                  </a:lnTo>
                  <a:cubicBezTo>
                    <a:pt x="3907" y="6775"/>
                    <a:pt x="3319" y="6498"/>
                    <a:pt x="2904" y="6049"/>
                  </a:cubicBezTo>
                  <a:cubicBezTo>
                    <a:pt x="2317" y="5773"/>
                    <a:pt x="1591" y="5185"/>
                    <a:pt x="1038" y="4770"/>
                  </a:cubicBezTo>
                  <a:lnTo>
                    <a:pt x="1038" y="4321"/>
                  </a:lnTo>
                  <a:close/>
                  <a:moveTo>
                    <a:pt x="7363" y="4183"/>
                  </a:moveTo>
                  <a:lnTo>
                    <a:pt x="7363" y="4597"/>
                  </a:lnTo>
                  <a:lnTo>
                    <a:pt x="7363" y="4770"/>
                  </a:lnTo>
                  <a:cubicBezTo>
                    <a:pt x="7363" y="4770"/>
                    <a:pt x="7225" y="4908"/>
                    <a:pt x="7225" y="5047"/>
                  </a:cubicBezTo>
                  <a:cubicBezTo>
                    <a:pt x="6499" y="5634"/>
                    <a:pt x="5912" y="6326"/>
                    <a:pt x="5359" y="6913"/>
                  </a:cubicBezTo>
                  <a:cubicBezTo>
                    <a:pt x="5186" y="6637"/>
                    <a:pt x="5186" y="6498"/>
                    <a:pt x="5186" y="6187"/>
                  </a:cubicBezTo>
                  <a:lnTo>
                    <a:pt x="5359" y="6187"/>
                  </a:lnTo>
                  <a:cubicBezTo>
                    <a:pt x="5773" y="5634"/>
                    <a:pt x="6361" y="5047"/>
                    <a:pt x="6914" y="4459"/>
                  </a:cubicBezTo>
                  <a:cubicBezTo>
                    <a:pt x="7087" y="4321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766" y="588"/>
                  </a:cubicBezTo>
                  <a:cubicBezTo>
                    <a:pt x="2455" y="726"/>
                    <a:pt x="2179" y="1003"/>
                    <a:pt x="2040" y="1141"/>
                  </a:cubicBezTo>
                  <a:lnTo>
                    <a:pt x="727" y="2454"/>
                  </a:lnTo>
                  <a:cubicBezTo>
                    <a:pt x="589" y="2454"/>
                    <a:pt x="450" y="2593"/>
                    <a:pt x="450" y="2731"/>
                  </a:cubicBezTo>
                  <a:cubicBezTo>
                    <a:pt x="312" y="2869"/>
                    <a:pt x="174" y="3042"/>
                    <a:pt x="174" y="3180"/>
                  </a:cubicBezTo>
                  <a:cubicBezTo>
                    <a:pt x="174" y="3180"/>
                    <a:pt x="1" y="3318"/>
                    <a:pt x="1" y="3457"/>
                  </a:cubicBezTo>
                  <a:cubicBezTo>
                    <a:pt x="1" y="4044"/>
                    <a:pt x="174" y="4459"/>
                    <a:pt x="174" y="4908"/>
                  </a:cubicBezTo>
                  <a:cubicBezTo>
                    <a:pt x="174" y="5047"/>
                    <a:pt x="312" y="5185"/>
                    <a:pt x="312" y="5185"/>
                  </a:cubicBezTo>
                  <a:lnTo>
                    <a:pt x="450" y="5185"/>
                  </a:lnTo>
                  <a:lnTo>
                    <a:pt x="450" y="5461"/>
                  </a:lnTo>
                  <a:cubicBezTo>
                    <a:pt x="1176" y="5911"/>
                    <a:pt x="1729" y="6498"/>
                    <a:pt x="2455" y="6913"/>
                  </a:cubicBezTo>
                  <a:cubicBezTo>
                    <a:pt x="3181" y="7363"/>
                    <a:pt x="3907" y="7777"/>
                    <a:pt x="4633" y="7916"/>
                  </a:cubicBezTo>
                  <a:cubicBezTo>
                    <a:pt x="4771" y="8054"/>
                    <a:pt x="4771" y="8054"/>
                    <a:pt x="4909" y="8054"/>
                  </a:cubicBezTo>
                  <a:lnTo>
                    <a:pt x="5047" y="8227"/>
                  </a:lnTo>
                  <a:cubicBezTo>
                    <a:pt x="5186" y="8227"/>
                    <a:pt x="5359" y="8227"/>
                    <a:pt x="5359" y="8054"/>
                  </a:cubicBezTo>
                  <a:cubicBezTo>
                    <a:pt x="5912" y="7639"/>
                    <a:pt x="6361" y="7190"/>
                    <a:pt x="6776" y="6775"/>
                  </a:cubicBezTo>
                  <a:cubicBezTo>
                    <a:pt x="7225" y="6187"/>
                    <a:pt x="7640" y="5773"/>
                    <a:pt x="8089" y="5185"/>
                  </a:cubicBezTo>
                  <a:cubicBezTo>
                    <a:pt x="8227" y="5047"/>
                    <a:pt x="8227" y="4908"/>
                    <a:pt x="8227" y="4770"/>
                  </a:cubicBezTo>
                  <a:lnTo>
                    <a:pt x="8227" y="4597"/>
                  </a:lnTo>
                  <a:lnTo>
                    <a:pt x="8227" y="3180"/>
                  </a:lnTo>
                  <a:cubicBezTo>
                    <a:pt x="8227" y="3042"/>
                    <a:pt x="8089" y="2869"/>
                    <a:pt x="8089" y="2731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8"/>
            <p:cNvSpPr/>
            <p:nvPr/>
          </p:nvSpPr>
          <p:spPr>
            <a:xfrm>
              <a:off x="3644523" y="4039825"/>
              <a:ext cx="147775" cy="147775"/>
            </a:xfrm>
            <a:custGeom>
              <a:avLst/>
              <a:gdLst/>
              <a:ahLst/>
              <a:cxnLst/>
              <a:rect l="l" t="t" r="r" b="b"/>
              <a:pathLst>
                <a:path w="8228" h="8228" extrusionOk="0">
                  <a:moveTo>
                    <a:pt x="3907" y="865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771"/>
                    <a:pt x="2317" y="4321"/>
                  </a:cubicBezTo>
                  <a:cubicBezTo>
                    <a:pt x="1867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729"/>
                  </a:cubicBezTo>
                  <a:cubicBezTo>
                    <a:pt x="2904" y="1591"/>
                    <a:pt x="3319" y="1314"/>
                    <a:pt x="3596" y="1176"/>
                  </a:cubicBezTo>
                  <a:cubicBezTo>
                    <a:pt x="3596" y="1003"/>
                    <a:pt x="3596" y="1003"/>
                    <a:pt x="3768" y="1003"/>
                  </a:cubicBezTo>
                  <a:cubicBezTo>
                    <a:pt x="3768" y="1003"/>
                    <a:pt x="3907" y="1003"/>
                    <a:pt x="3907" y="865"/>
                  </a:cubicBezTo>
                  <a:close/>
                  <a:moveTo>
                    <a:pt x="1003" y="4460"/>
                  </a:moveTo>
                  <a:cubicBezTo>
                    <a:pt x="1314" y="4771"/>
                    <a:pt x="1729" y="5047"/>
                    <a:pt x="2040" y="5185"/>
                  </a:cubicBezTo>
                  <a:cubicBezTo>
                    <a:pt x="2731" y="5635"/>
                    <a:pt x="3457" y="6050"/>
                    <a:pt x="4183" y="6361"/>
                  </a:cubicBezTo>
                  <a:cubicBezTo>
                    <a:pt x="4321" y="6637"/>
                    <a:pt x="4321" y="6775"/>
                    <a:pt x="4321" y="7052"/>
                  </a:cubicBezTo>
                  <a:cubicBezTo>
                    <a:pt x="3768" y="6775"/>
                    <a:pt x="3319" y="6499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1003" y="4632"/>
                    <a:pt x="865" y="4460"/>
                  </a:cubicBezTo>
                  <a:close/>
                  <a:moveTo>
                    <a:pt x="7363" y="4183"/>
                  </a:moveTo>
                  <a:lnTo>
                    <a:pt x="7363" y="4771"/>
                  </a:lnTo>
                  <a:cubicBezTo>
                    <a:pt x="7225" y="4909"/>
                    <a:pt x="7052" y="5047"/>
                    <a:pt x="7052" y="5185"/>
                  </a:cubicBezTo>
                  <a:cubicBezTo>
                    <a:pt x="6499" y="5773"/>
                    <a:pt x="5911" y="6499"/>
                    <a:pt x="5186" y="7052"/>
                  </a:cubicBezTo>
                  <a:lnTo>
                    <a:pt x="5186" y="6361"/>
                  </a:lnTo>
                  <a:lnTo>
                    <a:pt x="5186" y="6188"/>
                  </a:lnTo>
                  <a:cubicBezTo>
                    <a:pt x="5773" y="5635"/>
                    <a:pt x="6361" y="5047"/>
                    <a:pt x="6914" y="4632"/>
                  </a:cubicBezTo>
                  <a:cubicBezTo>
                    <a:pt x="7052" y="4460"/>
                    <a:pt x="7225" y="4321"/>
                    <a:pt x="7363" y="4183"/>
                  </a:cubicBezTo>
                  <a:close/>
                  <a:moveTo>
                    <a:pt x="3907" y="1"/>
                  </a:moveTo>
                  <a:cubicBezTo>
                    <a:pt x="3768" y="1"/>
                    <a:pt x="3768" y="139"/>
                    <a:pt x="3596" y="139"/>
                  </a:cubicBezTo>
                  <a:lnTo>
                    <a:pt x="3457" y="139"/>
                  </a:lnTo>
                  <a:cubicBezTo>
                    <a:pt x="3181" y="312"/>
                    <a:pt x="2904" y="450"/>
                    <a:pt x="2593" y="727"/>
                  </a:cubicBezTo>
                  <a:cubicBezTo>
                    <a:pt x="2317" y="865"/>
                    <a:pt x="2178" y="1003"/>
                    <a:pt x="1867" y="1314"/>
                  </a:cubicBezTo>
                  <a:lnTo>
                    <a:pt x="727" y="2455"/>
                  </a:lnTo>
                  <a:cubicBezTo>
                    <a:pt x="588" y="2593"/>
                    <a:pt x="450" y="2731"/>
                    <a:pt x="312" y="2731"/>
                  </a:cubicBezTo>
                  <a:cubicBezTo>
                    <a:pt x="139" y="2904"/>
                    <a:pt x="139" y="3042"/>
                    <a:pt x="139" y="3181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045"/>
                    <a:pt x="1" y="4460"/>
                    <a:pt x="139" y="5047"/>
                  </a:cubicBezTo>
                  <a:cubicBezTo>
                    <a:pt x="139" y="5185"/>
                    <a:pt x="139" y="5185"/>
                    <a:pt x="312" y="5324"/>
                  </a:cubicBezTo>
                  <a:cubicBezTo>
                    <a:pt x="312" y="5497"/>
                    <a:pt x="312" y="5497"/>
                    <a:pt x="450" y="5497"/>
                  </a:cubicBezTo>
                  <a:cubicBezTo>
                    <a:pt x="1003" y="6050"/>
                    <a:pt x="1729" y="6499"/>
                    <a:pt x="2317" y="6914"/>
                  </a:cubicBezTo>
                  <a:cubicBezTo>
                    <a:pt x="3042" y="7363"/>
                    <a:pt x="3768" y="7778"/>
                    <a:pt x="4632" y="8089"/>
                  </a:cubicBezTo>
                  <a:lnTo>
                    <a:pt x="4771" y="8089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24" y="8227"/>
                  </a:lnTo>
                  <a:cubicBezTo>
                    <a:pt x="5773" y="7778"/>
                    <a:pt x="6188" y="7363"/>
                    <a:pt x="6637" y="6775"/>
                  </a:cubicBezTo>
                  <a:cubicBezTo>
                    <a:pt x="7225" y="6361"/>
                    <a:pt x="7640" y="5773"/>
                    <a:pt x="8089" y="5324"/>
                  </a:cubicBezTo>
                  <a:cubicBezTo>
                    <a:pt x="8227" y="5185"/>
                    <a:pt x="8227" y="5047"/>
                    <a:pt x="8089" y="4909"/>
                  </a:cubicBezTo>
                  <a:cubicBezTo>
                    <a:pt x="8227" y="4771"/>
                    <a:pt x="8227" y="4771"/>
                    <a:pt x="8227" y="4632"/>
                  </a:cubicBezTo>
                  <a:cubicBezTo>
                    <a:pt x="8227" y="4183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6" y="1867"/>
                    <a:pt x="5497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8"/>
            <p:cNvSpPr/>
            <p:nvPr/>
          </p:nvSpPr>
          <p:spPr>
            <a:xfrm>
              <a:off x="3078370" y="4181997"/>
              <a:ext cx="44092" cy="39117"/>
            </a:xfrm>
            <a:custGeom>
              <a:avLst/>
              <a:gdLst/>
              <a:ahLst/>
              <a:cxnLst/>
              <a:rect l="l" t="t" r="r" b="b"/>
              <a:pathLst>
                <a:path w="2455" h="2178" extrusionOk="0">
                  <a:moveTo>
                    <a:pt x="139" y="0"/>
                  </a:moveTo>
                  <a:lnTo>
                    <a:pt x="0" y="173"/>
                  </a:lnTo>
                  <a:lnTo>
                    <a:pt x="0" y="449"/>
                  </a:lnTo>
                  <a:cubicBezTo>
                    <a:pt x="139" y="726"/>
                    <a:pt x="415" y="1175"/>
                    <a:pt x="553" y="1452"/>
                  </a:cubicBezTo>
                  <a:lnTo>
                    <a:pt x="553" y="1901"/>
                  </a:lnTo>
                  <a:cubicBezTo>
                    <a:pt x="553" y="2039"/>
                    <a:pt x="726" y="2178"/>
                    <a:pt x="864" y="2178"/>
                  </a:cubicBezTo>
                  <a:cubicBezTo>
                    <a:pt x="1141" y="2178"/>
                    <a:pt x="1141" y="2039"/>
                    <a:pt x="1141" y="1901"/>
                  </a:cubicBezTo>
                  <a:lnTo>
                    <a:pt x="1141" y="1452"/>
                  </a:lnTo>
                  <a:cubicBezTo>
                    <a:pt x="1418" y="1590"/>
                    <a:pt x="1729" y="1728"/>
                    <a:pt x="2005" y="1901"/>
                  </a:cubicBezTo>
                  <a:cubicBezTo>
                    <a:pt x="2045" y="1941"/>
                    <a:pt x="2084" y="1958"/>
                    <a:pt x="2124" y="1958"/>
                  </a:cubicBezTo>
                  <a:cubicBezTo>
                    <a:pt x="2225" y="1958"/>
                    <a:pt x="2331" y="1852"/>
                    <a:pt x="2454" y="1728"/>
                  </a:cubicBezTo>
                  <a:cubicBezTo>
                    <a:pt x="2454" y="1590"/>
                    <a:pt x="2454" y="1452"/>
                    <a:pt x="2282" y="1452"/>
                  </a:cubicBezTo>
                  <a:cubicBezTo>
                    <a:pt x="2143" y="1314"/>
                    <a:pt x="2005" y="1314"/>
                    <a:pt x="2005" y="1314"/>
                  </a:cubicBezTo>
                  <a:cubicBezTo>
                    <a:pt x="1590" y="1037"/>
                    <a:pt x="1141" y="726"/>
                    <a:pt x="726" y="311"/>
                  </a:cubicBezTo>
                  <a:lnTo>
                    <a:pt x="726" y="311"/>
                  </a:lnTo>
                  <a:lnTo>
                    <a:pt x="864" y="449"/>
                  </a:lnTo>
                  <a:cubicBezTo>
                    <a:pt x="726" y="311"/>
                    <a:pt x="553" y="173"/>
                    <a:pt x="553" y="173"/>
                  </a:cubicBezTo>
                  <a:lnTo>
                    <a:pt x="4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8"/>
            <p:cNvSpPr/>
            <p:nvPr/>
          </p:nvSpPr>
          <p:spPr>
            <a:xfrm>
              <a:off x="3194463" y="4094460"/>
              <a:ext cx="54634" cy="44092"/>
            </a:xfrm>
            <a:custGeom>
              <a:avLst/>
              <a:gdLst/>
              <a:ahLst/>
              <a:cxnLst/>
              <a:rect l="l" t="t" r="r" b="b"/>
              <a:pathLst>
                <a:path w="3042" h="2455" extrusionOk="0">
                  <a:moveTo>
                    <a:pt x="726" y="0"/>
                  </a:moveTo>
                  <a:cubicBezTo>
                    <a:pt x="588" y="0"/>
                    <a:pt x="449" y="0"/>
                    <a:pt x="449" y="139"/>
                  </a:cubicBezTo>
                  <a:cubicBezTo>
                    <a:pt x="138" y="139"/>
                    <a:pt x="138" y="415"/>
                    <a:pt x="0" y="553"/>
                  </a:cubicBezTo>
                  <a:cubicBezTo>
                    <a:pt x="0" y="726"/>
                    <a:pt x="138" y="1003"/>
                    <a:pt x="138" y="1279"/>
                  </a:cubicBezTo>
                  <a:cubicBezTo>
                    <a:pt x="311" y="1418"/>
                    <a:pt x="449" y="1418"/>
                    <a:pt x="588" y="1418"/>
                  </a:cubicBezTo>
                  <a:cubicBezTo>
                    <a:pt x="726" y="1279"/>
                    <a:pt x="726" y="1141"/>
                    <a:pt x="726" y="1003"/>
                  </a:cubicBezTo>
                  <a:lnTo>
                    <a:pt x="726" y="865"/>
                  </a:lnTo>
                  <a:lnTo>
                    <a:pt x="588" y="726"/>
                  </a:lnTo>
                  <a:lnTo>
                    <a:pt x="588" y="553"/>
                  </a:lnTo>
                  <a:lnTo>
                    <a:pt x="864" y="553"/>
                  </a:lnTo>
                  <a:cubicBezTo>
                    <a:pt x="1002" y="726"/>
                    <a:pt x="1175" y="726"/>
                    <a:pt x="1175" y="726"/>
                  </a:cubicBezTo>
                  <a:cubicBezTo>
                    <a:pt x="1314" y="726"/>
                    <a:pt x="1452" y="865"/>
                    <a:pt x="1452" y="865"/>
                  </a:cubicBezTo>
                  <a:cubicBezTo>
                    <a:pt x="1452" y="1003"/>
                    <a:pt x="1590" y="1003"/>
                    <a:pt x="1590" y="1141"/>
                  </a:cubicBezTo>
                  <a:lnTo>
                    <a:pt x="1728" y="1279"/>
                  </a:lnTo>
                  <a:lnTo>
                    <a:pt x="1728" y="1418"/>
                  </a:lnTo>
                  <a:cubicBezTo>
                    <a:pt x="1590" y="1590"/>
                    <a:pt x="1452" y="1867"/>
                    <a:pt x="1314" y="2005"/>
                  </a:cubicBezTo>
                  <a:lnTo>
                    <a:pt x="1314" y="2282"/>
                  </a:lnTo>
                  <a:cubicBezTo>
                    <a:pt x="1452" y="2455"/>
                    <a:pt x="1590" y="2455"/>
                    <a:pt x="1728" y="2455"/>
                  </a:cubicBezTo>
                  <a:cubicBezTo>
                    <a:pt x="1867" y="2143"/>
                    <a:pt x="2039" y="2005"/>
                    <a:pt x="2178" y="1867"/>
                  </a:cubicBezTo>
                  <a:cubicBezTo>
                    <a:pt x="2178" y="1729"/>
                    <a:pt x="2178" y="1729"/>
                    <a:pt x="2316" y="1729"/>
                  </a:cubicBezTo>
                  <a:lnTo>
                    <a:pt x="2178" y="1729"/>
                  </a:lnTo>
                  <a:cubicBezTo>
                    <a:pt x="2454" y="1590"/>
                    <a:pt x="2731" y="1279"/>
                    <a:pt x="2903" y="1003"/>
                  </a:cubicBezTo>
                  <a:cubicBezTo>
                    <a:pt x="3042" y="865"/>
                    <a:pt x="2903" y="726"/>
                    <a:pt x="2731" y="553"/>
                  </a:cubicBezTo>
                  <a:cubicBezTo>
                    <a:pt x="2592" y="553"/>
                    <a:pt x="2454" y="553"/>
                    <a:pt x="2454" y="726"/>
                  </a:cubicBezTo>
                  <a:cubicBezTo>
                    <a:pt x="2316" y="726"/>
                    <a:pt x="2316" y="865"/>
                    <a:pt x="2178" y="1003"/>
                  </a:cubicBezTo>
                  <a:cubicBezTo>
                    <a:pt x="2178" y="865"/>
                    <a:pt x="2039" y="726"/>
                    <a:pt x="2039" y="553"/>
                  </a:cubicBezTo>
                  <a:cubicBezTo>
                    <a:pt x="1728" y="415"/>
                    <a:pt x="1590" y="277"/>
                    <a:pt x="1452" y="139"/>
                  </a:cubicBezTo>
                  <a:cubicBezTo>
                    <a:pt x="1314" y="139"/>
                    <a:pt x="1002" y="0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8"/>
            <p:cNvSpPr/>
            <p:nvPr/>
          </p:nvSpPr>
          <p:spPr>
            <a:xfrm>
              <a:off x="3326685" y="4003815"/>
              <a:ext cx="49067" cy="40841"/>
            </a:xfrm>
            <a:custGeom>
              <a:avLst/>
              <a:gdLst/>
              <a:ahLst/>
              <a:cxnLst/>
              <a:rect l="l" t="t" r="r" b="b"/>
              <a:pathLst>
                <a:path w="2732" h="2274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416"/>
                    <a:pt x="0" y="416"/>
                    <a:pt x="0" y="589"/>
                  </a:cubicBezTo>
                  <a:cubicBezTo>
                    <a:pt x="0" y="727"/>
                    <a:pt x="139" y="865"/>
                    <a:pt x="139" y="1003"/>
                  </a:cubicBezTo>
                  <a:cubicBezTo>
                    <a:pt x="139" y="1142"/>
                    <a:pt x="277" y="1142"/>
                    <a:pt x="277" y="1142"/>
                  </a:cubicBezTo>
                  <a:cubicBezTo>
                    <a:pt x="346" y="1211"/>
                    <a:pt x="381" y="1245"/>
                    <a:pt x="415" y="1245"/>
                  </a:cubicBezTo>
                  <a:cubicBezTo>
                    <a:pt x="450" y="1245"/>
                    <a:pt x="484" y="1211"/>
                    <a:pt x="553" y="1142"/>
                  </a:cubicBezTo>
                  <a:lnTo>
                    <a:pt x="726" y="1003"/>
                  </a:lnTo>
                  <a:lnTo>
                    <a:pt x="726" y="865"/>
                  </a:lnTo>
                  <a:cubicBezTo>
                    <a:pt x="726" y="727"/>
                    <a:pt x="553" y="727"/>
                    <a:pt x="553" y="589"/>
                  </a:cubicBezTo>
                  <a:lnTo>
                    <a:pt x="726" y="589"/>
                  </a:lnTo>
                  <a:lnTo>
                    <a:pt x="865" y="727"/>
                  </a:lnTo>
                  <a:cubicBezTo>
                    <a:pt x="865" y="865"/>
                    <a:pt x="1003" y="865"/>
                    <a:pt x="1003" y="865"/>
                  </a:cubicBezTo>
                  <a:lnTo>
                    <a:pt x="1003" y="1003"/>
                  </a:lnTo>
                  <a:lnTo>
                    <a:pt x="1003" y="1142"/>
                  </a:lnTo>
                  <a:cubicBezTo>
                    <a:pt x="1003" y="1280"/>
                    <a:pt x="1003" y="1453"/>
                    <a:pt x="1141" y="1453"/>
                  </a:cubicBezTo>
                  <a:cubicBezTo>
                    <a:pt x="1279" y="1453"/>
                    <a:pt x="1418" y="1453"/>
                    <a:pt x="1590" y="1280"/>
                  </a:cubicBezTo>
                  <a:lnTo>
                    <a:pt x="1590" y="1142"/>
                  </a:lnTo>
                  <a:cubicBezTo>
                    <a:pt x="1590" y="1142"/>
                    <a:pt x="1590" y="1003"/>
                    <a:pt x="1729" y="1003"/>
                  </a:cubicBezTo>
                  <a:lnTo>
                    <a:pt x="1867" y="865"/>
                  </a:lnTo>
                  <a:lnTo>
                    <a:pt x="2005" y="865"/>
                  </a:lnTo>
                  <a:lnTo>
                    <a:pt x="2005" y="1003"/>
                  </a:lnTo>
                  <a:lnTo>
                    <a:pt x="2143" y="1003"/>
                  </a:lnTo>
                  <a:lnTo>
                    <a:pt x="2143" y="1142"/>
                  </a:lnTo>
                  <a:lnTo>
                    <a:pt x="2143" y="1280"/>
                  </a:lnTo>
                  <a:cubicBezTo>
                    <a:pt x="2005" y="1280"/>
                    <a:pt x="2005" y="1453"/>
                    <a:pt x="2005" y="1453"/>
                  </a:cubicBezTo>
                  <a:cubicBezTo>
                    <a:pt x="2005" y="1591"/>
                    <a:pt x="1867" y="1729"/>
                    <a:pt x="1867" y="1729"/>
                  </a:cubicBezTo>
                  <a:cubicBezTo>
                    <a:pt x="1729" y="1867"/>
                    <a:pt x="1729" y="2144"/>
                    <a:pt x="1867" y="2144"/>
                  </a:cubicBezTo>
                  <a:cubicBezTo>
                    <a:pt x="1936" y="2230"/>
                    <a:pt x="2005" y="2274"/>
                    <a:pt x="2074" y="2274"/>
                  </a:cubicBezTo>
                  <a:cubicBezTo>
                    <a:pt x="2143" y="2274"/>
                    <a:pt x="2213" y="2230"/>
                    <a:pt x="2282" y="2144"/>
                  </a:cubicBezTo>
                  <a:cubicBezTo>
                    <a:pt x="2455" y="1867"/>
                    <a:pt x="2731" y="1591"/>
                    <a:pt x="2731" y="1142"/>
                  </a:cubicBezTo>
                  <a:cubicBezTo>
                    <a:pt x="2731" y="1003"/>
                    <a:pt x="2731" y="865"/>
                    <a:pt x="2593" y="727"/>
                  </a:cubicBezTo>
                  <a:lnTo>
                    <a:pt x="2282" y="416"/>
                  </a:lnTo>
                  <a:cubicBezTo>
                    <a:pt x="2213" y="347"/>
                    <a:pt x="2109" y="312"/>
                    <a:pt x="1988" y="312"/>
                  </a:cubicBezTo>
                  <a:cubicBezTo>
                    <a:pt x="1867" y="312"/>
                    <a:pt x="1729" y="347"/>
                    <a:pt x="1590" y="416"/>
                  </a:cubicBezTo>
                  <a:lnTo>
                    <a:pt x="1279" y="416"/>
                  </a:lnTo>
                  <a:cubicBezTo>
                    <a:pt x="1279" y="277"/>
                    <a:pt x="1141" y="139"/>
                    <a:pt x="1141" y="139"/>
                  </a:cubicBezTo>
                  <a:cubicBezTo>
                    <a:pt x="1003" y="1"/>
                    <a:pt x="865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8"/>
            <p:cNvSpPr/>
            <p:nvPr/>
          </p:nvSpPr>
          <p:spPr>
            <a:xfrm>
              <a:off x="3191967" y="4267666"/>
              <a:ext cx="54652" cy="33531"/>
            </a:xfrm>
            <a:custGeom>
              <a:avLst/>
              <a:gdLst/>
              <a:ahLst/>
              <a:cxnLst/>
              <a:rect l="l" t="t" r="r" b="b"/>
              <a:pathLst>
                <a:path w="3043" h="1867" extrusionOk="0">
                  <a:moveTo>
                    <a:pt x="1453" y="0"/>
                  </a:moveTo>
                  <a:lnTo>
                    <a:pt x="1314" y="138"/>
                  </a:lnTo>
                  <a:cubicBezTo>
                    <a:pt x="1141" y="277"/>
                    <a:pt x="1141" y="415"/>
                    <a:pt x="1314" y="588"/>
                  </a:cubicBezTo>
                  <a:cubicBezTo>
                    <a:pt x="1314" y="726"/>
                    <a:pt x="1453" y="726"/>
                    <a:pt x="1591" y="864"/>
                  </a:cubicBezTo>
                  <a:cubicBezTo>
                    <a:pt x="1591" y="1002"/>
                    <a:pt x="1453" y="1002"/>
                    <a:pt x="1453" y="1141"/>
                  </a:cubicBezTo>
                  <a:cubicBezTo>
                    <a:pt x="1453" y="1141"/>
                    <a:pt x="1453" y="1279"/>
                    <a:pt x="1314" y="1279"/>
                  </a:cubicBezTo>
                  <a:cubicBezTo>
                    <a:pt x="1141" y="1279"/>
                    <a:pt x="1141" y="1279"/>
                    <a:pt x="1141" y="1141"/>
                  </a:cubicBezTo>
                  <a:cubicBezTo>
                    <a:pt x="865" y="1002"/>
                    <a:pt x="727" y="588"/>
                    <a:pt x="450" y="277"/>
                  </a:cubicBezTo>
                  <a:lnTo>
                    <a:pt x="277" y="138"/>
                  </a:lnTo>
                  <a:cubicBezTo>
                    <a:pt x="139" y="138"/>
                    <a:pt x="139" y="277"/>
                    <a:pt x="1" y="277"/>
                  </a:cubicBezTo>
                  <a:lnTo>
                    <a:pt x="1" y="415"/>
                  </a:lnTo>
                  <a:lnTo>
                    <a:pt x="1" y="726"/>
                  </a:lnTo>
                  <a:cubicBezTo>
                    <a:pt x="139" y="864"/>
                    <a:pt x="277" y="1141"/>
                    <a:pt x="450" y="1279"/>
                  </a:cubicBezTo>
                  <a:cubicBezTo>
                    <a:pt x="588" y="1590"/>
                    <a:pt x="865" y="1728"/>
                    <a:pt x="1003" y="1867"/>
                  </a:cubicBezTo>
                  <a:cubicBezTo>
                    <a:pt x="1141" y="1867"/>
                    <a:pt x="1453" y="1867"/>
                    <a:pt x="1591" y="1728"/>
                  </a:cubicBezTo>
                  <a:cubicBezTo>
                    <a:pt x="1867" y="1728"/>
                    <a:pt x="1867" y="1452"/>
                    <a:pt x="2006" y="1279"/>
                  </a:cubicBezTo>
                  <a:lnTo>
                    <a:pt x="2455" y="1728"/>
                  </a:lnTo>
                  <a:cubicBezTo>
                    <a:pt x="2495" y="1769"/>
                    <a:pt x="2548" y="1786"/>
                    <a:pt x="2602" y="1786"/>
                  </a:cubicBezTo>
                  <a:cubicBezTo>
                    <a:pt x="2731" y="1786"/>
                    <a:pt x="2870" y="1688"/>
                    <a:pt x="2870" y="1590"/>
                  </a:cubicBezTo>
                  <a:cubicBezTo>
                    <a:pt x="3042" y="1590"/>
                    <a:pt x="3042" y="1279"/>
                    <a:pt x="2870" y="1279"/>
                  </a:cubicBezTo>
                  <a:cubicBezTo>
                    <a:pt x="2593" y="1141"/>
                    <a:pt x="2455" y="864"/>
                    <a:pt x="2178" y="726"/>
                  </a:cubicBezTo>
                  <a:cubicBezTo>
                    <a:pt x="2006" y="588"/>
                    <a:pt x="1867" y="277"/>
                    <a:pt x="1729" y="138"/>
                  </a:cubicBezTo>
                  <a:cubicBezTo>
                    <a:pt x="1591" y="138"/>
                    <a:pt x="1591" y="0"/>
                    <a:pt x="14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8"/>
            <p:cNvSpPr/>
            <p:nvPr/>
          </p:nvSpPr>
          <p:spPr>
            <a:xfrm>
              <a:off x="3313646" y="4177022"/>
              <a:ext cx="46570" cy="39135"/>
            </a:xfrm>
            <a:custGeom>
              <a:avLst/>
              <a:gdLst/>
              <a:ahLst/>
              <a:cxnLst/>
              <a:rect l="l" t="t" r="r" b="b"/>
              <a:pathLst>
                <a:path w="2593" h="2179" extrusionOk="0">
                  <a:moveTo>
                    <a:pt x="865" y="1"/>
                  </a:moveTo>
                  <a:cubicBezTo>
                    <a:pt x="726" y="1"/>
                    <a:pt x="726" y="1"/>
                    <a:pt x="588" y="139"/>
                  </a:cubicBezTo>
                  <a:cubicBezTo>
                    <a:pt x="415" y="450"/>
                    <a:pt x="277" y="726"/>
                    <a:pt x="1" y="1003"/>
                  </a:cubicBezTo>
                  <a:lnTo>
                    <a:pt x="1" y="1314"/>
                  </a:lnTo>
                  <a:cubicBezTo>
                    <a:pt x="139" y="1314"/>
                    <a:pt x="139" y="1314"/>
                    <a:pt x="139" y="1452"/>
                  </a:cubicBezTo>
                  <a:cubicBezTo>
                    <a:pt x="277" y="1591"/>
                    <a:pt x="415" y="1729"/>
                    <a:pt x="588" y="1729"/>
                  </a:cubicBezTo>
                  <a:cubicBezTo>
                    <a:pt x="726" y="1867"/>
                    <a:pt x="726" y="1867"/>
                    <a:pt x="865" y="1867"/>
                  </a:cubicBezTo>
                  <a:cubicBezTo>
                    <a:pt x="1003" y="1867"/>
                    <a:pt x="1003" y="1729"/>
                    <a:pt x="1003" y="1591"/>
                  </a:cubicBezTo>
                  <a:lnTo>
                    <a:pt x="1141" y="1591"/>
                  </a:lnTo>
                  <a:cubicBezTo>
                    <a:pt x="1141" y="1591"/>
                    <a:pt x="1141" y="1452"/>
                    <a:pt x="1279" y="1452"/>
                  </a:cubicBezTo>
                  <a:lnTo>
                    <a:pt x="1279" y="1314"/>
                  </a:lnTo>
                  <a:lnTo>
                    <a:pt x="1452" y="1314"/>
                  </a:lnTo>
                  <a:lnTo>
                    <a:pt x="1591" y="1141"/>
                  </a:lnTo>
                  <a:lnTo>
                    <a:pt x="1729" y="1141"/>
                  </a:lnTo>
                  <a:cubicBezTo>
                    <a:pt x="1729" y="1314"/>
                    <a:pt x="1867" y="1314"/>
                    <a:pt x="1867" y="1314"/>
                  </a:cubicBezTo>
                  <a:lnTo>
                    <a:pt x="2005" y="1452"/>
                  </a:lnTo>
                  <a:lnTo>
                    <a:pt x="1867" y="1452"/>
                  </a:lnTo>
                  <a:lnTo>
                    <a:pt x="1867" y="1591"/>
                  </a:lnTo>
                  <a:cubicBezTo>
                    <a:pt x="1729" y="1729"/>
                    <a:pt x="1729" y="1729"/>
                    <a:pt x="1729" y="1867"/>
                  </a:cubicBezTo>
                  <a:lnTo>
                    <a:pt x="1729" y="2005"/>
                  </a:lnTo>
                  <a:cubicBezTo>
                    <a:pt x="1867" y="2178"/>
                    <a:pt x="1867" y="2178"/>
                    <a:pt x="2005" y="2178"/>
                  </a:cubicBezTo>
                  <a:lnTo>
                    <a:pt x="2144" y="2178"/>
                  </a:lnTo>
                  <a:cubicBezTo>
                    <a:pt x="2316" y="2005"/>
                    <a:pt x="2316" y="2005"/>
                    <a:pt x="2316" y="1867"/>
                  </a:cubicBezTo>
                  <a:cubicBezTo>
                    <a:pt x="2455" y="1867"/>
                    <a:pt x="2455" y="1729"/>
                    <a:pt x="2455" y="1729"/>
                  </a:cubicBezTo>
                  <a:cubicBezTo>
                    <a:pt x="2593" y="1591"/>
                    <a:pt x="2593" y="1452"/>
                    <a:pt x="2593" y="1314"/>
                  </a:cubicBezTo>
                  <a:cubicBezTo>
                    <a:pt x="2455" y="1141"/>
                    <a:pt x="2455" y="1003"/>
                    <a:pt x="2316" y="1003"/>
                  </a:cubicBezTo>
                  <a:cubicBezTo>
                    <a:pt x="2316" y="865"/>
                    <a:pt x="2144" y="726"/>
                    <a:pt x="2005" y="726"/>
                  </a:cubicBezTo>
                  <a:cubicBezTo>
                    <a:pt x="1867" y="588"/>
                    <a:pt x="1729" y="588"/>
                    <a:pt x="1729" y="588"/>
                  </a:cubicBezTo>
                  <a:lnTo>
                    <a:pt x="1591" y="588"/>
                  </a:lnTo>
                  <a:cubicBezTo>
                    <a:pt x="1452" y="588"/>
                    <a:pt x="1279" y="726"/>
                    <a:pt x="1279" y="726"/>
                  </a:cubicBezTo>
                  <a:cubicBezTo>
                    <a:pt x="1003" y="726"/>
                    <a:pt x="1003" y="865"/>
                    <a:pt x="865" y="1003"/>
                  </a:cubicBezTo>
                  <a:cubicBezTo>
                    <a:pt x="836" y="1003"/>
                    <a:pt x="813" y="1003"/>
                    <a:pt x="795" y="1004"/>
                  </a:cubicBezTo>
                  <a:lnTo>
                    <a:pt x="795" y="1004"/>
                  </a:lnTo>
                  <a:cubicBezTo>
                    <a:pt x="911" y="777"/>
                    <a:pt x="1026" y="565"/>
                    <a:pt x="1141" y="450"/>
                  </a:cubicBezTo>
                  <a:cubicBezTo>
                    <a:pt x="1141" y="277"/>
                    <a:pt x="1141" y="139"/>
                    <a:pt x="1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8"/>
            <p:cNvSpPr/>
            <p:nvPr/>
          </p:nvSpPr>
          <p:spPr>
            <a:xfrm>
              <a:off x="3450842" y="4083899"/>
              <a:ext cx="40985" cy="44092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1729" y="1314"/>
                  </a:moveTo>
                  <a:lnTo>
                    <a:pt x="1729" y="1453"/>
                  </a:lnTo>
                  <a:lnTo>
                    <a:pt x="1729" y="1591"/>
                  </a:lnTo>
                  <a:lnTo>
                    <a:pt x="1590" y="1591"/>
                  </a:lnTo>
                  <a:lnTo>
                    <a:pt x="1590" y="1729"/>
                  </a:lnTo>
                  <a:lnTo>
                    <a:pt x="1279" y="1729"/>
                  </a:lnTo>
                  <a:lnTo>
                    <a:pt x="1279" y="1591"/>
                  </a:lnTo>
                  <a:cubicBezTo>
                    <a:pt x="1418" y="1591"/>
                    <a:pt x="1418" y="1453"/>
                    <a:pt x="1418" y="1453"/>
                  </a:cubicBezTo>
                  <a:lnTo>
                    <a:pt x="1418" y="1314"/>
                  </a:lnTo>
                  <a:close/>
                  <a:moveTo>
                    <a:pt x="277" y="1"/>
                  </a:moveTo>
                  <a:lnTo>
                    <a:pt x="0" y="277"/>
                  </a:lnTo>
                  <a:lnTo>
                    <a:pt x="0" y="1141"/>
                  </a:lnTo>
                  <a:cubicBezTo>
                    <a:pt x="139" y="1453"/>
                    <a:pt x="277" y="1729"/>
                    <a:pt x="415" y="2006"/>
                  </a:cubicBezTo>
                  <a:cubicBezTo>
                    <a:pt x="726" y="2317"/>
                    <a:pt x="1003" y="2455"/>
                    <a:pt x="1279" y="2455"/>
                  </a:cubicBezTo>
                  <a:cubicBezTo>
                    <a:pt x="1418" y="2317"/>
                    <a:pt x="1590" y="2317"/>
                    <a:pt x="1729" y="2317"/>
                  </a:cubicBezTo>
                  <a:cubicBezTo>
                    <a:pt x="1867" y="2178"/>
                    <a:pt x="2005" y="2006"/>
                    <a:pt x="2143" y="1867"/>
                  </a:cubicBezTo>
                  <a:cubicBezTo>
                    <a:pt x="2143" y="1867"/>
                    <a:pt x="2282" y="1729"/>
                    <a:pt x="2282" y="1591"/>
                  </a:cubicBezTo>
                  <a:lnTo>
                    <a:pt x="2282" y="1314"/>
                  </a:lnTo>
                  <a:cubicBezTo>
                    <a:pt x="2282" y="1141"/>
                    <a:pt x="2143" y="1003"/>
                    <a:pt x="2143" y="1003"/>
                  </a:cubicBezTo>
                  <a:lnTo>
                    <a:pt x="1867" y="727"/>
                  </a:lnTo>
                  <a:lnTo>
                    <a:pt x="1279" y="727"/>
                  </a:lnTo>
                  <a:cubicBezTo>
                    <a:pt x="1279" y="727"/>
                    <a:pt x="1279" y="865"/>
                    <a:pt x="1141" y="865"/>
                  </a:cubicBezTo>
                  <a:lnTo>
                    <a:pt x="1003" y="1003"/>
                  </a:lnTo>
                  <a:lnTo>
                    <a:pt x="1003" y="1141"/>
                  </a:lnTo>
                  <a:cubicBezTo>
                    <a:pt x="865" y="1314"/>
                    <a:pt x="865" y="1453"/>
                    <a:pt x="865" y="1453"/>
                  </a:cubicBezTo>
                  <a:lnTo>
                    <a:pt x="726" y="1453"/>
                  </a:lnTo>
                  <a:cubicBezTo>
                    <a:pt x="726" y="1314"/>
                    <a:pt x="553" y="1141"/>
                    <a:pt x="553" y="1141"/>
                  </a:cubicBezTo>
                  <a:lnTo>
                    <a:pt x="553" y="865"/>
                  </a:lnTo>
                  <a:lnTo>
                    <a:pt x="553" y="588"/>
                  </a:lnTo>
                  <a:lnTo>
                    <a:pt x="553" y="450"/>
                  </a:lnTo>
                  <a:cubicBezTo>
                    <a:pt x="726" y="277"/>
                    <a:pt x="553" y="139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8"/>
            <p:cNvSpPr/>
            <p:nvPr/>
          </p:nvSpPr>
          <p:spPr>
            <a:xfrm>
              <a:off x="3313646" y="4347731"/>
              <a:ext cx="49067" cy="35417"/>
            </a:xfrm>
            <a:custGeom>
              <a:avLst/>
              <a:gdLst/>
              <a:ahLst/>
              <a:cxnLst/>
              <a:rect l="l" t="t" r="r" b="b"/>
              <a:pathLst>
                <a:path w="2732" h="1972" extrusionOk="0">
                  <a:moveTo>
                    <a:pt x="865" y="1"/>
                  </a:moveTo>
                  <a:cubicBezTo>
                    <a:pt x="865" y="139"/>
                    <a:pt x="726" y="139"/>
                    <a:pt x="726" y="139"/>
                  </a:cubicBezTo>
                  <a:lnTo>
                    <a:pt x="588" y="277"/>
                  </a:lnTo>
                  <a:cubicBezTo>
                    <a:pt x="415" y="277"/>
                    <a:pt x="415" y="450"/>
                    <a:pt x="415" y="450"/>
                  </a:cubicBezTo>
                  <a:cubicBezTo>
                    <a:pt x="277" y="589"/>
                    <a:pt x="139" y="727"/>
                    <a:pt x="139" y="727"/>
                  </a:cubicBezTo>
                  <a:cubicBezTo>
                    <a:pt x="1" y="865"/>
                    <a:pt x="1" y="1142"/>
                    <a:pt x="139" y="1142"/>
                  </a:cubicBezTo>
                  <a:cubicBezTo>
                    <a:pt x="208" y="1228"/>
                    <a:pt x="320" y="1271"/>
                    <a:pt x="415" y="1271"/>
                  </a:cubicBezTo>
                  <a:cubicBezTo>
                    <a:pt x="510" y="1271"/>
                    <a:pt x="588" y="1228"/>
                    <a:pt x="588" y="1142"/>
                  </a:cubicBezTo>
                  <a:cubicBezTo>
                    <a:pt x="726" y="1003"/>
                    <a:pt x="726" y="865"/>
                    <a:pt x="865" y="727"/>
                  </a:cubicBezTo>
                  <a:cubicBezTo>
                    <a:pt x="865" y="727"/>
                    <a:pt x="1003" y="727"/>
                    <a:pt x="1003" y="589"/>
                  </a:cubicBezTo>
                  <a:lnTo>
                    <a:pt x="1279" y="589"/>
                  </a:lnTo>
                  <a:cubicBezTo>
                    <a:pt x="1279" y="589"/>
                    <a:pt x="1279" y="727"/>
                    <a:pt x="1452" y="727"/>
                  </a:cubicBezTo>
                  <a:cubicBezTo>
                    <a:pt x="1591" y="865"/>
                    <a:pt x="1591" y="1003"/>
                    <a:pt x="1729" y="1142"/>
                  </a:cubicBezTo>
                  <a:cubicBezTo>
                    <a:pt x="1867" y="1453"/>
                    <a:pt x="2005" y="1591"/>
                    <a:pt x="2144" y="1867"/>
                  </a:cubicBezTo>
                  <a:cubicBezTo>
                    <a:pt x="2230" y="1937"/>
                    <a:pt x="2308" y="1971"/>
                    <a:pt x="2381" y="1971"/>
                  </a:cubicBezTo>
                  <a:cubicBezTo>
                    <a:pt x="2455" y="1971"/>
                    <a:pt x="2524" y="1937"/>
                    <a:pt x="2593" y="1867"/>
                  </a:cubicBezTo>
                  <a:cubicBezTo>
                    <a:pt x="2731" y="1867"/>
                    <a:pt x="2731" y="1729"/>
                    <a:pt x="2731" y="1729"/>
                  </a:cubicBezTo>
                  <a:lnTo>
                    <a:pt x="2731" y="1453"/>
                  </a:lnTo>
                  <a:cubicBezTo>
                    <a:pt x="2455" y="1142"/>
                    <a:pt x="2316" y="865"/>
                    <a:pt x="2144" y="727"/>
                  </a:cubicBezTo>
                  <a:cubicBezTo>
                    <a:pt x="2005" y="450"/>
                    <a:pt x="1729" y="139"/>
                    <a:pt x="1591" y="139"/>
                  </a:cubicBezTo>
                  <a:cubicBezTo>
                    <a:pt x="1452" y="1"/>
                    <a:pt x="1279" y="1"/>
                    <a:pt x="1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8"/>
            <p:cNvSpPr/>
            <p:nvPr/>
          </p:nvSpPr>
          <p:spPr>
            <a:xfrm>
              <a:off x="3440282" y="4254627"/>
              <a:ext cx="54652" cy="48169"/>
            </a:xfrm>
            <a:custGeom>
              <a:avLst/>
              <a:gdLst/>
              <a:ahLst/>
              <a:cxnLst/>
              <a:rect l="l" t="t" r="r" b="b"/>
              <a:pathLst>
                <a:path w="3043" h="2682" extrusionOk="0">
                  <a:moveTo>
                    <a:pt x="1141" y="588"/>
                  </a:moveTo>
                  <a:lnTo>
                    <a:pt x="1141" y="726"/>
                  </a:lnTo>
                  <a:lnTo>
                    <a:pt x="1314" y="726"/>
                  </a:lnTo>
                  <a:lnTo>
                    <a:pt x="1314" y="864"/>
                  </a:lnTo>
                  <a:lnTo>
                    <a:pt x="1314" y="1003"/>
                  </a:lnTo>
                  <a:cubicBezTo>
                    <a:pt x="1314" y="1141"/>
                    <a:pt x="1141" y="1141"/>
                    <a:pt x="1141" y="1141"/>
                  </a:cubicBezTo>
                  <a:lnTo>
                    <a:pt x="1003" y="1314"/>
                  </a:lnTo>
                  <a:lnTo>
                    <a:pt x="727" y="1314"/>
                  </a:lnTo>
                  <a:lnTo>
                    <a:pt x="727" y="1141"/>
                  </a:lnTo>
                  <a:lnTo>
                    <a:pt x="588" y="1141"/>
                  </a:lnTo>
                  <a:lnTo>
                    <a:pt x="588" y="1003"/>
                  </a:lnTo>
                  <a:cubicBezTo>
                    <a:pt x="588" y="864"/>
                    <a:pt x="588" y="864"/>
                    <a:pt x="727" y="864"/>
                  </a:cubicBezTo>
                  <a:lnTo>
                    <a:pt x="727" y="726"/>
                  </a:lnTo>
                  <a:cubicBezTo>
                    <a:pt x="727" y="726"/>
                    <a:pt x="865" y="726"/>
                    <a:pt x="865" y="588"/>
                  </a:cubicBezTo>
                  <a:close/>
                  <a:moveTo>
                    <a:pt x="2178" y="1314"/>
                  </a:moveTo>
                  <a:lnTo>
                    <a:pt x="2317" y="1452"/>
                  </a:lnTo>
                  <a:lnTo>
                    <a:pt x="2317" y="1590"/>
                  </a:lnTo>
                  <a:lnTo>
                    <a:pt x="2317" y="1728"/>
                  </a:lnTo>
                  <a:lnTo>
                    <a:pt x="2317" y="1867"/>
                  </a:lnTo>
                  <a:lnTo>
                    <a:pt x="2178" y="1867"/>
                  </a:lnTo>
                  <a:cubicBezTo>
                    <a:pt x="2178" y="2005"/>
                    <a:pt x="2006" y="2005"/>
                    <a:pt x="2006" y="2005"/>
                  </a:cubicBezTo>
                  <a:cubicBezTo>
                    <a:pt x="2006" y="2005"/>
                    <a:pt x="2006" y="2178"/>
                    <a:pt x="1867" y="2178"/>
                  </a:cubicBezTo>
                  <a:cubicBezTo>
                    <a:pt x="1729" y="2178"/>
                    <a:pt x="1729" y="2178"/>
                    <a:pt x="1729" y="2005"/>
                  </a:cubicBezTo>
                  <a:lnTo>
                    <a:pt x="1729" y="1867"/>
                  </a:lnTo>
                  <a:cubicBezTo>
                    <a:pt x="1729" y="1728"/>
                    <a:pt x="1729" y="1728"/>
                    <a:pt x="1867" y="1590"/>
                  </a:cubicBezTo>
                  <a:lnTo>
                    <a:pt x="1867" y="1452"/>
                  </a:lnTo>
                  <a:lnTo>
                    <a:pt x="2006" y="1452"/>
                  </a:lnTo>
                  <a:lnTo>
                    <a:pt x="2006" y="1314"/>
                  </a:lnTo>
                  <a:close/>
                  <a:moveTo>
                    <a:pt x="865" y="0"/>
                  </a:moveTo>
                  <a:lnTo>
                    <a:pt x="865" y="138"/>
                  </a:lnTo>
                  <a:lnTo>
                    <a:pt x="588" y="138"/>
                  </a:lnTo>
                  <a:cubicBezTo>
                    <a:pt x="139" y="450"/>
                    <a:pt x="1" y="864"/>
                    <a:pt x="1" y="1314"/>
                  </a:cubicBezTo>
                  <a:cubicBezTo>
                    <a:pt x="139" y="1452"/>
                    <a:pt x="139" y="1590"/>
                    <a:pt x="277" y="1728"/>
                  </a:cubicBezTo>
                  <a:cubicBezTo>
                    <a:pt x="450" y="1728"/>
                    <a:pt x="450" y="1867"/>
                    <a:pt x="588" y="1867"/>
                  </a:cubicBezTo>
                  <a:lnTo>
                    <a:pt x="1141" y="1867"/>
                  </a:lnTo>
                  <a:lnTo>
                    <a:pt x="1141" y="2005"/>
                  </a:lnTo>
                  <a:cubicBezTo>
                    <a:pt x="1141" y="2178"/>
                    <a:pt x="1141" y="2316"/>
                    <a:pt x="1314" y="2454"/>
                  </a:cubicBezTo>
                  <a:cubicBezTo>
                    <a:pt x="1314" y="2454"/>
                    <a:pt x="1453" y="2593"/>
                    <a:pt x="1591" y="2593"/>
                  </a:cubicBezTo>
                  <a:cubicBezTo>
                    <a:pt x="1684" y="2654"/>
                    <a:pt x="1785" y="2682"/>
                    <a:pt x="1888" y="2682"/>
                  </a:cubicBezTo>
                  <a:cubicBezTo>
                    <a:pt x="2246" y="2682"/>
                    <a:pt x="2624" y="2354"/>
                    <a:pt x="2731" y="2005"/>
                  </a:cubicBezTo>
                  <a:cubicBezTo>
                    <a:pt x="3043" y="1728"/>
                    <a:pt x="2870" y="1314"/>
                    <a:pt x="2731" y="1003"/>
                  </a:cubicBezTo>
                  <a:cubicBezTo>
                    <a:pt x="2593" y="864"/>
                    <a:pt x="2317" y="726"/>
                    <a:pt x="2178" y="726"/>
                  </a:cubicBezTo>
                  <a:cubicBezTo>
                    <a:pt x="2006" y="726"/>
                    <a:pt x="2006" y="726"/>
                    <a:pt x="1867" y="864"/>
                  </a:cubicBezTo>
                  <a:lnTo>
                    <a:pt x="1867" y="726"/>
                  </a:lnTo>
                  <a:cubicBezTo>
                    <a:pt x="1867" y="588"/>
                    <a:pt x="1729" y="588"/>
                    <a:pt x="1729" y="450"/>
                  </a:cubicBezTo>
                  <a:cubicBezTo>
                    <a:pt x="1591" y="277"/>
                    <a:pt x="1453" y="138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8"/>
            <p:cNvSpPr/>
            <p:nvPr/>
          </p:nvSpPr>
          <p:spPr>
            <a:xfrm>
              <a:off x="3569414" y="4166461"/>
              <a:ext cx="54652" cy="34178"/>
            </a:xfrm>
            <a:custGeom>
              <a:avLst/>
              <a:gdLst/>
              <a:ahLst/>
              <a:cxnLst/>
              <a:rect l="l" t="t" r="r" b="b"/>
              <a:pathLst>
                <a:path w="3043" h="1903" extrusionOk="0">
                  <a:moveTo>
                    <a:pt x="1037" y="589"/>
                  </a:moveTo>
                  <a:lnTo>
                    <a:pt x="1176" y="727"/>
                  </a:lnTo>
                  <a:lnTo>
                    <a:pt x="1176" y="865"/>
                  </a:lnTo>
                  <a:lnTo>
                    <a:pt x="1176" y="1038"/>
                  </a:lnTo>
                  <a:lnTo>
                    <a:pt x="1176" y="1176"/>
                  </a:lnTo>
                  <a:lnTo>
                    <a:pt x="1037" y="1176"/>
                  </a:lnTo>
                  <a:lnTo>
                    <a:pt x="1037" y="1314"/>
                  </a:lnTo>
                  <a:lnTo>
                    <a:pt x="864" y="1314"/>
                  </a:lnTo>
                  <a:lnTo>
                    <a:pt x="726" y="1176"/>
                  </a:lnTo>
                  <a:lnTo>
                    <a:pt x="588" y="1176"/>
                  </a:lnTo>
                  <a:lnTo>
                    <a:pt x="588" y="1038"/>
                  </a:lnTo>
                  <a:cubicBezTo>
                    <a:pt x="588" y="865"/>
                    <a:pt x="726" y="865"/>
                    <a:pt x="726" y="865"/>
                  </a:cubicBezTo>
                  <a:lnTo>
                    <a:pt x="726" y="727"/>
                  </a:lnTo>
                  <a:cubicBezTo>
                    <a:pt x="726" y="727"/>
                    <a:pt x="864" y="727"/>
                    <a:pt x="864" y="589"/>
                  </a:cubicBezTo>
                  <a:close/>
                  <a:moveTo>
                    <a:pt x="1037" y="1"/>
                  </a:moveTo>
                  <a:cubicBezTo>
                    <a:pt x="726" y="1"/>
                    <a:pt x="588" y="174"/>
                    <a:pt x="450" y="312"/>
                  </a:cubicBezTo>
                  <a:lnTo>
                    <a:pt x="0" y="727"/>
                  </a:lnTo>
                  <a:lnTo>
                    <a:pt x="0" y="1038"/>
                  </a:lnTo>
                  <a:cubicBezTo>
                    <a:pt x="0" y="1176"/>
                    <a:pt x="0" y="1314"/>
                    <a:pt x="173" y="1314"/>
                  </a:cubicBezTo>
                  <a:cubicBezTo>
                    <a:pt x="173" y="1453"/>
                    <a:pt x="173" y="1453"/>
                    <a:pt x="311" y="1591"/>
                  </a:cubicBezTo>
                  <a:cubicBezTo>
                    <a:pt x="311" y="1591"/>
                    <a:pt x="450" y="1729"/>
                    <a:pt x="588" y="1729"/>
                  </a:cubicBezTo>
                  <a:cubicBezTo>
                    <a:pt x="726" y="1902"/>
                    <a:pt x="726" y="1902"/>
                    <a:pt x="864" y="1902"/>
                  </a:cubicBezTo>
                  <a:cubicBezTo>
                    <a:pt x="1037" y="1902"/>
                    <a:pt x="1176" y="1902"/>
                    <a:pt x="1176" y="1729"/>
                  </a:cubicBezTo>
                  <a:cubicBezTo>
                    <a:pt x="1314" y="1729"/>
                    <a:pt x="1452" y="1729"/>
                    <a:pt x="1452" y="1591"/>
                  </a:cubicBezTo>
                  <a:cubicBezTo>
                    <a:pt x="1590" y="1591"/>
                    <a:pt x="1590" y="1453"/>
                    <a:pt x="1590" y="1314"/>
                  </a:cubicBezTo>
                  <a:cubicBezTo>
                    <a:pt x="1729" y="1314"/>
                    <a:pt x="1729" y="1176"/>
                    <a:pt x="1729" y="1038"/>
                  </a:cubicBezTo>
                  <a:lnTo>
                    <a:pt x="1729" y="865"/>
                  </a:lnTo>
                  <a:cubicBezTo>
                    <a:pt x="2040" y="1038"/>
                    <a:pt x="2178" y="1176"/>
                    <a:pt x="2454" y="1314"/>
                  </a:cubicBezTo>
                  <a:cubicBezTo>
                    <a:pt x="2524" y="1384"/>
                    <a:pt x="2601" y="1418"/>
                    <a:pt x="2679" y="1418"/>
                  </a:cubicBezTo>
                  <a:cubicBezTo>
                    <a:pt x="2757" y="1418"/>
                    <a:pt x="2835" y="1384"/>
                    <a:pt x="2904" y="1314"/>
                  </a:cubicBezTo>
                  <a:cubicBezTo>
                    <a:pt x="3042" y="1176"/>
                    <a:pt x="2904" y="865"/>
                    <a:pt x="2766" y="865"/>
                  </a:cubicBezTo>
                  <a:cubicBezTo>
                    <a:pt x="2316" y="589"/>
                    <a:pt x="1901" y="174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8"/>
            <p:cNvSpPr/>
            <p:nvPr/>
          </p:nvSpPr>
          <p:spPr>
            <a:xfrm>
              <a:off x="2951734" y="4112455"/>
              <a:ext cx="27946" cy="33549"/>
            </a:xfrm>
            <a:custGeom>
              <a:avLst/>
              <a:gdLst/>
              <a:ahLst/>
              <a:cxnLst/>
              <a:rect l="l" t="t" r="r" b="b"/>
              <a:pathLst>
                <a:path w="1556" h="1868" extrusionOk="0">
                  <a:moveTo>
                    <a:pt x="691" y="588"/>
                  </a:moveTo>
                  <a:lnTo>
                    <a:pt x="691" y="727"/>
                  </a:lnTo>
                  <a:lnTo>
                    <a:pt x="864" y="727"/>
                  </a:lnTo>
                  <a:lnTo>
                    <a:pt x="864" y="865"/>
                  </a:lnTo>
                  <a:cubicBezTo>
                    <a:pt x="1002" y="865"/>
                    <a:pt x="1002" y="1003"/>
                    <a:pt x="1002" y="1003"/>
                  </a:cubicBezTo>
                  <a:lnTo>
                    <a:pt x="1002" y="1141"/>
                  </a:lnTo>
                  <a:lnTo>
                    <a:pt x="864" y="1141"/>
                  </a:lnTo>
                  <a:lnTo>
                    <a:pt x="864" y="1280"/>
                  </a:lnTo>
                  <a:lnTo>
                    <a:pt x="691" y="1280"/>
                  </a:lnTo>
                  <a:cubicBezTo>
                    <a:pt x="691" y="1280"/>
                    <a:pt x="553" y="1280"/>
                    <a:pt x="553" y="1141"/>
                  </a:cubicBezTo>
                  <a:lnTo>
                    <a:pt x="553" y="1003"/>
                  </a:lnTo>
                  <a:lnTo>
                    <a:pt x="553" y="865"/>
                  </a:lnTo>
                  <a:lnTo>
                    <a:pt x="553" y="727"/>
                  </a:lnTo>
                  <a:lnTo>
                    <a:pt x="691" y="588"/>
                  </a:lnTo>
                  <a:close/>
                  <a:moveTo>
                    <a:pt x="553" y="1"/>
                  </a:moveTo>
                  <a:cubicBezTo>
                    <a:pt x="415" y="1"/>
                    <a:pt x="415" y="1"/>
                    <a:pt x="277" y="139"/>
                  </a:cubicBezTo>
                  <a:cubicBezTo>
                    <a:pt x="277" y="139"/>
                    <a:pt x="277" y="277"/>
                    <a:pt x="138" y="277"/>
                  </a:cubicBezTo>
                  <a:cubicBezTo>
                    <a:pt x="138" y="416"/>
                    <a:pt x="0" y="416"/>
                    <a:pt x="0" y="588"/>
                  </a:cubicBezTo>
                  <a:lnTo>
                    <a:pt x="0" y="1141"/>
                  </a:lnTo>
                  <a:cubicBezTo>
                    <a:pt x="0" y="1280"/>
                    <a:pt x="138" y="1453"/>
                    <a:pt x="277" y="1591"/>
                  </a:cubicBezTo>
                  <a:cubicBezTo>
                    <a:pt x="415" y="1729"/>
                    <a:pt x="553" y="1867"/>
                    <a:pt x="691" y="1867"/>
                  </a:cubicBezTo>
                  <a:cubicBezTo>
                    <a:pt x="1002" y="1867"/>
                    <a:pt x="1141" y="1729"/>
                    <a:pt x="1279" y="1591"/>
                  </a:cubicBezTo>
                  <a:cubicBezTo>
                    <a:pt x="1555" y="1453"/>
                    <a:pt x="1555" y="1141"/>
                    <a:pt x="1555" y="1003"/>
                  </a:cubicBezTo>
                  <a:cubicBezTo>
                    <a:pt x="1555" y="588"/>
                    <a:pt x="1141" y="139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8"/>
            <p:cNvSpPr/>
            <p:nvPr/>
          </p:nvSpPr>
          <p:spPr>
            <a:xfrm>
              <a:off x="2967251" y="4091981"/>
              <a:ext cx="33531" cy="36010"/>
            </a:xfrm>
            <a:custGeom>
              <a:avLst/>
              <a:gdLst/>
              <a:ahLst/>
              <a:cxnLst/>
              <a:rect l="l" t="t" r="r" b="b"/>
              <a:pathLst>
                <a:path w="1867" h="2005" extrusionOk="0">
                  <a:moveTo>
                    <a:pt x="277" y="0"/>
                  </a:moveTo>
                  <a:cubicBezTo>
                    <a:pt x="277" y="138"/>
                    <a:pt x="277" y="415"/>
                    <a:pt x="415" y="415"/>
                  </a:cubicBezTo>
                  <a:lnTo>
                    <a:pt x="415" y="553"/>
                  </a:lnTo>
                  <a:cubicBezTo>
                    <a:pt x="415" y="415"/>
                    <a:pt x="415" y="415"/>
                    <a:pt x="277" y="415"/>
                  </a:cubicBezTo>
                  <a:cubicBezTo>
                    <a:pt x="138" y="415"/>
                    <a:pt x="138" y="553"/>
                    <a:pt x="0" y="553"/>
                  </a:cubicBezTo>
                  <a:lnTo>
                    <a:pt x="0" y="864"/>
                  </a:lnTo>
                  <a:cubicBezTo>
                    <a:pt x="0" y="1003"/>
                    <a:pt x="138" y="1003"/>
                    <a:pt x="138" y="1141"/>
                  </a:cubicBezTo>
                  <a:cubicBezTo>
                    <a:pt x="415" y="1279"/>
                    <a:pt x="553" y="1556"/>
                    <a:pt x="691" y="1867"/>
                  </a:cubicBezTo>
                  <a:cubicBezTo>
                    <a:pt x="864" y="2005"/>
                    <a:pt x="1003" y="2005"/>
                    <a:pt x="1141" y="2005"/>
                  </a:cubicBezTo>
                  <a:cubicBezTo>
                    <a:pt x="1279" y="1867"/>
                    <a:pt x="1279" y="1867"/>
                    <a:pt x="1279" y="1728"/>
                  </a:cubicBezTo>
                  <a:lnTo>
                    <a:pt x="1279" y="1556"/>
                  </a:lnTo>
                  <a:lnTo>
                    <a:pt x="1141" y="1417"/>
                  </a:lnTo>
                  <a:lnTo>
                    <a:pt x="1556" y="1417"/>
                  </a:lnTo>
                  <a:cubicBezTo>
                    <a:pt x="1556" y="1417"/>
                    <a:pt x="1728" y="1417"/>
                    <a:pt x="1728" y="1279"/>
                  </a:cubicBezTo>
                  <a:cubicBezTo>
                    <a:pt x="1867" y="1279"/>
                    <a:pt x="1867" y="1003"/>
                    <a:pt x="1728" y="864"/>
                  </a:cubicBezTo>
                  <a:cubicBezTo>
                    <a:pt x="1417" y="553"/>
                    <a:pt x="1141" y="277"/>
                    <a:pt x="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8"/>
            <p:cNvSpPr/>
            <p:nvPr/>
          </p:nvSpPr>
          <p:spPr>
            <a:xfrm>
              <a:off x="3326685" y="3838081"/>
              <a:ext cx="9950" cy="105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277" y="0"/>
                  </a:moveTo>
                  <a:cubicBezTo>
                    <a:pt x="139" y="0"/>
                    <a:pt x="139" y="0"/>
                    <a:pt x="0" y="138"/>
                  </a:cubicBezTo>
                  <a:lnTo>
                    <a:pt x="0" y="311"/>
                  </a:lnTo>
                  <a:lnTo>
                    <a:pt x="0" y="588"/>
                  </a:lnTo>
                  <a:lnTo>
                    <a:pt x="415" y="588"/>
                  </a:lnTo>
                  <a:cubicBezTo>
                    <a:pt x="415" y="449"/>
                    <a:pt x="553" y="449"/>
                    <a:pt x="553" y="311"/>
                  </a:cubicBezTo>
                  <a:cubicBezTo>
                    <a:pt x="553" y="311"/>
                    <a:pt x="553" y="138"/>
                    <a:pt x="415" y="138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8"/>
            <p:cNvSpPr/>
            <p:nvPr/>
          </p:nvSpPr>
          <p:spPr>
            <a:xfrm>
              <a:off x="3329163" y="3838081"/>
              <a:ext cx="28574" cy="29670"/>
            </a:xfrm>
            <a:custGeom>
              <a:avLst/>
              <a:gdLst/>
              <a:ahLst/>
              <a:cxnLst/>
              <a:rect l="l" t="t" r="r" b="b"/>
              <a:pathLst>
                <a:path w="1591" h="1652" extrusionOk="0">
                  <a:moveTo>
                    <a:pt x="1141" y="0"/>
                  </a:moveTo>
                  <a:cubicBezTo>
                    <a:pt x="727" y="449"/>
                    <a:pt x="415" y="726"/>
                    <a:pt x="1" y="1175"/>
                  </a:cubicBezTo>
                  <a:cubicBezTo>
                    <a:pt x="1" y="1314"/>
                    <a:pt x="1" y="1452"/>
                    <a:pt x="139" y="1590"/>
                  </a:cubicBezTo>
                  <a:cubicBezTo>
                    <a:pt x="185" y="1636"/>
                    <a:pt x="231" y="1651"/>
                    <a:pt x="278" y="1651"/>
                  </a:cubicBezTo>
                  <a:cubicBezTo>
                    <a:pt x="373" y="1651"/>
                    <a:pt x="473" y="1590"/>
                    <a:pt x="588" y="1590"/>
                  </a:cubicBezTo>
                  <a:cubicBezTo>
                    <a:pt x="727" y="1314"/>
                    <a:pt x="865" y="1175"/>
                    <a:pt x="1003" y="864"/>
                  </a:cubicBezTo>
                  <a:cubicBezTo>
                    <a:pt x="1141" y="726"/>
                    <a:pt x="1280" y="588"/>
                    <a:pt x="1452" y="588"/>
                  </a:cubicBezTo>
                  <a:cubicBezTo>
                    <a:pt x="1591" y="449"/>
                    <a:pt x="1591" y="311"/>
                    <a:pt x="1452" y="138"/>
                  </a:cubicBezTo>
                  <a:cubicBezTo>
                    <a:pt x="1452" y="0"/>
                    <a:pt x="1280" y="0"/>
                    <a:pt x="1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8"/>
            <p:cNvSpPr/>
            <p:nvPr/>
          </p:nvSpPr>
          <p:spPr>
            <a:xfrm>
              <a:off x="3349656" y="3856076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139" y="0"/>
                  </a:moveTo>
                  <a:cubicBezTo>
                    <a:pt x="0" y="173"/>
                    <a:pt x="0" y="173"/>
                    <a:pt x="0" y="312"/>
                  </a:cubicBezTo>
                  <a:lnTo>
                    <a:pt x="0" y="450"/>
                  </a:lnTo>
                  <a:cubicBezTo>
                    <a:pt x="139" y="450"/>
                    <a:pt x="139" y="588"/>
                    <a:pt x="311" y="588"/>
                  </a:cubicBezTo>
                  <a:cubicBezTo>
                    <a:pt x="311" y="588"/>
                    <a:pt x="450" y="588"/>
                    <a:pt x="450" y="450"/>
                  </a:cubicBezTo>
                  <a:cubicBezTo>
                    <a:pt x="588" y="450"/>
                    <a:pt x="588" y="450"/>
                    <a:pt x="588" y="312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8"/>
            <p:cNvSpPr/>
            <p:nvPr/>
          </p:nvSpPr>
          <p:spPr>
            <a:xfrm>
              <a:off x="3450842" y="3910711"/>
              <a:ext cx="36028" cy="37051"/>
            </a:xfrm>
            <a:custGeom>
              <a:avLst/>
              <a:gdLst/>
              <a:ahLst/>
              <a:cxnLst/>
              <a:rect l="l" t="t" r="r" b="b"/>
              <a:pathLst>
                <a:path w="2006" h="2063" extrusionOk="0">
                  <a:moveTo>
                    <a:pt x="553" y="0"/>
                  </a:moveTo>
                  <a:cubicBezTo>
                    <a:pt x="415" y="0"/>
                    <a:pt x="277" y="138"/>
                    <a:pt x="415" y="415"/>
                  </a:cubicBezTo>
                  <a:cubicBezTo>
                    <a:pt x="415" y="588"/>
                    <a:pt x="415" y="726"/>
                    <a:pt x="553" y="1003"/>
                  </a:cubicBezTo>
                  <a:lnTo>
                    <a:pt x="277" y="1003"/>
                  </a:lnTo>
                  <a:cubicBezTo>
                    <a:pt x="139" y="1141"/>
                    <a:pt x="139" y="1141"/>
                    <a:pt x="0" y="1141"/>
                  </a:cubicBezTo>
                  <a:lnTo>
                    <a:pt x="0" y="1452"/>
                  </a:lnTo>
                  <a:cubicBezTo>
                    <a:pt x="0" y="1452"/>
                    <a:pt x="0" y="1590"/>
                    <a:pt x="139" y="1590"/>
                  </a:cubicBezTo>
                  <a:lnTo>
                    <a:pt x="277" y="1728"/>
                  </a:lnTo>
                  <a:cubicBezTo>
                    <a:pt x="415" y="1590"/>
                    <a:pt x="553" y="1590"/>
                    <a:pt x="726" y="1590"/>
                  </a:cubicBezTo>
                  <a:cubicBezTo>
                    <a:pt x="865" y="1590"/>
                    <a:pt x="865" y="1728"/>
                    <a:pt x="865" y="1867"/>
                  </a:cubicBezTo>
                  <a:cubicBezTo>
                    <a:pt x="962" y="1964"/>
                    <a:pt x="1060" y="2062"/>
                    <a:pt x="1158" y="2062"/>
                  </a:cubicBezTo>
                  <a:cubicBezTo>
                    <a:pt x="1198" y="2062"/>
                    <a:pt x="1239" y="2045"/>
                    <a:pt x="1279" y="2005"/>
                  </a:cubicBezTo>
                  <a:cubicBezTo>
                    <a:pt x="1418" y="2005"/>
                    <a:pt x="1418" y="1867"/>
                    <a:pt x="1418" y="1728"/>
                  </a:cubicBezTo>
                  <a:cubicBezTo>
                    <a:pt x="1418" y="1590"/>
                    <a:pt x="1279" y="1452"/>
                    <a:pt x="1279" y="1279"/>
                  </a:cubicBezTo>
                  <a:cubicBezTo>
                    <a:pt x="1418" y="1279"/>
                    <a:pt x="1418" y="1279"/>
                    <a:pt x="1590" y="1141"/>
                  </a:cubicBezTo>
                  <a:lnTo>
                    <a:pt x="1729" y="1141"/>
                  </a:lnTo>
                  <a:cubicBezTo>
                    <a:pt x="1867" y="1141"/>
                    <a:pt x="2005" y="1003"/>
                    <a:pt x="2005" y="864"/>
                  </a:cubicBezTo>
                  <a:cubicBezTo>
                    <a:pt x="2005" y="726"/>
                    <a:pt x="1867" y="588"/>
                    <a:pt x="1729" y="588"/>
                  </a:cubicBezTo>
                  <a:cubicBezTo>
                    <a:pt x="1418" y="588"/>
                    <a:pt x="1279" y="726"/>
                    <a:pt x="1141" y="726"/>
                  </a:cubicBezTo>
                  <a:cubicBezTo>
                    <a:pt x="1141" y="726"/>
                    <a:pt x="1003" y="726"/>
                    <a:pt x="1003" y="588"/>
                  </a:cubicBezTo>
                  <a:lnTo>
                    <a:pt x="1003" y="277"/>
                  </a:lnTo>
                  <a:cubicBezTo>
                    <a:pt x="1003" y="138"/>
                    <a:pt x="865" y="0"/>
                    <a:pt x="7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8"/>
            <p:cNvSpPr/>
            <p:nvPr/>
          </p:nvSpPr>
          <p:spPr>
            <a:xfrm>
              <a:off x="3577478" y="4003815"/>
              <a:ext cx="20510" cy="25324"/>
            </a:xfrm>
            <a:custGeom>
              <a:avLst/>
              <a:gdLst/>
              <a:ahLst/>
              <a:cxnLst/>
              <a:rect l="l" t="t" r="r" b="b"/>
              <a:pathLst>
                <a:path w="1142" h="1410" extrusionOk="0">
                  <a:moveTo>
                    <a:pt x="727" y="1"/>
                  </a:moveTo>
                  <a:cubicBezTo>
                    <a:pt x="727" y="1"/>
                    <a:pt x="727" y="139"/>
                    <a:pt x="588" y="139"/>
                  </a:cubicBezTo>
                  <a:cubicBezTo>
                    <a:pt x="415" y="416"/>
                    <a:pt x="139" y="589"/>
                    <a:pt x="1" y="865"/>
                  </a:cubicBezTo>
                  <a:lnTo>
                    <a:pt x="1" y="1142"/>
                  </a:lnTo>
                  <a:cubicBezTo>
                    <a:pt x="1" y="1142"/>
                    <a:pt x="1" y="1280"/>
                    <a:pt x="139" y="1280"/>
                  </a:cubicBezTo>
                  <a:cubicBezTo>
                    <a:pt x="208" y="1366"/>
                    <a:pt x="277" y="1409"/>
                    <a:pt x="351" y="1409"/>
                  </a:cubicBezTo>
                  <a:cubicBezTo>
                    <a:pt x="424" y="1409"/>
                    <a:pt x="502" y="1366"/>
                    <a:pt x="588" y="1280"/>
                  </a:cubicBezTo>
                  <a:cubicBezTo>
                    <a:pt x="727" y="1003"/>
                    <a:pt x="865" y="727"/>
                    <a:pt x="1003" y="589"/>
                  </a:cubicBezTo>
                  <a:cubicBezTo>
                    <a:pt x="1141" y="416"/>
                    <a:pt x="1141" y="277"/>
                    <a:pt x="1141" y="277"/>
                  </a:cubicBezTo>
                  <a:cubicBezTo>
                    <a:pt x="1141" y="139"/>
                    <a:pt x="1003" y="139"/>
                    <a:pt x="1003" y="139"/>
                  </a:cubicBezTo>
                  <a:cubicBezTo>
                    <a:pt x="1003" y="1"/>
                    <a:pt x="865" y="1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8"/>
            <p:cNvSpPr/>
            <p:nvPr/>
          </p:nvSpPr>
          <p:spPr>
            <a:xfrm>
              <a:off x="3696679" y="4083899"/>
              <a:ext cx="20492" cy="20510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864" y="1"/>
                  </a:moveTo>
                  <a:cubicBezTo>
                    <a:pt x="692" y="1"/>
                    <a:pt x="692" y="1"/>
                    <a:pt x="553" y="139"/>
                  </a:cubicBezTo>
                  <a:cubicBezTo>
                    <a:pt x="415" y="277"/>
                    <a:pt x="277" y="450"/>
                    <a:pt x="138" y="727"/>
                  </a:cubicBezTo>
                  <a:cubicBezTo>
                    <a:pt x="0" y="865"/>
                    <a:pt x="0" y="1003"/>
                    <a:pt x="138" y="1141"/>
                  </a:cubicBezTo>
                  <a:cubicBezTo>
                    <a:pt x="277" y="1141"/>
                    <a:pt x="553" y="1141"/>
                    <a:pt x="553" y="1003"/>
                  </a:cubicBezTo>
                  <a:cubicBezTo>
                    <a:pt x="692" y="865"/>
                    <a:pt x="864" y="727"/>
                    <a:pt x="864" y="588"/>
                  </a:cubicBezTo>
                  <a:lnTo>
                    <a:pt x="1003" y="588"/>
                  </a:lnTo>
                  <a:cubicBezTo>
                    <a:pt x="1003" y="450"/>
                    <a:pt x="1141" y="450"/>
                    <a:pt x="1141" y="277"/>
                  </a:cubicBezTo>
                  <a:cubicBezTo>
                    <a:pt x="1141" y="277"/>
                    <a:pt x="1141" y="139"/>
                    <a:pt x="1003" y="139"/>
                  </a:cubicBezTo>
                  <a:cubicBezTo>
                    <a:pt x="1003" y="1"/>
                    <a:pt x="864" y="1"/>
                    <a:pt x="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8"/>
            <p:cNvSpPr/>
            <p:nvPr/>
          </p:nvSpPr>
          <p:spPr>
            <a:xfrm>
              <a:off x="3712196" y="4088874"/>
              <a:ext cx="20492" cy="23599"/>
            </a:xfrm>
            <a:custGeom>
              <a:avLst/>
              <a:gdLst/>
              <a:ahLst/>
              <a:cxnLst/>
              <a:rect l="l" t="t" r="r" b="b"/>
              <a:pathLst>
                <a:path w="1141" h="1314" extrusionOk="0">
                  <a:moveTo>
                    <a:pt x="864" y="0"/>
                  </a:moveTo>
                  <a:cubicBezTo>
                    <a:pt x="692" y="0"/>
                    <a:pt x="553" y="0"/>
                    <a:pt x="553" y="173"/>
                  </a:cubicBezTo>
                  <a:cubicBezTo>
                    <a:pt x="415" y="311"/>
                    <a:pt x="277" y="588"/>
                    <a:pt x="139" y="864"/>
                  </a:cubicBezTo>
                  <a:cubicBezTo>
                    <a:pt x="0" y="1037"/>
                    <a:pt x="0" y="1176"/>
                    <a:pt x="139" y="1314"/>
                  </a:cubicBezTo>
                  <a:cubicBezTo>
                    <a:pt x="277" y="1314"/>
                    <a:pt x="553" y="1314"/>
                    <a:pt x="553" y="1176"/>
                  </a:cubicBezTo>
                  <a:cubicBezTo>
                    <a:pt x="692" y="864"/>
                    <a:pt x="864" y="726"/>
                    <a:pt x="1003" y="450"/>
                  </a:cubicBezTo>
                  <a:cubicBezTo>
                    <a:pt x="1141" y="450"/>
                    <a:pt x="1141" y="311"/>
                    <a:pt x="1141" y="173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8"/>
            <p:cNvSpPr/>
            <p:nvPr/>
          </p:nvSpPr>
          <p:spPr>
            <a:xfrm>
              <a:off x="3205006" y="3928707"/>
              <a:ext cx="31053" cy="27946"/>
            </a:xfrm>
            <a:custGeom>
              <a:avLst/>
              <a:gdLst/>
              <a:ahLst/>
              <a:cxnLst/>
              <a:rect l="l" t="t" r="r" b="b"/>
              <a:pathLst>
                <a:path w="1729" h="1556" extrusionOk="0">
                  <a:moveTo>
                    <a:pt x="277" y="1"/>
                  </a:moveTo>
                  <a:cubicBezTo>
                    <a:pt x="139" y="1"/>
                    <a:pt x="139" y="139"/>
                    <a:pt x="1" y="139"/>
                  </a:cubicBezTo>
                  <a:lnTo>
                    <a:pt x="1" y="450"/>
                  </a:lnTo>
                  <a:cubicBezTo>
                    <a:pt x="1" y="450"/>
                    <a:pt x="1" y="588"/>
                    <a:pt x="139" y="588"/>
                  </a:cubicBezTo>
                  <a:cubicBezTo>
                    <a:pt x="277" y="726"/>
                    <a:pt x="277" y="726"/>
                    <a:pt x="415" y="865"/>
                  </a:cubicBezTo>
                  <a:lnTo>
                    <a:pt x="277" y="1003"/>
                  </a:lnTo>
                  <a:cubicBezTo>
                    <a:pt x="277" y="1141"/>
                    <a:pt x="277" y="1452"/>
                    <a:pt x="415" y="1452"/>
                  </a:cubicBezTo>
                  <a:cubicBezTo>
                    <a:pt x="502" y="1521"/>
                    <a:pt x="580" y="1556"/>
                    <a:pt x="636" y="1556"/>
                  </a:cubicBezTo>
                  <a:cubicBezTo>
                    <a:pt x="692" y="1556"/>
                    <a:pt x="727" y="1521"/>
                    <a:pt x="727" y="1452"/>
                  </a:cubicBezTo>
                  <a:cubicBezTo>
                    <a:pt x="865" y="1314"/>
                    <a:pt x="865" y="1314"/>
                    <a:pt x="1003" y="1141"/>
                  </a:cubicBezTo>
                  <a:cubicBezTo>
                    <a:pt x="1003" y="1314"/>
                    <a:pt x="1141" y="1314"/>
                    <a:pt x="1280" y="1452"/>
                  </a:cubicBezTo>
                  <a:lnTo>
                    <a:pt x="1452" y="1452"/>
                  </a:lnTo>
                  <a:cubicBezTo>
                    <a:pt x="1591" y="1452"/>
                    <a:pt x="1591" y="1314"/>
                    <a:pt x="1729" y="1314"/>
                  </a:cubicBezTo>
                  <a:lnTo>
                    <a:pt x="1729" y="1141"/>
                  </a:lnTo>
                  <a:cubicBezTo>
                    <a:pt x="1729" y="1003"/>
                    <a:pt x="1591" y="865"/>
                    <a:pt x="1591" y="865"/>
                  </a:cubicBezTo>
                  <a:cubicBezTo>
                    <a:pt x="1452" y="865"/>
                    <a:pt x="1452" y="726"/>
                    <a:pt x="1280" y="726"/>
                  </a:cubicBezTo>
                  <a:cubicBezTo>
                    <a:pt x="1280" y="588"/>
                    <a:pt x="1452" y="588"/>
                    <a:pt x="1452" y="450"/>
                  </a:cubicBezTo>
                  <a:cubicBezTo>
                    <a:pt x="1591" y="450"/>
                    <a:pt x="1591" y="277"/>
                    <a:pt x="1591" y="277"/>
                  </a:cubicBezTo>
                  <a:cubicBezTo>
                    <a:pt x="1591" y="139"/>
                    <a:pt x="1452" y="139"/>
                    <a:pt x="1452" y="1"/>
                  </a:cubicBezTo>
                  <a:lnTo>
                    <a:pt x="1141" y="1"/>
                  </a:lnTo>
                  <a:cubicBezTo>
                    <a:pt x="1141" y="1"/>
                    <a:pt x="1003" y="1"/>
                    <a:pt x="1003" y="139"/>
                  </a:cubicBezTo>
                  <a:cubicBezTo>
                    <a:pt x="865" y="139"/>
                    <a:pt x="865" y="277"/>
                    <a:pt x="865" y="450"/>
                  </a:cubicBezTo>
                  <a:cubicBezTo>
                    <a:pt x="727" y="277"/>
                    <a:pt x="588" y="139"/>
                    <a:pt x="415" y="139"/>
                  </a:cubicBezTo>
                  <a:cubicBezTo>
                    <a:pt x="415" y="1"/>
                    <a:pt x="277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8"/>
            <p:cNvSpPr/>
            <p:nvPr/>
          </p:nvSpPr>
          <p:spPr>
            <a:xfrm>
              <a:off x="3067809" y="4011269"/>
              <a:ext cx="44092" cy="41613"/>
            </a:xfrm>
            <a:custGeom>
              <a:avLst/>
              <a:gdLst/>
              <a:ahLst/>
              <a:cxnLst/>
              <a:rect l="l" t="t" r="r" b="b"/>
              <a:pathLst>
                <a:path w="2455" h="2317" extrusionOk="0">
                  <a:moveTo>
                    <a:pt x="1003" y="1"/>
                  </a:moveTo>
                  <a:cubicBezTo>
                    <a:pt x="865" y="1"/>
                    <a:pt x="865" y="1"/>
                    <a:pt x="865" y="174"/>
                  </a:cubicBezTo>
                  <a:cubicBezTo>
                    <a:pt x="727" y="174"/>
                    <a:pt x="727" y="312"/>
                    <a:pt x="865" y="312"/>
                  </a:cubicBezTo>
                  <a:cubicBezTo>
                    <a:pt x="865" y="450"/>
                    <a:pt x="865" y="588"/>
                    <a:pt x="1003" y="727"/>
                  </a:cubicBezTo>
                  <a:cubicBezTo>
                    <a:pt x="727" y="865"/>
                    <a:pt x="450" y="1038"/>
                    <a:pt x="139" y="1176"/>
                  </a:cubicBezTo>
                  <a:cubicBezTo>
                    <a:pt x="1" y="1176"/>
                    <a:pt x="1" y="1452"/>
                    <a:pt x="1" y="1591"/>
                  </a:cubicBezTo>
                  <a:cubicBezTo>
                    <a:pt x="1" y="1591"/>
                    <a:pt x="139" y="1729"/>
                    <a:pt x="277" y="1729"/>
                  </a:cubicBezTo>
                  <a:cubicBezTo>
                    <a:pt x="588" y="1902"/>
                    <a:pt x="865" y="2040"/>
                    <a:pt x="1141" y="2178"/>
                  </a:cubicBezTo>
                  <a:cubicBezTo>
                    <a:pt x="1314" y="2317"/>
                    <a:pt x="1314" y="2317"/>
                    <a:pt x="1452" y="2317"/>
                  </a:cubicBezTo>
                  <a:lnTo>
                    <a:pt x="1591" y="2178"/>
                  </a:lnTo>
                  <a:cubicBezTo>
                    <a:pt x="1729" y="2040"/>
                    <a:pt x="1591" y="1902"/>
                    <a:pt x="1591" y="1729"/>
                  </a:cubicBezTo>
                  <a:cubicBezTo>
                    <a:pt x="1314" y="1591"/>
                    <a:pt x="1141" y="1591"/>
                    <a:pt x="1003" y="1452"/>
                  </a:cubicBezTo>
                  <a:cubicBezTo>
                    <a:pt x="1003" y="1314"/>
                    <a:pt x="1141" y="1314"/>
                    <a:pt x="1314" y="1314"/>
                  </a:cubicBezTo>
                  <a:cubicBezTo>
                    <a:pt x="1452" y="1176"/>
                    <a:pt x="1452" y="1176"/>
                    <a:pt x="1452" y="1038"/>
                  </a:cubicBezTo>
                  <a:cubicBezTo>
                    <a:pt x="1452" y="865"/>
                    <a:pt x="1591" y="865"/>
                    <a:pt x="1591" y="865"/>
                  </a:cubicBezTo>
                  <a:cubicBezTo>
                    <a:pt x="1729" y="1038"/>
                    <a:pt x="1867" y="1176"/>
                    <a:pt x="2006" y="1176"/>
                  </a:cubicBezTo>
                  <a:cubicBezTo>
                    <a:pt x="2092" y="1245"/>
                    <a:pt x="2170" y="1280"/>
                    <a:pt x="2226" y="1280"/>
                  </a:cubicBezTo>
                  <a:cubicBezTo>
                    <a:pt x="2282" y="1280"/>
                    <a:pt x="2317" y="1245"/>
                    <a:pt x="2317" y="1176"/>
                  </a:cubicBezTo>
                  <a:cubicBezTo>
                    <a:pt x="2455" y="1038"/>
                    <a:pt x="2455" y="727"/>
                    <a:pt x="2317" y="727"/>
                  </a:cubicBezTo>
                  <a:cubicBezTo>
                    <a:pt x="2006" y="450"/>
                    <a:pt x="1591" y="312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7" name="Google Shape;1687;p8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8"/>
          <p:cNvSpPr/>
          <p:nvPr/>
        </p:nvSpPr>
        <p:spPr>
          <a:xfrm>
            <a:off x="999908" y="28276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8"/>
          <p:cNvSpPr/>
          <p:nvPr/>
        </p:nvSpPr>
        <p:spPr>
          <a:xfrm>
            <a:off x="1218158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8"/>
          <p:cNvSpPr/>
          <p:nvPr/>
        </p:nvSpPr>
        <p:spPr>
          <a:xfrm>
            <a:off x="1307512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8"/>
          <p:cNvSpPr/>
          <p:nvPr/>
        </p:nvSpPr>
        <p:spPr>
          <a:xfrm>
            <a:off x="382276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8"/>
          <p:cNvSpPr/>
          <p:nvPr/>
        </p:nvSpPr>
        <p:spPr>
          <a:xfrm>
            <a:off x="430325" y="3657682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8"/>
          <p:cNvSpPr/>
          <p:nvPr/>
        </p:nvSpPr>
        <p:spPr>
          <a:xfrm>
            <a:off x="490681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8"/>
          <p:cNvSpPr/>
          <p:nvPr/>
        </p:nvSpPr>
        <p:spPr>
          <a:xfrm>
            <a:off x="832183" y="2041053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8"/>
          <p:cNvSpPr/>
          <p:nvPr/>
        </p:nvSpPr>
        <p:spPr>
          <a:xfrm>
            <a:off x="1129632" y="11359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8"/>
          <p:cNvSpPr/>
          <p:nvPr/>
        </p:nvSpPr>
        <p:spPr>
          <a:xfrm>
            <a:off x="325124" y="1381852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8"/>
          <p:cNvSpPr/>
          <p:nvPr/>
        </p:nvSpPr>
        <p:spPr>
          <a:xfrm>
            <a:off x="271005" y="2959035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8"/>
          <p:cNvSpPr/>
          <p:nvPr/>
        </p:nvSpPr>
        <p:spPr>
          <a:xfrm>
            <a:off x="287022" y="3146678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8"/>
          <p:cNvSpPr/>
          <p:nvPr/>
        </p:nvSpPr>
        <p:spPr>
          <a:xfrm flipH="1">
            <a:off x="7835280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8"/>
          <p:cNvSpPr/>
          <p:nvPr/>
        </p:nvSpPr>
        <p:spPr>
          <a:xfrm flipH="1">
            <a:off x="8101259" y="28276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8"/>
          <p:cNvSpPr/>
          <p:nvPr/>
        </p:nvSpPr>
        <p:spPr>
          <a:xfrm flipH="1">
            <a:off x="7560550" y="3402016"/>
            <a:ext cx="40150" cy="31937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8"/>
          <p:cNvSpPr/>
          <p:nvPr/>
        </p:nvSpPr>
        <p:spPr>
          <a:xfrm flipH="1">
            <a:off x="7482837" y="3428174"/>
            <a:ext cx="37260" cy="29047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8"/>
          <p:cNvSpPr/>
          <p:nvPr/>
        </p:nvSpPr>
        <p:spPr>
          <a:xfrm flipH="1">
            <a:off x="8718891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8"/>
          <p:cNvSpPr/>
          <p:nvPr/>
        </p:nvSpPr>
        <p:spPr>
          <a:xfrm flipH="1">
            <a:off x="8670842" y="3657682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8"/>
          <p:cNvSpPr/>
          <p:nvPr/>
        </p:nvSpPr>
        <p:spPr>
          <a:xfrm flipH="1">
            <a:off x="8610486" y="3743833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8"/>
          <p:cNvSpPr/>
          <p:nvPr/>
        </p:nvSpPr>
        <p:spPr>
          <a:xfrm flipH="1">
            <a:off x="8223970" y="2041053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8"/>
          <p:cNvSpPr/>
          <p:nvPr/>
        </p:nvSpPr>
        <p:spPr>
          <a:xfrm flipH="1">
            <a:off x="7834976" y="11359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8"/>
          <p:cNvSpPr/>
          <p:nvPr/>
        </p:nvSpPr>
        <p:spPr>
          <a:xfrm flipH="1">
            <a:off x="8642519" y="1381852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8"/>
          <p:cNvSpPr/>
          <p:nvPr/>
        </p:nvSpPr>
        <p:spPr>
          <a:xfrm flipH="1">
            <a:off x="8782113" y="2959035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8"/>
          <p:cNvSpPr/>
          <p:nvPr/>
        </p:nvSpPr>
        <p:spPr>
          <a:xfrm flipH="1">
            <a:off x="8769132" y="3146678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8"/>
          <p:cNvSpPr/>
          <p:nvPr/>
        </p:nvSpPr>
        <p:spPr>
          <a:xfrm>
            <a:off x="8655168" y="805725"/>
            <a:ext cx="252704" cy="244945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8"/>
          <p:cNvSpPr/>
          <p:nvPr/>
        </p:nvSpPr>
        <p:spPr>
          <a:xfrm>
            <a:off x="7117700" y="4206195"/>
            <a:ext cx="302716" cy="350776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8"/>
          <p:cNvSpPr/>
          <p:nvPr/>
        </p:nvSpPr>
        <p:spPr>
          <a:xfrm rot="-5172461">
            <a:off x="2767399" y="4206188"/>
            <a:ext cx="302721" cy="350782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8"/>
          <p:cNvSpPr/>
          <p:nvPr/>
        </p:nvSpPr>
        <p:spPr>
          <a:xfrm flipH="1">
            <a:off x="8336626" y="320331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8"/>
          <p:cNvSpPr/>
          <p:nvPr/>
        </p:nvSpPr>
        <p:spPr>
          <a:xfrm flipH="1">
            <a:off x="531976" y="23175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8"/>
          <p:cNvSpPr/>
          <p:nvPr/>
        </p:nvSpPr>
        <p:spPr>
          <a:xfrm flipH="1">
            <a:off x="3369438" y="52351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8"/>
          <p:cNvSpPr/>
          <p:nvPr/>
        </p:nvSpPr>
        <p:spPr>
          <a:xfrm flipH="1">
            <a:off x="4639156" y="839440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8"/>
          <p:cNvSpPr/>
          <p:nvPr/>
        </p:nvSpPr>
        <p:spPr>
          <a:xfrm>
            <a:off x="5603130" y="412125"/>
            <a:ext cx="252703" cy="244945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8"/>
          <p:cNvSpPr/>
          <p:nvPr/>
        </p:nvSpPr>
        <p:spPr>
          <a:xfrm flipH="1">
            <a:off x="2013876" y="352066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8"/>
          <p:cNvSpPr/>
          <p:nvPr/>
        </p:nvSpPr>
        <p:spPr>
          <a:xfrm flipH="1">
            <a:off x="6290497" y="348484"/>
            <a:ext cx="89350" cy="68930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8"/>
          <p:cNvSpPr/>
          <p:nvPr/>
        </p:nvSpPr>
        <p:spPr>
          <a:xfrm flipH="1">
            <a:off x="4006852" y="315498"/>
            <a:ext cx="86324" cy="66609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63" name="Google Shape;1863;p10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1864" name="Google Shape;1864;p10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0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0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0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0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0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0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0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0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0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0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0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0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0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0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0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0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0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0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0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0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0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0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0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0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0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0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0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0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0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4" name="Google Shape;1894;p10"/>
          <p:cNvGrpSpPr/>
          <p:nvPr/>
        </p:nvGrpSpPr>
        <p:grpSpPr>
          <a:xfrm>
            <a:off x="7336236" y="-203622"/>
            <a:ext cx="1872975" cy="1829015"/>
            <a:chOff x="3366383" y="3217891"/>
            <a:chExt cx="525187" cy="512861"/>
          </a:xfrm>
        </p:grpSpPr>
        <p:sp>
          <p:nvSpPr>
            <p:cNvPr id="1895" name="Google Shape;1895;p10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0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0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0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0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0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0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0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0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0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0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0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0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0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0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0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0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0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0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0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0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0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0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0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0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0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0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0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0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0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5" name="Google Shape;1925;p10"/>
          <p:cNvSpPr/>
          <p:nvPr/>
        </p:nvSpPr>
        <p:spPr>
          <a:xfrm rot="-7003625" flipH="1">
            <a:off x="7847961" y="4123469"/>
            <a:ext cx="2511809" cy="23145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6" name="Google Shape;1926;p10"/>
          <p:cNvSpPr/>
          <p:nvPr/>
        </p:nvSpPr>
        <p:spPr>
          <a:xfrm rot="1565542" flipH="1">
            <a:off x="-554445" y="444792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3160600" y="3296750"/>
            <a:ext cx="282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367420" y="-294943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7872127" y="-217232"/>
            <a:ext cx="2052321" cy="1362055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8080477" y="3916602"/>
            <a:ext cx="1634561" cy="1506200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7958346" y="3529986"/>
            <a:ext cx="890665" cy="960198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1874319" y="4005519"/>
            <a:ext cx="3227084" cy="1328350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617775" y="4381922"/>
            <a:ext cx="1217971" cy="575552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16"/>
          <p:cNvSpPr/>
          <p:nvPr/>
        </p:nvSpPr>
        <p:spPr>
          <a:xfrm>
            <a:off x="1007125" y="1714825"/>
            <a:ext cx="6983699" cy="2440690"/>
          </a:xfrm>
          <a:custGeom>
            <a:avLst/>
            <a:gdLst/>
            <a:ahLst/>
            <a:cxnLst/>
            <a:rect l="l" t="t" r="r" b="b"/>
            <a:pathLst>
              <a:path w="8089" h="13947" extrusionOk="0">
                <a:moveTo>
                  <a:pt x="4578" y="1"/>
                </a:moveTo>
                <a:cubicBezTo>
                  <a:pt x="4543" y="1"/>
                  <a:pt x="4507" y="3"/>
                  <a:pt x="4470" y="9"/>
                </a:cubicBezTo>
                <a:cubicBezTo>
                  <a:pt x="4280" y="27"/>
                  <a:pt x="4090" y="49"/>
                  <a:pt x="3904" y="68"/>
                </a:cubicBezTo>
                <a:cubicBezTo>
                  <a:pt x="3660" y="104"/>
                  <a:pt x="3434" y="122"/>
                  <a:pt x="3185" y="140"/>
                </a:cubicBezTo>
                <a:cubicBezTo>
                  <a:pt x="2868" y="181"/>
                  <a:pt x="2547" y="235"/>
                  <a:pt x="2226" y="235"/>
                </a:cubicBezTo>
                <a:cubicBezTo>
                  <a:pt x="2199" y="232"/>
                  <a:pt x="2173" y="230"/>
                  <a:pt x="2148" y="230"/>
                </a:cubicBezTo>
                <a:cubicBezTo>
                  <a:pt x="2035" y="230"/>
                  <a:pt x="1939" y="260"/>
                  <a:pt x="1828" y="294"/>
                </a:cubicBezTo>
                <a:cubicBezTo>
                  <a:pt x="1660" y="348"/>
                  <a:pt x="1489" y="425"/>
                  <a:pt x="1321" y="461"/>
                </a:cubicBezTo>
                <a:cubicBezTo>
                  <a:pt x="1190" y="502"/>
                  <a:pt x="1059" y="556"/>
                  <a:pt x="964" y="651"/>
                </a:cubicBezTo>
                <a:cubicBezTo>
                  <a:pt x="851" y="764"/>
                  <a:pt x="738" y="859"/>
                  <a:pt x="643" y="932"/>
                </a:cubicBezTo>
                <a:cubicBezTo>
                  <a:pt x="606" y="954"/>
                  <a:pt x="606" y="972"/>
                  <a:pt x="584" y="1008"/>
                </a:cubicBezTo>
                <a:cubicBezTo>
                  <a:pt x="511" y="1235"/>
                  <a:pt x="435" y="1479"/>
                  <a:pt x="380" y="1723"/>
                </a:cubicBezTo>
                <a:cubicBezTo>
                  <a:pt x="245" y="2329"/>
                  <a:pt x="190" y="2967"/>
                  <a:pt x="154" y="3592"/>
                </a:cubicBezTo>
                <a:cubicBezTo>
                  <a:pt x="113" y="4026"/>
                  <a:pt x="113" y="4460"/>
                  <a:pt x="77" y="4890"/>
                </a:cubicBezTo>
                <a:cubicBezTo>
                  <a:pt x="59" y="5193"/>
                  <a:pt x="77" y="5514"/>
                  <a:pt x="59" y="5835"/>
                </a:cubicBezTo>
                <a:cubicBezTo>
                  <a:pt x="41" y="6247"/>
                  <a:pt x="41" y="6681"/>
                  <a:pt x="18" y="7116"/>
                </a:cubicBezTo>
                <a:cubicBezTo>
                  <a:pt x="0" y="8079"/>
                  <a:pt x="0" y="9020"/>
                  <a:pt x="59" y="9979"/>
                </a:cubicBezTo>
                <a:lnTo>
                  <a:pt x="59" y="10056"/>
                </a:lnTo>
                <a:cubicBezTo>
                  <a:pt x="95" y="10341"/>
                  <a:pt x="95" y="10622"/>
                  <a:pt x="77" y="10884"/>
                </a:cubicBezTo>
                <a:cubicBezTo>
                  <a:pt x="41" y="11205"/>
                  <a:pt x="18" y="11544"/>
                  <a:pt x="18" y="11866"/>
                </a:cubicBezTo>
                <a:lnTo>
                  <a:pt x="18" y="12187"/>
                </a:lnTo>
                <a:cubicBezTo>
                  <a:pt x="0" y="12395"/>
                  <a:pt x="77" y="12580"/>
                  <a:pt x="131" y="12770"/>
                </a:cubicBezTo>
                <a:cubicBezTo>
                  <a:pt x="131" y="12829"/>
                  <a:pt x="172" y="12901"/>
                  <a:pt x="226" y="12942"/>
                </a:cubicBezTo>
                <a:cubicBezTo>
                  <a:pt x="340" y="13033"/>
                  <a:pt x="435" y="13168"/>
                  <a:pt x="530" y="13281"/>
                </a:cubicBezTo>
                <a:cubicBezTo>
                  <a:pt x="606" y="13354"/>
                  <a:pt x="697" y="13413"/>
                  <a:pt x="774" y="13485"/>
                </a:cubicBezTo>
                <a:cubicBezTo>
                  <a:pt x="923" y="13639"/>
                  <a:pt x="1095" y="13711"/>
                  <a:pt x="1303" y="13734"/>
                </a:cubicBezTo>
                <a:cubicBezTo>
                  <a:pt x="1511" y="13752"/>
                  <a:pt x="1697" y="13770"/>
                  <a:pt x="1905" y="13788"/>
                </a:cubicBezTo>
                <a:cubicBezTo>
                  <a:pt x="2149" y="13824"/>
                  <a:pt x="2393" y="13847"/>
                  <a:pt x="2660" y="13883"/>
                </a:cubicBezTo>
                <a:cubicBezTo>
                  <a:pt x="2846" y="13901"/>
                  <a:pt x="3036" y="13901"/>
                  <a:pt x="3226" y="13919"/>
                </a:cubicBezTo>
                <a:cubicBezTo>
                  <a:pt x="3372" y="13932"/>
                  <a:pt x="3515" y="13947"/>
                  <a:pt x="3660" y="13947"/>
                </a:cubicBezTo>
                <a:cubicBezTo>
                  <a:pt x="3721" y="13947"/>
                  <a:pt x="3783" y="13944"/>
                  <a:pt x="3845" y="13937"/>
                </a:cubicBezTo>
                <a:cubicBezTo>
                  <a:pt x="4044" y="13916"/>
                  <a:pt x="4243" y="13907"/>
                  <a:pt x="4442" y="13907"/>
                </a:cubicBezTo>
                <a:cubicBezTo>
                  <a:pt x="4582" y="13907"/>
                  <a:pt x="4723" y="13912"/>
                  <a:pt x="4863" y="13919"/>
                </a:cubicBezTo>
                <a:cubicBezTo>
                  <a:pt x="4938" y="13919"/>
                  <a:pt x="5001" y="13944"/>
                  <a:pt x="5070" y="13944"/>
                </a:cubicBezTo>
                <a:cubicBezTo>
                  <a:pt x="5090" y="13944"/>
                  <a:pt x="5110" y="13942"/>
                  <a:pt x="5130" y="13937"/>
                </a:cubicBezTo>
                <a:cubicBezTo>
                  <a:pt x="5316" y="13883"/>
                  <a:pt x="5506" y="13901"/>
                  <a:pt x="5696" y="13883"/>
                </a:cubicBezTo>
                <a:cubicBezTo>
                  <a:pt x="5899" y="13847"/>
                  <a:pt x="6107" y="13824"/>
                  <a:pt x="6297" y="13770"/>
                </a:cubicBezTo>
                <a:cubicBezTo>
                  <a:pt x="6429" y="13734"/>
                  <a:pt x="6560" y="13711"/>
                  <a:pt x="6673" y="13639"/>
                </a:cubicBezTo>
                <a:cubicBezTo>
                  <a:pt x="6750" y="13562"/>
                  <a:pt x="6863" y="13544"/>
                  <a:pt x="6940" y="13449"/>
                </a:cubicBezTo>
                <a:cubicBezTo>
                  <a:pt x="6940" y="13440"/>
                  <a:pt x="6944" y="13435"/>
                  <a:pt x="6953" y="13435"/>
                </a:cubicBezTo>
                <a:cubicBezTo>
                  <a:pt x="6962" y="13435"/>
                  <a:pt x="6976" y="13440"/>
                  <a:pt x="6994" y="13449"/>
                </a:cubicBezTo>
                <a:cubicBezTo>
                  <a:pt x="7000" y="13460"/>
                  <a:pt x="7005" y="13464"/>
                  <a:pt x="7011" y="13464"/>
                </a:cubicBezTo>
                <a:cubicBezTo>
                  <a:pt x="7024" y="13464"/>
                  <a:pt x="7037" y="13443"/>
                  <a:pt x="7053" y="13431"/>
                </a:cubicBezTo>
                <a:cubicBezTo>
                  <a:pt x="7125" y="13241"/>
                  <a:pt x="7279" y="13091"/>
                  <a:pt x="7410" y="12920"/>
                </a:cubicBezTo>
                <a:cubicBezTo>
                  <a:pt x="7578" y="12693"/>
                  <a:pt x="7673" y="12431"/>
                  <a:pt x="7709" y="12151"/>
                </a:cubicBezTo>
                <a:cubicBezTo>
                  <a:pt x="7750" y="11866"/>
                  <a:pt x="7750" y="11585"/>
                  <a:pt x="7750" y="11300"/>
                </a:cubicBezTo>
                <a:cubicBezTo>
                  <a:pt x="7750" y="10680"/>
                  <a:pt x="7786" y="10074"/>
                  <a:pt x="7845" y="9472"/>
                </a:cubicBezTo>
                <a:cubicBezTo>
                  <a:pt x="7881" y="9056"/>
                  <a:pt x="7899" y="8663"/>
                  <a:pt x="7935" y="8265"/>
                </a:cubicBezTo>
                <a:cubicBezTo>
                  <a:pt x="7994" y="7794"/>
                  <a:pt x="8048" y="7342"/>
                  <a:pt x="8071" y="6871"/>
                </a:cubicBezTo>
                <a:cubicBezTo>
                  <a:pt x="8089" y="6324"/>
                  <a:pt x="8089" y="5777"/>
                  <a:pt x="8071" y="5252"/>
                </a:cubicBezTo>
                <a:cubicBezTo>
                  <a:pt x="8048" y="4854"/>
                  <a:pt x="8012" y="4460"/>
                  <a:pt x="8012" y="4062"/>
                </a:cubicBezTo>
                <a:lnTo>
                  <a:pt x="8012" y="3026"/>
                </a:lnTo>
                <a:cubicBezTo>
                  <a:pt x="8012" y="2687"/>
                  <a:pt x="7935" y="2348"/>
                  <a:pt x="7899" y="2008"/>
                </a:cubicBezTo>
                <a:cubicBezTo>
                  <a:pt x="7881" y="1705"/>
                  <a:pt x="7863" y="1407"/>
                  <a:pt x="7845" y="1103"/>
                </a:cubicBezTo>
                <a:lnTo>
                  <a:pt x="7750" y="841"/>
                </a:lnTo>
                <a:lnTo>
                  <a:pt x="7731" y="818"/>
                </a:lnTo>
                <a:cubicBezTo>
                  <a:pt x="7731" y="687"/>
                  <a:pt x="7636" y="615"/>
                  <a:pt x="7596" y="502"/>
                </a:cubicBezTo>
                <a:cubicBezTo>
                  <a:pt x="7483" y="312"/>
                  <a:pt x="7315" y="235"/>
                  <a:pt x="7107" y="199"/>
                </a:cubicBezTo>
                <a:cubicBezTo>
                  <a:pt x="6994" y="181"/>
                  <a:pt x="6863" y="181"/>
                  <a:pt x="6750" y="140"/>
                </a:cubicBezTo>
                <a:cubicBezTo>
                  <a:pt x="6578" y="104"/>
                  <a:pt x="6410" y="86"/>
                  <a:pt x="6220" y="49"/>
                </a:cubicBezTo>
                <a:cubicBezTo>
                  <a:pt x="6171" y="36"/>
                  <a:pt x="6118" y="31"/>
                  <a:pt x="6065" y="31"/>
                </a:cubicBezTo>
                <a:cubicBezTo>
                  <a:pt x="5957" y="31"/>
                  <a:pt x="5843" y="49"/>
                  <a:pt x="5732" y="49"/>
                </a:cubicBezTo>
                <a:cubicBezTo>
                  <a:pt x="5411" y="27"/>
                  <a:pt x="5108" y="49"/>
                  <a:pt x="4791" y="9"/>
                </a:cubicBezTo>
                <a:cubicBezTo>
                  <a:pt x="4716" y="9"/>
                  <a:pt x="4648" y="1"/>
                  <a:pt x="45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1" name="Google Shape;2241;p16"/>
          <p:cNvSpPr/>
          <p:nvPr/>
        </p:nvSpPr>
        <p:spPr>
          <a:xfrm>
            <a:off x="1007125" y="1830175"/>
            <a:ext cx="7129847" cy="2388215"/>
          </a:xfrm>
          <a:custGeom>
            <a:avLst/>
            <a:gdLst/>
            <a:ahLst/>
            <a:cxnLst/>
            <a:rect l="l" t="t" r="r" b="b"/>
            <a:pathLst>
              <a:path w="8089" h="13947" extrusionOk="0">
                <a:moveTo>
                  <a:pt x="4578" y="1"/>
                </a:moveTo>
                <a:cubicBezTo>
                  <a:pt x="4543" y="1"/>
                  <a:pt x="4507" y="3"/>
                  <a:pt x="4470" y="9"/>
                </a:cubicBezTo>
                <a:cubicBezTo>
                  <a:pt x="4280" y="27"/>
                  <a:pt x="4090" y="49"/>
                  <a:pt x="3904" y="68"/>
                </a:cubicBezTo>
                <a:cubicBezTo>
                  <a:pt x="3660" y="104"/>
                  <a:pt x="3434" y="122"/>
                  <a:pt x="3185" y="140"/>
                </a:cubicBezTo>
                <a:cubicBezTo>
                  <a:pt x="2868" y="181"/>
                  <a:pt x="2547" y="235"/>
                  <a:pt x="2226" y="235"/>
                </a:cubicBezTo>
                <a:cubicBezTo>
                  <a:pt x="2199" y="232"/>
                  <a:pt x="2173" y="230"/>
                  <a:pt x="2148" y="230"/>
                </a:cubicBezTo>
                <a:cubicBezTo>
                  <a:pt x="2035" y="230"/>
                  <a:pt x="1939" y="260"/>
                  <a:pt x="1828" y="294"/>
                </a:cubicBezTo>
                <a:cubicBezTo>
                  <a:pt x="1660" y="348"/>
                  <a:pt x="1489" y="425"/>
                  <a:pt x="1321" y="461"/>
                </a:cubicBezTo>
                <a:cubicBezTo>
                  <a:pt x="1190" y="502"/>
                  <a:pt x="1059" y="556"/>
                  <a:pt x="964" y="651"/>
                </a:cubicBezTo>
                <a:cubicBezTo>
                  <a:pt x="851" y="764"/>
                  <a:pt x="738" y="859"/>
                  <a:pt x="643" y="932"/>
                </a:cubicBezTo>
                <a:cubicBezTo>
                  <a:pt x="606" y="954"/>
                  <a:pt x="606" y="972"/>
                  <a:pt x="584" y="1008"/>
                </a:cubicBezTo>
                <a:cubicBezTo>
                  <a:pt x="511" y="1235"/>
                  <a:pt x="435" y="1479"/>
                  <a:pt x="380" y="1723"/>
                </a:cubicBezTo>
                <a:cubicBezTo>
                  <a:pt x="245" y="2329"/>
                  <a:pt x="190" y="2967"/>
                  <a:pt x="154" y="3592"/>
                </a:cubicBezTo>
                <a:cubicBezTo>
                  <a:pt x="113" y="4026"/>
                  <a:pt x="113" y="4460"/>
                  <a:pt x="77" y="4890"/>
                </a:cubicBezTo>
                <a:cubicBezTo>
                  <a:pt x="59" y="5193"/>
                  <a:pt x="77" y="5514"/>
                  <a:pt x="59" y="5835"/>
                </a:cubicBezTo>
                <a:cubicBezTo>
                  <a:pt x="41" y="6247"/>
                  <a:pt x="41" y="6681"/>
                  <a:pt x="18" y="7116"/>
                </a:cubicBezTo>
                <a:cubicBezTo>
                  <a:pt x="0" y="8079"/>
                  <a:pt x="0" y="9020"/>
                  <a:pt x="59" y="9979"/>
                </a:cubicBezTo>
                <a:lnTo>
                  <a:pt x="59" y="10056"/>
                </a:lnTo>
                <a:cubicBezTo>
                  <a:pt x="95" y="10341"/>
                  <a:pt x="95" y="10622"/>
                  <a:pt x="77" y="10884"/>
                </a:cubicBezTo>
                <a:cubicBezTo>
                  <a:pt x="41" y="11205"/>
                  <a:pt x="18" y="11544"/>
                  <a:pt x="18" y="11866"/>
                </a:cubicBezTo>
                <a:lnTo>
                  <a:pt x="18" y="12187"/>
                </a:lnTo>
                <a:cubicBezTo>
                  <a:pt x="0" y="12395"/>
                  <a:pt x="77" y="12580"/>
                  <a:pt x="131" y="12770"/>
                </a:cubicBezTo>
                <a:cubicBezTo>
                  <a:pt x="131" y="12829"/>
                  <a:pt x="172" y="12901"/>
                  <a:pt x="226" y="12942"/>
                </a:cubicBezTo>
                <a:cubicBezTo>
                  <a:pt x="340" y="13033"/>
                  <a:pt x="435" y="13168"/>
                  <a:pt x="530" y="13281"/>
                </a:cubicBezTo>
                <a:cubicBezTo>
                  <a:pt x="606" y="13354"/>
                  <a:pt x="697" y="13413"/>
                  <a:pt x="774" y="13485"/>
                </a:cubicBezTo>
                <a:cubicBezTo>
                  <a:pt x="923" y="13639"/>
                  <a:pt x="1095" y="13711"/>
                  <a:pt x="1303" y="13734"/>
                </a:cubicBezTo>
                <a:cubicBezTo>
                  <a:pt x="1511" y="13752"/>
                  <a:pt x="1697" y="13770"/>
                  <a:pt x="1905" y="13788"/>
                </a:cubicBezTo>
                <a:cubicBezTo>
                  <a:pt x="2149" y="13824"/>
                  <a:pt x="2393" y="13847"/>
                  <a:pt x="2660" y="13883"/>
                </a:cubicBezTo>
                <a:cubicBezTo>
                  <a:pt x="2846" y="13901"/>
                  <a:pt x="3036" y="13901"/>
                  <a:pt x="3226" y="13919"/>
                </a:cubicBezTo>
                <a:cubicBezTo>
                  <a:pt x="3372" y="13932"/>
                  <a:pt x="3515" y="13947"/>
                  <a:pt x="3660" y="13947"/>
                </a:cubicBezTo>
                <a:cubicBezTo>
                  <a:pt x="3721" y="13947"/>
                  <a:pt x="3783" y="13944"/>
                  <a:pt x="3845" y="13937"/>
                </a:cubicBezTo>
                <a:cubicBezTo>
                  <a:pt x="4044" y="13916"/>
                  <a:pt x="4243" y="13907"/>
                  <a:pt x="4442" y="13907"/>
                </a:cubicBezTo>
                <a:cubicBezTo>
                  <a:pt x="4582" y="13907"/>
                  <a:pt x="4723" y="13912"/>
                  <a:pt x="4863" y="13919"/>
                </a:cubicBezTo>
                <a:cubicBezTo>
                  <a:pt x="4938" y="13919"/>
                  <a:pt x="5001" y="13944"/>
                  <a:pt x="5070" y="13944"/>
                </a:cubicBezTo>
                <a:cubicBezTo>
                  <a:pt x="5090" y="13944"/>
                  <a:pt x="5110" y="13942"/>
                  <a:pt x="5130" y="13937"/>
                </a:cubicBezTo>
                <a:cubicBezTo>
                  <a:pt x="5316" y="13883"/>
                  <a:pt x="5506" y="13901"/>
                  <a:pt x="5696" y="13883"/>
                </a:cubicBezTo>
                <a:cubicBezTo>
                  <a:pt x="5899" y="13847"/>
                  <a:pt x="6107" y="13824"/>
                  <a:pt x="6297" y="13770"/>
                </a:cubicBezTo>
                <a:cubicBezTo>
                  <a:pt x="6429" y="13734"/>
                  <a:pt x="6560" y="13711"/>
                  <a:pt x="6673" y="13639"/>
                </a:cubicBezTo>
                <a:cubicBezTo>
                  <a:pt x="6750" y="13562"/>
                  <a:pt x="6863" y="13544"/>
                  <a:pt x="6940" y="13449"/>
                </a:cubicBezTo>
                <a:cubicBezTo>
                  <a:pt x="6940" y="13440"/>
                  <a:pt x="6944" y="13435"/>
                  <a:pt x="6953" y="13435"/>
                </a:cubicBezTo>
                <a:cubicBezTo>
                  <a:pt x="6962" y="13435"/>
                  <a:pt x="6976" y="13440"/>
                  <a:pt x="6994" y="13449"/>
                </a:cubicBezTo>
                <a:cubicBezTo>
                  <a:pt x="7000" y="13460"/>
                  <a:pt x="7005" y="13464"/>
                  <a:pt x="7011" y="13464"/>
                </a:cubicBezTo>
                <a:cubicBezTo>
                  <a:pt x="7024" y="13464"/>
                  <a:pt x="7037" y="13443"/>
                  <a:pt x="7053" y="13431"/>
                </a:cubicBezTo>
                <a:cubicBezTo>
                  <a:pt x="7125" y="13241"/>
                  <a:pt x="7279" y="13091"/>
                  <a:pt x="7410" y="12920"/>
                </a:cubicBezTo>
                <a:cubicBezTo>
                  <a:pt x="7578" y="12693"/>
                  <a:pt x="7673" y="12431"/>
                  <a:pt x="7709" y="12151"/>
                </a:cubicBezTo>
                <a:cubicBezTo>
                  <a:pt x="7750" y="11866"/>
                  <a:pt x="7750" y="11585"/>
                  <a:pt x="7750" y="11300"/>
                </a:cubicBezTo>
                <a:cubicBezTo>
                  <a:pt x="7750" y="10680"/>
                  <a:pt x="7786" y="10074"/>
                  <a:pt x="7845" y="9472"/>
                </a:cubicBezTo>
                <a:cubicBezTo>
                  <a:pt x="7881" y="9056"/>
                  <a:pt x="7899" y="8663"/>
                  <a:pt x="7935" y="8265"/>
                </a:cubicBezTo>
                <a:cubicBezTo>
                  <a:pt x="7994" y="7794"/>
                  <a:pt x="8048" y="7342"/>
                  <a:pt x="8071" y="6871"/>
                </a:cubicBezTo>
                <a:cubicBezTo>
                  <a:pt x="8089" y="6324"/>
                  <a:pt x="8089" y="5777"/>
                  <a:pt x="8071" y="5252"/>
                </a:cubicBezTo>
                <a:cubicBezTo>
                  <a:pt x="8048" y="4854"/>
                  <a:pt x="8012" y="4460"/>
                  <a:pt x="8012" y="4062"/>
                </a:cubicBezTo>
                <a:lnTo>
                  <a:pt x="8012" y="3026"/>
                </a:lnTo>
                <a:cubicBezTo>
                  <a:pt x="8012" y="2687"/>
                  <a:pt x="7935" y="2348"/>
                  <a:pt x="7899" y="2008"/>
                </a:cubicBezTo>
                <a:cubicBezTo>
                  <a:pt x="7881" y="1705"/>
                  <a:pt x="7863" y="1407"/>
                  <a:pt x="7845" y="1103"/>
                </a:cubicBezTo>
                <a:lnTo>
                  <a:pt x="7750" y="841"/>
                </a:lnTo>
                <a:lnTo>
                  <a:pt x="7731" y="818"/>
                </a:lnTo>
                <a:cubicBezTo>
                  <a:pt x="7731" y="687"/>
                  <a:pt x="7636" y="615"/>
                  <a:pt x="7596" y="502"/>
                </a:cubicBezTo>
                <a:cubicBezTo>
                  <a:pt x="7483" y="312"/>
                  <a:pt x="7315" y="235"/>
                  <a:pt x="7107" y="199"/>
                </a:cubicBezTo>
                <a:cubicBezTo>
                  <a:pt x="6994" y="181"/>
                  <a:pt x="6863" y="181"/>
                  <a:pt x="6750" y="140"/>
                </a:cubicBezTo>
                <a:cubicBezTo>
                  <a:pt x="6578" y="104"/>
                  <a:pt x="6410" y="86"/>
                  <a:pt x="6220" y="49"/>
                </a:cubicBezTo>
                <a:cubicBezTo>
                  <a:pt x="6171" y="36"/>
                  <a:pt x="6118" y="31"/>
                  <a:pt x="6065" y="31"/>
                </a:cubicBezTo>
                <a:cubicBezTo>
                  <a:pt x="5957" y="31"/>
                  <a:pt x="5843" y="49"/>
                  <a:pt x="5732" y="49"/>
                </a:cubicBezTo>
                <a:cubicBezTo>
                  <a:pt x="5411" y="27"/>
                  <a:pt x="5108" y="49"/>
                  <a:pt x="4791" y="9"/>
                </a:cubicBezTo>
                <a:cubicBezTo>
                  <a:pt x="4716" y="9"/>
                  <a:pt x="4648" y="1"/>
                  <a:pt x="4578" y="1"/>
                </a:cubicBezTo>
                <a:close/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2" name="Google Shape;2242;p16"/>
          <p:cNvSpPr/>
          <p:nvPr/>
        </p:nvSpPr>
        <p:spPr>
          <a:xfrm rot="8999984">
            <a:off x="-1118260" y="-190209"/>
            <a:ext cx="3132992" cy="1289619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3" name="Google Shape;2243;p16"/>
          <p:cNvSpPr/>
          <p:nvPr/>
        </p:nvSpPr>
        <p:spPr>
          <a:xfrm rot="-2077004">
            <a:off x="7782942" y="-492799"/>
            <a:ext cx="1762863" cy="1624426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4" name="Google Shape;2244;p16"/>
          <p:cNvSpPr/>
          <p:nvPr/>
        </p:nvSpPr>
        <p:spPr>
          <a:xfrm>
            <a:off x="197452" y="1488575"/>
            <a:ext cx="377803" cy="348159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16"/>
          <p:cNvSpPr/>
          <p:nvPr/>
        </p:nvSpPr>
        <p:spPr>
          <a:xfrm>
            <a:off x="8409400" y="1533231"/>
            <a:ext cx="509948" cy="504469"/>
          </a:xfrm>
          <a:custGeom>
            <a:avLst/>
            <a:gdLst/>
            <a:ahLst/>
            <a:cxnLst/>
            <a:rect l="l" t="t" r="r" b="b"/>
            <a:pathLst>
              <a:path w="9771" h="9666" extrusionOk="0">
                <a:moveTo>
                  <a:pt x="3905" y="1070"/>
                </a:moveTo>
                <a:cubicBezTo>
                  <a:pt x="3948" y="1070"/>
                  <a:pt x="3990" y="1074"/>
                  <a:pt x="4032" y="1085"/>
                </a:cubicBezTo>
                <a:cubicBezTo>
                  <a:pt x="4203" y="1126"/>
                  <a:pt x="4317" y="1294"/>
                  <a:pt x="4298" y="1484"/>
                </a:cubicBezTo>
                <a:cubicBezTo>
                  <a:pt x="4280" y="1669"/>
                  <a:pt x="4167" y="1859"/>
                  <a:pt x="4013" y="2008"/>
                </a:cubicBezTo>
                <a:cubicBezTo>
                  <a:pt x="3674" y="2348"/>
                  <a:pt x="3149" y="2519"/>
                  <a:pt x="2656" y="2556"/>
                </a:cubicBezTo>
                <a:cubicBezTo>
                  <a:pt x="2635" y="2556"/>
                  <a:pt x="2613" y="2557"/>
                  <a:pt x="2592" y="2557"/>
                </a:cubicBezTo>
                <a:lnTo>
                  <a:pt x="2592" y="2557"/>
                </a:lnTo>
                <a:cubicBezTo>
                  <a:pt x="2651" y="2274"/>
                  <a:pt x="2762" y="1997"/>
                  <a:pt x="2923" y="1746"/>
                </a:cubicBezTo>
                <a:cubicBezTo>
                  <a:pt x="3054" y="1538"/>
                  <a:pt x="3222" y="1352"/>
                  <a:pt x="3430" y="1217"/>
                </a:cubicBezTo>
                <a:cubicBezTo>
                  <a:pt x="3567" y="1145"/>
                  <a:pt x="3738" y="1070"/>
                  <a:pt x="3905" y="1070"/>
                </a:cubicBezTo>
                <a:close/>
                <a:moveTo>
                  <a:pt x="6560" y="3931"/>
                </a:moveTo>
                <a:cubicBezTo>
                  <a:pt x="6728" y="3931"/>
                  <a:pt x="6882" y="4044"/>
                  <a:pt x="6900" y="4216"/>
                </a:cubicBezTo>
                <a:cubicBezTo>
                  <a:pt x="6918" y="4406"/>
                  <a:pt x="6823" y="4609"/>
                  <a:pt x="6710" y="4763"/>
                </a:cubicBezTo>
                <a:cubicBezTo>
                  <a:pt x="6432" y="5117"/>
                  <a:pt x="5964" y="5342"/>
                  <a:pt x="5538" y="5439"/>
                </a:cubicBezTo>
                <a:lnTo>
                  <a:pt x="5538" y="5439"/>
                </a:lnTo>
                <a:cubicBezTo>
                  <a:pt x="5553" y="5221"/>
                  <a:pt x="5598" y="5005"/>
                  <a:pt x="5674" y="4799"/>
                </a:cubicBezTo>
                <a:cubicBezTo>
                  <a:pt x="5751" y="4573"/>
                  <a:pt x="5864" y="4347"/>
                  <a:pt x="6031" y="4198"/>
                </a:cubicBezTo>
                <a:cubicBezTo>
                  <a:pt x="6162" y="4067"/>
                  <a:pt x="6370" y="3931"/>
                  <a:pt x="6560" y="3931"/>
                </a:cubicBezTo>
                <a:close/>
                <a:moveTo>
                  <a:pt x="8983" y="6480"/>
                </a:moveTo>
                <a:cubicBezTo>
                  <a:pt x="9076" y="6480"/>
                  <a:pt x="9165" y="6511"/>
                  <a:pt x="9234" y="6591"/>
                </a:cubicBezTo>
                <a:cubicBezTo>
                  <a:pt x="9406" y="6758"/>
                  <a:pt x="9388" y="7043"/>
                  <a:pt x="9275" y="7233"/>
                </a:cubicBezTo>
                <a:cubicBezTo>
                  <a:pt x="9103" y="7478"/>
                  <a:pt x="8840" y="7627"/>
                  <a:pt x="8555" y="7740"/>
                </a:cubicBezTo>
                <a:cubicBezTo>
                  <a:pt x="8438" y="7780"/>
                  <a:pt x="8316" y="7809"/>
                  <a:pt x="8192" y="7827"/>
                </a:cubicBezTo>
                <a:lnTo>
                  <a:pt x="8192" y="7827"/>
                </a:lnTo>
                <a:cubicBezTo>
                  <a:pt x="8177" y="7717"/>
                  <a:pt x="8173" y="7606"/>
                  <a:pt x="8180" y="7496"/>
                </a:cubicBezTo>
                <a:cubicBezTo>
                  <a:pt x="8198" y="7079"/>
                  <a:pt x="8406" y="6686"/>
                  <a:pt x="8804" y="6514"/>
                </a:cubicBezTo>
                <a:cubicBezTo>
                  <a:pt x="8863" y="6493"/>
                  <a:pt x="8924" y="6480"/>
                  <a:pt x="8983" y="6480"/>
                </a:cubicBezTo>
                <a:close/>
                <a:moveTo>
                  <a:pt x="175" y="1"/>
                </a:moveTo>
                <a:cubicBezTo>
                  <a:pt x="108" y="1"/>
                  <a:pt x="45" y="40"/>
                  <a:pt x="37" y="126"/>
                </a:cubicBezTo>
                <a:cubicBezTo>
                  <a:pt x="1" y="728"/>
                  <a:pt x="168" y="1330"/>
                  <a:pt x="526" y="1823"/>
                </a:cubicBezTo>
                <a:cubicBezTo>
                  <a:pt x="865" y="2311"/>
                  <a:pt x="1376" y="2651"/>
                  <a:pt x="1960" y="2782"/>
                </a:cubicBezTo>
                <a:cubicBezTo>
                  <a:pt x="2059" y="2805"/>
                  <a:pt x="2161" y="2822"/>
                  <a:pt x="2263" y="2832"/>
                </a:cubicBezTo>
                <a:lnTo>
                  <a:pt x="2263" y="2832"/>
                </a:lnTo>
                <a:cubicBezTo>
                  <a:pt x="2176" y="3789"/>
                  <a:pt x="2547" y="4786"/>
                  <a:pt x="3376" y="5329"/>
                </a:cubicBezTo>
                <a:cubicBezTo>
                  <a:pt x="3837" y="5639"/>
                  <a:pt x="4397" y="5798"/>
                  <a:pt x="4957" y="5798"/>
                </a:cubicBezTo>
                <a:cubicBezTo>
                  <a:pt x="5054" y="5798"/>
                  <a:pt x="5151" y="5793"/>
                  <a:pt x="5247" y="5784"/>
                </a:cubicBezTo>
                <a:lnTo>
                  <a:pt x="5247" y="5784"/>
                </a:lnTo>
                <a:cubicBezTo>
                  <a:pt x="5284" y="6292"/>
                  <a:pt x="5454" y="6779"/>
                  <a:pt x="5769" y="7193"/>
                </a:cubicBezTo>
                <a:cubicBezTo>
                  <a:pt x="6254" y="7807"/>
                  <a:pt x="7035" y="8152"/>
                  <a:pt x="7816" y="8152"/>
                </a:cubicBezTo>
                <a:cubicBezTo>
                  <a:pt x="7864" y="8152"/>
                  <a:pt x="7911" y="8151"/>
                  <a:pt x="7958" y="8148"/>
                </a:cubicBezTo>
                <a:lnTo>
                  <a:pt x="7958" y="8148"/>
                </a:lnTo>
                <a:cubicBezTo>
                  <a:pt x="7963" y="8163"/>
                  <a:pt x="7967" y="8178"/>
                  <a:pt x="7972" y="8192"/>
                </a:cubicBezTo>
                <a:cubicBezTo>
                  <a:pt x="8126" y="8681"/>
                  <a:pt x="8442" y="9115"/>
                  <a:pt x="8876" y="9400"/>
                </a:cubicBezTo>
                <a:cubicBezTo>
                  <a:pt x="9085" y="9531"/>
                  <a:pt x="9311" y="9626"/>
                  <a:pt x="9555" y="9663"/>
                </a:cubicBezTo>
                <a:cubicBezTo>
                  <a:pt x="9566" y="9665"/>
                  <a:pt x="9576" y="9666"/>
                  <a:pt x="9586" y="9666"/>
                </a:cubicBezTo>
                <a:cubicBezTo>
                  <a:pt x="9748" y="9666"/>
                  <a:pt x="9771" y="9399"/>
                  <a:pt x="9596" y="9382"/>
                </a:cubicBezTo>
                <a:cubicBezTo>
                  <a:pt x="8954" y="9266"/>
                  <a:pt x="8444" y="8733"/>
                  <a:pt x="8255" y="8115"/>
                </a:cubicBezTo>
                <a:lnTo>
                  <a:pt x="8255" y="8115"/>
                </a:lnTo>
                <a:cubicBezTo>
                  <a:pt x="8475" y="8077"/>
                  <a:pt x="8691" y="8010"/>
                  <a:pt x="8895" y="7912"/>
                </a:cubicBezTo>
                <a:cubicBezTo>
                  <a:pt x="9198" y="7758"/>
                  <a:pt x="9519" y="7514"/>
                  <a:pt x="9614" y="7174"/>
                </a:cubicBezTo>
                <a:cubicBezTo>
                  <a:pt x="9709" y="6871"/>
                  <a:pt x="9632" y="6532"/>
                  <a:pt x="9406" y="6329"/>
                </a:cubicBezTo>
                <a:cubicBezTo>
                  <a:pt x="9280" y="6230"/>
                  <a:pt x="9142" y="6189"/>
                  <a:pt x="9002" y="6189"/>
                </a:cubicBezTo>
                <a:cubicBezTo>
                  <a:pt x="8660" y="6189"/>
                  <a:pt x="8312" y="6437"/>
                  <a:pt x="8126" y="6704"/>
                </a:cubicBezTo>
                <a:cubicBezTo>
                  <a:pt x="7906" y="7038"/>
                  <a:pt x="7845" y="7461"/>
                  <a:pt x="7896" y="7852"/>
                </a:cubicBezTo>
                <a:lnTo>
                  <a:pt x="7896" y="7852"/>
                </a:lnTo>
                <a:cubicBezTo>
                  <a:pt x="7878" y="7853"/>
                  <a:pt x="7859" y="7853"/>
                  <a:pt x="7841" y="7853"/>
                </a:cubicBezTo>
                <a:cubicBezTo>
                  <a:pt x="7814" y="7854"/>
                  <a:pt x="7787" y="7854"/>
                  <a:pt x="7761" y="7854"/>
                </a:cubicBezTo>
                <a:cubicBezTo>
                  <a:pt x="7297" y="7854"/>
                  <a:pt x="6819" y="7706"/>
                  <a:pt x="6447" y="7437"/>
                </a:cubicBezTo>
                <a:cubicBezTo>
                  <a:pt x="5886" y="7043"/>
                  <a:pt x="5575" y="6400"/>
                  <a:pt x="5537" y="5740"/>
                </a:cubicBezTo>
                <a:lnTo>
                  <a:pt x="5537" y="5740"/>
                </a:lnTo>
                <a:cubicBezTo>
                  <a:pt x="5895" y="5667"/>
                  <a:pt x="6240" y="5525"/>
                  <a:pt x="6542" y="5311"/>
                </a:cubicBezTo>
                <a:cubicBezTo>
                  <a:pt x="6768" y="5157"/>
                  <a:pt x="6954" y="4949"/>
                  <a:pt x="7085" y="4704"/>
                </a:cubicBezTo>
                <a:cubicBezTo>
                  <a:pt x="7180" y="4496"/>
                  <a:pt x="7239" y="4216"/>
                  <a:pt x="7126" y="3990"/>
                </a:cubicBezTo>
                <a:cubicBezTo>
                  <a:pt x="7025" y="3772"/>
                  <a:pt x="6821" y="3644"/>
                  <a:pt x="6576" y="3644"/>
                </a:cubicBezTo>
                <a:cubicBezTo>
                  <a:pt x="6546" y="3644"/>
                  <a:pt x="6515" y="3646"/>
                  <a:pt x="6483" y="3650"/>
                </a:cubicBezTo>
                <a:cubicBezTo>
                  <a:pt x="6221" y="3669"/>
                  <a:pt x="5977" y="3840"/>
                  <a:pt x="5787" y="4026"/>
                </a:cubicBezTo>
                <a:cubicBezTo>
                  <a:pt x="5597" y="4216"/>
                  <a:pt x="5466" y="4460"/>
                  <a:pt x="5389" y="4723"/>
                </a:cubicBezTo>
                <a:cubicBezTo>
                  <a:pt x="5307" y="4964"/>
                  <a:pt x="5251" y="5231"/>
                  <a:pt x="5241" y="5491"/>
                </a:cubicBezTo>
                <a:lnTo>
                  <a:pt x="5241" y="5491"/>
                </a:lnTo>
                <a:cubicBezTo>
                  <a:pt x="5147" y="5502"/>
                  <a:pt x="5053" y="5507"/>
                  <a:pt x="4959" y="5507"/>
                </a:cubicBezTo>
                <a:cubicBezTo>
                  <a:pt x="4662" y="5507"/>
                  <a:pt x="4366" y="5456"/>
                  <a:pt x="4090" y="5365"/>
                </a:cubicBezTo>
                <a:cubicBezTo>
                  <a:pt x="3620" y="5198"/>
                  <a:pt x="3222" y="4913"/>
                  <a:pt x="2941" y="4496"/>
                </a:cubicBezTo>
                <a:cubicBezTo>
                  <a:pt x="2674" y="4103"/>
                  <a:pt x="2543" y="3614"/>
                  <a:pt x="2543" y="3121"/>
                </a:cubicBezTo>
                <a:cubicBezTo>
                  <a:pt x="2540" y="3030"/>
                  <a:pt x="2542" y="2938"/>
                  <a:pt x="2549" y="2846"/>
                </a:cubicBezTo>
                <a:lnTo>
                  <a:pt x="2549" y="2846"/>
                </a:lnTo>
                <a:cubicBezTo>
                  <a:pt x="2936" y="2844"/>
                  <a:pt x="3321" y="2758"/>
                  <a:pt x="3656" y="2596"/>
                </a:cubicBezTo>
                <a:cubicBezTo>
                  <a:pt x="3918" y="2461"/>
                  <a:pt x="4145" y="2311"/>
                  <a:pt x="4335" y="2085"/>
                </a:cubicBezTo>
                <a:cubicBezTo>
                  <a:pt x="4507" y="1895"/>
                  <a:pt x="4620" y="1633"/>
                  <a:pt x="4597" y="1352"/>
                </a:cubicBezTo>
                <a:cubicBezTo>
                  <a:pt x="4561" y="1085"/>
                  <a:pt x="4353" y="859"/>
                  <a:pt x="4090" y="805"/>
                </a:cubicBezTo>
                <a:cubicBezTo>
                  <a:pt x="4021" y="786"/>
                  <a:pt x="3951" y="778"/>
                  <a:pt x="3883" y="778"/>
                </a:cubicBezTo>
                <a:cubicBezTo>
                  <a:pt x="3671" y="778"/>
                  <a:pt x="3465" y="860"/>
                  <a:pt x="3281" y="972"/>
                </a:cubicBezTo>
                <a:cubicBezTo>
                  <a:pt x="2810" y="1257"/>
                  <a:pt x="2489" y="1805"/>
                  <a:pt x="2358" y="2311"/>
                </a:cubicBezTo>
                <a:cubicBezTo>
                  <a:pt x="2337" y="2388"/>
                  <a:pt x="2319" y="2465"/>
                  <a:pt x="2304" y="2543"/>
                </a:cubicBezTo>
                <a:lnTo>
                  <a:pt x="2304" y="2543"/>
                </a:lnTo>
                <a:cubicBezTo>
                  <a:pt x="1929" y="2501"/>
                  <a:pt x="1558" y="2371"/>
                  <a:pt x="1245" y="2144"/>
                </a:cubicBezTo>
                <a:cubicBezTo>
                  <a:pt x="829" y="1841"/>
                  <a:pt x="526" y="1389"/>
                  <a:pt x="394" y="900"/>
                </a:cubicBezTo>
                <a:cubicBezTo>
                  <a:pt x="340" y="651"/>
                  <a:pt x="299" y="407"/>
                  <a:pt x="340" y="163"/>
                </a:cubicBezTo>
                <a:cubicBezTo>
                  <a:pt x="340" y="59"/>
                  <a:pt x="255" y="1"/>
                  <a:pt x="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16"/>
          <p:cNvSpPr/>
          <p:nvPr/>
        </p:nvSpPr>
        <p:spPr>
          <a:xfrm>
            <a:off x="-493793" y="4438263"/>
            <a:ext cx="1650951" cy="884019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7" name="Google Shape;2247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48" name="Google Shape;2248;p16"/>
          <p:cNvSpPr txBox="1">
            <a:spLocks noGrp="1"/>
          </p:cNvSpPr>
          <p:nvPr>
            <p:ph type="subTitle" idx="1"/>
          </p:nvPr>
        </p:nvSpPr>
        <p:spPr>
          <a:xfrm>
            <a:off x="1202425" y="2917148"/>
            <a:ext cx="1936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49" name="Google Shape;2249;p16"/>
          <p:cNvSpPr txBox="1">
            <a:spLocks noGrp="1"/>
          </p:cNvSpPr>
          <p:nvPr>
            <p:ph type="title" idx="2"/>
          </p:nvPr>
        </p:nvSpPr>
        <p:spPr>
          <a:xfrm>
            <a:off x="1202425" y="2690300"/>
            <a:ext cx="19365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250" name="Google Shape;2250;p16"/>
          <p:cNvSpPr txBox="1">
            <a:spLocks noGrp="1"/>
          </p:cNvSpPr>
          <p:nvPr>
            <p:ph type="subTitle" idx="3"/>
          </p:nvPr>
        </p:nvSpPr>
        <p:spPr>
          <a:xfrm>
            <a:off x="3603804" y="2917148"/>
            <a:ext cx="1936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51" name="Google Shape;2251;p16"/>
          <p:cNvSpPr txBox="1">
            <a:spLocks noGrp="1"/>
          </p:cNvSpPr>
          <p:nvPr>
            <p:ph type="title" idx="4"/>
          </p:nvPr>
        </p:nvSpPr>
        <p:spPr>
          <a:xfrm>
            <a:off x="3603807" y="2690300"/>
            <a:ext cx="19365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252" name="Google Shape;2252;p16"/>
          <p:cNvSpPr txBox="1">
            <a:spLocks noGrp="1"/>
          </p:cNvSpPr>
          <p:nvPr>
            <p:ph type="subTitle" idx="5"/>
          </p:nvPr>
        </p:nvSpPr>
        <p:spPr>
          <a:xfrm>
            <a:off x="6005184" y="2917148"/>
            <a:ext cx="1936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123031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53" name="Google Shape;2253;p16"/>
          <p:cNvSpPr txBox="1">
            <a:spLocks noGrp="1"/>
          </p:cNvSpPr>
          <p:nvPr>
            <p:ph type="title" idx="6"/>
          </p:nvPr>
        </p:nvSpPr>
        <p:spPr>
          <a:xfrm>
            <a:off x="6005189" y="2690300"/>
            <a:ext cx="19365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2254" name="Google Shape;2254;p16"/>
          <p:cNvGrpSpPr/>
          <p:nvPr/>
        </p:nvGrpSpPr>
        <p:grpSpPr>
          <a:xfrm>
            <a:off x="197450" y="649200"/>
            <a:ext cx="9740697" cy="5545451"/>
            <a:chOff x="197450" y="649200"/>
            <a:chExt cx="9740697" cy="5545451"/>
          </a:xfrm>
        </p:grpSpPr>
        <p:sp>
          <p:nvSpPr>
            <p:cNvPr id="2255" name="Google Shape;2255;p16"/>
            <p:cNvSpPr/>
            <p:nvPr/>
          </p:nvSpPr>
          <p:spPr>
            <a:xfrm>
              <a:off x="457200" y="1041257"/>
              <a:ext cx="134999" cy="101788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16"/>
            <p:cNvSpPr/>
            <p:nvPr/>
          </p:nvSpPr>
          <p:spPr>
            <a:xfrm>
              <a:off x="591486" y="1248133"/>
              <a:ext cx="148481" cy="11884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16"/>
            <p:cNvSpPr/>
            <p:nvPr/>
          </p:nvSpPr>
          <p:spPr>
            <a:xfrm>
              <a:off x="768629" y="1391349"/>
              <a:ext cx="165267" cy="141878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6"/>
            <p:cNvSpPr/>
            <p:nvPr/>
          </p:nvSpPr>
          <p:spPr>
            <a:xfrm>
              <a:off x="982557" y="1082686"/>
              <a:ext cx="183570" cy="135449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16"/>
            <p:cNvSpPr/>
            <p:nvPr/>
          </p:nvSpPr>
          <p:spPr>
            <a:xfrm>
              <a:off x="765325" y="995899"/>
              <a:ext cx="170177" cy="151878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6"/>
            <p:cNvSpPr/>
            <p:nvPr/>
          </p:nvSpPr>
          <p:spPr>
            <a:xfrm>
              <a:off x="1110593" y="1322598"/>
              <a:ext cx="166606" cy="158128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6"/>
            <p:cNvSpPr/>
            <p:nvPr/>
          </p:nvSpPr>
          <p:spPr>
            <a:xfrm>
              <a:off x="629254" y="811880"/>
              <a:ext cx="99017" cy="8437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6"/>
            <p:cNvSpPr/>
            <p:nvPr/>
          </p:nvSpPr>
          <p:spPr>
            <a:xfrm>
              <a:off x="775504" y="649200"/>
              <a:ext cx="201963" cy="1476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6"/>
            <p:cNvSpPr/>
            <p:nvPr/>
          </p:nvSpPr>
          <p:spPr>
            <a:xfrm>
              <a:off x="957200" y="1334206"/>
              <a:ext cx="74017" cy="60716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6"/>
            <p:cNvSpPr/>
            <p:nvPr/>
          </p:nvSpPr>
          <p:spPr>
            <a:xfrm>
              <a:off x="1039611" y="820987"/>
              <a:ext cx="116428" cy="7964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6"/>
            <p:cNvSpPr/>
            <p:nvPr/>
          </p:nvSpPr>
          <p:spPr>
            <a:xfrm rot="-7617272">
              <a:off x="7951637" y="4352681"/>
              <a:ext cx="1775213" cy="1414796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6"/>
            <p:cNvSpPr/>
            <p:nvPr/>
          </p:nvSpPr>
          <p:spPr>
            <a:xfrm rot="-7617272">
              <a:off x="8569907" y="4596201"/>
              <a:ext cx="212219" cy="57442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6"/>
            <p:cNvSpPr/>
            <p:nvPr/>
          </p:nvSpPr>
          <p:spPr>
            <a:xfrm rot="-7617272">
              <a:off x="8424767" y="4455423"/>
              <a:ext cx="175753" cy="54700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6"/>
            <p:cNvSpPr/>
            <p:nvPr/>
          </p:nvSpPr>
          <p:spPr>
            <a:xfrm rot="-7617272">
              <a:off x="8582980" y="4366644"/>
              <a:ext cx="160261" cy="51684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6"/>
            <p:cNvSpPr/>
            <p:nvPr/>
          </p:nvSpPr>
          <p:spPr>
            <a:xfrm rot="-7617272">
              <a:off x="8440250" y="4279987"/>
              <a:ext cx="160261" cy="51684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6"/>
            <p:cNvSpPr/>
            <p:nvPr/>
          </p:nvSpPr>
          <p:spPr>
            <a:xfrm rot="-7617272">
              <a:off x="8283637" y="4424819"/>
              <a:ext cx="199196" cy="6854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6"/>
            <p:cNvSpPr/>
            <p:nvPr/>
          </p:nvSpPr>
          <p:spPr>
            <a:xfrm rot="-7617272">
              <a:off x="8210866" y="4101533"/>
              <a:ext cx="144633" cy="66216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6"/>
            <p:cNvSpPr/>
            <p:nvPr/>
          </p:nvSpPr>
          <p:spPr>
            <a:xfrm rot="-7617272">
              <a:off x="8485610" y="4058069"/>
              <a:ext cx="134762" cy="51547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6"/>
            <p:cNvSpPr/>
            <p:nvPr/>
          </p:nvSpPr>
          <p:spPr>
            <a:xfrm rot="-7617272">
              <a:off x="8255710" y="3944564"/>
              <a:ext cx="126674" cy="58401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6"/>
            <p:cNvSpPr/>
            <p:nvPr/>
          </p:nvSpPr>
          <p:spPr>
            <a:xfrm rot="-7617272">
              <a:off x="8808025" y="4301835"/>
              <a:ext cx="152721" cy="57853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6"/>
            <p:cNvSpPr/>
            <p:nvPr/>
          </p:nvSpPr>
          <p:spPr>
            <a:xfrm rot="-7617272">
              <a:off x="8854309" y="4586749"/>
              <a:ext cx="165060" cy="596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6"/>
            <p:cNvSpPr/>
            <p:nvPr/>
          </p:nvSpPr>
          <p:spPr>
            <a:xfrm rot="-7617272">
              <a:off x="8656569" y="4127802"/>
              <a:ext cx="162592" cy="70877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6"/>
            <p:cNvSpPr/>
            <p:nvPr/>
          </p:nvSpPr>
          <p:spPr>
            <a:xfrm rot="-7617272">
              <a:off x="8478683" y="3853648"/>
              <a:ext cx="131609" cy="56482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6"/>
            <p:cNvSpPr/>
            <p:nvPr/>
          </p:nvSpPr>
          <p:spPr>
            <a:xfrm rot="-7617272">
              <a:off x="8477290" y="4743107"/>
              <a:ext cx="173148" cy="71151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6"/>
            <p:cNvSpPr/>
            <p:nvPr/>
          </p:nvSpPr>
          <p:spPr>
            <a:xfrm rot="-7617272">
              <a:off x="8705790" y="3887816"/>
              <a:ext cx="127222" cy="63200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6"/>
            <p:cNvSpPr/>
            <p:nvPr/>
          </p:nvSpPr>
          <p:spPr>
            <a:xfrm rot="-7617272">
              <a:off x="8812929" y="4769773"/>
              <a:ext cx="165197" cy="66079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6"/>
            <p:cNvSpPr/>
            <p:nvPr/>
          </p:nvSpPr>
          <p:spPr>
            <a:xfrm rot="-7617272">
              <a:off x="8935557" y="4155571"/>
              <a:ext cx="144633" cy="58401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6"/>
            <p:cNvSpPr/>
            <p:nvPr/>
          </p:nvSpPr>
          <p:spPr>
            <a:xfrm rot="-7617272">
              <a:off x="8982770" y="4496769"/>
              <a:ext cx="162592" cy="57442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16"/>
            <p:cNvSpPr/>
            <p:nvPr/>
          </p:nvSpPr>
          <p:spPr>
            <a:xfrm>
              <a:off x="406238" y="4308311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6"/>
            <p:cNvSpPr/>
            <p:nvPr/>
          </p:nvSpPr>
          <p:spPr>
            <a:xfrm>
              <a:off x="484546" y="4152108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16"/>
            <p:cNvSpPr/>
            <p:nvPr/>
          </p:nvSpPr>
          <p:spPr>
            <a:xfrm>
              <a:off x="701839" y="4218178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16"/>
            <p:cNvSpPr/>
            <p:nvPr/>
          </p:nvSpPr>
          <p:spPr>
            <a:xfrm>
              <a:off x="740734" y="4034800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6"/>
            <p:cNvSpPr/>
            <p:nvPr/>
          </p:nvSpPr>
          <p:spPr>
            <a:xfrm>
              <a:off x="586399" y="440508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16"/>
            <p:cNvSpPr/>
            <p:nvPr/>
          </p:nvSpPr>
          <p:spPr>
            <a:xfrm>
              <a:off x="623427" y="4177416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16"/>
            <p:cNvSpPr/>
            <p:nvPr/>
          </p:nvSpPr>
          <p:spPr>
            <a:xfrm>
              <a:off x="363505" y="4105123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16"/>
            <p:cNvSpPr/>
            <p:nvPr/>
          </p:nvSpPr>
          <p:spPr>
            <a:xfrm>
              <a:off x="197450" y="4275017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16"/>
            <p:cNvSpPr/>
            <p:nvPr/>
          </p:nvSpPr>
          <p:spPr>
            <a:xfrm>
              <a:off x="433931" y="4001402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16"/>
            <p:cNvSpPr/>
            <p:nvPr/>
          </p:nvSpPr>
          <p:spPr>
            <a:xfrm>
              <a:off x="844454" y="423778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16"/>
            <p:cNvSpPr/>
            <p:nvPr/>
          </p:nvSpPr>
          <p:spPr>
            <a:xfrm>
              <a:off x="791453" y="4425619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16"/>
            <p:cNvSpPr/>
            <p:nvPr/>
          </p:nvSpPr>
          <p:spPr>
            <a:xfrm>
              <a:off x="969228" y="4192870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16"/>
            <p:cNvSpPr/>
            <p:nvPr/>
          </p:nvSpPr>
          <p:spPr>
            <a:xfrm>
              <a:off x="980949" y="434534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16"/>
            <p:cNvSpPr/>
            <p:nvPr/>
          </p:nvSpPr>
          <p:spPr>
            <a:xfrm>
              <a:off x="427811" y="4527473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6"/>
            <p:cNvSpPr/>
            <p:nvPr/>
          </p:nvSpPr>
          <p:spPr>
            <a:xfrm>
              <a:off x="646867" y="4572488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6"/>
            <p:cNvSpPr/>
            <p:nvPr/>
          </p:nvSpPr>
          <p:spPr>
            <a:xfrm>
              <a:off x="924629" y="4466900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6"/>
            <p:cNvSpPr/>
            <p:nvPr/>
          </p:nvSpPr>
          <p:spPr>
            <a:xfrm>
              <a:off x="238212" y="4417633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6"/>
            <p:cNvSpPr/>
            <p:nvPr/>
          </p:nvSpPr>
          <p:spPr>
            <a:xfrm>
              <a:off x="572812" y="394280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6"/>
            <p:cNvSpPr/>
            <p:nvPr/>
          </p:nvSpPr>
          <p:spPr>
            <a:xfrm>
              <a:off x="914775" y="405398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6"/>
            <p:cNvSpPr/>
            <p:nvPr/>
          </p:nvSpPr>
          <p:spPr>
            <a:xfrm>
              <a:off x="1086535" y="4261430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6"/>
            <p:cNvSpPr/>
            <p:nvPr/>
          </p:nvSpPr>
          <p:spPr>
            <a:xfrm>
              <a:off x="543251" y="4292857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5">
    <p:spTree>
      <p:nvGrpSpPr>
        <p:cNvPr id="1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p20"/>
          <p:cNvSpPr/>
          <p:nvPr/>
        </p:nvSpPr>
        <p:spPr>
          <a:xfrm rot="9899926">
            <a:off x="-1604872" y="-338503"/>
            <a:ext cx="3819562" cy="1572302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63" name="Google Shape;2463;p20"/>
          <p:cNvGrpSpPr/>
          <p:nvPr/>
        </p:nvGrpSpPr>
        <p:grpSpPr>
          <a:xfrm>
            <a:off x="8070946" y="-380874"/>
            <a:ext cx="1606980" cy="2271789"/>
            <a:chOff x="581498" y="-176424"/>
            <a:chExt cx="494516" cy="699098"/>
          </a:xfrm>
        </p:grpSpPr>
        <p:sp>
          <p:nvSpPr>
            <p:cNvPr id="2464" name="Google Shape;2464;p20"/>
            <p:cNvSpPr/>
            <p:nvPr/>
          </p:nvSpPr>
          <p:spPr>
            <a:xfrm rot="10800000" flipH="1">
              <a:off x="581498" y="-176424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0"/>
            <p:cNvSpPr/>
            <p:nvPr/>
          </p:nvSpPr>
          <p:spPr>
            <a:xfrm rot="10800000" flipH="1">
              <a:off x="614525" y="340224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0"/>
            <p:cNvSpPr/>
            <p:nvPr/>
          </p:nvSpPr>
          <p:spPr>
            <a:xfrm rot="10800000" flipH="1">
              <a:off x="664125" y="257449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0"/>
            <p:cNvSpPr/>
            <p:nvPr/>
          </p:nvSpPr>
          <p:spPr>
            <a:xfrm rot="10800000" flipH="1">
              <a:off x="729600" y="19602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0"/>
            <p:cNvSpPr/>
            <p:nvPr/>
          </p:nvSpPr>
          <p:spPr>
            <a:xfrm rot="10800000" flipH="1">
              <a:off x="808625" y="31244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0"/>
            <p:cNvSpPr/>
            <p:nvPr/>
          </p:nvSpPr>
          <p:spPr>
            <a:xfrm rot="10800000" flipH="1">
              <a:off x="728400" y="338449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0"/>
            <p:cNvSpPr/>
            <p:nvPr/>
          </p:nvSpPr>
          <p:spPr>
            <a:xfrm rot="10800000" flipH="1">
              <a:off x="855950" y="21542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0"/>
            <p:cNvSpPr/>
            <p:nvPr/>
          </p:nvSpPr>
          <p:spPr>
            <a:xfrm rot="10800000" flipH="1">
              <a:off x="678100" y="43139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0"/>
            <p:cNvSpPr/>
            <p:nvPr/>
          </p:nvSpPr>
          <p:spPr>
            <a:xfrm rot="10800000" flipH="1">
              <a:off x="732125" y="46812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0"/>
            <p:cNvSpPr/>
            <p:nvPr/>
          </p:nvSpPr>
          <p:spPr>
            <a:xfrm rot="10800000" flipH="1">
              <a:off x="799275" y="24714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0"/>
            <p:cNvSpPr/>
            <p:nvPr/>
          </p:nvSpPr>
          <p:spPr>
            <a:xfrm rot="10800000" flipH="1">
              <a:off x="829725" y="429774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5" name="Google Shape;2475;p20"/>
          <p:cNvGrpSpPr/>
          <p:nvPr/>
        </p:nvGrpSpPr>
        <p:grpSpPr>
          <a:xfrm>
            <a:off x="-158051" y="-380887"/>
            <a:ext cx="1499664" cy="1946517"/>
            <a:chOff x="6458086" y="2333245"/>
            <a:chExt cx="290250" cy="376750"/>
          </a:xfrm>
        </p:grpSpPr>
        <p:sp>
          <p:nvSpPr>
            <p:cNvPr id="2476" name="Google Shape;2476;p20"/>
            <p:cNvSpPr/>
            <p:nvPr/>
          </p:nvSpPr>
          <p:spPr>
            <a:xfrm rot="10800000" flipH="1">
              <a:off x="6462936" y="2346820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0"/>
            <p:cNvSpPr/>
            <p:nvPr/>
          </p:nvSpPr>
          <p:spPr>
            <a:xfrm rot="10800000" flipH="1">
              <a:off x="6458086" y="233324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0"/>
            <p:cNvSpPr/>
            <p:nvPr/>
          </p:nvSpPr>
          <p:spPr>
            <a:xfrm rot="10800000" flipH="1">
              <a:off x="6587861" y="2552645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0"/>
            <p:cNvSpPr/>
            <p:nvPr/>
          </p:nvSpPr>
          <p:spPr>
            <a:xfrm rot="10800000" flipH="1">
              <a:off x="6510111" y="2454270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0"/>
            <p:cNvSpPr/>
            <p:nvPr/>
          </p:nvSpPr>
          <p:spPr>
            <a:xfrm rot="10800000" flipH="1">
              <a:off x="6582936" y="26341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0"/>
            <p:cNvSpPr/>
            <p:nvPr/>
          </p:nvSpPr>
          <p:spPr>
            <a:xfrm rot="10800000" flipH="1">
              <a:off x="6592786" y="264279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0"/>
            <p:cNvSpPr/>
            <p:nvPr/>
          </p:nvSpPr>
          <p:spPr>
            <a:xfrm rot="10800000" flipH="1">
              <a:off x="6594711" y="263039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0"/>
            <p:cNvSpPr/>
            <p:nvPr/>
          </p:nvSpPr>
          <p:spPr>
            <a:xfrm rot="10800000" flipH="1">
              <a:off x="6669336" y="257697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0"/>
            <p:cNvSpPr/>
            <p:nvPr/>
          </p:nvSpPr>
          <p:spPr>
            <a:xfrm rot="10800000" flipH="1">
              <a:off x="6678611" y="2588770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0"/>
            <p:cNvSpPr/>
            <p:nvPr/>
          </p:nvSpPr>
          <p:spPr>
            <a:xfrm rot="10800000" flipH="1">
              <a:off x="6683086" y="25750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0"/>
            <p:cNvSpPr/>
            <p:nvPr/>
          </p:nvSpPr>
          <p:spPr>
            <a:xfrm rot="10800000" flipH="1">
              <a:off x="6539961" y="2524745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0"/>
            <p:cNvSpPr/>
            <p:nvPr/>
          </p:nvSpPr>
          <p:spPr>
            <a:xfrm rot="10800000" flipH="1">
              <a:off x="6547411" y="253592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0"/>
            <p:cNvSpPr/>
            <p:nvPr/>
          </p:nvSpPr>
          <p:spPr>
            <a:xfrm rot="10800000" flipH="1">
              <a:off x="6599061" y="250099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0"/>
            <p:cNvSpPr/>
            <p:nvPr/>
          </p:nvSpPr>
          <p:spPr>
            <a:xfrm rot="10800000" flipH="1">
              <a:off x="6603986" y="248862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0"/>
            <p:cNvSpPr/>
            <p:nvPr/>
          </p:nvSpPr>
          <p:spPr>
            <a:xfrm rot="10800000" flipH="1">
              <a:off x="6612786" y="249922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0"/>
            <p:cNvSpPr/>
            <p:nvPr/>
          </p:nvSpPr>
          <p:spPr>
            <a:xfrm rot="10800000" flipH="1">
              <a:off x="6487111" y="2474895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0"/>
            <p:cNvSpPr/>
            <p:nvPr/>
          </p:nvSpPr>
          <p:spPr>
            <a:xfrm rot="10800000" flipH="1">
              <a:off x="6489661" y="246309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0"/>
            <p:cNvSpPr/>
            <p:nvPr/>
          </p:nvSpPr>
          <p:spPr>
            <a:xfrm rot="10800000" flipH="1">
              <a:off x="6696661" y="26938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0"/>
            <p:cNvSpPr/>
            <p:nvPr/>
          </p:nvSpPr>
          <p:spPr>
            <a:xfrm rot="10800000" flipH="1">
              <a:off x="6705461" y="268577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5" name="Google Shape;2495;p20"/>
          <p:cNvGrpSpPr/>
          <p:nvPr/>
        </p:nvGrpSpPr>
        <p:grpSpPr>
          <a:xfrm>
            <a:off x="8106339" y="-482820"/>
            <a:ext cx="1210840" cy="1568321"/>
            <a:chOff x="5879975" y="2355513"/>
            <a:chExt cx="234350" cy="303550"/>
          </a:xfrm>
        </p:grpSpPr>
        <p:sp>
          <p:nvSpPr>
            <p:cNvPr id="2496" name="Google Shape;2496;p20"/>
            <p:cNvSpPr/>
            <p:nvPr/>
          </p:nvSpPr>
          <p:spPr>
            <a:xfrm rot="10800000" flipH="1">
              <a:off x="5879975" y="2360538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0"/>
            <p:cNvSpPr/>
            <p:nvPr/>
          </p:nvSpPr>
          <p:spPr>
            <a:xfrm rot="10800000" flipH="1">
              <a:off x="5909075" y="235551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0"/>
            <p:cNvSpPr/>
            <p:nvPr/>
          </p:nvSpPr>
          <p:spPr>
            <a:xfrm rot="10800000" flipH="1">
              <a:off x="5914450" y="2552738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0"/>
            <p:cNvSpPr/>
            <p:nvPr/>
          </p:nvSpPr>
          <p:spPr>
            <a:xfrm rot="10800000" flipH="1">
              <a:off x="5942675" y="250276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0"/>
            <p:cNvSpPr/>
            <p:nvPr/>
          </p:nvSpPr>
          <p:spPr>
            <a:xfrm rot="10800000" flipH="1">
              <a:off x="5999550" y="2459188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0"/>
            <p:cNvSpPr/>
            <p:nvPr/>
          </p:nvSpPr>
          <p:spPr>
            <a:xfrm rot="10800000" flipH="1">
              <a:off x="5999375" y="2555763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0"/>
            <p:cNvSpPr/>
            <p:nvPr/>
          </p:nvSpPr>
          <p:spPr>
            <a:xfrm rot="10800000" flipH="1">
              <a:off x="6003700" y="257441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0"/>
            <p:cNvSpPr/>
            <p:nvPr/>
          </p:nvSpPr>
          <p:spPr>
            <a:xfrm rot="10800000" flipH="1">
              <a:off x="5907300" y="2586213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0"/>
            <p:cNvSpPr/>
            <p:nvPr/>
          </p:nvSpPr>
          <p:spPr>
            <a:xfrm rot="10800000" flipH="1">
              <a:off x="5942675" y="254023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0"/>
            <p:cNvSpPr/>
            <p:nvPr/>
          </p:nvSpPr>
          <p:spPr>
            <a:xfrm rot="10800000" flipH="1">
              <a:off x="5957000" y="253456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0"/>
            <p:cNvSpPr/>
            <p:nvPr/>
          </p:nvSpPr>
          <p:spPr>
            <a:xfrm rot="10800000" flipH="1">
              <a:off x="6069525" y="2461888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0"/>
            <p:cNvSpPr/>
            <p:nvPr/>
          </p:nvSpPr>
          <p:spPr>
            <a:xfrm rot="10800000" flipH="1">
              <a:off x="6040425" y="244501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8" name="Google Shape;2508;p20"/>
          <p:cNvGrpSpPr/>
          <p:nvPr/>
        </p:nvGrpSpPr>
        <p:grpSpPr>
          <a:xfrm>
            <a:off x="1166641" y="69918"/>
            <a:ext cx="1259736" cy="847039"/>
            <a:chOff x="1229612" y="-123520"/>
            <a:chExt cx="1417663" cy="953229"/>
          </a:xfrm>
        </p:grpSpPr>
        <p:sp>
          <p:nvSpPr>
            <p:cNvPr id="2509" name="Google Shape;2509;p20"/>
            <p:cNvSpPr/>
            <p:nvPr/>
          </p:nvSpPr>
          <p:spPr>
            <a:xfrm rot="10800000" flipH="1">
              <a:off x="1537196" y="527353"/>
              <a:ext cx="260528" cy="70520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0"/>
            <p:cNvSpPr/>
            <p:nvPr/>
          </p:nvSpPr>
          <p:spPr>
            <a:xfrm rot="10800000" flipH="1">
              <a:off x="1819657" y="584483"/>
              <a:ext cx="215513" cy="67077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0"/>
            <p:cNvSpPr/>
            <p:nvPr/>
          </p:nvSpPr>
          <p:spPr>
            <a:xfrm rot="10800000" flipH="1">
              <a:off x="1806650" y="372031"/>
              <a:ext cx="196640" cy="63379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0"/>
            <p:cNvSpPr/>
            <p:nvPr/>
          </p:nvSpPr>
          <p:spPr>
            <a:xfrm rot="10800000" flipH="1">
              <a:off x="1997040" y="448162"/>
              <a:ext cx="196512" cy="63379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0"/>
            <p:cNvSpPr/>
            <p:nvPr/>
          </p:nvSpPr>
          <p:spPr>
            <a:xfrm rot="10800000" flipH="1">
              <a:off x="1923970" y="685481"/>
              <a:ext cx="244461" cy="84037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0"/>
            <p:cNvSpPr/>
            <p:nvPr/>
          </p:nvSpPr>
          <p:spPr>
            <a:xfrm rot="10800000" flipH="1">
              <a:off x="2349511" y="545589"/>
              <a:ext cx="177511" cy="81104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0"/>
            <p:cNvSpPr/>
            <p:nvPr/>
          </p:nvSpPr>
          <p:spPr>
            <a:xfrm rot="10800000" flipH="1">
              <a:off x="2206431" y="252288"/>
              <a:ext cx="165269" cy="63379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0"/>
            <p:cNvSpPr/>
            <p:nvPr/>
          </p:nvSpPr>
          <p:spPr>
            <a:xfrm rot="10800000" flipH="1">
              <a:off x="2491826" y="396388"/>
              <a:ext cx="155450" cy="71668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0"/>
            <p:cNvSpPr/>
            <p:nvPr/>
          </p:nvSpPr>
          <p:spPr>
            <a:xfrm rot="10800000" flipH="1">
              <a:off x="1708458" y="105637"/>
              <a:ext cx="187458" cy="70903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0"/>
            <p:cNvSpPr/>
            <p:nvPr/>
          </p:nvSpPr>
          <p:spPr>
            <a:xfrm rot="10800000" flipH="1">
              <a:off x="1381874" y="263892"/>
              <a:ext cx="202633" cy="73198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0"/>
            <p:cNvSpPr/>
            <p:nvPr/>
          </p:nvSpPr>
          <p:spPr>
            <a:xfrm rot="10800000" flipH="1">
              <a:off x="1974979" y="117752"/>
              <a:ext cx="199573" cy="86970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0"/>
            <p:cNvSpPr/>
            <p:nvPr/>
          </p:nvSpPr>
          <p:spPr>
            <a:xfrm rot="10800000" flipH="1">
              <a:off x="2412634" y="108570"/>
              <a:ext cx="161571" cy="69500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0"/>
            <p:cNvSpPr/>
            <p:nvPr/>
          </p:nvSpPr>
          <p:spPr>
            <a:xfrm rot="10800000" flipH="1">
              <a:off x="1493073" y="742483"/>
              <a:ext cx="212452" cy="87225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0"/>
            <p:cNvSpPr/>
            <p:nvPr/>
          </p:nvSpPr>
          <p:spPr>
            <a:xfrm rot="10800000" flipH="1">
              <a:off x="2212425" y="-88324"/>
              <a:ext cx="156215" cy="77406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0"/>
            <p:cNvSpPr/>
            <p:nvPr/>
          </p:nvSpPr>
          <p:spPr>
            <a:xfrm rot="10800000" flipH="1">
              <a:off x="1229612" y="437960"/>
              <a:ext cx="202633" cy="81104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0"/>
            <p:cNvSpPr/>
            <p:nvPr/>
          </p:nvSpPr>
          <p:spPr>
            <a:xfrm rot="10800000" flipH="1">
              <a:off x="1765588" y="-123520"/>
              <a:ext cx="177511" cy="71668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0"/>
            <p:cNvSpPr/>
            <p:nvPr/>
          </p:nvSpPr>
          <p:spPr>
            <a:xfrm rot="10800000" flipH="1">
              <a:off x="1378813" y="73246"/>
              <a:ext cx="199573" cy="70520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6" name="Google Shape;2526;p20"/>
          <p:cNvSpPr/>
          <p:nvPr/>
        </p:nvSpPr>
        <p:spPr>
          <a:xfrm>
            <a:off x="-493793" y="4438263"/>
            <a:ext cx="1650951" cy="884019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20"/>
          <p:cNvSpPr/>
          <p:nvPr/>
        </p:nvSpPr>
        <p:spPr>
          <a:xfrm rot="1416211">
            <a:off x="8056292" y="4139952"/>
            <a:ext cx="1762872" cy="1624434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 2">
  <p:cSld name="CUSTOM_8_1_1"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Google Shape;3090;p29"/>
          <p:cNvSpPr/>
          <p:nvPr/>
        </p:nvSpPr>
        <p:spPr>
          <a:xfrm rot="4608433">
            <a:off x="8024787" y="3988703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1" name="Google Shape;3091;p29"/>
          <p:cNvSpPr/>
          <p:nvPr/>
        </p:nvSpPr>
        <p:spPr>
          <a:xfrm rot="5737514">
            <a:off x="-1347276" y="-976501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2" name="Google Shape;3092;p29"/>
          <p:cNvSpPr txBox="1">
            <a:spLocks noGrp="1"/>
          </p:cNvSpPr>
          <p:nvPr>
            <p:ph type="subTitle" idx="1"/>
          </p:nvPr>
        </p:nvSpPr>
        <p:spPr>
          <a:xfrm>
            <a:off x="950725" y="3069529"/>
            <a:ext cx="1716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93" name="Google Shape;3093;p29"/>
          <p:cNvSpPr txBox="1">
            <a:spLocks noGrp="1"/>
          </p:cNvSpPr>
          <p:nvPr>
            <p:ph type="title"/>
          </p:nvPr>
        </p:nvSpPr>
        <p:spPr>
          <a:xfrm>
            <a:off x="950725" y="2842686"/>
            <a:ext cx="17169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4" name="Google Shape;3094;p29"/>
          <p:cNvSpPr txBox="1">
            <a:spLocks noGrp="1"/>
          </p:cNvSpPr>
          <p:nvPr>
            <p:ph type="subTitle" idx="2"/>
          </p:nvPr>
        </p:nvSpPr>
        <p:spPr>
          <a:xfrm>
            <a:off x="2792600" y="3069529"/>
            <a:ext cx="1716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95" name="Google Shape;3095;p29"/>
          <p:cNvSpPr txBox="1">
            <a:spLocks noGrp="1"/>
          </p:cNvSpPr>
          <p:nvPr>
            <p:ph type="title" idx="3"/>
          </p:nvPr>
        </p:nvSpPr>
        <p:spPr>
          <a:xfrm>
            <a:off x="2792602" y="2842686"/>
            <a:ext cx="17169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6" name="Google Shape;3096;p29"/>
          <p:cNvSpPr txBox="1">
            <a:spLocks noGrp="1"/>
          </p:cNvSpPr>
          <p:nvPr>
            <p:ph type="subTitle" idx="4"/>
          </p:nvPr>
        </p:nvSpPr>
        <p:spPr>
          <a:xfrm>
            <a:off x="4634475" y="3069529"/>
            <a:ext cx="1716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97" name="Google Shape;3097;p29"/>
          <p:cNvSpPr txBox="1">
            <a:spLocks noGrp="1"/>
          </p:cNvSpPr>
          <p:nvPr>
            <p:ph type="title" idx="5"/>
          </p:nvPr>
        </p:nvSpPr>
        <p:spPr>
          <a:xfrm>
            <a:off x="4634480" y="2842686"/>
            <a:ext cx="17169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8" name="Google Shape;3098;p29"/>
          <p:cNvSpPr txBox="1">
            <a:spLocks noGrp="1"/>
          </p:cNvSpPr>
          <p:nvPr>
            <p:ph type="subTitle" idx="6"/>
          </p:nvPr>
        </p:nvSpPr>
        <p:spPr>
          <a:xfrm>
            <a:off x="6476359" y="3069529"/>
            <a:ext cx="1716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99" name="Google Shape;3099;p29"/>
          <p:cNvSpPr txBox="1">
            <a:spLocks noGrp="1"/>
          </p:cNvSpPr>
          <p:nvPr>
            <p:ph type="title" idx="7"/>
          </p:nvPr>
        </p:nvSpPr>
        <p:spPr>
          <a:xfrm>
            <a:off x="6476364" y="2842686"/>
            <a:ext cx="17169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100" name="Google Shape;3100;p29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01" name="Google Shape;3101;p29"/>
          <p:cNvSpPr/>
          <p:nvPr/>
        </p:nvSpPr>
        <p:spPr>
          <a:xfrm rot="10800000" flipH="1">
            <a:off x="7328899" y="-72829"/>
            <a:ext cx="1531958" cy="529570"/>
          </a:xfrm>
          <a:custGeom>
            <a:avLst/>
            <a:gdLst/>
            <a:ahLst/>
            <a:cxnLst/>
            <a:rect l="l" t="t" r="r" b="b"/>
            <a:pathLst>
              <a:path w="14010" h="4843" extrusionOk="0">
                <a:moveTo>
                  <a:pt x="1" y="0"/>
                </a:moveTo>
                <a:lnTo>
                  <a:pt x="1" y="0"/>
                </a:lnTo>
                <a:cubicBezTo>
                  <a:pt x="591" y="1174"/>
                  <a:pt x="3105" y="2457"/>
                  <a:pt x="4330" y="3098"/>
                </a:cubicBezTo>
                <a:cubicBezTo>
                  <a:pt x="5511" y="3688"/>
                  <a:pt x="6845" y="4221"/>
                  <a:pt x="8076" y="4593"/>
                </a:cubicBezTo>
                <a:cubicBezTo>
                  <a:pt x="8854" y="4787"/>
                  <a:pt x="9648" y="4842"/>
                  <a:pt x="10446" y="4842"/>
                </a:cubicBezTo>
                <a:cubicBezTo>
                  <a:pt x="11489" y="4842"/>
                  <a:pt x="12537" y="4748"/>
                  <a:pt x="13561" y="4748"/>
                </a:cubicBezTo>
                <a:cubicBezTo>
                  <a:pt x="13691" y="4748"/>
                  <a:pt x="13822" y="4750"/>
                  <a:pt x="13951" y="4753"/>
                </a:cubicBezTo>
                <a:lnTo>
                  <a:pt x="14009" y="4753"/>
                </a:lnTo>
                <a:cubicBezTo>
                  <a:pt x="10103" y="802"/>
                  <a:pt x="5190" y="321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2" name="Google Shape;3102;p29"/>
          <p:cNvSpPr/>
          <p:nvPr/>
        </p:nvSpPr>
        <p:spPr>
          <a:xfrm rot="10800000" flipH="1">
            <a:off x="7494778" y="-73266"/>
            <a:ext cx="1361048" cy="455542"/>
          </a:xfrm>
          <a:custGeom>
            <a:avLst/>
            <a:gdLst/>
            <a:ahLst/>
            <a:cxnLst/>
            <a:rect l="l" t="t" r="r" b="b"/>
            <a:pathLst>
              <a:path w="12447" h="4166" extrusionOk="0">
                <a:moveTo>
                  <a:pt x="123" y="1"/>
                </a:moveTo>
                <a:cubicBezTo>
                  <a:pt x="42" y="1"/>
                  <a:pt x="1" y="103"/>
                  <a:pt x="87" y="147"/>
                </a:cubicBezTo>
                <a:cubicBezTo>
                  <a:pt x="1960" y="948"/>
                  <a:pt x="3961" y="1378"/>
                  <a:pt x="5943" y="1936"/>
                </a:cubicBezTo>
                <a:cubicBezTo>
                  <a:pt x="8105" y="2578"/>
                  <a:pt x="10215" y="3379"/>
                  <a:pt x="12300" y="4155"/>
                </a:cubicBezTo>
                <a:cubicBezTo>
                  <a:pt x="12314" y="4162"/>
                  <a:pt x="12328" y="4165"/>
                  <a:pt x="12340" y="4165"/>
                </a:cubicBezTo>
                <a:cubicBezTo>
                  <a:pt x="12420" y="4165"/>
                  <a:pt x="12446" y="4039"/>
                  <a:pt x="12357" y="3995"/>
                </a:cubicBezTo>
                <a:cubicBezTo>
                  <a:pt x="10299" y="3245"/>
                  <a:pt x="8265" y="2469"/>
                  <a:pt x="6181" y="1859"/>
                </a:cubicBezTo>
                <a:cubicBezTo>
                  <a:pt x="4180" y="1243"/>
                  <a:pt x="2095" y="839"/>
                  <a:pt x="171" y="12"/>
                </a:cubicBezTo>
                <a:cubicBezTo>
                  <a:pt x="154" y="4"/>
                  <a:pt x="138" y="1"/>
                  <a:pt x="12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3" name="Google Shape;3103;p29"/>
          <p:cNvSpPr/>
          <p:nvPr/>
        </p:nvSpPr>
        <p:spPr>
          <a:xfrm rot="10800000" flipH="1">
            <a:off x="8389128" y="-17060"/>
            <a:ext cx="191139" cy="219679"/>
          </a:xfrm>
          <a:custGeom>
            <a:avLst/>
            <a:gdLst/>
            <a:ahLst/>
            <a:cxnLst/>
            <a:rect l="l" t="t" r="r" b="b"/>
            <a:pathLst>
              <a:path w="1748" h="2009" extrusionOk="0">
                <a:moveTo>
                  <a:pt x="126" y="1"/>
                </a:moveTo>
                <a:cubicBezTo>
                  <a:pt x="66" y="1"/>
                  <a:pt x="0" y="92"/>
                  <a:pt x="61" y="133"/>
                </a:cubicBezTo>
                <a:cubicBezTo>
                  <a:pt x="407" y="479"/>
                  <a:pt x="785" y="749"/>
                  <a:pt x="1132" y="1069"/>
                </a:cubicBezTo>
                <a:cubicBezTo>
                  <a:pt x="1343" y="1255"/>
                  <a:pt x="1638" y="1467"/>
                  <a:pt x="1266" y="1627"/>
                </a:cubicBezTo>
                <a:cubicBezTo>
                  <a:pt x="1023" y="1736"/>
                  <a:pt x="753" y="1762"/>
                  <a:pt x="516" y="1845"/>
                </a:cubicBezTo>
                <a:cubicBezTo>
                  <a:pt x="440" y="1892"/>
                  <a:pt x="460" y="2009"/>
                  <a:pt x="543" y="2009"/>
                </a:cubicBezTo>
                <a:cubicBezTo>
                  <a:pt x="550" y="2009"/>
                  <a:pt x="559" y="2008"/>
                  <a:pt x="567" y="2006"/>
                </a:cubicBezTo>
                <a:cubicBezTo>
                  <a:pt x="946" y="1871"/>
                  <a:pt x="1369" y="1820"/>
                  <a:pt x="1690" y="1550"/>
                </a:cubicBezTo>
                <a:cubicBezTo>
                  <a:pt x="1715" y="1550"/>
                  <a:pt x="1748" y="1499"/>
                  <a:pt x="1715" y="1467"/>
                </a:cubicBezTo>
                <a:cubicBezTo>
                  <a:pt x="1292" y="883"/>
                  <a:pt x="676" y="505"/>
                  <a:pt x="170" y="24"/>
                </a:cubicBezTo>
                <a:cubicBezTo>
                  <a:pt x="157" y="7"/>
                  <a:pt x="142" y="1"/>
                  <a:pt x="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4" name="Google Shape;3104;p29"/>
          <p:cNvSpPr/>
          <p:nvPr/>
        </p:nvSpPr>
        <p:spPr>
          <a:xfrm rot="10800000" flipH="1">
            <a:off x="8063492" y="76650"/>
            <a:ext cx="244610" cy="208526"/>
          </a:xfrm>
          <a:custGeom>
            <a:avLst/>
            <a:gdLst/>
            <a:ahLst/>
            <a:cxnLst/>
            <a:rect l="l" t="t" r="r" b="b"/>
            <a:pathLst>
              <a:path w="2237" h="1907" extrusionOk="0">
                <a:moveTo>
                  <a:pt x="1075" y="0"/>
                </a:moveTo>
                <a:cubicBezTo>
                  <a:pt x="1015" y="0"/>
                  <a:pt x="951" y="57"/>
                  <a:pt x="1005" y="112"/>
                </a:cubicBezTo>
                <a:cubicBezTo>
                  <a:pt x="1301" y="532"/>
                  <a:pt x="1690" y="908"/>
                  <a:pt x="2000" y="1341"/>
                </a:cubicBezTo>
                <a:lnTo>
                  <a:pt x="2000" y="1341"/>
                </a:lnTo>
                <a:cubicBezTo>
                  <a:pt x="1364" y="1484"/>
                  <a:pt x="708" y="1540"/>
                  <a:pt x="75" y="1741"/>
                </a:cubicBezTo>
                <a:cubicBezTo>
                  <a:pt x="1" y="1793"/>
                  <a:pt x="13" y="1906"/>
                  <a:pt x="95" y="1906"/>
                </a:cubicBezTo>
                <a:cubicBezTo>
                  <a:pt x="105" y="1906"/>
                  <a:pt x="115" y="1905"/>
                  <a:pt x="127" y="1901"/>
                </a:cubicBezTo>
                <a:cubicBezTo>
                  <a:pt x="794" y="1690"/>
                  <a:pt x="1486" y="1638"/>
                  <a:pt x="2160" y="1478"/>
                </a:cubicBezTo>
                <a:cubicBezTo>
                  <a:pt x="2211" y="1478"/>
                  <a:pt x="2237" y="1395"/>
                  <a:pt x="2211" y="1369"/>
                </a:cubicBezTo>
                <a:cubicBezTo>
                  <a:pt x="1891" y="888"/>
                  <a:pt x="1461" y="490"/>
                  <a:pt x="1140" y="35"/>
                </a:cubicBezTo>
                <a:cubicBezTo>
                  <a:pt x="1125" y="10"/>
                  <a:pt x="1100" y="0"/>
                  <a:pt x="10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5" name="Google Shape;3105;p29"/>
          <p:cNvSpPr/>
          <p:nvPr/>
        </p:nvSpPr>
        <p:spPr>
          <a:xfrm rot="10800000" flipH="1">
            <a:off x="7867542" y="167408"/>
            <a:ext cx="151665" cy="169379"/>
          </a:xfrm>
          <a:custGeom>
            <a:avLst/>
            <a:gdLst/>
            <a:ahLst/>
            <a:cxnLst/>
            <a:rect l="l" t="t" r="r" b="b"/>
            <a:pathLst>
              <a:path w="1387" h="1549" extrusionOk="0">
                <a:moveTo>
                  <a:pt x="804" y="0"/>
                </a:moveTo>
                <a:cubicBezTo>
                  <a:pt x="753" y="0"/>
                  <a:pt x="706" y="60"/>
                  <a:pt x="745" y="128"/>
                </a:cubicBezTo>
                <a:cubicBezTo>
                  <a:pt x="917" y="426"/>
                  <a:pt x="1134" y="750"/>
                  <a:pt x="1211" y="1093"/>
                </a:cubicBezTo>
                <a:lnTo>
                  <a:pt x="1211" y="1093"/>
                </a:lnTo>
                <a:cubicBezTo>
                  <a:pt x="857" y="1235"/>
                  <a:pt x="476" y="1313"/>
                  <a:pt x="71" y="1385"/>
                </a:cubicBezTo>
                <a:cubicBezTo>
                  <a:pt x="0" y="1409"/>
                  <a:pt x="17" y="1549"/>
                  <a:pt x="106" y="1549"/>
                </a:cubicBezTo>
                <a:cubicBezTo>
                  <a:pt x="114" y="1549"/>
                  <a:pt x="121" y="1548"/>
                  <a:pt x="129" y="1546"/>
                </a:cubicBezTo>
                <a:cubicBezTo>
                  <a:pt x="527" y="1469"/>
                  <a:pt x="931" y="1360"/>
                  <a:pt x="1329" y="1225"/>
                </a:cubicBezTo>
                <a:cubicBezTo>
                  <a:pt x="1386" y="1225"/>
                  <a:pt x="1386" y="1174"/>
                  <a:pt x="1386" y="1148"/>
                </a:cubicBezTo>
                <a:cubicBezTo>
                  <a:pt x="1303" y="744"/>
                  <a:pt x="1066" y="398"/>
                  <a:pt x="873" y="51"/>
                </a:cubicBezTo>
                <a:cubicBezTo>
                  <a:pt x="856" y="15"/>
                  <a:pt x="830" y="0"/>
                  <a:pt x="8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6" name="Google Shape;3106;p29"/>
          <p:cNvSpPr/>
          <p:nvPr/>
        </p:nvSpPr>
        <p:spPr>
          <a:xfrm rot="10800000" flipH="1">
            <a:off x="7671920" y="245919"/>
            <a:ext cx="95460" cy="119079"/>
          </a:xfrm>
          <a:custGeom>
            <a:avLst/>
            <a:gdLst/>
            <a:ahLst/>
            <a:cxnLst/>
            <a:rect l="l" t="t" r="r" b="b"/>
            <a:pathLst>
              <a:path w="873" h="1089" extrusionOk="0">
                <a:moveTo>
                  <a:pt x="552" y="1"/>
                </a:moveTo>
                <a:cubicBezTo>
                  <a:pt x="506" y="1"/>
                  <a:pt x="460" y="36"/>
                  <a:pt x="475" y="98"/>
                </a:cubicBezTo>
                <a:cubicBezTo>
                  <a:pt x="547" y="318"/>
                  <a:pt x="646" y="517"/>
                  <a:pt x="701" y="740"/>
                </a:cubicBezTo>
                <a:lnTo>
                  <a:pt x="701" y="740"/>
                </a:lnTo>
                <a:cubicBezTo>
                  <a:pt x="502" y="827"/>
                  <a:pt x="289" y="873"/>
                  <a:pt x="71" y="925"/>
                </a:cubicBezTo>
                <a:cubicBezTo>
                  <a:pt x="1" y="972"/>
                  <a:pt x="16" y="1089"/>
                  <a:pt x="103" y="1089"/>
                </a:cubicBezTo>
                <a:cubicBezTo>
                  <a:pt x="111" y="1089"/>
                  <a:pt x="119" y="1088"/>
                  <a:pt x="129" y="1085"/>
                </a:cubicBezTo>
                <a:cubicBezTo>
                  <a:pt x="366" y="1002"/>
                  <a:pt x="610" y="951"/>
                  <a:pt x="847" y="842"/>
                </a:cubicBezTo>
                <a:cubicBezTo>
                  <a:pt x="873" y="816"/>
                  <a:pt x="873" y="790"/>
                  <a:pt x="873" y="765"/>
                </a:cubicBezTo>
                <a:cubicBezTo>
                  <a:pt x="821" y="521"/>
                  <a:pt x="712" y="284"/>
                  <a:pt x="635" y="66"/>
                </a:cubicBezTo>
                <a:cubicBezTo>
                  <a:pt x="624" y="21"/>
                  <a:pt x="588" y="1"/>
                  <a:pt x="5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7" name="Google Shape;3107;p29"/>
          <p:cNvSpPr/>
          <p:nvPr/>
        </p:nvSpPr>
        <p:spPr>
          <a:xfrm rot="10800000" flipH="1">
            <a:off x="8074536" y="249091"/>
            <a:ext cx="37944" cy="29524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0" y="0"/>
                </a:moveTo>
                <a:cubicBezTo>
                  <a:pt x="0" y="0"/>
                  <a:pt x="0" y="270"/>
                  <a:pt x="160" y="270"/>
                </a:cubicBezTo>
                <a:cubicBezTo>
                  <a:pt x="346" y="270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8" name="Google Shape;3108;p29"/>
          <p:cNvSpPr/>
          <p:nvPr/>
        </p:nvSpPr>
        <p:spPr>
          <a:xfrm rot="10800000" flipH="1">
            <a:off x="8036593" y="290424"/>
            <a:ext cx="38053" cy="28868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47" y="263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9" name="Google Shape;3109;p29"/>
          <p:cNvSpPr/>
          <p:nvPr/>
        </p:nvSpPr>
        <p:spPr>
          <a:xfrm rot="10800000" flipH="1">
            <a:off x="7799528" y="208414"/>
            <a:ext cx="38053" cy="29524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0" name="Google Shape;3110;p29"/>
          <p:cNvSpPr/>
          <p:nvPr/>
        </p:nvSpPr>
        <p:spPr>
          <a:xfrm rot="10800000" flipH="1">
            <a:off x="7758851" y="185233"/>
            <a:ext cx="38053" cy="28868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47" y="263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1" name="Google Shape;3111;p29"/>
          <p:cNvSpPr/>
          <p:nvPr/>
        </p:nvSpPr>
        <p:spPr>
          <a:xfrm rot="10800000" flipH="1">
            <a:off x="7431357" y="380963"/>
            <a:ext cx="37944" cy="29524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1"/>
                </a:moveTo>
                <a:cubicBezTo>
                  <a:pt x="0" y="1"/>
                  <a:pt x="0" y="270"/>
                  <a:pt x="161" y="270"/>
                </a:cubicBezTo>
                <a:cubicBezTo>
                  <a:pt x="347" y="270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2" name="Google Shape;3112;p29"/>
          <p:cNvSpPr/>
          <p:nvPr/>
        </p:nvSpPr>
        <p:spPr>
          <a:xfrm rot="10800000" flipH="1">
            <a:off x="8290497" y="406867"/>
            <a:ext cx="941373" cy="1391556"/>
          </a:xfrm>
          <a:custGeom>
            <a:avLst/>
            <a:gdLst/>
            <a:ahLst/>
            <a:cxnLst/>
            <a:rect l="l" t="t" r="r" b="b"/>
            <a:pathLst>
              <a:path w="8609" h="12726" extrusionOk="0">
                <a:moveTo>
                  <a:pt x="1" y="0"/>
                </a:moveTo>
                <a:lnTo>
                  <a:pt x="1" y="0"/>
                </a:lnTo>
                <a:cubicBezTo>
                  <a:pt x="52" y="2675"/>
                  <a:pt x="1335" y="6094"/>
                  <a:pt x="3047" y="8127"/>
                </a:cubicBezTo>
                <a:cubicBezTo>
                  <a:pt x="3900" y="9140"/>
                  <a:pt x="4862" y="10000"/>
                  <a:pt x="5933" y="10801"/>
                </a:cubicBezTo>
                <a:cubicBezTo>
                  <a:pt x="6684" y="11385"/>
                  <a:pt x="7486" y="12347"/>
                  <a:pt x="8448" y="12565"/>
                </a:cubicBezTo>
                <a:lnTo>
                  <a:pt x="8448" y="12726"/>
                </a:lnTo>
                <a:cubicBezTo>
                  <a:pt x="8608" y="9782"/>
                  <a:pt x="8448" y="6895"/>
                  <a:pt x="6626" y="4439"/>
                </a:cubicBezTo>
                <a:cubicBezTo>
                  <a:pt x="5080" y="2406"/>
                  <a:pt x="2406" y="751"/>
                  <a:pt x="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3" name="Google Shape;3113;p29"/>
          <p:cNvSpPr/>
          <p:nvPr/>
        </p:nvSpPr>
        <p:spPr>
          <a:xfrm rot="10800000" flipH="1">
            <a:off x="8412528" y="451373"/>
            <a:ext cx="788942" cy="1198121"/>
          </a:xfrm>
          <a:custGeom>
            <a:avLst/>
            <a:gdLst/>
            <a:ahLst/>
            <a:cxnLst/>
            <a:rect l="l" t="t" r="r" b="b"/>
            <a:pathLst>
              <a:path w="7215" h="10957" extrusionOk="0">
                <a:moveTo>
                  <a:pt x="128" y="0"/>
                </a:moveTo>
                <a:cubicBezTo>
                  <a:pt x="61" y="0"/>
                  <a:pt x="1" y="77"/>
                  <a:pt x="58" y="139"/>
                </a:cubicBezTo>
                <a:cubicBezTo>
                  <a:pt x="1559" y="1550"/>
                  <a:pt x="2598" y="3449"/>
                  <a:pt x="3746" y="5136"/>
                </a:cubicBezTo>
                <a:cubicBezTo>
                  <a:pt x="5029" y="6951"/>
                  <a:pt x="6184" y="8875"/>
                  <a:pt x="7062" y="10908"/>
                </a:cubicBezTo>
                <a:cubicBezTo>
                  <a:pt x="7071" y="10942"/>
                  <a:pt x="7091" y="10956"/>
                  <a:pt x="7114" y="10956"/>
                </a:cubicBezTo>
                <a:cubicBezTo>
                  <a:pt x="7160" y="10956"/>
                  <a:pt x="7214" y="10898"/>
                  <a:pt x="7197" y="10825"/>
                </a:cubicBezTo>
                <a:cubicBezTo>
                  <a:pt x="6286" y="8715"/>
                  <a:pt x="5087" y="6791"/>
                  <a:pt x="3778" y="4892"/>
                </a:cubicBezTo>
                <a:cubicBezTo>
                  <a:pt x="2656" y="3263"/>
                  <a:pt x="1636" y="1390"/>
                  <a:pt x="193" y="30"/>
                </a:cubicBezTo>
                <a:cubicBezTo>
                  <a:pt x="174" y="9"/>
                  <a:pt x="150" y="0"/>
                  <a:pt x="1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4" name="Google Shape;3114;p29"/>
          <p:cNvSpPr/>
          <p:nvPr/>
        </p:nvSpPr>
        <p:spPr>
          <a:xfrm rot="10800000" flipH="1">
            <a:off x="8870364" y="646564"/>
            <a:ext cx="263309" cy="228208"/>
          </a:xfrm>
          <a:custGeom>
            <a:avLst/>
            <a:gdLst/>
            <a:ahLst/>
            <a:cxnLst/>
            <a:rect l="l" t="t" r="r" b="b"/>
            <a:pathLst>
              <a:path w="2408" h="2087" extrusionOk="0">
                <a:moveTo>
                  <a:pt x="2333" y="1"/>
                </a:moveTo>
                <a:cubicBezTo>
                  <a:pt x="2293" y="1"/>
                  <a:pt x="2247" y="26"/>
                  <a:pt x="2234" y="78"/>
                </a:cubicBezTo>
                <a:cubicBezTo>
                  <a:pt x="2234" y="373"/>
                  <a:pt x="2208" y="668"/>
                  <a:pt x="2183" y="963"/>
                </a:cubicBezTo>
                <a:cubicBezTo>
                  <a:pt x="2157" y="1200"/>
                  <a:pt x="2183" y="1925"/>
                  <a:pt x="1913" y="1925"/>
                </a:cubicBezTo>
                <a:cubicBezTo>
                  <a:pt x="1323" y="1925"/>
                  <a:pt x="682" y="1630"/>
                  <a:pt x="175" y="1392"/>
                </a:cubicBezTo>
                <a:cubicBezTo>
                  <a:pt x="164" y="1389"/>
                  <a:pt x="154" y="1388"/>
                  <a:pt x="144" y="1388"/>
                </a:cubicBezTo>
                <a:cubicBezTo>
                  <a:pt x="57" y="1388"/>
                  <a:pt x="0" y="1501"/>
                  <a:pt x="98" y="1553"/>
                </a:cubicBezTo>
                <a:cubicBezTo>
                  <a:pt x="689" y="1805"/>
                  <a:pt x="1350" y="2087"/>
                  <a:pt x="2014" y="2087"/>
                </a:cubicBezTo>
                <a:cubicBezTo>
                  <a:pt x="2043" y="2087"/>
                  <a:pt x="2071" y="2086"/>
                  <a:pt x="2099" y="2085"/>
                </a:cubicBezTo>
                <a:cubicBezTo>
                  <a:pt x="2157" y="2085"/>
                  <a:pt x="2183" y="2059"/>
                  <a:pt x="2183" y="2034"/>
                </a:cubicBezTo>
                <a:cubicBezTo>
                  <a:pt x="2285" y="1392"/>
                  <a:pt x="2369" y="719"/>
                  <a:pt x="2394" y="78"/>
                </a:cubicBezTo>
                <a:cubicBezTo>
                  <a:pt x="2407" y="26"/>
                  <a:pt x="2373" y="1"/>
                  <a:pt x="23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5" name="Google Shape;3115;p29"/>
          <p:cNvSpPr/>
          <p:nvPr/>
        </p:nvSpPr>
        <p:spPr>
          <a:xfrm rot="10800000" flipH="1">
            <a:off x="8694971" y="886580"/>
            <a:ext cx="296988" cy="277633"/>
          </a:xfrm>
          <a:custGeom>
            <a:avLst/>
            <a:gdLst/>
            <a:ahLst/>
            <a:cxnLst/>
            <a:rect l="l" t="t" r="r" b="b"/>
            <a:pathLst>
              <a:path w="2716" h="2539" extrusionOk="0">
                <a:moveTo>
                  <a:pt x="2520" y="0"/>
                </a:moveTo>
                <a:cubicBezTo>
                  <a:pt x="2480" y="0"/>
                  <a:pt x="2433" y="27"/>
                  <a:pt x="2420" y="82"/>
                </a:cubicBezTo>
                <a:cubicBezTo>
                  <a:pt x="2420" y="428"/>
                  <a:pt x="2639" y="2378"/>
                  <a:pt x="2209" y="2378"/>
                </a:cubicBezTo>
                <a:cubicBezTo>
                  <a:pt x="1516" y="2353"/>
                  <a:pt x="740" y="2083"/>
                  <a:pt x="150" y="1737"/>
                </a:cubicBezTo>
                <a:cubicBezTo>
                  <a:pt x="140" y="1730"/>
                  <a:pt x="129" y="1727"/>
                  <a:pt x="119" y="1727"/>
                </a:cubicBezTo>
                <a:cubicBezTo>
                  <a:pt x="53" y="1727"/>
                  <a:pt x="1" y="1853"/>
                  <a:pt x="73" y="1897"/>
                </a:cubicBezTo>
                <a:cubicBezTo>
                  <a:pt x="766" y="2301"/>
                  <a:pt x="1619" y="2539"/>
                  <a:pt x="2420" y="2539"/>
                </a:cubicBezTo>
                <a:cubicBezTo>
                  <a:pt x="2478" y="2539"/>
                  <a:pt x="2504" y="2513"/>
                  <a:pt x="2504" y="2487"/>
                </a:cubicBezTo>
                <a:cubicBezTo>
                  <a:pt x="2716" y="1685"/>
                  <a:pt x="2555" y="884"/>
                  <a:pt x="2581" y="82"/>
                </a:cubicBezTo>
                <a:cubicBezTo>
                  <a:pt x="2594" y="27"/>
                  <a:pt x="2560" y="0"/>
                  <a:pt x="25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6" name="Google Shape;3116;p29"/>
          <p:cNvSpPr/>
          <p:nvPr/>
        </p:nvSpPr>
        <p:spPr>
          <a:xfrm rot="10800000" flipH="1">
            <a:off x="8551617" y="1112818"/>
            <a:ext cx="282554" cy="232363"/>
          </a:xfrm>
          <a:custGeom>
            <a:avLst/>
            <a:gdLst/>
            <a:ahLst/>
            <a:cxnLst/>
            <a:rect l="l" t="t" r="r" b="b"/>
            <a:pathLst>
              <a:path w="2584" h="2125" extrusionOk="0">
                <a:moveTo>
                  <a:pt x="2426" y="0"/>
                </a:moveTo>
                <a:cubicBezTo>
                  <a:pt x="2386" y="0"/>
                  <a:pt x="2346" y="28"/>
                  <a:pt x="2346" y="82"/>
                </a:cubicBezTo>
                <a:cubicBezTo>
                  <a:pt x="2372" y="429"/>
                  <a:pt x="2583" y="1897"/>
                  <a:pt x="2154" y="1949"/>
                </a:cubicBezTo>
                <a:cubicBezTo>
                  <a:pt x="2074" y="1959"/>
                  <a:pt x="1993" y="1963"/>
                  <a:pt x="1911" y="1963"/>
                </a:cubicBezTo>
                <a:cubicBezTo>
                  <a:pt x="1310" y="1963"/>
                  <a:pt x="669" y="1718"/>
                  <a:pt x="127" y="1577"/>
                </a:cubicBezTo>
                <a:cubicBezTo>
                  <a:pt x="119" y="1575"/>
                  <a:pt x="111" y="1574"/>
                  <a:pt x="104" y="1574"/>
                </a:cubicBezTo>
                <a:cubicBezTo>
                  <a:pt x="15" y="1574"/>
                  <a:pt x="0" y="1713"/>
                  <a:pt x="101" y="1737"/>
                </a:cubicBezTo>
                <a:cubicBezTo>
                  <a:pt x="473" y="1814"/>
                  <a:pt x="845" y="1923"/>
                  <a:pt x="1224" y="2006"/>
                </a:cubicBezTo>
                <a:cubicBezTo>
                  <a:pt x="1456" y="2044"/>
                  <a:pt x="1757" y="2125"/>
                  <a:pt x="2027" y="2125"/>
                </a:cubicBezTo>
                <a:cubicBezTo>
                  <a:pt x="2129" y="2125"/>
                  <a:pt x="2226" y="2113"/>
                  <a:pt x="2314" y="2083"/>
                </a:cubicBezTo>
                <a:cubicBezTo>
                  <a:pt x="2558" y="1974"/>
                  <a:pt x="2532" y="1551"/>
                  <a:pt x="2532" y="1365"/>
                </a:cubicBezTo>
                <a:cubicBezTo>
                  <a:pt x="2558" y="935"/>
                  <a:pt x="2532" y="505"/>
                  <a:pt x="2506" y="82"/>
                </a:cubicBezTo>
                <a:cubicBezTo>
                  <a:pt x="2506" y="28"/>
                  <a:pt x="2466" y="0"/>
                  <a:pt x="24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7" name="Google Shape;3117;p29"/>
          <p:cNvSpPr/>
          <p:nvPr/>
        </p:nvSpPr>
        <p:spPr>
          <a:xfrm rot="10800000" flipH="1">
            <a:off x="8405748" y="1352616"/>
            <a:ext cx="290974" cy="194529"/>
          </a:xfrm>
          <a:custGeom>
            <a:avLst/>
            <a:gdLst/>
            <a:ahLst/>
            <a:cxnLst/>
            <a:rect l="l" t="t" r="r" b="b"/>
            <a:pathLst>
              <a:path w="2661" h="1779" extrusionOk="0">
                <a:moveTo>
                  <a:pt x="2285" y="0"/>
                </a:moveTo>
                <a:cubicBezTo>
                  <a:pt x="2245" y="0"/>
                  <a:pt x="2205" y="27"/>
                  <a:pt x="2205" y="82"/>
                </a:cubicBezTo>
                <a:cubicBezTo>
                  <a:pt x="2237" y="428"/>
                  <a:pt x="2474" y="1608"/>
                  <a:pt x="1968" y="1608"/>
                </a:cubicBezTo>
                <a:cubicBezTo>
                  <a:pt x="1377" y="1576"/>
                  <a:pt x="710" y="1256"/>
                  <a:pt x="178" y="1018"/>
                </a:cubicBezTo>
                <a:cubicBezTo>
                  <a:pt x="169" y="1016"/>
                  <a:pt x="160" y="1015"/>
                  <a:pt x="151" y="1015"/>
                </a:cubicBezTo>
                <a:cubicBezTo>
                  <a:pt x="57" y="1015"/>
                  <a:pt x="1" y="1132"/>
                  <a:pt x="95" y="1179"/>
                </a:cubicBezTo>
                <a:cubicBezTo>
                  <a:pt x="390" y="1313"/>
                  <a:pt x="710" y="1416"/>
                  <a:pt x="1031" y="1551"/>
                </a:cubicBezTo>
                <a:cubicBezTo>
                  <a:pt x="1309" y="1645"/>
                  <a:pt x="1670" y="1779"/>
                  <a:pt x="1987" y="1779"/>
                </a:cubicBezTo>
                <a:cubicBezTo>
                  <a:pt x="2035" y="1779"/>
                  <a:pt x="2082" y="1776"/>
                  <a:pt x="2128" y="1769"/>
                </a:cubicBezTo>
                <a:cubicBezTo>
                  <a:pt x="2660" y="1660"/>
                  <a:pt x="2397" y="454"/>
                  <a:pt x="2365" y="82"/>
                </a:cubicBezTo>
                <a:cubicBezTo>
                  <a:pt x="2365" y="27"/>
                  <a:pt x="2325" y="0"/>
                  <a:pt x="22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8" name="Google Shape;3118;p29"/>
          <p:cNvSpPr/>
          <p:nvPr/>
        </p:nvSpPr>
        <p:spPr>
          <a:xfrm rot="10800000" flipH="1">
            <a:off x="8773045" y="1415382"/>
            <a:ext cx="37944" cy="29524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0"/>
                </a:moveTo>
                <a:cubicBezTo>
                  <a:pt x="0" y="0"/>
                  <a:pt x="0" y="269"/>
                  <a:pt x="161" y="269"/>
                </a:cubicBezTo>
                <a:cubicBezTo>
                  <a:pt x="347" y="269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9" name="Google Shape;3119;p29"/>
          <p:cNvSpPr/>
          <p:nvPr/>
        </p:nvSpPr>
        <p:spPr>
          <a:xfrm rot="10800000" flipH="1">
            <a:off x="8731603" y="1458902"/>
            <a:ext cx="38053" cy="29524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0" name="Google Shape;3120;p29"/>
          <p:cNvSpPr/>
          <p:nvPr/>
        </p:nvSpPr>
        <p:spPr>
          <a:xfrm rot="10800000" flipH="1">
            <a:off x="8720449" y="1397887"/>
            <a:ext cx="37944" cy="29524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0"/>
                </a:moveTo>
                <a:cubicBezTo>
                  <a:pt x="0" y="0"/>
                  <a:pt x="0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1" name="Google Shape;3121;p29"/>
          <p:cNvSpPr/>
          <p:nvPr/>
        </p:nvSpPr>
        <p:spPr>
          <a:xfrm rot="10800000" flipH="1">
            <a:off x="8538824" y="1234413"/>
            <a:ext cx="37944" cy="28868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0"/>
                </a:moveTo>
                <a:cubicBezTo>
                  <a:pt x="0" y="0"/>
                  <a:pt x="0" y="263"/>
                  <a:pt x="160" y="263"/>
                </a:cubicBezTo>
                <a:cubicBezTo>
                  <a:pt x="346" y="263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2" name="Google Shape;3122;p29"/>
          <p:cNvSpPr/>
          <p:nvPr/>
        </p:nvSpPr>
        <p:spPr>
          <a:xfrm rot="10800000" flipH="1">
            <a:off x="8498147" y="1289852"/>
            <a:ext cx="37944" cy="28868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1"/>
                </a:moveTo>
                <a:cubicBezTo>
                  <a:pt x="0" y="1"/>
                  <a:pt x="0" y="263"/>
                  <a:pt x="160" y="263"/>
                </a:cubicBezTo>
                <a:cubicBezTo>
                  <a:pt x="346" y="263"/>
                  <a:pt x="346" y="1"/>
                  <a:pt x="1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3" name="Google Shape;3123;p29"/>
          <p:cNvSpPr/>
          <p:nvPr/>
        </p:nvSpPr>
        <p:spPr>
          <a:xfrm rot="10800000" flipH="1">
            <a:off x="8477808" y="1228181"/>
            <a:ext cx="37944" cy="29524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0" y="1"/>
                </a:moveTo>
                <a:cubicBezTo>
                  <a:pt x="0" y="1"/>
                  <a:pt x="0" y="270"/>
                  <a:pt x="160" y="270"/>
                </a:cubicBezTo>
                <a:cubicBezTo>
                  <a:pt x="346" y="270"/>
                  <a:pt x="346" y="1"/>
                  <a:pt x="1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4" name="Google Shape;3124;p29"/>
          <p:cNvSpPr/>
          <p:nvPr/>
        </p:nvSpPr>
        <p:spPr>
          <a:xfrm rot="10800000" flipH="1">
            <a:off x="8860742" y="798886"/>
            <a:ext cx="37944" cy="28868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0"/>
                </a:moveTo>
                <a:cubicBezTo>
                  <a:pt x="0" y="0"/>
                  <a:pt x="0" y="263"/>
                  <a:pt x="160" y="263"/>
                </a:cubicBezTo>
                <a:cubicBezTo>
                  <a:pt x="346" y="263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5" name="Google Shape;3125;p29"/>
          <p:cNvSpPr/>
          <p:nvPr/>
        </p:nvSpPr>
        <p:spPr>
          <a:xfrm rot="10800000" flipH="1">
            <a:off x="8798960" y="816491"/>
            <a:ext cx="38053" cy="28868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1"/>
                </a:moveTo>
                <a:cubicBezTo>
                  <a:pt x="1" y="1"/>
                  <a:pt x="1" y="264"/>
                  <a:pt x="161" y="264"/>
                </a:cubicBezTo>
                <a:cubicBezTo>
                  <a:pt x="347" y="264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6" name="Google Shape;3126;p29"/>
          <p:cNvSpPr/>
          <p:nvPr/>
        </p:nvSpPr>
        <p:spPr>
          <a:xfrm rot="10800000" flipH="1">
            <a:off x="9061940" y="994616"/>
            <a:ext cx="38053" cy="29524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7" name="Google Shape;3127;p29"/>
          <p:cNvSpPr/>
          <p:nvPr/>
        </p:nvSpPr>
        <p:spPr>
          <a:xfrm rot="10800000" flipH="1">
            <a:off x="9050021" y="1061864"/>
            <a:ext cx="38709" cy="28868"/>
          </a:xfrm>
          <a:custGeom>
            <a:avLst/>
            <a:gdLst/>
            <a:ahLst/>
            <a:cxnLst/>
            <a:rect l="l" t="t" r="r" b="b"/>
            <a:pathLst>
              <a:path w="354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54" y="263"/>
                  <a:pt x="354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8" name="Google Shape;3128;p29"/>
          <p:cNvSpPr/>
          <p:nvPr/>
        </p:nvSpPr>
        <p:spPr>
          <a:xfrm rot="10800000" flipH="1">
            <a:off x="8355011" y="1573169"/>
            <a:ext cx="37944" cy="29633"/>
          </a:xfrm>
          <a:custGeom>
            <a:avLst/>
            <a:gdLst/>
            <a:ahLst/>
            <a:cxnLst/>
            <a:rect l="l" t="t" r="r" b="b"/>
            <a:pathLst>
              <a:path w="347" h="271" extrusionOk="0">
                <a:moveTo>
                  <a:pt x="161" y="1"/>
                </a:moveTo>
                <a:cubicBezTo>
                  <a:pt x="1" y="1"/>
                  <a:pt x="1" y="270"/>
                  <a:pt x="161" y="270"/>
                </a:cubicBezTo>
                <a:cubicBezTo>
                  <a:pt x="347" y="270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9" name="Google Shape;3129;p29"/>
          <p:cNvSpPr/>
          <p:nvPr/>
        </p:nvSpPr>
        <p:spPr>
          <a:xfrm rot="10800000" flipH="1">
            <a:off x="8033094" y="-66601"/>
            <a:ext cx="1227535" cy="1098833"/>
          </a:xfrm>
          <a:custGeom>
            <a:avLst/>
            <a:gdLst/>
            <a:ahLst/>
            <a:cxnLst/>
            <a:rect l="l" t="t" r="r" b="b"/>
            <a:pathLst>
              <a:path w="11226" h="10049" extrusionOk="0">
                <a:moveTo>
                  <a:pt x="2440" y="1"/>
                </a:moveTo>
                <a:cubicBezTo>
                  <a:pt x="2209" y="1"/>
                  <a:pt x="1997" y="115"/>
                  <a:pt x="1822" y="395"/>
                </a:cubicBezTo>
                <a:cubicBezTo>
                  <a:pt x="1476" y="985"/>
                  <a:pt x="3105" y="2832"/>
                  <a:pt x="3451" y="3390"/>
                </a:cubicBezTo>
                <a:cubicBezTo>
                  <a:pt x="2329" y="3499"/>
                  <a:pt x="1" y="3660"/>
                  <a:pt x="1553" y="5263"/>
                </a:cubicBezTo>
                <a:cubicBezTo>
                  <a:pt x="2329" y="6039"/>
                  <a:pt x="4041" y="6277"/>
                  <a:pt x="5029" y="6758"/>
                </a:cubicBezTo>
                <a:cubicBezTo>
                  <a:pt x="3849" y="7373"/>
                  <a:pt x="2034" y="8284"/>
                  <a:pt x="4202" y="9214"/>
                </a:cubicBezTo>
                <a:cubicBezTo>
                  <a:pt x="5587" y="9913"/>
                  <a:pt x="9410" y="9939"/>
                  <a:pt x="10962" y="10048"/>
                </a:cubicBezTo>
                <a:cubicBezTo>
                  <a:pt x="11039" y="8445"/>
                  <a:pt x="11225" y="4885"/>
                  <a:pt x="10827" y="3281"/>
                </a:cubicBezTo>
                <a:cubicBezTo>
                  <a:pt x="10542" y="2268"/>
                  <a:pt x="10212" y="1874"/>
                  <a:pt x="9891" y="1874"/>
                </a:cubicBezTo>
                <a:cubicBezTo>
                  <a:pt x="9367" y="1874"/>
                  <a:pt x="8868" y="2922"/>
                  <a:pt x="8634" y="4032"/>
                </a:cubicBezTo>
                <a:cubicBezTo>
                  <a:pt x="8009" y="2070"/>
                  <a:pt x="7295" y="108"/>
                  <a:pt x="6469" y="108"/>
                </a:cubicBezTo>
                <a:cubicBezTo>
                  <a:pt x="6023" y="108"/>
                  <a:pt x="5544" y="680"/>
                  <a:pt x="5029" y="2133"/>
                </a:cubicBezTo>
                <a:cubicBezTo>
                  <a:pt x="4623" y="1856"/>
                  <a:pt x="3373" y="1"/>
                  <a:pt x="24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0" name="Google Shape;3130;p29"/>
          <p:cNvSpPr/>
          <p:nvPr/>
        </p:nvSpPr>
        <p:spPr>
          <a:xfrm rot="10800000" flipH="1">
            <a:off x="8313569" y="-91860"/>
            <a:ext cx="926829" cy="1041535"/>
          </a:xfrm>
          <a:custGeom>
            <a:avLst/>
            <a:gdLst/>
            <a:ahLst/>
            <a:cxnLst/>
            <a:rect l="l" t="t" r="r" b="b"/>
            <a:pathLst>
              <a:path w="8476" h="9525" extrusionOk="0">
                <a:moveTo>
                  <a:pt x="188" y="1"/>
                </a:moveTo>
                <a:cubicBezTo>
                  <a:pt x="92" y="1"/>
                  <a:pt x="0" y="146"/>
                  <a:pt x="85" y="230"/>
                </a:cubicBezTo>
                <a:cubicBezTo>
                  <a:pt x="2650" y="3463"/>
                  <a:pt x="5376" y="6509"/>
                  <a:pt x="8211" y="9479"/>
                </a:cubicBezTo>
                <a:cubicBezTo>
                  <a:pt x="8236" y="9511"/>
                  <a:pt x="8265" y="9525"/>
                  <a:pt x="8294" y="9525"/>
                </a:cubicBezTo>
                <a:cubicBezTo>
                  <a:pt x="8386" y="9525"/>
                  <a:pt x="8475" y="9391"/>
                  <a:pt x="8397" y="9293"/>
                </a:cubicBezTo>
                <a:cubicBezTo>
                  <a:pt x="5588" y="6323"/>
                  <a:pt x="2836" y="3251"/>
                  <a:pt x="271" y="44"/>
                </a:cubicBezTo>
                <a:cubicBezTo>
                  <a:pt x="246" y="13"/>
                  <a:pt x="217" y="1"/>
                  <a:pt x="1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1" name="Google Shape;3131;p29"/>
          <p:cNvSpPr/>
          <p:nvPr/>
        </p:nvSpPr>
        <p:spPr>
          <a:xfrm rot="10800000" flipH="1">
            <a:off x="8348669" y="443506"/>
            <a:ext cx="418145" cy="391792"/>
          </a:xfrm>
          <a:custGeom>
            <a:avLst/>
            <a:gdLst/>
            <a:ahLst/>
            <a:cxnLst/>
            <a:rect l="l" t="t" r="r" b="b"/>
            <a:pathLst>
              <a:path w="3824" h="3583" extrusionOk="0">
                <a:moveTo>
                  <a:pt x="3532" y="0"/>
                </a:moveTo>
                <a:cubicBezTo>
                  <a:pt x="3466" y="0"/>
                  <a:pt x="3400" y="40"/>
                  <a:pt x="3400" y="121"/>
                </a:cubicBezTo>
                <a:cubicBezTo>
                  <a:pt x="3425" y="1175"/>
                  <a:pt x="3550" y="2253"/>
                  <a:pt x="3463" y="3309"/>
                </a:cubicBezTo>
                <a:lnTo>
                  <a:pt x="3463" y="3309"/>
                </a:lnTo>
                <a:cubicBezTo>
                  <a:pt x="3347" y="3315"/>
                  <a:pt x="3231" y="3317"/>
                  <a:pt x="3115" y="3317"/>
                </a:cubicBezTo>
                <a:cubicBezTo>
                  <a:pt x="2143" y="3317"/>
                  <a:pt x="1155" y="3142"/>
                  <a:pt x="161" y="3142"/>
                </a:cubicBezTo>
                <a:cubicBezTo>
                  <a:pt x="1" y="3142"/>
                  <a:pt x="1" y="3405"/>
                  <a:pt x="161" y="3405"/>
                </a:cubicBezTo>
                <a:cubicBezTo>
                  <a:pt x="1147" y="3405"/>
                  <a:pt x="2128" y="3582"/>
                  <a:pt x="3093" y="3582"/>
                </a:cubicBezTo>
                <a:cubicBezTo>
                  <a:pt x="3258" y="3582"/>
                  <a:pt x="3422" y="3577"/>
                  <a:pt x="3586" y="3565"/>
                </a:cubicBezTo>
                <a:cubicBezTo>
                  <a:pt x="3663" y="3565"/>
                  <a:pt x="3721" y="3514"/>
                  <a:pt x="3721" y="3437"/>
                </a:cubicBezTo>
                <a:cubicBezTo>
                  <a:pt x="3824" y="2340"/>
                  <a:pt x="3689" y="1217"/>
                  <a:pt x="3663" y="121"/>
                </a:cubicBezTo>
                <a:cubicBezTo>
                  <a:pt x="3663" y="40"/>
                  <a:pt x="3598" y="0"/>
                  <a:pt x="35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2" name="Google Shape;3132;p29"/>
          <p:cNvSpPr/>
          <p:nvPr/>
        </p:nvSpPr>
        <p:spPr>
          <a:xfrm rot="10800000" flipH="1">
            <a:off x="8641173" y="94800"/>
            <a:ext cx="441217" cy="401743"/>
          </a:xfrm>
          <a:custGeom>
            <a:avLst/>
            <a:gdLst/>
            <a:ahLst/>
            <a:cxnLst/>
            <a:rect l="l" t="t" r="r" b="b"/>
            <a:pathLst>
              <a:path w="4035" h="3674" extrusionOk="0">
                <a:moveTo>
                  <a:pt x="3849" y="0"/>
                </a:moveTo>
                <a:cubicBezTo>
                  <a:pt x="3782" y="0"/>
                  <a:pt x="3714" y="40"/>
                  <a:pt x="3714" y="121"/>
                </a:cubicBezTo>
                <a:cubicBezTo>
                  <a:pt x="3740" y="1192"/>
                  <a:pt x="3772" y="2288"/>
                  <a:pt x="3612" y="3353"/>
                </a:cubicBezTo>
                <a:cubicBezTo>
                  <a:pt x="3598" y="3398"/>
                  <a:pt x="3334" y="3412"/>
                  <a:pt x="3017" y="3412"/>
                </a:cubicBezTo>
                <a:cubicBezTo>
                  <a:pt x="2570" y="3412"/>
                  <a:pt x="2019" y="3385"/>
                  <a:pt x="1925" y="3385"/>
                </a:cubicBezTo>
                <a:cubicBezTo>
                  <a:pt x="1779" y="3392"/>
                  <a:pt x="1635" y="3395"/>
                  <a:pt x="1490" y="3395"/>
                </a:cubicBezTo>
                <a:cubicBezTo>
                  <a:pt x="1047" y="3395"/>
                  <a:pt x="606" y="3365"/>
                  <a:pt x="161" y="3302"/>
                </a:cubicBezTo>
                <a:cubicBezTo>
                  <a:pt x="154" y="3301"/>
                  <a:pt x="147" y="3300"/>
                  <a:pt x="140" y="3300"/>
                </a:cubicBezTo>
                <a:cubicBezTo>
                  <a:pt x="1" y="3300"/>
                  <a:pt x="8" y="3547"/>
                  <a:pt x="161" y="3571"/>
                </a:cubicBezTo>
                <a:cubicBezTo>
                  <a:pt x="731" y="3649"/>
                  <a:pt x="1303" y="3663"/>
                  <a:pt x="1876" y="3663"/>
                </a:cubicBezTo>
                <a:cubicBezTo>
                  <a:pt x="2207" y="3663"/>
                  <a:pt x="2538" y="3659"/>
                  <a:pt x="2870" y="3659"/>
                </a:cubicBezTo>
                <a:cubicBezTo>
                  <a:pt x="3143" y="3659"/>
                  <a:pt x="3416" y="3662"/>
                  <a:pt x="3689" y="3674"/>
                </a:cubicBezTo>
                <a:cubicBezTo>
                  <a:pt x="3740" y="3674"/>
                  <a:pt x="3823" y="3623"/>
                  <a:pt x="3823" y="3571"/>
                </a:cubicBezTo>
                <a:cubicBezTo>
                  <a:pt x="4035" y="2449"/>
                  <a:pt x="4009" y="1269"/>
                  <a:pt x="3984" y="121"/>
                </a:cubicBezTo>
                <a:cubicBezTo>
                  <a:pt x="3984" y="40"/>
                  <a:pt x="3916" y="0"/>
                  <a:pt x="3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3" name="Google Shape;3133;p29"/>
          <p:cNvSpPr/>
          <p:nvPr/>
        </p:nvSpPr>
        <p:spPr>
          <a:xfrm rot="10800000" flipH="1">
            <a:off x="8813722" y="579427"/>
            <a:ext cx="55549" cy="44286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1"/>
                </a:moveTo>
                <a:cubicBezTo>
                  <a:pt x="0" y="1"/>
                  <a:pt x="0" y="405"/>
                  <a:pt x="238" y="405"/>
                </a:cubicBezTo>
                <a:cubicBezTo>
                  <a:pt x="507" y="405"/>
                  <a:pt x="507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4" name="Google Shape;3134;p29"/>
          <p:cNvSpPr/>
          <p:nvPr/>
        </p:nvSpPr>
        <p:spPr>
          <a:xfrm rot="10800000" flipH="1">
            <a:off x="8813722" y="690961"/>
            <a:ext cx="55549" cy="43520"/>
          </a:xfrm>
          <a:custGeom>
            <a:avLst/>
            <a:gdLst/>
            <a:ahLst/>
            <a:cxnLst/>
            <a:rect l="l" t="t" r="r" b="b"/>
            <a:pathLst>
              <a:path w="508" h="398" extrusionOk="0">
                <a:moveTo>
                  <a:pt x="238" y="0"/>
                </a:moveTo>
                <a:cubicBezTo>
                  <a:pt x="0" y="0"/>
                  <a:pt x="0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5" name="Google Shape;3135;p29"/>
          <p:cNvSpPr/>
          <p:nvPr/>
        </p:nvSpPr>
        <p:spPr>
          <a:xfrm rot="10800000" flipH="1">
            <a:off x="8615257" y="673356"/>
            <a:ext cx="55439" cy="43630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38" y="1"/>
                </a:moveTo>
                <a:cubicBezTo>
                  <a:pt x="0" y="1"/>
                  <a:pt x="0" y="398"/>
                  <a:pt x="238" y="398"/>
                </a:cubicBezTo>
                <a:cubicBezTo>
                  <a:pt x="507" y="398"/>
                  <a:pt x="507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6" name="Google Shape;3136;p29"/>
          <p:cNvSpPr/>
          <p:nvPr/>
        </p:nvSpPr>
        <p:spPr>
          <a:xfrm rot="10800000" flipH="1">
            <a:off x="8322754" y="550669"/>
            <a:ext cx="55549" cy="43520"/>
          </a:xfrm>
          <a:custGeom>
            <a:avLst/>
            <a:gdLst/>
            <a:ahLst/>
            <a:cxnLst/>
            <a:rect l="l" t="t" r="r" b="b"/>
            <a:pathLst>
              <a:path w="508" h="398" extrusionOk="0">
                <a:moveTo>
                  <a:pt x="238" y="0"/>
                </a:moveTo>
                <a:cubicBezTo>
                  <a:pt x="1" y="0"/>
                  <a:pt x="1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7" name="Google Shape;3137;p29"/>
          <p:cNvSpPr/>
          <p:nvPr/>
        </p:nvSpPr>
        <p:spPr>
          <a:xfrm rot="10800000" flipH="1">
            <a:off x="8235058" y="515569"/>
            <a:ext cx="55549" cy="43630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38" y="1"/>
                </a:moveTo>
                <a:cubicBezTo>
                  <a:pt x="1" y="1"/>
                  <a:pt x="1" y="398"/>
                  <a:pt x="238" y="398"/>
                </a:cubicBezTo>
                <a:cubicBezTo>
                  <a:pt x="508" y="398"/>
                  <a:pt x="508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8" name="Google Shape;3138;p29"/>
          <p:cNvSpPr/>
          <p:nvPr/>
        </p:nvSpPr>
        <p:spPr>
          <a:xfrm rot="10800000" flipH="1">
            <a:off x="8708530" y="240671"/>
            <a:ext cx="55439" cy="43520"/>
          </a:xfrm>
          <a:custGeom>
            <a:avLst/>
            <a:gdLst/>
            <a:ahLst/>
            <a:cxnLst/>
            <a:rect l="l" t="t" r="r" b="b"/>
            <a:pathLst>
              <a:path w="507" h="398" extrusionOk="0">
                <a:moveTo>
                  <a:pt x="238" y="0"/>
                </a:moveTo>
                <a:cubicBezTo>
                  <a:pt x="0" y="0"/>
                  <a:pt x="0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9" name="Google Shape;3139;p29"/>
          <p:cNvSpPr/>
          <p:nvPr/>
        </p:nvSpPr>
        <p:spPr>
          <a:xfrm rot="10800000" flipH="1">
            <a:off x="8468623" y="123561"/>
            <a:ext cx="55549" cy="44286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44" y="1"/>
                </a:moveTo>
                <a:cubicBezTo>
                  <a:pt x="1" y="1"/>
                  <a:pt x="1" y="405"/>
                  <a:pt x="244" y="405"/>
                </a:cubicBezTo>
                <a:cubicBezTo>
                  <a:pt x="507" y="405"/>
                  <a:pt x="507" y="1"/>
                  <a:pt x="24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0" name="Google Shape;3140;p29"/>
          <p:cNvSpPr/>
          <p:nvPr/>
        </p:nvSpPr>
        <p:spPr>
          <a:xfrm rot="10800000" flipH="1">
            <a:off x="9053520" y="632023"/>
            <a:ext cx="55549" cy="44286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1"/>
                </a:moveTo>
                <a:cubicBezTo>
                  <a:pt x="1" y="1"/>
                  <a:pt x="1" y="405"/>
                  <a:pt x="238" y="405"/>
                </a:cubicBezTo>
                <a:cubicBezTo>
                  <a:pt x="508" y="405"/>
                  <a:pt x="508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1" name="Google Shape;3141;p29"/>
          <p:cNvSpPr/>
          <p:nvPr/>
        </p:nvSpPr>
        <p:spPr>
          <a:xfrm rot="10800000" flipH="1">
            <a:off x="9123721" y="211148"/>
            <a:ext cx="55549" cy="44286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0"/>
                </a:moveTo>
                <a:cubicBezTo>
                  <a:pt x="0" y="0"/>
                  <a:pt x="0" y="404"/>
                  <a:pt x="238" y="404"/>
                </a:cubicBezTo>
                <a:cubicBezTo>
                  <a:pt x="507" y="404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2" name="Google Shape;3142;p29"/>
          <p:cNvSpPr/>
          <p:nvPr/>
        </p:nvSpPr>
        <p:spPr>
          <a:xfrm rot="10800000" flipH="1">
            <a:off x="7779190" y="696537"/>
            <a:ext cx="52705" cy="40787"/>
          </a:xfrm>
          <a:custGeom>
            <a:avLst/>
            <a:gdLst/>
            <a:ahLst/>
            <a:cxnLst/>
            <a:rect l="l" t="t" r="r" b="b"/>
            <a:pathLst>
              <a:path w="482" h="373" extrusionOk="0">
                <a:moveTo>
                  <a:pt x="238" y="1"/>
                </a:moveTo>
                <a:cubicBezTo>
                  <a:pt x="1" y="1"/>
                  <a:pt x="1" y="373"/>
                  <a:pt x="238" y="373"/>
                </a:cubicBezTo>
                <a:cubicBezTo>
                  <a:pt x="482" y="373"/>
                  <a:pt x="482" y="1"/>
                  <a:pt x="2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3" name="Google Shape;3143;p29"/>
          <p:cNvSpPr/>
          <p:nvPr/>
        </p:nvSpPr>
        <p:spPr>
          <a:xfrm rot="10800000" flipH="1">
            <a:off x="7817133" y="757553"/>
            <a:ext cx="49862" cy="38709"/>
          </a:xfrm>
          <a:custGeom>
            <a:avLst/>
            <a:gdLst/>
            <a:ahLst/>
            <a:cxnLst/>
            <a:rect l="l" t="t" r="r" b="b"/>
            <a:pathLst>
              <a:path w="456" h="354" extrusionOk="0">
                <a:moveTo>
                  <a:pt x="212" y="1"/>
                </a:moveTo>
                <a:cubicBezTo>
                  <a:pt x="0" y="1"/>
                  <a:pt x="0" y="354"/>
                  <a:pt x="212" y="354"/>
                </a:cubicBezTo>
                <a:cubicBezTo>
                  <a:pt x="455" y="354"/>
                  <a:pt x="455" y="1"/>
                  <a:pt x="2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4" name="Google Shape;3144;p29"/>
          <p:cNvSpPr/>
          <p:nvPr/>
        </p:nvSpPr>
        <p:spPr>
          <a:xfrm rot="10800000" flipH="1">
            <a:off x="7843705" y="690961"/>
            <a:ext cx="52705" cy="37944"/>
          </a:xfrm>
          <a:custGeom>
            <a:avLst/>
            <a:gdLst/>
            <a:ahLst/>
            <a:cxnLst/>
            <a:rect l="l" t="t" r="r" b="b"/>
            <a:pathLst>
              <a:path w="482" h="347" extrusionOk="0">
                <a:moveTo>
                  <a:pt x="238" y="1"/>
                </a:moveTo>
                <a:cubicBezTo>
                  <a:pt x="1" y="1"/>
                  <a:pt x="1" y="347"/>
                  <a:pt x="238" y="347"/>
                </a:cubicBezTo>
                <a:cubicBezTo>
                  <a:pt x="482" y="347"/>
                  <a:pt x="482" y="1"/>
                  <a:pt x="2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5" name="Google Shape;3145;p29"/>
          <p:cNvGrpSpPr/>
          <p:nvPr/>
        </p:nvGrpSpPr>
        <p:grpSpPr>
          <a:xfrm rot="-5400000">
            <a:off x="-757148" y="3670835"/>
            <a:ext cx="1987074" cy="1907310"/>
            <a:chOff x="-2937590" y="1758936"/>
            <a:chExt cx="1987074" cy="1907310"/>
          </a:xfrm>
        </p:grpSpPr>
        <p:sp>
          <p:nvSpPr>
            <p:cNvPr id="3146" name="Google Shape;3146;p29"/>
            <p:cNvSpPr/>
            <p:nvPr/>
          </p:nvSpPr>
          <p:spPr>
            <a:xfrm rot="6645170">
              <a:off x="-2793702" y="2497282"/>
              <a:ext cx="1027206" cy="1016996"/>
            </a:xfrm>
            <a:custGeom>
              <a:avLst/>
              <a:gdLst/>
              <a:ahLst/>
              <a:cxnLst/>
              <a:rect l="l" t="t" r="r" b="b"/>
              <a:pathLst>
                <a:path w="5960" h="5901" extrusionOk="0">
                  <a:moveTo>
                    <a:pt x="5141" y="1"/>
                  </a:moveTo>
                  <a:cubicBezTo>
                    <a:pt x="4461" y="1"/>
                    <a:pt x="3709" y="1428"/>
                    <a:pt x="3208" y="1655"/>
                  </a:cubicBezTo>
                  <a:cubicBezTo>
                    <a:pt x="3187" y="1295"/>
                    <a:pt x="3351" y="434"/>
                    <a:pt x="3025" y="434"/>
                  </a:cubicBezTo>
                  <a:cubicBezTo>
                    <a:pt x="2939" y="434"/>
                    <a:pt x="2818" y="495"/>
                    <a:pt x="2650" y="641"/>
                  </a:cubicBezTo>
                  <a:cubicBezTo>
                    <a:pt x="2059" y="1122"/>
                    <a:pt x="2059" y="2052"/>
                    <a:pt x="1578" y="2591"/>
                  </a:cubicBezTo>
                  <a:cubicBezTo>
                    <a:pt x="1469" y="2322"/>
                    <a:pt x="1527" y="1469"/>
                    <a:pt x="1206" y="1334"/>
                  </a:cubicBezTo>
                  <a:cubicBezTo>
                    <a:pt x="1164" y="1314"/>
                    <a:pt x="1123" y="1305"/>
                    <a:pt x="1084" y="1305"/>
                  </a:cubicBezTo>
                  <a:cubicBezTo>
                    <a:pt x="702" y="1305"/>
                    <a:pt x="472" y="2163"/>
                    <a:pt x="379" y="2431"/>
                  </a:cubicBezTo>
                  <a:cubicBezTo>
                    <a:pt x="1" y="3579"/>
                    <a:pt x="187" y="4650"/>
                    <a:pt x="270" y="5824"/>
                  </a:cubicBezTo>
                  <a:lnTo>
                    <a:pt x="347" y="5901"/>
                  </a:lnTo>
                  <a:cubicBezTo>
                    <a:pt x="1309" y="5477"/>
                    <a:pt x="2194" y="5048"/>
                    <a:pt x="3233" y="4778"/>
                  </a:cubicBezTo>
                  <a:cubicBezTo>
                    <a:pt x="3612" y="4676"/>
                    <a:pt x="4894" y="4592"/>
                    <a:pt x="4971" y="4086"/>
                  </a:cubicBezTo>
                  <a:cubicBezTo>
                    <a:pt x="5022" y="3662"/>
                    <a:pt x="4513" y="3627"/>
                    <a:pt x="4035" y="3627"/>
                  </a:cubicBezTo>
                  <a:cubicBezTo>
                    <a:pt x="3940" y="3627"/>
                    <a:pt x="3846" y="3628"/>
                    <a:pt x="3758" y="3628"/>
                  </a:cubicBezTo>
                  <a:cubicBezTo>
                    <a:pt x="3566" y="3628"/>
                    <a:pt x="3402" y="3622"/>
                    <a:pt x="3317" y="3579"/>
                  </a:cubicBezTo>
                  <a:cubicBezTo>
                    <a:pt x="3528" y="2937"/>
                    <a:pt x="4837" y="2963"/>
                    <a:pt x="5350" y="2668"/>
                  </a:cubicBezTo>
                  <a:cubicBezTo>
                    <a:pt x="5831" y="2347"/>
                    <a:pt x="5638" y="2027"/>
                    <a:pt x="5132" y="2001"/>
                  </a:cubicBezTo>
                  <a:cubicBezTo>
                    <a:pt x="5112" y="2000"/>
                    <a:pt x="5092" y="1999"/>
                    <a:pt x="5072" y="1999"/>
                  </a:cubicBezTo>
                  <a:cubicBezTo>
                    <a:pt x="4783" y="1999"/>
                    <a:pt x="4496" y="2144"/>
                    <a:pt x="4224" y="2144"/>
                  </a:cubicBezTo>
                  <a:cubicBezTo>
                    <a:pt x="4188" y="2144"/>
                    <a:pt x="4153" y="2141"/>
                    <a:pt x="4118" y="2136"/>
                  </a:cubicBezTo>
                  <a:cubicBezTo>
                    <a:pt x="4304" y="1815"/>
                    <a:pt x="5959" y="263"/>
                    <a:pt x="5292" y="26"/>
                  </a:cubicBezTo>
                  <a:cubicBezTo>
                    <a:pt x="5242" y="9"/>
                    <a:pt x="5192" y="1"/>
                    <a:pt x="5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9"/>
            <p:cNvSpPr/>
            <p:nvPr/>
          </p:nvSpPr>
          <p:spPr>
            <a:xfrm rot="6645170">
              <a:off x="-2699492" y="2467664"/>
              <a:ext cx="800221" cy="905145"/>
            </a:xfrm>
            <a:custGeom>
              <a:avLst/>
              <a:gdLst/>
              <a:ahLst/>
              <a:cxnLst/>
              <a:rect l="l" t="t" r="r" b="b"/>
              <a:pathLst>
                <a:path w="4643" h="5252" extrusionOk="0">
                  <a:moveTo>
                    <a:pt x="4557" y="1"/>
                  </a:moveTo>
                  <a:cubicBezTo>
                    <a:pt x="4537" y="1"/>
                    <a:pt x="4516" y="11"/>
                    <a:pt x="4500" y="36"/>
                  </a:cubicBezTo>
                  <a:cubicBezTo>
                    <a:pt x="3108" y="1826"/>
                    <a:pt x="1293" y="3269"/>
                    <a:pt x="36" y="5167"/>
                  </a:cubicBezTo>
                  <a:cubicBezTo>
                    <a:pt x="0" y="5203"/>
                    <a:pt x="39" y="5251"/>
                    <a:pt x="86" y="5251"/>
                  </a:cubicBezTo>
                  <a:cubicBezTo>
                    <a:pt x="106" y="5251"/>
                    <a:pt x="127" y="5242"/>
                    <a:pt x="145" y="5219"/>
                  </a:cubicBezTo>
                  <a:cubicBezTo>
                    <a:pt x="1396" y="3320"/>
                    <a:pt x="3243" y="1903"/>
                    <a:pt x="4603" y="88"/>
                  </a:cubicBezTo>
                  <a:cubicBezTo>
                    <a:pt x="4643" y="52"/>
                    <a:pt x="4603" y="1"/>
                    <a:pt x="4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9"/>
            <p:cNvSpPr/>
            <p:nvPr/>
          </p:nvSpPr>
          <p:spPr>
            <a:xfrm rot="6645170">
              <a:off x="-2449380" y="2957218"/>
              <a:ext cx="444663" cy="341928"/>
            </a:xfrm>
            <a:custGeom>
              <a:avLst/>
              <a:gdLst/>
              <a:ahLst/>
              <a:cxnLst/>
              <a:rect l="l" t="t" r="r" b="b"/>
              <a:pathLst>
                <a:path w="2580" h="1984" extrusionOk="0">
                  <a:moveTo>
                    <a:pt x="290" y="0"/>
                  </a:moveTo>
                  <a:cubicBezTo>
                    <a:pt x="266" y="0"/>
                    <a:pt x="244" y="16"/>
                    <a:pt x="244" y="50"/>
                  </a:cubicBezTo>
                  <a:cubicBezTo>
                    <a:pt x="110" y="665"/>
                    <a:pt x="0" y="1307"/>
                    <a:pt x="26" y="1916"/>
                  </a:cubicBezTo>
                  <a:cubicBezTo>
                    <a:pt x="50" y="1959"/>
                    <a:pt x="70" y="1984"/>
                    <a:pt x="99" y="1984"/>
                  </a:cubicBezTo>
                  <a:cubicBezTo>
                    <a:pt x="110" y="1984"/>
                    <a:pt x="122" y="1981"/>
                    <a:pt x="135" y="1974"/>
                  </a:cubicBezTo>
                  <a:cubicBezTo>
                    <a:pt x="937" y="1788"/>
                    <a:pt x="1713" y="1435"/>
                    <a:pt x="2515" y="1146"/>
                  </a:cubicBezTo>
                  <a:cubicBezTo>
                    <a:pt x="2579" y="1120"/>
                    <a:pt x="2554" y="1025"/>
                    <a:pt x="2499" y="1025"/>
                  </a:cubicBezTo>
                  <a:cubicBezTo>
                    <a:pt x="2488" y="1025"/>
                    <a:pt x="2476" y="1029"/>
                    <a:pt x="2463" y="1037"/>
                  </a:cubicBezTo>
                  <a:cubicBezTo>
                    <a:pt x="1822" y="1249"/>
                    <a:pt x="1206" y="1518"/>
                    <a:pt x="565" y="1730"/>
                  </a:cubicBezTo>
                  <a:cubicBezTo>
                    <a:pt x="452" y="1764"/>
                    <a:pt x="370" y="1780"/>
                    <a:pt x="312" y="1780"/>
                  </a:cubicBezTo>
                  <a:cubicBezTo>
                    <a:pt x="133" y="1780"/>
                    <a:pt x="167" y="1625"/>
                    <a:pt x="186" y="1307"/>
                  </a:cubicBezTo>
                  <a:cubicBezTo>
                    <a:pt x="186" y="903"/>
                    <a:pt x="270" y="505"/>
                    <a:pt x="347" y="101"/>
                  </a:cubicBezTo>
                  <a:cubicBezTo>
                    <a:pt x="366" y="36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9"/>
            <p:cNvSpPr/>
            <p:nvPr/>
          </p:nvSpPr>
          <p:spPr>
            <a:xfrm rot="6645170">
              <a:off x="-2590051" y="2659304"/>
              <a:ext cx="473101" cy="390184"/>
            </a:xfrm>
            <a:custGeom>
              <a:avLst/>
              <a:gdLst/>
              <a:ahLst/>
              <a:cxnLst/>
              <a:rect l="l" t="t" r="r" b="b"/>
              <a:pathLst>
                <a:path w="2745" h="2264" extrusionOk="0">
                  <a:moveTo>
                    <a:pt x="67" y="1"/>
                  </a:moveTo>
                  <a:cubicBezTo>
                    <a:pt x="34" y="1"/>
                    <a:pt x="0" y="21"/>
                    <a:pt x="0" y="63"/>
                  </a:cubicBezTo>
                  <a:cubicBezTo>
                    <a:pt x="83" y="781"/>
                    <a:pt x="135" y="1481"/>
                    <a:pt x="109" y="2199"/>
                  </a:cubicBezTo>
                  <a:cubicBezTo>
                    <a:pt x="109" y="2236"/>
                    <a:pt x="136" y="2263"/>
                    <a:pt x="170" y="2263"/>
                  </a:cubicBezTo>
                  <a:cubicBezTo>
                    <a:pt x="183" y="2263"/>
                    <a:pt x="197" y="2259"/>
                    <a:pt x="212" y="2250"/>
                  </a:cubicBezTo>
                  <a:cubicBezTo>
                    <a:pt x="1013" y="2013"/>
                    <a:pt x="1847" y="1827"/>
                    <a:pt x="2675" y="1667"/>
                  </a:cubicBezTo>
                  <a:cubicBezTo>
                    <a:pt x="2745" y="1667"/>
                    <a:pt x="2708" y="1554"/>
                    <a:pt x="2638" y="1554"/>
                  </a:cubicBezTo>
                  <a:cubicBezTo>
                    <a:pt x="2631" y="1554"/>
                    <a:pt x="2624" y="1555"/>
                    <a:pt x="2617" y="1558"/>
                  </a:cubicBezTo>
                  <a:cubicBezTo>
                    <a:pt x="1924" y="1692"/>
                    <a:pt x="1232" y="1827"/>
                    <a:pt x="532" y="2039"/>
                  </a:cubicBezTo>
                  <a:cubicBezTo>
                    <a:pt x="460" y="2054"/>
                    <a:pt x="407" y="2065"/>
                    <a:pt x="369" y="2065"/>
                  </a:cubicBezTo>
                  <a:cubicBezTo>
                    <a:pt x="282" y="2065"/>
                    <a:pt x="269" y="2009"/>
                    <a:pt x="269" y="1827"/>
                  </a:cubicBezTo>
                  <a:cubicBezTo>
                    <a:pt x="269" y="1609"/>
                    <a:pt x="244" y="1423"/>
                    <a:pt x="244" y="1237"/>
                  </a:cubicBezTo>
                  <a:cubicBezTo>
                    <a:pt x="212" y="839"/>
                    <a:pt x="186" y="461"/>
                    <a:pt x="135" y="63"/>
                  </a:cubicBezTo>
                  <a:cubicBezTo>
                    <a:pt x="135" y="21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50" name="Google Shape;3150;p29"/>
            <p:cNvGrpSpPr/>
            <p:nvPr/>
          </p:nvGrpSpPr>
          <p:grpSpPr>
            <a:xfrm rot="899960">
              <a:off x="-2769364" y="1947252"/>
              <a:ext cx="1652814" cy="1500647"/>
              <a:chOff x="-1801961" y="4971683"/>
              <a:chExt cx="1652864" cy="1500692"/>
            </a:xfrm>
          </p:grpSpPr>
          <p:sp>
            <p:nvSpPr>
              <p:cNvPr id="3151" name="Google Shape;3151;p29"/>
              <p:cNvSpPr/>
              <p:nvPr/>
            </p:nvSpPr>
            <p:spPr>
              <a:xfrm rot="7371739">
                <a:off x="-1417787" y="5023844"/>
                <a:ext cx="884515" cy="1396369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81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3317"/>
                      <a:pt x="668" y="7030"/>
                      <a:pt x="4490" y="8101"/>
                    </a:cubicBezTo>
                    <a:cubicBezTo>
                      <a:pt x="5132" y="5292"/>
                      <a:pt x="3182" y="139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29"/>
              <p:cNvSpPr/>
              <p:nvPr/>
            </p:nvSpPr>
            <p:spPr>
              <a:xfrm rot="7371739">
                <a:off x="-1365568" y="5073038"/>
                <a:ext cx="634776" cy="121006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7021" extrusionOk="0">
                    <a:moveTo>
                      <a:pt x="86" y="1"/>
                    </a:moveTo>
                    <a:cubicBezTo>
                      <a:pt x="44" y="1"/>
                      <a:pt x="0" y="40"/>
                      <a:pt x="38" y="90"/>
                    </a:cubicBezTo>
                    <a:cubicBezTo>
                      <a:pt x="1263" y="2367"/>
                      <a:pt x="2225" y="4772"/>
                      <a:pt x="3540" y="6985"/>
                    </a:cubicBezTo>
                    <a:cubicBezTo>
                      <a:pt x="3548" y="7011"/>
                      <a:pt x="3566" y="7020"/>
                      <a:pt x="3585" y="7020"/>
                    </a:cubicBezTo>
                    <a:cubicBezTo>
                      <a:pt x="3630" y="7020"/>
                      <a:pt x="3682" y="6969"/>
                      <a:pt x="3642" y="6934"/>
                    </a:cubicBezTo>
                    <a:cubicBezTo>
                      <a:pt x="2334" y="4689"/>
                      <a:pt x="1397" y="2284"/>
                      <a:pt x="140" y="39"/>
                    </a:cubicBezTo>
                    <a:cubicBezTo>
                      <a:pt x="131" y="12"/>
                      <a:pt x="109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29"/>
              <p:cNvSpPr/>
              <p:nvPr/>
            </p:nvSpPr>
            <p:spPr>
              <a:xfrm rot="7371739">
                <a:off x="-759953" y="5568067"/>
                <a:ext cx="225955" cy="23853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84" extrusionOk="0">
                    <a:moveTo>
                      <a:pt x="1252" y="0"/>
                    </a:moveTo>
                    <a:cubicBezTo>
                      <a:pt x="1219" y="0"/>
                      <a:pt x="1179" y="19"/>
                      <a:pt x="1166" y="58"/>
                    </a:cubicBezTo>
                    <a:cubicBezTo>
                      <a:pt x="1136" y="440"/>
                      <a:pt x="1163" y="845"/>
                      <a:pt x="1117" y="1224"/>
                    </a:cubicBezTo>
                    <a:lnTo>
                      <a:pt x="1117" y="1224"/>
                    </a:lnTo>
                    <a:cubicBezTo>
                      <a:pt x="795" y="1051"/>
                      <a:pt x="466" y="882"/>
                      <a:pt x="121" y="757"/>
                    </a:cubicBezTo>
                    <a:cubicBezTo>
                      <a:pt x="108" y="747"/>
                      <a:pt x="95" y="743"/>
                      <a:pt x="83" y="743"/>
                    </a:cubicBezTo>
                    <a:cubicBezTo>
                      <a:pt x="28" y="743"/>
                      <a:pt x="1" y="838"/>
                      <a:pt x="70" y="860"/>
                    </a:cubicBezTo>
                    <a:cubicBezTo>
                      <a:pt x="442" y="994"/>
                      <a:pt x="788" y="1180"/>
                      <a:pt x="1134" y="1373"/>
                    </a:cubicBezTo>
                    <a:cubicBezTo>
                      <a:pt x="1144" y="1380"/>
                      <a:pt x="1154" y="1383"/>
                      <a:pt x="1165" y="1383"/>
                    </a:cubicBezTo>
                    <a:cubicBezTo>
                      <a:pt x="1192" y="1383"/>
                      <a:pt x="1218" y="1363"/>
                      <a:pt x="1218" y="1341"/>
                    </a:cubicBezTo>
                    <a:cubicBezTo>
                      <a:pt x="1295" y="917"/>
                      <a:pt x="1269" y="488"/>
                      <a:pt x="1295" y="58"/>
                    </a:cubicBezTo>
                    <a:cubicBezTo>
                      <a:pt x="1311" y="19"/>
                      <a:pt x="1285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29"/>
              <p:cNvSpPr/>
              <p:nvPr/>
            </p:nvSpPr>
            <p:spPr>
              <a:xfrm rot="7371739">
                <a:off x="-1057961" y="5504749"/>
                <a:ext cx="318508" cy="270760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1571" extrusionOk="0">
                    <a:moveTo>
                      <a:pt x="1786" y="1"/>
                    </a:moveTo>
                    <a:cubicBezTo>
                      <a:pt x="1753" y="1"/>
                      <a:pt x="1713" y="20"/>
                      <a:pt x="1700" y="59"/>
                    </a:cubicBezTo>
                    <a:cubicBezTo>
                      <a:pt x="1675" y="520"/>
                      <a:pt x="1645" y="981"/>
                      <a:pt x="1575" y="1419"/>
                    </a:cubicBezTo>
                    <a:lnTo>
                      <a:pt x="1575" y="1419"/>
                    </a:lnTo>
                    <a:cubicBezTo>
                      <a:pt x="1090" y="1196"/>
                      <a:pt x="606" y="1012"/>
                      <a:pt x="122" y="835"/>
                    </a:cubicBezTo>
                    <a:cubicBezTo>
                      <a:pt x="109" y="827"/>
                      <a:pt x="96" y="823"/>
                      <a:pt x="85" y="823"/>
                    </a:cubicBezTo>
                    <a:cubicBezTo>
                      <a:pt x="26" y="823"/>
                      <a:pt x="0" y="922"/>
                      <a:pt x="71" y="944"/>
                    </a:cubicBezTo>
                    <a:cubicBezTo>
                      <a:pt x="577" y="1130"/>
                      <a:pt x="1084" y="1341"/>
                      <a:pt x="1591" y="1559"/>
                    </a:cubicBezTo>
                    <a:cubicBezTo>
                      <a:pt x="1598" y="1567"/>
                      <a:pt x="1609" y="1570"/>
                      <a:pt x="1619" y="1570"/>
                    </a:cubicBezTo>
                    <a:cubicBezTo>
                      <a:pt x="1645" y="1570"/>
                      <a:pt x="1674" y="1552"/>
                      <a:pt x="1674" y="1534"/>
                    </a:cubicBezTo>
                    <a:cubicBezTo>
                      <a:pt x="1751" y="1053"/>
                      <a:pt x="1802" y="540"/>
                      <a:pt x="1835" y="59"/>
                    </a:cubicBezTo>
                    <a:cubicBezTo>
                      <a:pt x="1847" y="20"/>
                      <a:pt x="1820" y="1"/>
                      <a:pt x="1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29"/>
              <p:cNvSpPr/>
              <p:nvPr/>
            </p:nvSpPr>
            <p:spPr>
              <a:xfrm rot="7371739">
                <a:off x="-1391855" y="5480577"/>
                <a:ext cx="345740" cy="245080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422" extrusionOk="0">
                    <a:moveTo>
                      <a:pt x="1929" y="0"/>
                    </a:moveTo>
                    <a:cubicBezTo>
                      <a:pt x="1907" y="0"/>
                      <a:pt x="1887" y="15"/>
                      <a:pt x="1887" y="45"/>
                    </a:cubicBezTo>
                    <a:cubicBezTo>
                      <a:pt x="1856" y="201"/>
                      <a:pt x="1733" y="1252"/>
                      <a:pt x="1548" y="1252"/>
                    </a:cubicBezTo>
                    <a:cubicBezTo>
                      <a:pt x="1543" y="1252"/>
                      <a:pt x="1539" y="1252"/>
                      <a:pt x="1535" y="1251"/>
                    </a:cubicBezTo>
                    <a:cubicBezTo>
                      <a:pt x="1053" y="1065"/>
                      <a:pt x="572" y="904"/>
                      <a:pt x="123" y="712"/>
                    </a:cubicBezTo>
                    <a:cubicBezTo>
                      <a:pt x="110" y="704"/>
                      <a:pt x="98" y="700"/>
                      <a:pt x="87" y="700"/>
                    </a:cubicBezTo>
                    <a:cubicBezTo>
                      <a:pt x="27" y="700"/>
                      <a:pt x="1" y="799"/>
                      <a:pt x="66" y="821"/>
                    </a:cubicBezTo>
                    <a:cubicBezTo>
                      <a:pt x="572" y="1033"/>
                      <a:pt x="1111" y="1225"/>
                      <a:pt x="1618" y="1411"/>
                    </a:cubicBezTo>
                    <a:cubicBezTo>
                      <a:pt x="1633" y="1418"/>
                      <a:pt x="1646" y="1422"/>
                      <a:pt x="1656" y="1422"/>
                    </a:cubicBezTo>
                    <a:cubicBezTo>
                      <a:pt x="1682" y="1422"/>
                      <a:pt x="1695" y="1403"/>
                      <a:pt x="1695" y="1385"/>
                    </a:cubicBezTo>
                    <a:cubicBezTo>
                      <a:pt x="1855" y="956"/>
                      <a:pt x="1939" y="526"/>
                      <a:pt x="1990" y="102"/>
                    </a:cubicBezTo>
                    <a:cubicBezTo>
                      <a:pt x="2006" y="36"/>
                      <a:pt x="1964" y="0"/>
                      <a:pt x="1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56" name="Google Shape;3156;p29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3157" name="Google Shape;3157;p29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9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9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9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9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9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9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9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9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9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9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9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9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9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29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9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9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9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9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9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9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8" name="Google Shape;3178;p29"/>
          <p:cNvGrpSpPr/>
          <p:nvPr/>
        </p:nvGrpSpPr>
        <p:grpSpPr>
          <a:xfrm>
            <a:off x="8436625" y="4164237"/>
            <a:ext cx="627975" cy="878525"/>
            <a:chOff x="8436625" y="2649875"/>
            <a:chExt cx="627975" cy="878525"/>
          </a:xfrm>
        </p:grpSpPr>
        <p:sp>
          <p:nvSpPr>
            <p:cNvPr id="3179" name="Google Shape;3179;p29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9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9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9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9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29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29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29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29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29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9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9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29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29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29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9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9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9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29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29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9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6" r:id="rId4"/>
    <p:sldLayoutId id="2147483658" r:id="rId5"/>
    <p:sldLayoutId id="2147483660" r:id="rId6"/>
    <p:sldLayoutId id="2147483662" r:id="rId7"/>
    <p:sldLayoutId id="2147483666" r:id="rId8"/>
    <p:sldLayoutId id="2147483675" r:id="rId9"/>
    <p:sldLayoutId id="2147483677" r:id="rId10"/>
    <p:sldLayoutId id="2147483678" r:id="rId11"/>
    <p:sldLayoutId id="2147483679" r:id="rId12"/>
    <p:sldLayoutId id="2147483680" r:id="rId13"/>
    <p:sldLayoutId id="2147483683" r:id="rId14"/>
    <p:sldLayoutId id="2147483684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79;p32">
            <a:extLst>
              <a:ext uri="{FF2B5EF4-FFF2-40B4-BE49-F238E27FC236}">
                <a16:creationId xmlns:a16="http://schemas.microsoft.com/office/drawing/2014/main" id="{9072C79A-5E9C-3F32-6BA5-58D99FEBEB8A}"/>
              </a:ext>
            </a:extLst>
          </p:cNvPr>
          <p:cNvSpPr txBox="1">
            <a:spLocks/>
          </p:cNvSpPr>
          <p:nvPr/>
        </p:nvSpPr>
        <p:spPr>
          <a:xfrm>
            <a:off x="1189771" y="1145073"/>
            <a:ext cx="6381000" cy="18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trick Hand"/>
              <a:buNone/>
              <a:defRPr sz="72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CHÀO MỪNG CÁC EM</a:t>
            </a:r>
            <a:b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3" name="Google Shape;3593;p43"/>
          <p:cNvGrpSpPr/>
          <p:nvPr/>
        </p:nvGrpSpPr>
        <p:grpSpPr>
          <a:xfrm>
            <a:off x="173121" y="2264611"/>
            <a:ext cx="350431" cy="339887"/>
            <a:chOff x="3270675" y="841800"/>
            <a:chExt cx="497700" cy="482725"/>
          </a:xfrm>
        </p:grpSpPr>
        <p:sp>
          <p:nvSpPr>
            <p:cNvPr id="3594" name="Google Shape;3594;p43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95" name="Google Shape;3595;p43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96" name="Google Shape;3596;p43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597" name="Google Shape;3597;p43"/>
          <p:cNvSpPr/>
          <p:nvPr/>
        </p:nvSpPr>
        <p:spPr>
          <a:xfrm>
            <a:off x="6825065" y="4603500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3598" name="Google Shape;3598;p43"/>
          <p:cNvGrpSpPr/>
          <p:nvPr/>
        </p:nvGrpSpPr>
        <p:grpSpPr>
          <a:xfrm>
            <a:off x="3288979" y="4652324"/>
            <a:ext cx="340204" cy="339271"/>
            <a:chOff x="3270450" y="3213625"/>
            <a:chExt cx="483175" cy="481850"/>
          </a:xfrm>
        </p:grpSpPr>
        <p:sp>
          <p:nvSpPr>
            <p:cNvPr id="3599" name="Google Shape;3599;p43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00" name="Google Shape;3600;p43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3" name="Google Shape;4205;p66">
            <a:extLst>
              <a:ext uri="{FF2B5EF4-FFF2-40B4-BE49-F238E27FC236}">
                <a16:creationId xmlns:a16="http://schemas.microsoft.com/office/drawing/2014/main" id="{CE9E79E2-008B-CECD-B679-3BD82DDD64EA}"/>
              </a:ext>
            </a:extLst>
          </p:cNvPr>
          <p:cNvSpPr/>
          <p:nvPr/>
        </p:nvSpPr>
        <p:spPr>
          <a:xfrm rot="18564363">
            <a:off x="2154197" y="655417"/>
            <a:ext cx="544875" cy="370292"/>
          </a:xfrm>
          <a:custGeom>
            <a:avLst/>
            <a:gdLst/>
            <a:ahLst/>
            <a:cxnLst/>
            <a:rect l="l" t="t" r="r" b="b"/>
            <a:pathLst>
              <a:path w="11904" h="8090" extrusionOk="0">
                <a:moveTo>
                  <a:pt x="4269" y="354"/>
                </a:moveTo>
                <a:cubicBezTo>
                  <a:pt x="4282" y="354"/>
                  <a:pt x="4295" y="354"/>
                  <a:pt x="4308" y="355"/>
                </a:cubicBezTo>
                <a:cubicBezTo>
                  <a:pt x="4498" y="355"/>
                  <a:pt x="4647" y="527"/>
                  <a:pt x="4665" y="717"/>
                </a:cubicBezTo>
                <a:cubicBezTo>
                  <a:pt x="4683" y="921"/>
                  <a:pt x="4593" y="1129"/>
                  <a:pt x="4480" y="1301"/>
                </a:cubicBezTo>
                <a:cubicBezTo>
                  <a:pt x="4176" y="1735"/>
                  <a:pt x="3688" y="2015"/>
                  <a:pt x="3177" y="2147"/>
                </a:cubicBezTo>
                <a:cubicBezTo>
                  <a:pt x="3158" y="2152"/>
                  <a:pt x="3139" y="2156"/>
                  <a:pt x="3121" y="2161"/>
                </a:cubicBezTo>
                <a:lnTo>
                  <a:pt x="3121" y="2161"/>
                </a:lnTo>
                <a:cubicBezTo>
                  <a:pt x="3123" y="1854"/>
                  <a:pt x="3175" y="1548"/>
                  <a:pt x="3290" y="1260"/>
                </a:cubicBezTo>
                <a:cubicBezTo>
                  <a:pt x="3385" y="1016"/>
                  <a:pt x="3516" y="790"/>
                  <a:pt x="3706" y="622"/>
                </a:cubicBezTo>
                <a:cubicBezTo>
                  <a:pt x="3863" y="478"/>
                  <a:pt x="4072" y="354"/>
                  <a:pt x="4269" y="354"/>
                </a:cubicBezTo>
                <a:close/>
                <a:moveTo>
                  <a:pt x="7549" y="2781"/>
                </a:moveTo>
                <a:cubicBezTo>
                  <a:pt x="7693" y="2781"/>
                  <a:pt x="7822" y="2869"/>
                  <a:pt x="7872" y="3015"/>
                </a:cubicBezTo>
                <a:cubicBezTo>
                  <a:pt x="7945" y="3205"/>
                  <a:pt x="7872" y="3431"/>
                  <a:pt x="7796" y="3617"/>
                </a:cubicBezTo>
                <a:cubicBezTo>
                  <a:pt x="7571" y="4030"/>
                  <a:pt x="7141" y="4368"/>
                  <a:pt x="6710" y="4536"/>
                </a:cubicBezTo>
                <a:lnTo>
                  <a:pt x="6710" y="4536"/>
                </a:lnTo>
                <a:cubicBezTo>
                  <a:pt x="6680" y="4308"/>
                  <a:pt x="6682" y="4074"/>
                  <a:pt x="6719" y="3843"/>
                </a:cubicBezTo>
                <a:cubicBezTo>
                  <a:pt x="6778" y="3617"/>
                  <a:pt x="6832" y="3354"/>
                  <a:pt x="6986" y="3164"/>
                </a:cubicBezTo>
                <a:cubicBezTo>
                  <a:pt x="7099" y="2997"/>
                  <a:pt x="7284" y="2825"/>
                  <a:pt x="7474" y="2789"/>
                </a:cubicBezTo>
                <a:cubicBezTo>
                  <a:pt x="7500" y="2784"/>
                  <a:pt x="7525" y="2781"/>
                  <a:pt x="7549" y="2781"/>
                </a:cubicBezTo>
                <a:close/>
                <a:moveTo>
                  <a:pt x="10554" y="4924"/>
                </a:moveTo>
                <a:cubicBezTo>
                  <a:pt x="10623" y="4924"/>
                  <a:pt x="10690" y="4944"/>
                  <a:pt x="10754" y="4992"/>
                </a:cubicBezTo>
                <a:cubicBezTo>
                  <a:pt x="10962" y="5128"/>
                  <a:pt x="10998" y="5426"/>
                  <a:pt x="10926" y="5653"/>
                </a:cubicBezTo>
                <a:cubicBezTo>
                  <a:pt x="10813" y="5938"/>
                  <a:pt x="10546" y="6146"/>
                  <a:pt x="10284" y="6295"/>
                </a:cubicBezTo>
                <a:cubicBezTo>
                  <a:pt x="10167" y="6362"/>
                  <a:pt x="10046" y="6420"/>
                  <a:pt x="9923" y="6468"/>
                </a:cubicBezTo>
                <a:lnTo>
                  <a:pt x="9923" y="6468"/>
                </a:lnTo>
                <a:cubicBezTo>
                  <a:pt x="9887" y="6356"/>
                  <a:pt x="9862" y="6241"/>
                  <a:pt x="9849" y="6123"/>
                </a:cubicBezTo>
                <a:cubicBezTo>
                  <a:pt x="9795" y="5711"/>
                  <a:pt x="9926" y="5241"/>
                  <a:pt x="10284" y="5015"/>
                </a:cubicBezTo>
                <a:cubicBezTo>
                  <a:pt x="10369" y="4960"/>
                  <a:pt x="10462" y="4924"/>
                  <a:pt x="10554" y="4924"/>
                </a:cubicBezTo>
                <a:close/>
                <a:moveTo>
                  <a:pt x="165" y="1"/>
                </a:moveTo>
                <a:cubicBezTo>
                  <a:pt x="83" y="1"/>
                  <a:pt x="0" y="58"/>
                  <a:pt x="10" y="170"/>
                </a:cubicBezTo>
                <a:cubicBezTo>
                  <a:pt x="87" y="790"/>
                  <a:pt x="386" y="1373"/>
                  <a:pt x="838" y="1807"/>
                </a:cubicBezTo>
                <a:cubicBezTo>
                  <a:pt x="1290" y="2242"/>
                  <a:pt x="1896" y="2504"/>
                  <a:pt x="2516" y="2527"/>
                </a:cubicBezTo>
                <a:cubicBezTo>
                  <a:pt x="2543" y="2527"/>
                  <a:pt x="2569" y="2528"/>
                  <a:pt x="2596" y="2528"/>
                </a:cubicBezTo>
                <a:cubicBezTo>
                  <a:pt x="2675" y="2528"/>
                  <a:pt x="2754" y="2524"/>
                  <a:pt x="2833" y="2517"/>
                </a:cubicBezTo>
                <a:lnTo>
                  <a:pt x="2833" y="2517"/>
                </a:lnTo>
                <a:cubicBezTo>
                  <a:pt x="2944" y="3512"/>
                  <a:pt x="3522" y="4449"/>
                  <a:pt x="4457" y="4861"/>
                </a:cubicBezTo>
                <a:cubicBezTo>
                  <a:pt x="4814" y="5008"/>
                  <a:pt x="5198" y="5080"/>
                  <a:pt x="5583" y="5080"/>
                </a:cubicBezTo>
                <a:cubicBezTo>
                  <a:pt x="5888" y="5080"/>
                  <a:pt x="6193" y="5035"/>
                  <a:pt x="6485" y="4948"/>
                </a:cubicBezTo>
                <a:lnTo>
                  <a:pt x="6485" y="4948"/>
                </a:lnTo>
                <a:cubicBezTo>
                  <a:pt x="6623" y="5459"/>
                  <a:pt x="6906" y="5943"/>
                  <a:pt x="7307" y="6295"/>
                </a:cubicBezTo>
                <a:cubicBezTo>
                  <a:pt x="7787" y="6715"/>
                  <a:pt x="8427" y="6928"/>
                  <a:pt x="9067" y="6928"/>
                </a:cubicBezTo>
                <a:cubicBezTo>
                  <a:pt x="9296" y="6928"/>
                  <a:pt x="9525" y="6900"/>
                  <a:pt x="9747" y="6846"/>
                </a:cubicBezTo>
                <a:lnTo>
                  <a:pt x="9747" y="6846"/>
                </a:lnTo>
                <a:cubicBezTo>
                  <a:pt x="9755" y="6863"/>
                  <a:pt x="9764" y="6880"/>
                  <a:pt x="9772" y="6897"/>
                </a:cubicBezTo>
                <a:cubicBezTo>
                  <a:pt x="10021" y="7367"/>
                  <a:pt x="10433" y="7765"/>
                  <a:pt x="10944" y="7955"/>
                </a:cubicBezTo>
                <a:cubicBezTo>
                  <a:pt x="11159" y="8035"/>
                  <a:pt x="11373" y="8090"/>
                  <a:pt x="11600" y="8090"/>
                </a:cubicBezTo>
                <a:cubicBezTo>
                  <a:pt x="11631" y="8090"/>
                  <a:pt x="11663" y="8089"/>
                  <a:pt x="11695" y="8086"/>
                </a:cubicBezTo>
                <a:cubicBezTo>
                  <a:pt x="11903" y="8086"/>
                  <a:pt x="11885" y="7783"/>
                  <a:pt x="11677" y="7783"/>
                </a:cubicBezTo>
                <a:cubicBezTo>
                  <a:pt x="11667" y="7783"/>
                  <a:pt x="11657" y="7784"/>
                  <a:pt x="11646" y="7784"/>
                </a:cubicBezTo>
                <a:cubicBezTo>
                  <a:pt x="10988" y="7784"/>
                  <a:pt x="10357" y="7350"/>
                  <a:pt x="10044" y="6755"/>
                </a:cubicBezTo>
                <a:lnTo>
                  <a:pt x="10044" y="6755"/>
                </a:lnTo>
                <a:cubicBezTo>
                  <a:pt x="10262" y="6674"/>
                  <a:pt x="10470" y="6564"/>
                  <a:pt x="10659" y="6426"/>
                </a:cubicBezTo>
                <a:cubicBezTo>
                  <a:pt x="10944" y="6200"/>
                  <a:pt x="11225" y="5897"/>
                  <a:pt x="11265" y="5503"/>
                </a:cubicBezTo>
                <a:cubicBezTo>
                  <a:pt x="11283" y="5182"/>
                  <a:pt x="11170" y="4861"/>
                  <a:pt x="10867" y="4694"/>
                </a:cubicBezTo>
                <a:cubicBezTo>
                  <a:pt x="10760" y="4633"/>
                  <a:pt x="10652" y="4607"/>
                  <a:pt x="10546" y="4607"/>
                </a:cubicBezTo>
                <a:cubicBezTo>
                  <a:pt x="10152" y="4607"/>
                  <a:pt x="9791" y="4975"/>
                  <a:pt x="9641" y="5331"/>
                </a:cubicBezTo>
                <a:cubicBezTo>
                  <a:pt x="9480" y="5726"/>
                  <a:pt x="9501" y="6165"/>
                  <a:pt x="9631" y="6561"/>
                </a:cubicBezTo>
                <a:lnTo>
                  <a:pt x="9631" y="6561"/>
                </a:lnTo>
                <a:cubicBezTo>
                  <a:pt x="9610" y="6566"/>
                  <a:pt x="9590" y="6571"/>
                  <a:pt x="9569" y="6575"/>
                </a:cubicBezTo>
                <a:cubicBezTo>
                  <a:pt x="9397" y="6607"/>
                  <a:pt x="9221" y="6625"/>
                  <a:pt x="9045" y="6625"/>
                </a:cubicBezTo>
                <a:cubicBezTo>
                  <a:pt x="8698" y="6625"/>
                  <a:pt x="8352" y="6558"/>
                  <a:pt x="8040" y="6408"/>
                </a:cubicBezTo>
                <a:cubicBezTo>
                  <a:pt x="7404" y="6115"/>
                  <a:pt x="6949" y="5520"/>
                  <a:pt x="6771" y="4846"/>
                </a:cubicBezTo>
                <a:lnTo>
                  <a:pt x="6771" y="4846"/>
                </a:lnTo>
                <a:cubicBezTo>
                  <a:pt x="7132" y="4698"/>
                  <a:pt x="7463" y="4482"/>
                  <a:pt x="7737" y="4200"/>
                </a:cubicBezTo>
                <a:cubicBezTo>
                  <a:pt x="7927" y="3997"/>
                  <a:pt x="8076" y="3771"/>
                  <a:pt x="8171" y="3486"/>
                </a:cubicBezTo>
                <a:cubicBezTo>
                  <a:pt x="8230" y="3241"/>
                  <a:pt x="8230" y="2938"/>
                  <a:pt x="8076" y="2730"/>
                </a:cubicBezTo>
                <a:cubicBezTo>
                  <a:pt x="7937" y="2560"/>
                  <a:pt x="7751" y="2477"/>
                  <a:pt x="7548" y="2477"/>
                </a:cubicBezTo>
                <a:cubicBezTo>
                  <a:pt x="7481" y="2477"/>
                  <a:pt x="7413" y="2486"/>
                  <a:pt x="7343" y="2504"/>
                </a:cubicBezTo>
                <a:cubicBezTo>
                  <a:pt x="7081" y="2581"/>
                  <a:pt x="6855" y="2807"/>
                  <a:pt x="6701" y="3033"/>
                </a:cubicBezTo>
                <a:cubicBezTo>
                  <a:pt x="6551" y="3259"/>
                  <a:pt x="6456" y="3563"/>
                  <a:pt x="6420" y="3825"/>
                </a:cubicBezTo>
                <a:cubicBezTo>
                  <a:pt x="6384" y="4094"/>
                  <a:pt x="6380" y="4377"/>
                  <a:pt x="6421" y="4647"/>
                </a:cubicBezTo>
                <a:lnTo>
                  <a:pt x="6421" y="4647"/>
                </a:lnTo>
                <a:cubicBezTo>
                  <a:pt x="6155" y="4732"/>
                  <a:pt x="5880" y="4777"/>
                  <a:pt x="5602" y="4777"/>
                </a:cubicBezTo>
                <a:cubicBezTo>
                  <a:pt x="5473" y="4777"/>
                  <a:pt x="5343" y="4767"/>
                  <a:pt x="5212" y="4748"/>
                </a:cubicBezTo>
                <a:cubicBezTo>
                  <a:pt x="4706" y="4675"/>
                  <a:pt x="4231" y="4449"/>
                  <a:pt x="3873" y="4087"/>
                </a:cubicBezTo>
                <a:cubicBezTo>
                  <a:pt x="3516" y="3730"/>
                  <a:pt x="3272" y="3259"/>
                  <a:pt x="3177" y="2753"/>
                </a:cubicBezTo>
                <a:cubicBezTo>
                  <a:pt x="3159" y="2661"/>
                  <a:pt x="3145" y="2567"/>
                  <a:pt x="3136" y="2473"/>
                </a:cubicBezTo>
                <a:lnTo>
                  <a:pt x="3136" y="2473"/>
                </a:lnTo>
                <a:cubicBezTo>
                  <a:pt x="3530" y="2394"/>
                  <a:pt x="3909" y="2227"/>
                  <a:pt x="4231" y="1979"/>
                </a:cubicBezTo>
                <a:cubicBezTo>
                  <a:pt x="4457" y="1807"/>
                  <a:pt x="4683" y="1599"/>
                  <a:pt x="4819" y="1337"/>
                </a:cubicBezTo>
                <a:cubicBezTo>
                  <a:pt x="4950" y="1093"/>
                  <a:pt x="5022" y="790"/>
                  <a:pt x="4950" y="527"/>
                </a:cubicBezTo>
                <a:cubicBezTo>
                  <a:pt x="4855" y="242"/>
                  <a:pt x="4593" y="57"/>
                  <a:pt x="4308" y="57"/>
                </a:cubicBezTo>
                <a:cubicBezTo>
                  <a:pt x="4291" y="56"/>
                  <a:pt x="4274" y="55"/>
                  <a:pt x="4258" y="55"/>
                </a:cubicBezTo>
                <a:cubicBezTo>
                  <a:pt x="3974" y="55"/>
                  <a:pt x="3713" y="199"/>
                  <a:pt x="3516" y="396"/>
                </a:cubicBezTo>
                <a:cubicBezTo>
                  <a:pt x="3082" y="771"/>
                  <a:pt x="2874" y="1396"/>
                  <a:pt x="2819" y="1961"/>
                </a:cubicBezTo>
                <a:cubicBezTo>
                  <a:pt x="2814" y="2044"/>
                  <a:pt x="2812" y="2127"/>
                  <a:pt x="2813" y="2209"/>
                </a:cubicBezTo>
                <a:lnTo>
                  <a:pt x="2813" y="2209"/>
                </a:lnTo>
                <a:cubicBezTo>
                  <a:pt x="2752" y="2214"/>
                  <a:pt x="2691" y="2217"/>
                  <a:pt x="2630" y="2217"/>
                </a:cubicBezTo>
                <a:cubicBezTo>
                  <a:pt x="2295" y="2217"/>
                  <a:pt x="1954" y="2142"/>
                  <a:pt x="1652" y="1997"/>
                </a:cubicBezTo>
                <a:cubicBezTo>
                  <a:pt x="1159" y="1771"/>
                  <a:pt x="766" y="1373"/>
                  <a:pt x="539" y="885"/>
                </a:cubicBezTo>
                <a:cubicBezTo>
                  <a:pt x="426" y="658"/>
                  <a:pt x="349" y="396"/>
                  <a:pt x="313" y="129"/>
                </a:cubicBezTo>
                <a:cubicBezTo>
                  <a:pt x="305" y="43"/>
                  <a:pt x="235" y="1"/>
                  <a:pt x="1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4205;p66">
            <a:extLst>
              <a:ext uri="{FF2B5EF4-FFF2-40B4-BE49-F238E27FC236}">
                <a16:creationId xmlns:a16="http://schemas.microsoft.com/office/drawing/2014/main" id="{CEC442F5-EE39-7C02-39C2-BD08BA86DE4B}"/>
              </a:ext>
            </a:extLst>
          </p:cNvPr>
          <p:cNvSpPr/>
          <p:nvPr/>
        </p:nvSpPr>
        <p:spPr>
          <a:xfrm rot="20614117">
            <a:off x="6257104" y="804516"/>
            <a:ext cx="544875" cy="370292"/>
          </a:xfrm>
          <a:custGeom>
            <a:avLst/>
            <a:gdLst/>
            <a:ahLst/>
            <a:cxnLst/>
            <a:rect l="l" t="t" r="r" b="b"/>
            <a:pathLst>
              <a:path w="11904" h="8090" extrusionOk="0">
                <a:moveTo>
                  <a:pt x="4269" y="354"/>
                </a:moveTo>
                <a:cubicBezTo>
                  <a:pt x="4282" y="354"/>
                  <a:pt x="4295" y="354"/>
                  <a:pt x="4308" y="355"/>
                </a:cubicBezTo>
                <a:cubicBezTo>
                  <a:pt x="4498" y="355"/>
                  <a:pt x="4647" y="527"/>
                  <a:pt x="4665" y="717"/>
                </a:cubicBezTo>
                <a:cubicBezTo>
                  <a:pt x="4683" y="921"/>
                  <a:pt x="4593" y="1129"/>
                  <a:pt x="4480" y="1301"/>
                </a:cubicBezTo>
                <a:cubicBezTo>
                  <a:pt x="4176" y="1735"/>
                  <a:pt x="3688" y="2015"/>
                  <a:pt x="3177" y="2147"/>
                </a:cubicBezTo>
                <a:cubicBezTo>
                  <a:pt x="3158" y="2152"/>
                  <a:pt x="3139" y="2156"/>
                  <a:pt x="3121" y="2161"/>
                </a:cubicBezTo>
                <a:lnTo>
                  <a:pt x="3121" y="2161"/>
                </a:lnTo>
                <a:cubicBezTo>
                  <a:pt x="3123" y="1854"/>
                  <a:pt x="3175" y="1548"/>
                  <a:pt x="3290" y="1260"/>
                </a:cubicBezTo>
                <a:cubicBezTo>
                  <a:pt x="3385" y="1016"/>
                  <a:pt x="3516" y="790"/>
                  <a:pt x="3706" y="622"/>
                </a:cubicBezTo>
                <a:cubicBezTo>
                  <a:pt x="3863" y="478"/>
                  <a:pt x="4072" y="354"/>
                  <a:pt x="4269" y="354"/>
                </a:cubicBezTo>
                <a:close/>
                <a:moveTo>
                  <a:pt x="7549" y="2781"/>
                </a:moveTo>
                <a:cubicBezTo>
                  <a:pt x="7693" y="2781"/>
                  <a:pt x="7822" y="2869"/>
                  <a:pt x="7872" y="3015"/>
                </a:cubicBezTo>
                <a:cubicBezTo>
                  <a:pt x="7945" y="3205"/>
                  <a:pt x="7872" y="3431"/>
                  <a:pt x="7796" y="3617"/>
                </a:cubicBezTo>
                <a:cubicBezTo>
                  <a:pt x="7571" y="4030"/>
                  <a:pt x="7141" y="4368"/>
                  <a:pt x="6710" y="4536"/>
                </a:cubicBezTo>
                <a:lnTo>
                  <a:pt x="6710" y="4536"/>
                </a:lnTo>
                <a:cubicBezTo>
                  <a:pt x="6680" y="4308"/>
                  <a:pt x="6682" y="4074"/>
                  <a:pt x="6719" y="3843"/>
                </a:cubicBezTo>
                <a:cubicBezTo>
                  <a:pt x="6778" y="3617"/>
                  <a:pt x="6832" y="3354"/>
                  <a:pt x="6986" y="3164"/>
                </a:cubicBezTo>
                <a:cubicBezTo>
                  <a:pt x="7099" y="2997"/>
                  <a:pt x="7284" y="2825"/>
                  <a:pt x="7474" y="2789"/>
                </a:cubicBezTo>
                <a:cubicBezTo>
                  <a:pt x="7500" y="2784"/>
                  <a:pt x="7525" y="2781"/>
                  <a:pt x="7549" y="2781"/>
                </a:cubicBezTo>
                <a:close/>
                <a:moveTo>
                  <a:pt x="10554" y="4924"/>
                </a:moveTo>
                <a:cubicBezTo>
                  <a:pt x="10623" y="4924"/>
                  <a:pt x="10690" y="4944"/>
                  <a:pt x="10754" y="4992"/>
                </a:cubicBezTo>
                <a:cubicBezTo>
                  <a:pt x="10962" y="5128"/>
                  <a:pt x="10998" y="5426"/>
                  <a:pt x="10926" y="5653"/>
                </a:cubicBezTo>
                <a:cubicBezTo>
                  <a:pt x="10813" y="5938"/>
                  <a:pt x="10546" y="6146"/>
                  <a:pt x="10284" y="6295"/>
                </a:cubicBezTo>
                <a:cubicBezTo>
                  <a:pt x="10167" y="6362"/>
                  <a:pt x="10046" y="6420"/>
                  <a:pt x="9923" y="6468"/>
                </a:cubicBezTo>
                <a:lnTo>
                  <a:pt x="9923" y="6468"/>
                </a:lnTo>
                <a:cubicBezTo>
                  <a:pt x="9887" y="6356"/>
                  <a:pt x="9862" y="6241"/>
                  <a:pt x="9849" y="6123"/>
                </a:cubicBezTo>
                <a:cubicBezTo>
                  <a:pt x="9795" y="5711"/>
                  <a:pt x="9926" y="5241"/>
                  <a:pt x="10284" y="5015"/>
                </a:cubicBezTo>
                <a:cubicBezTo>
                  <a:pt x="10369" y="4960"/>
                  <a:pt x="10462" y="4924"/>
                  <a:pt x="10554" y="4924"/>
                </a:cubicBezTo>
                <a:close/>
                <a:moveTo>
                  <a:pt x="165" y="1"/>
                </a:moveTo>
                <a:cubicBezTo>
                  <a:pt x="83" y="1"/>
                  <a:pt x="0" y="58"/>
                  <a:pt x="10" y="170"/>
                </a:cubicBezTo>
                <a:cubicBezTo>
                  <a:pt x="87" y="790"/>
                  <a:pt x="386" y="1373"/>
                  <a:pt x="838" y="1807"/>
                </a:cubicBezTo>
                <a:cubicBezTo>
                  <a:pt x="1290" y="2242"/>
                  <a:pt x="1896" y="2504"/>
                  <a:pt x="2516" y="2527"/>
                </a:cubicBezTo>
                <a:cubicBezTo>
                  <a:pt x="2543" y="2527"/>
                  <a:pt x="2569" y="2528"/>
                  <a:pt x="2596" y="2528"/>
                </a:cubicBezTo>
                <a:cubicBezTo>
                  <a:pt x="2675" y="2528"/>
                  <a:pt x="2754" y="2524"/>
                  <a:pt x="2833" y="2517"/>
                </a:cubicBezTo>
                <a:lnTo>
                  <a:pt x="2833" y="2517"/>
                </a:lnTo>
                <a:cubicBezTo>
                  <a:pt x="2944" y="3512"/>
                  <a:pt x="3522" y="4449"/>
                  <a:pt x="4457" y="4861"/>
                </a:cubicBezTo>
                <a:cubicBezTo>
                  <a:pt x="4814" y="5008"/>
                  <a:pt x="5198" y="5080"/>
                  <a:pt x="5583" y="5080"/>
                </a:cubicBezTo>
                <a:cubicBezTo>
                  <a:pt x="5888" y="5080"/>
                  <a:pt x="6193" y="5035"/>
                  <a:pt x="6485" y="4948"/>
                </a:cubicBezTo>
                <a:lnTo>
                  <a:pt x="6485" y="4948"/>
                </a:lnTo>
                <a:cubicBezTo>
                  <a:pt x="6623" y="5459"/>
                  <a:pt x="6906" y="5943"/>
                  <a:pt x="7307" y="6295"/>
                </a:cubicBezTo>
                <a:cubicBezTo>
                  <a:pt x="7787" y="6715"/>
                  <a:pt x="8427" y="6928"/>
                  <a:pt x="9067" y="6928"/>
                </a:cubicBezTo>
                <a:cubicBezTo>
                  <a:pt x="9296" y="6928"/>
                  <a:pt x="9525" y="6900"/>
                  <a:pt x="9747" y="6846"/>
                </a:cubicBezTo>
                <a:lnTo>
                  <a:pt x="9747" y="6846"/>
                </a:lnTo>
                <a:cubicBezTo>
                  <a:pt x="9755" y="6863"/>
                  <a:pt x="9764" y="6880"/>
                  <a:pt x="9772" y="6897"/>
                </a:cubicBezTo>
                <a:cubicBezTo>
                  <a:pt x="10021" y="7367"/>
                  <a:pt x="10433" y="7765"/>
                  <a:pt x="10944" y="7955"/>
                </a:cubicBezTo>
                <a:cubicBezTo>
                  <a:pt x="11159" y="8035"/>
                  <a:pt x="11373" y="8090"/>
                  <a:pt x="11600" y="8090"/>
                </a:cubicBezTo>
                <a:cubicBezTo>
                  <a:pt x="11631" y="8090"/>
                  <a:pt x="11663" y="8089"/>
                  <a:pt x="11695" y="8086"/>
                </a:cubicBezTo>
                <a:cubicBezTo>
                  <a:pt x="11903" y="8086"/>
                  <a:pt x="11885" y="7783"/>
                  <a:pt x="11677" y="7783"/>
                </a:cubicBezTo>
                <a:cubicBezTo>
                  <a:pt x="11667" y="7783"/>
                  <a:pt x="11657" y="7784"/>
                  <a:pt x="11646" y="7784"/>
                </a:cubicBezTo>
                <a:cubicBezTo>
                  <a:pt x="10988" y="7784"/>
                  <a:pt x="10357" y="7350"/>
                  <a:pt x="10044" y="6755"/>
                </a:cubicBezTo>
                <a:lnTo>
                  <a:pt x="10044" y="6755"/>
                </a:lnTo>
                <a:cubicBezTo>
                  <a:pt x="10262" y="6674"/>
                  <a:pt x="10470" y="6564"/>
                  <a:pt x="10659" y="6426"/>
                </a:cubicBezTo>
                <a:cubicBezTo>
                  <a:pt x="10944" y="6200"/>
                  <a:pt x="11225" y="5897"/>
                  <a:pt x="11265" y="5503"/>
                </a:cubicBezTo>
                <a:cubicBezTo>
                  <a:pt x="11283" y="5182"/>
                  <a:pt x="11170" y="4861"/>
                  <a:pt x="10867" y="4694"/>
                </a:cubicBezTo>
                <a:cubicBezTo>
                  <a:pt x="10760" y="4633"/>
                  <a:pt x="10652" y="4607"/>
                  <a:pt x="10546" y="4607"/>
                </a:cubicBezTo>
                <a:cubicBezTo>
                  <a:pt x="10152" y="4607"/>
                  <a:pt x="9791" y="4975"/>
                  <a:pt x="9641" y="5331"/>
                </a:cubicBezTo>
                <a:cubicBezTo>
                  <a:pt x="9480" y="5726"/>
                  <a:pt x="9501" y="6165"/>
                  <a:pt x="9631" y="6561"/>
                </a:cubicBezTo>
                <a:lnTo>
                  <a:pt x="9631" y="6561"/>
                </a:lnTo>
                <a:cubicBezTo>
                  <a:pt x="9610" y="6566"/>
                  <a:pt x="9590" y="6571"/>
                  <a:pt x="9569" y="6575"/>
                </a:cubicBezTo>
                <a:cubicBezTo>
                  <a:pt x="9397" y="6607"/>
                  <a:pt x="9221" y="6625"/>
                  <a:pt x="9045" y="6625"/>
                </a:cubicBezTo>
                <a:cubicBezTo>
                  <a:pt x="8698" y="6625"/>
                  <a:pt x="8352" y="6558"/>
                  <a:pt x="8040" y="6408"/>
                </a:cubicBezTo>
                <a:cubicBezTo>
                  <a:pt x="7404" y="6115"/>
                  <a:pt x="6949" y="5520"/>
                  <a:pt x="6771" y="4846"/>
                </a:cubicBezTo>
                <a:lnTo>
                  <a:pt x="6771" y="4846"/>
                </a:lnTo>
                <a:cubicBezTo>
                  <a:pt x="7132" y="4698"/>
                  <a:pt x="7463" y="4482"/>
                  <a:pt x="7737" y="4200"/>
                </a:cubicBezTo>
                <a:cubicBezTo>
                  <a:pt x="7927" y="3997"/>
                  <a:pt x="8076" y="3771"/>
                  <a:pt x="8171" y="3486"/>
                </a:cubicBezTo>
                <a:cubicBezTo>
                  <a:pt x="8230" y="3241"/>
                  <a:pt x="8230" y="2938"/>
                  <a:pt x="8076" y="2730"/>
                </a:cubicBezTo>
                <a:cubicBezTo>
                  <a:pt x="7937" y="2560"/>
                  <a:pt x="7751" y="2477"/>
                  <a:pt x="7548" y="2477"/>
                </a:cubicBezTo>
                <a:cubicBezTo>
                  <a:pt x="7481" y="2477"/>
                  <a:pt x="7413" y="2486"/>
                  <a:pt x="7343" y="2504"/>
                </a:cubicBezTo>
                <a:cubicBezTo>
                  <a:pt x="7081" y="2581"/>
                  <a:pt x="6855" y="2807"/>
                  <a:pt x="6701" y="3033"/>
                </a:cubicBezTo>
                <a:cubicBezTo>
                  <a:pt x="6551" y="3259"/>
                  <a:pt x="6456" y="3563"/>
                  <a:pt x="6420" y="3825"/>
                </a:cubicBezTo>
                <a:cubicBezTo>
                  <a:pt x="6384" y="4094"/>
                  <a:pt x="6380" y="4377"/>
                  <a:pt x="6421" y="4647"/>
                </a:cubicBezTo>
                <a:lnTo>
                  <a:pt x="6421" y="4647"/>
                </a:lnTo>
                <a:cubicBezTo>
                  <a:pt x="6155" y="4732"/>
                  <a:pt x="5880" y="4777"/>
                  <a:pt x="5602" y="4777"/>
                </a:cubicBezTo>
                <a:cubicBezTo>
                  <a:pt x="5473" y="4777"/>
                  <a:pt x="5343" y="4767"/>
                  <a:pt x="5212" y="4748"/>
                </a:cubicBezTo>
                <a:cubicBezTo>
                  <a:pt x="4706" y="4675"/>
                  <a:pt x="4231" y="4449"/>
                  <a:pt x="3873" y="4087"/>
                </a:cubicBezTo>
                <a:cubicBezTo>
                  <a:pt x="3516" y="3730"/>
                  <a:pt x="3272" y="3259"/>
                  <a:pt x="3177" y="2753"/>
                </a:cubicBezTo>
                <a:cubicBezTo>
                  <a:pt x="3159" y="2661"/>
                  <a:pt x="3145" y="2567"/>
                  <a:pt x="3136" y="2473"/>
                </a:cubicBezTo>
                <a:lnTo>
                  <a:pt x="3136" y="2473"/>
                </a:lnTo>
                <a:cubicBezTo>
                  <a:pt x="3530" y="2394"/>
                  <a:pt x="3909" y="2227"/>
                  <a:pt x="4231" y="1979"/>
                </a:cubicBezTo>
                <a:cubicBezTo>
                  <a:pt x="4457" y="1807"/>
                  <a:pt x="4683" y="1599"/>
                  <a:pt x="4819" y="1337"/>
                </a:cubicBezTo>
                <a:cubicBezTo>
                  <a:pt x="4950" y="1093"/>
                  <a:pt x="5022" y="790"/>
                  <a:pt x="4950" y="527"/>
                </a:cubicBezTo>
                <a:cubicBezTo>
                  <a:pt x="4855" y="242"/>
                  <a:pt x="4593" y="57"/>
                  <a:pt x="4308" y="57"/>
                </a:cubicBezTo>
                <a:cubicBezTo>
                  <a:pt x="4291" y="56"/>
                  <a:pt x="4274" y="55"/>
                  <a:pt x="4258" y="55"/>
                </a:cubicBezTo>
                <a:cubicBezTo>
                  <a:pt x="3974" y="55"/>
                  <a:pt x="3713" y="199"/>
                  <a:pt x="3516" y="396"/>
                </a:cubicBezTo>
                <a:cubicBezTo>
                  <a:pt x="3082" y="771"/>
                  <a:pt x="2874" y="1396"/>
                  <a:pt x="2819" y="1961"/>
                </a:cubicBezTo>
                <a:cubicBezTo>
                  <a:pt x="2814" y="2044"/>
                  <a:pt x="2812" y="2127"/>
                  <a:pt x="2813" y="2209"/>
                </a:cubicBezTo>
                <a:lnTo>
                  <a:pt x="2813" y="2209"/>
                </a:lnTo>
                <a:cubicBezTo>
                  <a:pt x="2752" y="2214"/>
                  <a:pt x="2691" y="2217"/>
                  <a:pt x="2630" y="2217"/>
                </a:cubicBezTo>
                <a:cubicBezTo>
                  <a:pt x="2295" y="2217"/>
                  <a:pt x="1954" y="2142"/>
                  <a:pt x="1652" y="1997"/>
                </a:cubicBezTo>
                <a:cubicBezTo>
                  <a:pt x="1159" y="1771"/>
                  <a:pt x="766" y="1373"/>
                  <a:pt x="539" y="885"/>
                </a:cubicBezTo>
                <a:cubicBezTo>
                  <a:pt x="426" y="658"/>
                  <a:pt x="349" y="396"/>
                  <a:pt x="313" y="129"/>
                </a:cubicBezTo>
                <a:cubicBezTo>
                  <a:pt x="305" y="43"/>
                  <a:pt x="235" y="1"/>
                  <a:pt x="1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4718;p55">
            <a:extLst>
              <a:ext uri="{FF2B5EF4-FFF2-40B4-BE49-F238E27FC236}">
                <a16:creationId xmlns:a16="http://schemas.microsoft.com/office/drawing/2014/main" id="{257FCF75-F984-8DF5-8D39-7977CF5C9945}"/>
              </a:ext>
            </a:extLst>
          </p:cNvPr>
          <p:cNvGrpSpPr/>
          <p:nvPr/>
        </p:nvGrpSpPr>
        <p:grpSpPr>
          <a:xfrm>
            <a:off x="318906" y="3400902"/>
            <a:ext cx="338072" cy="417985"/>
            <a:chOff x="4996825" y="327400"/>
            <a:chExt cx="1034125" cy="949875"/>
          </a:xfrm>
        </p:grpSpPr>
        <p:sp>
          <p:nvSpPr>
            <p:cNvPr id="15" name="Google Shape;4719;p55">
              <a:extLst>
                <a:ext uri="{FF2B5EF4-FFF2-40B4-BE49-F238E27FC236}">
                  <a16:creationId xmlns:a16="http://schemas.microsoft.com/office/drawing/2014/main" id="{C78B3563-C901-D35E-65EA-D20A03F69C2B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extrusionOk="0">
                  <a:moveTo>
                    <a:pt x="1442" y="0"/>
                  </a:moveTo>
                  <a:lnTo>
                    <a:pt x="1111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4720;p55">
              <a:extLst>
                <a:ext uri="{FF2B5EF4-FFF2-40B4-BE49-F238E27FC236}">
                  <a16:creationId xmlns:a16="http://schemas.microsoft.com/office/drawing/2014/main" id="{4795FBD5-BCE0-D193-81C7-980B52C6AA1B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fill="none" extrusionOk="0">
                  <a:moveTo>
                    <a:pt x="1774" y="0"/>
                  </a:moveTo>
                  <a:lnTo>
                    <a:pt x="1774" y="0"/>
                  </a:lnTo>
                  <a:lnTo>
                    <a:pt x="1442" y="0"/>
                  </a:lnTo>
                  <a:lnTo>
                    <a:pt x="1111" y="59"/>
                  </a:lnTo>
                  <a:lnTo>
                    <a:pt x="1072" y="59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7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4721;p55">
              <a:extLst>
                <a:ext uri="{FF2B5EF4-FFF2-40B4-BE49-F238E27FC236}">
                  <a16:creationId xmlns:a16="http://schemas.microsoft.com/office/drawing/2014/main" id="{DBF19705-D28D-C339-9248-CF6A442FA214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extrusionOk="0">
                  <a:moveTo>
                    <a:pt x="6723" y="1"/>
                  </a:move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4722;p55">
              <a:extLst>
                <a:ext uri="{FF2B5EF4-FFF2-40B4-BE49-F238E27FC236}">
                  <a16:creationId xmlns:a16="http://schemas.microsoft.com/office/drawing/2014/main" id="{47CAE11B-568D-35E9-F711-17B7D80B8AF6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fill="none" extrusionOk="0">
                  <a:moveTo>
                    <a:pt x="6840" y="1"/>
                  </a:moveTo>
                  <a:lnTo>
                    <a:pt x="6840" y="1"/>
                  </a:lnTo>
                  <a:lnTo>
                    <a:pt x="6723" y="1"/>
                  </a:lnTo>
                  <a:lnTo>
                    <a:pt x="6723" y="1"/>
                  </a:ln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Google Shape;4723;p55">
              <a:extLst>
                <a:ext uri="{FF2B5EF4-FFF2-40B4-BE49-F238E27FC236}">
                  <a16:creationId xmlns:a16="http://schemas.microsoft.com/office/drawing/2014/main" id="{49E84165-1680-8418-D411-47DD51376901}"/>
                </a:ext>
              </a:extLst>
            </p:cNvPr>
            <p:cNvSpPr/>
            <p:nvPr/>
          </p:nvSpPr>
          <p:spPr>
            <a:xfrm>
              <a:off x="5012900" y="349325"/>
              <a:ext cx="249900" cy="622050"/>
            </a:xfrm>
            <a:custGeom>
              <a:avLst/>
              <a:gdLst/>
              <a:ahLst/>
              <a:cxnLst/>
              <a:rect l="l" t="t" r="r" b="b"/>
              <a:pathLst>
                <a:path w="9996" h="24882" extrusionOk="0">
                  <a:moveTo>
                    <a:pt x="4306" y="1"/>
                  </a:moveTo>
                  <a:lnTo>
                    <a:pt x="4014" y="215"/>
                  </a:lnTo>
                  <a:lnTo>
                    <a:pt x="3683" y="488"/>
                  </a:lnTo>
                  <a:lnTo>
                    <a:pt x="3371" y="780"/>
                  </a:lnTo>
                  <a:lnTo>
                    <a:pt x="3059" y="1111"/>
                  </a:lnTo>
                  <a:lnTo>
                    <a:pt x="2728" y="1481"/>
                  </a:lnTo>
                  <a:lnTo>
                    <a:pt x="2416" y="1890"/>
                  </a:lnTo>
                  <a:lnTo>
                    <a:pt x="2143" y="2280"/>
                  </a:lnTo>
                  <a:lnTo>
                    <a:pt x="1890" y="2670"/>
                  </a:lnTo>
                  <a:lnTo>
                    <a:pt x="1637" y="3099"/>
                  </a:lnTo>
                  <a:lnTo>
                    <a:pt x="1403" y="3547"/>
                  </a:lnTo>
                  <a:lnTo>
                    <a:pt x="1189" y="3975"/>
                  </a:lnTo>
                  <a:lnTo>
                    <a:pt x="994" y="4423"/>
                  </a:lnTo>
                  <a:lnTo>
                    <a:pt x="819" y="4872"/>
                  </a:lnTo>
                  <a:lnTo>
                    <a:pt x="663" y="5339"/>
                  </a:lnTo>
                  <a:lnTo>
                    <a:pt x="526" y="5787"/>
                  </a:lnTo>
                  <a:lnTo>
                    <a:pt x="409" y="6235"/>
                  </a:lnTo>
                  <a:lnTo>
                    <a:pt x="312" y="6684"/>
                  </a:lnTo>
                  <a:lnTo>
                    <a:pt x="234" y="7132"/>
                  </a:lnTo>
                  <a:lnTo>
                    <a:pt x="176" y="7619"/>
                  </a:lnTo>
                  <a:lnTo>
                    <a:pt x="117" y="8125"/>
                  </a:lnTo>
                  <a:lnTo>
                    <a:pt x="78" y="8632"/>
                  </a:lnTo>
                  <a:lnTo>
                    <a:pt x="39" y="9139"/>
                  </a:lnTo>
                  <a:lnTo>
                    <a:pt x="20" y="9645"/>
                  </a:lnTo>
                  <a:lnTo>
                    <a:pt x="0" y="10171"/>
                  </a:lnTo>
                  <a:lnTo>
                    <a:pt x="20" y="11223"/>
                  </a:lnTo>
                  <a:lnTo>
                    <a:pt x="39" y="11749"/>
                  </a:lnTo>
                  <a:lnTo>
                    <a:pt x="78" y="12295"/>
                  </a:lnTo>
                  <a:lnTo>
                    <a:pt x="117" y="12821"/>
                  </a:lnTo>
                  <a:lnTo>
                    <a:pt x="176" y="13367"/>
                  </a:lnTo>
                  <a:lnTo>
                    <a:pt x="254" y="13893"/>
                  </a:lnTo>
                  <a:lnTo>
                    <a:pt x="331" y="14438"/>
                  </a:lnTo>
                  <a:lnTo>
                    <a:pt x="429" y="14964"/>
                  </a:lnTo>
                  <a:lnTo>
                    <a:pt x="546" y="15490"/>
                  </a:lnTo>
                  <a:lnTo>
                    <a:pt x="663" y="16016"/>
                  </a:lnTo>
                  <a:lnTo>
                    <a:pt x="799" y="16542"/>
                  </a:lnTo>
                  <a:lnTo>
                    <a:pt x="935" y="17069"/>
                  </a:lnTo>
                  <a:lnTo>
                    <a:pt x="1091" y="17595"/>
                  </a:lnTo>
                  <a:lnTo>
                    <a:pt x="1267" y="18101"/>
                  </a:lnTo>
                  <a:lnTo>
                    <a:pt x="1462" y="18608"/>
                  </a:lnTo>
                  <a:lnTo>
                    <a:pt x="1656" y="19095"/>
                  </a:lnTo>
                  <a:lnTo>
                    <a:pt x="1851" y="19582"/>
                  </a:lnTo>
                  <a:lnTo>
                    <a:pt x="2066" y="20050"/>
                  </a:lnTo>
                  <a:lnTo>
                    <a:pt x="2299" y="20517"/>
                  </a:lnTo>
                  <a:lnTo>
                    <a:pt x="2533" y="20965"/>
                  </a:lnTo>
                  <a:lnTo>
                    <a:pt x="2767" y="21394"/>
                  </a:lnTo>
                  <a:lnTo>
                    <a:pt x="3020" y="21823"/>
                  </a:lnTo>
                  <a:lnTo>
                    <a:pt x="3293" y="22232"/>
                  </a:lnTo>
                  <a:lnTo>
                    <a:pt x="3566" y="22621"/>
                  </a:lnTo>
                  <a:lnTo>
                    <a:pt x="3858" y="23011"/>
                  </a:lnTo>
                  <a:lnTo>
                    <a:pt x="3897" y="23089"/>
                  </a:lnTo>
                  <a:lnTo>
                    <a:pt x="3994" y="23186"/>
                  </a:lnTo>
                  <a:lnTo>
                    <a:pt x="4072" y="23303"/>
                  </a:lnTo>
                  <a:lnTo>
                    <a:pt x="4228" y="23557"/>
                  </a:lnTo>
                  <a:lnTo>
                    <a:pt x="4345" y="23790"/>
                  </a:lnTo>
                  <a:lnTo>
                    <a:pt x="4384" y="23849"/>
                  </a:lnTo>
                  <a:lnTo>
                    <a:pt x="4443" y="23985"/>
                  </a:lnTo>
                  <a:lnTo>
                    <a:pt x="4540" y="24180"/>
                  </a:lnTo>
                  <a:lnTo>
                    <a:pt x="4657" y="24356"/>
                  </a:lnTo>
                  <a:lnTo>
                    <a:pt x="4774" y="24492"/>
                  </a:lnTo>
                  <a:lnTo>
                    <a:pt x="4930" y="24628"/>
                  </a:lnTo>
                  <a:lnTo>
                    <a:pt x="5047" y="24706"/>
                  </a:lnTo>
                  <a:lnTo>
                    <a:pt x="5183" y="24784"/>
                  </a:lnTo>
                  <a:lnTo>
                    <a:pt x="5319" y="24823"/>
                  </a:lnTo>
                  <a:lnTo>
                    <a:pt x="5495" y="24862"/>
                  </a:lnTo>
                  <a:lnTo>
                    <a:pt x="5767" y="24882"/>
                  </a:lnTo>
                  <a:lnTo>
                    <a:pt x="5943" y="24882"/>
                  </a:lnTo>
                  <a:lnTo>
                    <a:pt x="6157" y="24862"/>
                  </a:lnTo>
                  <a:lnTo>
                    <a:pt x="6547" y="24784"/>
                  </a:lnTo>
                  <a:lnTo>
                    <a:pt x="6859" y="24687"/>
                  </a:lnTo>
                  <a:lnTo>
                    <a:pt x="7229" y="24570"/>
                  </a:lnTo>
                  <a:lnTo>
                    <a:pt x="7599" y="24414"/>
                  </a:lnTo>
                  <a:lnTo>
                    <a:pt x="7989" y="24258"/>
                  </a:lnTo>
                  <a:lnTo>
                    <a:pt x="8028" y="24239"/>
                  </a:lnTo>
                  <a:lnTo>
                    <a:pt x="8086" y="24219"/>
                  </a:lnTo>
                  <a:lnTo>
                    <a:pt x="8417" y="24063"/>
                  </a:lnTo>
                  <a:lnTo>
                    <a:pt x="8787" y="23927"/>
                  </a:lnTo>
                  <a:lnTo>
                    <a:pt x="9353" y="23771"/>
                  </a:lnTo>
                  <a:lnTo>
                    <a:pt x="9995" y="23635"/>
                  </a:lnTo>
                  <a:lnTo>
                    <a:pt x="9294" y="23070"/>
                  </a:lnTo>
                  <a:lnTo>
                    <a:pt x="8632" y="22505"/>
                  </a:lnTo>
                  <a:lnTo>
                    <a:pt x="8242" y="22134"/>
                  </a:lnTo>
                  <a:lnTo>
                    <a:pt x="7852" y="21764"/>
                  </a:lnTo>
                  <a:lnTo>
                    <a:pt x="7463" y="21374"/>
                  </a:lnTo>
                  <a:lnTo>
                    <a:pt x="7092" y="21004"/>
                  </a:lnTo>
                  <a:lnTo>
                    <a:pt x="6742" y="20595"/>
                  </a:lnTo>
                  <a:lnTo>
                    <a:pt x="6391" y="20205"/>
                  </a:lnTo>
                  <a:lnTo>
                    <a:pt x="6060" y="19796"/>
                  </a:lnTo>
                  <a:lnTo>
                    <a:pt x="5748" y="19387"/>
                  </a:lnTo>
                  <a:lnTo>
                    <a:pt x="5417" y="18958"/>
                  </a:lnTo>
                  <a:lnTo>
                    <a:pt x="5124" y="18510"/>
                  </a:lnTo>
                  <a:lnTo>
                    <a:pt x="4813" y="18062"/>
                  </a:lnTo>
                  <a:lnTo>
                    <a:pt x="4540" y="17614"/>
                  </a:lnTo>
                  <a:lnTo>
                    <a:pt x="4267" y="17166"/>
                  </a:lnTo>
                  <a:lnTo>
                    <a:pt x="4014" y="16698"/>
                  </a:lnTo>
                  <a:lnTo>
                    <a:pt x="3780" y="16231"/>
                  </a:lnTo>
                  <a:lnTo>
                    <a:pt x="3566" y="15763"/>
                  </a:lnTo>
                  <a:lnTo>
                    <a:pt x="3332" y="15276"/>
                  </a:lnTo>
                  <a:lnTo>
                    <a:pt x="3137" y="14769"/>
                  </a:lnTo>
                  <a:lnTo>
                    <a:pt x="2942" y="14263"/>
                  </a:lnTo>
                  <a:lnTo>
                    <a:pt x="2767" y="13756"/>
                  </a:lnTo>
                  <a:lnTo>
                    <a:pt x="2611" y="13230"/>
                  </a:lnTo>
                  <a:lnTo>
                    <a:pt x="2475" y="12704"/>
                  </a:lnTo>
                  <a:lnTo>
                    <a:pt x="2358" y="12198"/>
                  </a:lnTo>
                  <a:lnTo>
                    <a:pt x="2241" y="11671"/>
                  </a:lnTo>
                  <a:lnTo>
                    <a:pt x="2124" y="11009"/>
                  </a:lnTo>
                  <a:lnTo>
                    <a:pt x="2046" y="10327"/>
                  </a:lnTo>
                  <a:lnTo>
                    <a:pt x="1968" y="9626"/>
                  </a:lnTo>
                  <a:lnTo>
                    <a:pt x="1929" y="8885"/>
                  </a:lnTo>
                  <a:lnTo>
                    <a:pt x="1929" y="8067"/>
                  </a:lnTo>
                  <a:lnTo>
                    <a:pt x="1949" y="7249"/>
                  </a:lnTo>
                  <a:lnTo>
                    <a:pt x="1988" y="6450"/>
                  </a:lnTo>
                  <a:lnTo>
                    <a:pt x="2085" y="5670"/>
                  </a:lnTo>
                  <a:lnTo>
                    <a:pt x="2202" y="4833"/>
                  </a:lnTo>
                  <a:lnTo>
                    <a:pt x="2358" y="4053"/>
                  </a:lnTo>
                  <a:lnTo>
                    <a:pt x="2475" y="3644"/>
                  </a:lnTo>
                  <a:lnTo>
                    <a:pt x="2572" y="3235"/>
                  </a:lnTo>
                  <a:lnTo>
                    <a:pt x="2689" y="2865"/>
                  </a:lnTo>
                  <a:lnTo>
                    <a:pt x="2825" y="2514"/>
                  </a:lnTo>
                  <a:lnTo>
                    <a:pt x="2981" y="2124"/>
                  </a:lnTo>
                  <a:lnTo>
                    <a:pt x="3137" y="1774"/>
                  </a:lnTo>
                  <a:lnTo>
                    <a:pt x="3312" y="1442"/>
                  </a:lnTo>
                  <a:lnTo>
                    <a:pt x="3488" y="1131"/>
                  </a:lnTo>
                  <a:lnTo>
                    <a:pt x="3683" y="819"/>
                  </a:lnTo>
                  <a:lnTo>
                    <a:pt x="3878" y="527"/>
                  </a:lnTo>
                  <a:lnTo>
                    <a:pt x="4092" y="254"/>
                  </a:lnTo>
                  <a:lnTo>
                    <a:pt x="430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4724;p55">
              <a:extLst>
                <a:ext uri="{FF2B5EF4-FFF2-40B4-BE49-F238E27FC236}">
                  <a16:creationId xmlns:a16="http://schemas.microsoft.com/office/drawing/2014/main" id="{A5592582-1999-903D-6635-84BDF6554CA7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extrusionOk="0">
                  <a:moveTo>
                    <a:pt x="20478" y="1"/>
                  </a:moveTo>
                  <a:lnTo>
                    <a:pt x="20381" y="20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673" y="40"/>
                  </a:lnTo>
                  <a:lnTo>
                    <a:pt x="20626" y="55"/>
                  </a:lnTo>
                  <a:lnTo>
                    <a:pt x="20626" y="55"/>
                  </a:lnTo>
                  <a:lnTo>
                    <a:pt x="20556" y="20"/>
                  </a:lnTo>
                  <a:lnTo>
                    <a:pt x="20478" y="1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4725;p55">
              <a:extLst>
                <a:ext uri="{FF2B5EF4-FFF2-40B4-BE49-F238E27FC236}">
                  <a16:creationId xmlns:a16="http://schemas.microsoft.com/office/drawing/2014/main" id="{B240E6D5-5D9F-C860-99E9-EDA05444AF64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fill="none" extrusionOk="0">
                  <a:moveTo>
                    <a:pt x="20478" y="1"/>
                  </a:moveTo>
                  <a:lnTo>
                    <a:pt x="20478" y="1"/>
                  </a:lnTo>
                  <a:lnTo>
                    <a:pt x="20381" y="20"/>
                  </a:lnTo>
                  <a:lnTo>
                    <a:pt x="20322" y="59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442" y="17166"/>
                  </a:lnTo>
                  <a:lnTo>
                    <a:pt x="1442" y="17166"/>
                  </a:lnTo>
                  <a:lnTo>
                    <a:pt x="1501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6888" y="20907"/>
                  </a:lnTo>
                  <a:lnTo>
                    <a:pt x="26888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731" y="40"/>
                  </a:lnTo>
                  <a:lnTo>
                    <a:pt x="20731" y="40"/>
                  </a:lnTo>
                  <a:lnTo>
                    <a:pt x="20673" y="40"/>
                  </a:lnTo>
                  <a:lnTo>
                    <a:pt x="20615" y="59"/>
                  </a:lnTo>
                  <a:lnTo>
                    <a:pt x="20634" y="59"/>
                  </a:lnTo>
                  <a:lnTo>
                    <a:pt x="20634" y="59"/>
                  </a:lnTo>
                  <a:lnTo>
                    <a:pt x="20556" y="20"/>
                  </a:lnTo>
                  <a:lnTo>
                    <a:pt x="20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4726;p55">
              <a:extLst>
                <a:ext uri="{FF2B5EF4-FFF2-40B4-BE49-F238E27FC236}">
                  <a16:creationId xmlns:a16="http://schemas.microsoft.com/office/drawing/2014/main" id="{61CCCABD-0B82-AA40-E3BF-A16207784DAF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extrusionOk="0">
                  <a:moveTo>
                    <a:pt x="20478" y="0"/>
                  </a:moveTo>
                  <a:lnTo>
                    <a:pt x="20381" y="20"/>
                  </a:ln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4727;p55">
              <a:extLst>
                <a:ext uri="{FF2B5EF4-FFF2-40B4-BE49-F238E27FC236}">
                  <a16:creationId xmlns:a16="http://schemas.microsoft.com/office/drawing/2014/main" id="{3E491166-EE66-C384-A1F9-4FD8FD35ED93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fill="none" extrusionOk="0">
                  <a:moveTo>
                    <a:pt x="20322" y="78"/>
                  </a:move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442" y="17185"/>
                  </a:lnTo>
                  <a:lnTo>
                    <a:pt x="1442" y="17185"/>
                  </a:lnTo>
                  <a:lnTo>
                    <a:pt x="1501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514" y="14224"/>
                  </a:lnTo>
                  <a:lnTo>
                    <a:pt x="5514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69" y="2553"/>
                  </a:lnTo>
                  <a:lnTo>
                    <a:pt x="23089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lnTo>
                    <a:pt x="20478" y="0"/>
                  </a:lnTo>
                  <a:lnTo>
                    <a:pt x="20381" y="20"/>
                  </a:lnTo>
                  <a:lnTo>
                    <a:pt x="20322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4728;p55">
              <a:extLst>
                <a:ext uri="{FF2B5EF4-FFF2-40B4-BE49-F238E27FC236}">
                  <a16:creationId xmlns:a16="http://schemas.microsoft.com/office/drawing/2014/main" id="{FC05A8A7-7188-7F46-0A07-B527175AFF38}"/>
                </a:ext>
              </a:extLst>
            </p:cNvPr>
            <p:cNvSpPr/>
            <p:nvPr/>
          </p:nvSpPr>
          <p:spPr>
            <a:xfrm>
              <a:off x="5216500" y="10624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Google Shape;4729;p55">
              <a:extLst>
                <a:ext uri="{FF2B5EF4-FFF2-40B4-BE49-F238E27FC236}">
                  <a16:creationId xmlns:a16="http://schemas.microsoft.com/office/drawing/2014/main" id="{9867CCE1-29E1-83F3-419D-D898F6013E01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extrusionOk="0">
                  <a:moveTo>
                    <a:pt x="40" y="1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4730;p55">
              <a:extLst>
                <a:ext uri="{FF2B5EF4-FFF2-40B4-BE49-F238E27FC236}">
                  <a16:creationId xmlns:a16="http://schemas.microsoft.com/office/drawing/2014/main" id="{F27EA2D6-3F9F-71B8-4951-C0CADD048F6A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fill="none" extrusionOk="0">
                  <a:moveTo>
                    <a:pt x="20" y="20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40" y="1"/>
                  </a:lnTo>
                  <a:lnTo>
                    <a:pt x="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4731;p55">
              <a:extLst>
                <a:ext uri="{FF2B5EF4-FFF2-40B4-BE49-F238E27FC236}">
                  <a16:creationId xmlns:a16="http://schemas.microsoft.com/office/drawing/2014/main" id="{390AFE0D-28B0-5789-B668-5DEE30F06232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extrusionOk="0">
                  <a:moveTo>
                    <a:pt x="59" y="0"/>
                  </a:moveTo>
                  <a:lnTo>
                    <a:pt x="40" y="19"/>
                  </a:ln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4732;p55">
              <a:extLst>
                <a:ext uri="{FF2B5EF4-FFF2-40B4-BE49-F238E27FC236}">
                  <a16:creationId xmlns:a16="http://schemas.microsoft.com/office/drawing/2014/main" id="{05DA55A7-3484-9AA6-D1A5-A99E890BCE2E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fill="none" extrusionOk="0">
                  <a:moveTo>
                    <a:pt x="20" y="19"/>
                  </a:move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191" y="7501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269" y="7560"/>
                  </a:lnTo>
                  <a:lnTo>
                    <a:pt x="13269" y="756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15" y="7891"/>
                  </a:lnTo>
                  <a:lnTo>
                    <a:pt x="13815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0" y="19"/>
                  </a:lnTo>
                  <a:lnTo>
                    <a:pt x="20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4733;p55">
              <a:extLst>
                <a:ext uri="{FF2B5EF4-FFF2-40B4-BE49-F238E27FC236}">
                  <a16:creationId xmlns:a16="http://schemas.microsoft.com/office/drawing/2014/main" id="{9CC36FDC-0F0D-D772-9244-5191D41E4D94}"/>
                </a:ext>
              </a:extLst>
            </p:cNvPr>
            <p:cNvSpPr/>
            <p:nvPr/>
          </p:nvSpPr>
          <p:spPr>
            <a:xfrm>
              <a:off x="5794675" y="9684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4734;p55">
              <a:extLst>
                <a:ext uri="{FF2B5EF4-FFF2-40B4-BE49-F238E27FC236}">
                  <a16:creationId xmlns:a16="http://schemas.microsoft.com/office/drawing/2014/main" id="{B7FA194C-08F2-5536-78A2-2478FC56DE7C}"/>
                </a:ext>
              </a:extLst>
            </p:cNvPr>
            <p:cNvSpPr/>
            <p:nvPr/>
          </p:nvSpPr>
          <p:spPr>
            <a:xfrm>
              <a:off x="5920850" y="104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4735;p55">
              <a:extLst>
                <a:ext uri="{FF2B5EF4-FFF2-40B4-BE49-F238E27FC236}">
                  <a16:creationId xmlns:a16="http://schemas.microsoft.com/office/drawing/2014/main" id="{685D9F4C-90BE-193B-BE87-14AF65208586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extrusionOk="0">
                  <a:moveTo>
                    <a:pt x="23147" y="0"/>
                  </a:move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4736;p55">
              <a:extLst>
                <a:ext uri="{FF2B5EF4-FFF2-40B4-BE49-F238E27FC236}">
                  <a16:creationId xmlns:a16="http://schemas.microsoft.com/office/drawing/2014/main" id="{33E4A740-2D5D-8889-1B9E-13A318B46DDA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fill="none" extrusionOk="0">
                  <a:moveTo>
                    <a:pt x="23537" y="0"/>
                  </a:moveTo>
                  <a:lnTo>
                    <a:pt x="23537" y="0"/>
                  </a:lnTo>
                  <a:lnTo>
                    <a:pt x="23147" y="0"/>
                  </a:lnTo>
                  <a:lnTo>
                    <a:pt x="22738" y="39"/>
                  </a:ln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2723" y="13464"/>
                  </a:lnTo>
                  <a:lnTo>
                    <a:pt x="12723" y="13464"/>
                  </a:lnTo>
                  <a:lnTo>
                    <a:pt x="13171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lnTo>
                    <a:pt x="23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4737;p55">
              <a:extLst>
                <a:ext uri="{FF2B5EF4-FFF2-40B4-BE49-F238E27FC236}">
                  <a16:creationId xmlns:a16="http://schemas.microsoft.com/office/drawing/2014/main" id="{ACB348B5-0FD0-A29F-9A8D-FA3B71F5F836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extrusionOk="0">
                  <a:moveTo>
                    <a:pt x="1754" y="1"/>
                  </a:moveTo>
                  <a:lnTo>
                    <a:pt x="1521" y="20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4738;p55">
              <a:extLst>
                <a:ext uri="{FF2B5EF4-FFF2-40B4-BE49-F238E27FC236}">
                  <a16:creationId xmlns:a16="http://schemas.microsoft.com/office/drawing/2014/main" id="{14C38036-F963-C032-7D17-6E8654A9E3C0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fill="none" extrusionOk="0">
                  <a:moveTo>
                    <a:pt x="79" y="2631"/>
                  </a:move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lnTo>
                    <a:pt x="1521" y="20"/>
                  </a:lnTo>
                  <a:lnTo>
                    <a:pt x="1306" y="79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4739;p55">
              <a:extLst>
                <a:ext uri="{FF2B5EF4-FFF2-40B4-BE49-F238E27FC236}">
                  <a16:creationId xmlns:a16="http://schemas.microsoft.com/office/drawing/2014/main" id="{9F31AF5D-CE87-36CE-774C-6CE445F5738E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extrusionOk="0">
                  <a:moveTo>
                    <a:pt x="1150" y="0"/>
                  </a:moveTo>
                  <a:lnTo>
                    <a:pt x="1033" y="39"/>
                  </a:lnTo>
                  <a:lnTo>
                    <a:pt x="877" y="98"/>
                  </a:lnTo>
                  <a:lnTo>
                    <a:pt x="858" y="98"/>
                  </a:lnTo>
                  <a:lnTo>
                    <a:pt x="838" y="117"/>
                  </a:lnTo>
                  <a:lnTo>
                    <a:pt x="819" y="117"/>
                  </a:lnTo>
                  <a:lnTo>
                    <a:pt x="741" y="176"/>
                  </a:lnTo>
                  <a:lnTo>
                    <a:pt x="644" y="234"/>
                  </a:lnTo>
                  <a:lnTo>
                    <a:pt x="624" y="254"/>
                  </a:lnTo>
                  <a:lnTo>
                    <a:pt x="605" y="254"/>
                  </a:lnTo>
                  <a:lnTo>
                    <a:pt x="585" y="273"/>
                  </a:lnTo>
                  <a:lnTo>
                    <a:pt x="488" y="370"/>
                  </a:lnTo>
                  <a:lnTo>
                    <a:pt x="468" y="370"/>
                  </a:lnTo>
                  <a:lnTo>
                    <a:pt x="468" y="390"/>
                  </a:lnTo>
                  <a:lnTo>
                    <a:pt x="449" y="409"/>
                  </a:lnTo>
                  <a:lnTo>
                    <a:pt x="390" y="468"/>
                  </a:lnTo>
                  <a:lnTo>
                    <a:pt x="332" y="546"/>
                  </a:lnTo>
                  <a:lnTo>
                    <a:pt x="312" y="585"/>
                  </a:lnTo>
                  <a:lnTo>
                    <a:pt x="273" y="643"/>
                  </a:lnTo>
                  <a:lnTo>
                    <a:pt x="254" y="663"/>
                  </a:lnTo>
                  <a:lnTo>
                    <a:pt x="215" y="721"/>
                  </a:lnTo>
                  <a:lnTo>
                    <a:pt x="176" y="838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17" y="955"/>
                  </a:lnTo>
                  <a:lnTo>
                    <a:pt x="79" y="1072"/>
                  </a:lnTo>
                  <a:lnTo>
                    <a:pt x="59" y="1169"/>
                  </a:lnTo>
                  <a:lnTo>
                    <a:pt x="20" y="1403"/>
                  </a:lnTo>
                  <a:lnTo>
                    <a:pt x="20" y="1423"/>
                  </a:lnTo>
                  <a:lnTo>
                    <a:pt x="1" y="1637"/>
                  </a:lnTo>
                  <a:lnTo>
                    <a:pt x="1" y="1656"/>
                  </a:lnTo>
                  <a:lnTo>
                    <a:pt x="20" y="1793"/>
                  </a:lnTo>
                  <a:lnTo>
                    <a:pt x="40" y="1988"/>
                  </a:lnTo>
                  <a:lnTo>
                    <a:pt x="59" y="2163"/>
                  </a:lnTo>
                  <a:lnTo>
                    <a:pt x="98" y="2319"/>
                  </a:lnTo>
                  <a:lnTo>
                    <a:pt x="215" y="2631"/>
                  </a:lnTo>
                  <a:lnTo>
                    <a:pt x="215" y="2611"/>
                  </a:lnTo>
                  <a:lnTo>
                    <a:pt x="351" y="2884"/>
                  </a:lnTo>
                  <a:lnTo>
                    <a:pt x="527" y="3137"/>
                  </a:lnTo>
                  <a:lnTo>
                    <a:pt x="527" y="3118"/>
                  </a:lnTo>
                  <a:lnTo>
                    <a:pt x="702" y="3313"/>
                  </a:lnTo>
                  <a:lnTo>
                    <a:pt x="897" y="3468"/>
                  </a:lnTo>
                  <a:lnTo>
                    <a:pt x="1092" y="3585"/>
                  </a:lnTo>
                  <a:lnTo>
                    <a:pt x="1267" y="3683"/>
                  </a:lnTo>
                  <a:lnTo>
                    <a:pt x="1462" y="3741"/>
                  </a:lnTo>
                  <a:lnTo>
                    <a:pt x="1637" y="3761"/>
                  </a:lnTo>
                  <a:lnTo>
                    <a:pt x="1618" y="3761"/>
                  </a:lnTo>
                  <a:lnTo>
                    <a:pt x="1813" y="3780"/>
                  </a:lnTo>
                  <a:lnTo>
                    <a:pt x="1968" y="3761"/>
                  </a:lnTo>
                  <a:lnTo>
                    <a:pt x="2124" y="3722"/>
                  </a:lnTo>
                  <a:lnTo>
                    <a:pt x="2241" y="3683"/>
                  </a:lnTo>
                  <a:lnTo>
                    <a:pt x="2436" y="3488"/>
                  </a:lnTo>
                  <a:lnTo>
                    <a:pt x="2592" y="3254"/>
                  </a:lnTo>
                  <a:lnTo>
                    <a:pt x="2709" y="3001"/>
                  </a:lnTo>
                  <a:lnTo>
                    <a:pt x="2806" y="2728"/>
                  </a:lnTo>
                  <a:lnTo>
                    <a:pt x="2845" y="2436"/>
                  </a:lnTo>
                  <a:lnTo>
                    <a:pt x="2865" y="2144"/>
                  </a:lnTo>
                  <a:lnTo>
                    <a:pt x="2845" y="1832"/>
                  </a:lnTo>
                  <a:lnTo>
                    <a:pt x="2767" y="1540"/>
                  </a:lnTo>
                  <a:lnTo>
                    <a:pt x="2650" y="1228"/>
                  </a:lnTo>
                  <a:lnTo>
                    <a:pt x="2514" y="955"/>
                  </a:lnTo>
                  <a:lnTo>
                    <a:pt x="2339" y="721"/>
                  </a:lnTo>
                  <a:lnTo>
                    <a:pt x="2144" y="507"/>
                  </a:lnTo>
                  <a:lnTo>
                    <a:pt x="1910" y="331"/>
                  </a:lnTo>
                  <a:lnTo>
                    <a:pt x="1676" y="176"/>
                  </a:lnTo>
                  <a:lnTo>
                    <a:pt x="1403" y="78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4740;p55">
              <a:extLst>
                <a:ext uri="{FF2B5EF4-FFF2-40B4-BE49-F238E27FC236}">
                  <a16:creationId xmlns:a16="http://schemas.microsoft.com/office/drawing/2014/main" id="{F63D6B22-9FB6-54A4-8306-C3AC9338FBA3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fill="none" extrusionOk="0">
                  <a:moveTo>
                    <a:pt x="1033" y="39"/>
                  </a:moveTo>
                  <a:lnTo>
                    <a:pt x="1033" y="39"/>
                  </a:lnTo>
                  <a:lnTo>
                    <a:pt x="1033" y="39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1403" y="78"/>
                  </a:lnTo>
                  <a:lnTo>
                    <a:pt x="1676" y="176"/>
                  </a:lnTo>
                  <a:lnTo>
                    <a:pt x="1910" y="331"/>
                  </a:lnTo>
                  <a:lnTo>
                    <a:pt x="2144" y="507"/>
                  </a:lnTo>
                  <a:lnTo>
                    <a:pt x="2339" y="721"/>
                  </a:lnTo>
                  <a:lnTo>
                    <a:pt x="2514" y="955"/>
                  </a:lnTo>
                  <a:lnTo>
                    <a:pt x="2650" y="1228"/>
                  </a:lnTo>
                  <a:lnTo>
                    <a:pt x="2767" y="1540"/>
                  </a:lnTo>
                  <a:lnTo>
                    <a:pt x="2767" y="1540"/>
                  </a:lnTo>
                  <a:lnTo>
                    <a:pt x="2845" y="1832"/>
                  </a:lnTo>
                  <a:lnTo>
                    <a:pt x="2865" y="2144"/>
                  </a:lnTo>
                  <a:lnTo>
                    <a:pt x="2845" y="2436"/>
                  </a:lnTo>
                  <a:lnTo>
                    <a:pt x="2806" y="2728"/>
                  </a:lnTo>
                  <a:lnTo>
                    <a:pt x="2709" y="3001"/>
                  </a:lnTo>
                  <a:lnTo>
                    <a:pt x="2592" y="3254"/>
                  </a:lnTo>
                  <a:lnTo>
                    <a:pt x="2436" y="3488"/>
                  </a:lnTo>
                  <a:lnTo>
                    <a:pt x="2241" y="3683"/>
                  </a:lnTo>
                  <a:lnTo>
                    <a:pt x="2241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813" y="3780"/>
                  </a:lnTo>
                  <a:lnTo>
                    <a:pt x="1813" y="3780"/>
                  </a:lnTo>
                  <a:lnTo>
                    <a:pt x="1618" y="3761"/>
                  </a:lnTo>
                  <a:lnTo>
                    <a:pt x="1637" y="3761"/>
                  </a:lnTo>
                  <a:lnTo>
                    <a:pt x="1637" y="3761"/>
                  </a:lnTo>
                  <a:lnTo>
                    <a:pt x="1462" y="3741"/>
                  </a:lnTo>
                  <a:lnTo>
                    <a:pt x="1462" y="3741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092" y="3585"/>
                  </a:lnTo>
                  <a:lnTo>
                    <a:pt x="1092" y="3585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8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27" y="3118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215" y="2611"/>
                  </a:lnTo>
                  <a:lnTo>
                    <a:pt x="215" y="2631"/>
                  </a:lnTo>
                  <a:lnTo>
                    <a:pt x="215" y="2631"/>
                  </a:lnTo>
                  <a:lnTo>
                    <a:pt x="98" y="2319"/>
                  </a:lnTo>
                  <a:lnTo>
                    <a:pt x="98" y="2319"/>
                  </a:lnTo>
                  <a:lnTo>
                    <a:pt x="59" y="2163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40" y="2007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20" y="1793"/>
                  </a:lnTo>
                  <a:lnTo>
                    <a:pt x="20" y="1793"/>
                  </a:lnTo>
                  <a:lnTo>
                    <a:pt x="1" y="1656"/>
                  </a:lnTo>
                  <a:lnTo>
                    <a:pt x="1" y="1637"/>
                  </a:lnTo>
                  <a:lnTo>
                    <a:pt x="1" y="1637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59" y="1169"/>
                  </a:lnTo>
                  <a:lnTo>
                    <a:pt x="59" y="1169"/>
                  </a:lnTo>
                  <a:lnTo>
                    <a:pt x="79" y="1072"/>
                  </a:lnTo>
                  <a:lnTo>
                    <a:pt x="79" y="1072"/>
                  </a:lnTo>
                  <a:lnTo>
                    <a:pt x="117" y="955"/>
                  </a:lnTo>
                  <a:lnTo>
                    <a:pt x="117" y="95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76" y="838"/>
                  </a:lnTo>
                  <a:lnTo>
                    <a:pt x="176" y="838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6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90" y="468"/>
                  </a:lnTo>
                  <a:lnTo>
                    <a:pt x="390" y="468"/>
                  </a:lnTo>
                  <a:lnTo>
                    <a:pt x="449" y="409"/>
                  </a:lnTo>
                  <a:lnTo>
                    <a:pt x="468" y="390"/>
                  </a:lnTo>
                  <a:lnTo>
                    <a:pt x="46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605" y="254"/>
                  </a:lnTo>
                  <a:lnTo>
                    <a:pt x="605" y="254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819" y="117"/>
                  </a:lnTo>
                  <a:lnTo>
                    <a:pt x="838" y="117"/>
                  </a:lnTo>
                  <a:lnTo>
                    <a:pt x="838" y="117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77" y="98"/>
                  </a:lnTo>
                  <a:lnTo>
                    <a:pt x="877" y="98"/>
                  </a:lnTo>
                  <a:lnTo>
                    <a:pt x="1033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4741;p55">
              <a:extLst>
                <a:ext uri="{FF2B5EF4-FFF2-40B4-BE49-F238E27FC236}">
                  <a16:creationId xmlns:a16="http://schemas.microsoft.com/office/drawing/2014/main" id="{47913133-6B25-0B51-D229-DC8C7333845B}"/>
                </a:ext>
              </a:extLst>
            </p:cNvPr>
            <p:cNvSpPr/>
            <p:nvPr/>
          </p:nvSpPr>
          <p:spPr>
            <a:xfrm>
              <a:off x="5105925" y="63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4742;p55">
              <a:extLst>
                <a:ext uri="{FF2B5EF4-FFF2-40B4-BE49-F238E27FC236}">
                  <a16:creationId xmlns:a16="http://schemas.microsoft.com/office/drawing/2014/main" id="{CA035340-5C91-C64A-1F4A-F6B8C47C9A5A}"/>
                </a:ext>
              </a:extLst>
            </p:cNvPr>
            <p:cNvSpPr/>
            <p:nvPr/>
          </p:nvSpPr>
          <p:spPr>
            <a:xfrm>
              <a:off x="5124450" y="64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4743;p55">
              <a:extLst>
                <a:ext uri="{FF2B5EF4-FFF2-40B4-BE49-F238E27FC236}">
                  <a16:creationId xmlns:a16="http://schemas.microsoft.com/office/drawing/2014/main" id="{6510244C-DA60-AA75-DDB9-603D853B88EE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02" y="1"/>
                  </a:move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4744;p55">
              <a:extLst>
                <a:ext uri="{FF2B5EF4-FFF2-40B4-BE49-F238E27FC236}">
                  <a16:creationId xmlns:a16="http://schemas.microsoft.com/office/drawing/2014/main" id="{D152A2FE-AAA6-ABB0-48D7-44F05645186D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9"/>
                  </a:move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lnTo>
                    <a:pt x="702" y="1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4745;p55">
              <a:extLst>
                <a:ext uri="{FF2B5EF4-FFF2-40B4-BE49-F238E27FC236}">
                  <a16:creationId xmlns:a16="http://schemas.microsoft.com/office/drawing/2014/main" id="{304BE487-911F-27B8-E92A-275204075C52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extrusionOk="0">
                  <a:moveTo>
                    <a:pt x="1754" y="0"/>
                  </a:moveTo>
                  <a:lnTo>
                    <a:pt x="1540" y="20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4746;p55">
              <a:extLst>
                <a:ext uri="{FF2B5EF4-FFF2-40B4-BE49-F238E27FC236}">
                  <a16:creationId xmlns:a16="http://schemas.microsoft.com/office/drawing/2014/main" id="{7D436879-2BB4-179A-F5B8-1FAD56462E65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fill="none" extrusionOk="0">
                  <a:moveTo>
                    <a:pt x="98" y="2611"/>
                  </a:move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2202" y="39"/>
                  </a:lnTo>
                  <a:lnTo>
                    <a:pt x="1988" y="0"/>
                  </a:lnTo>
                  <a:lnTo>
                    <a:pt x="1754" y="0"/>
                  </a:lnTo>
                  <a:lnTo>
                    <a:pt x="1540" y="20"/>
                  </a:lnTo>
                  <a:lnTo>
                    <a:pt x="1306" y="58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4747;p55">
              <a:extLst>
                <a:ext uri="{FF2B5EF4-FFF2-40B4-BE49-F238E27FC236}">
                  <a16:creationId xmlns:a16="http://schemas.microsoft.com/office/drawing/2014/main" id="{427C730E-0000-B50E-048D-0898A715793A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extrusionOk="0">
                  <a:moveTo>
                    <a:pt x="1131" y="1"/>
                  </a:moveTo>
                  <a:lnTo>
                    <a:pt x="1033" y="20"/>
                  </a:lnTo>
                  <a:lnTo>
                    <a:pt x="1014" y="20"/>
                  </a:lnTo>
                  <a:lnTo>
                    <a:pt x="877" y="78"/>
                  </a:lnTo>
                  <a:lnTo>
                    <a:pt x="838" y="98"/>
                  </a:lnTo>
                  <a:lnTo>
                    <a:pt x="819" y="98"/>
                  </a:lnTo>
                  <a:lnTo>
                    <a:pt x="722" y="156"/>
                  </a:lnTo>
                  <a:lnTo>
                    <a:pt x="624" y="215"/>
                  </a:lnTo>
                  <a:lnTo>
                    <a:pt x="605" y="234"/>
                  </a:lnTo>
                  <a:lnTo>
                    <a:pt x="585" y="254"/>
                  </a:lnTo>
                  <a:lnTo>
                    <a:pt x="488" y="351"/>
                  </a:lnTo>
                  <a:lnTo>
                    <a:pt x="468" y="351"/>
                  </a:lnTo>
                  <a:lnTo>
                    <a:pt x="468" y="371"/>
                  </a:lnTo>
                  <a:lnTo>
                    <a:pt x="449" y="371"/>
                  </a:lnTo>
                  <a:lnTo>
                    <a:pt x="429" y="390"/>
                  </a:lnTo>
                  <a:lnTo>
                    <a:pt x="390" y="449"/>
                  </a:lnTo>
                  <a:lnTo>
                    <a:pt x="332" y="527"/>
                  </a:lnTo>
                  <a:lnTo>
                    <a:pt x="293" y="566"/>
                  </a:lnTo>
                  <a:lnTo>
                    <a:pt x="254" y="643"/>
                  </a:lnTo>
                  <a:lnTo>
                    <a:pt x="215" y="721"/>
                  </a:lnTo>
                  <a:lnTo>
                    <a:pt x="157" y="819"/>
                  </a:lnTo>
                  <a:lnTo>
                    <a:pt x="118" y="916"/>
                  </a:lnTo>
                  <a:lnTo>
                    <a:pt x="118" y="936"/>
                  </a:lnTo>
                  <a:lnTo>
                    <a:pt x="79" y="1053"/>
                  </a:lnTo>
                  <a:lnTo>
                    <a:pt x="40" y="1170"/>
                  </a:lnTo>
                  <a:lnTo>
                    <a:pt x="1" y="1384"/>
                  </a:lnTo>
                  <a:lnTo>
                    <a:pt x="1" y="1403"/>
                  </a:lnTo>
                  <a:lnTo>
                    <a:pt x="1" y="1618"/>
                  </a:lnTo>
                  <a:lnTo>
                    <a:pt x="1" y="1637"/>
                  </a:lnTo>
                  <a:lnTo>
                    <a:pt x="1" y="1793"/>
                  </a:lnTo>
                  <a:lnTo>
                    <a:pt x="20" y="1988"/>
                  </a:lnTo>
                  <a:lnTo>
                    <a:pt x="59" y="2144"/>
                  </a:lnTo>
                  <a:lnTo>
                    <a:pt x="98" y="2300"/>
                  </a:lnTo>
                  <a:lnTo>
                    <a:pt x="215" y="2611"/>
                  </a:lnTo>
                  <a:lnTo>
                    <a:pt x="195" y="2611"/>
                  </a:lnTo>
                  <a:lnTo>
                    <a:pt x="351" y="2884"/>
                  </a:lnTo>
                  <a:lnTo>
                    <a:pt x="527" y="3118"/>
                  </a:lnTo>
                  <a:lnTo>
                    <a:pt x="507" y="3118"/>
                  </a:lnTo>
                  <a:lnTo>
                    <a:pt x="702" y="3313"/>
                  </a:lnTo>
                  <a:lnTo>
                    <a:pt x="877" y="3469"/>
                  </a:lnTo>
                  <a:lnTo>
                    <a:pt x="1072" y="3586"/>
                  </a:lnTo>
                  <a:lnTo>
                    <a:pt x="1248" y="3664"/>
                  </a:lnTo>
                  <a:lnTo>
                    <a:pt x="1442" y="3722"/>
                  </a:lnTo>
                  <a:lnTo>
                    <a:pt x="1618" y="3761"/>
                  </a:lnTo>
                  <a:lnTo>
                    <a:pt x="1793" y="3761"/>
                  </a:lnTo>
                  <a:lnTo>
                    <a:pt x="1949" y="3741"/>
                  </a:lnTo>
                  <a:lnTo>
                    <a:pt x="2124" y="3722"/>
                  </a:lnTo>
                  <a:lnTo>
                    <a:pt x="2222" y="3683"/>
                  </a:lnTo>
                  <a:lnTo>
                    <a:pt x="2417" y="3469"/>
                  </a:lnTo>
                  <a:lnTo>
                    <a:pt x="2573" y="3235"/>
                  </a:lnTo>
                  <a:lnTo>
                    <a:pt x="2689" y="2982"/>
                  </a:lnTo>
                  <a:lnTo>
                    <a:pt x="2787" y="2709"/>
                  </a:lnTo>
                  <a:lnTo>
                    <a:pt x="2845" y="2417"/>
                  </a:lnTo>
                  <a:lnTo>
                    <a:pt x="2845" y="2124"/>
                  </a:lnTo>
                  <a:lnTo>
                    <a:pt x="2826" y="1832"/>
                  </a:lnTo>
                  <a:lnTo>
                    <a:pt x="2748" y="1520"/>
                  </a:lnTo>
                  <a:lnTo>
                    <a:pt x="2650" y="1228"/>
                  </a:lnTo>
                  <a:lnTo>
                    <a:pt x="2495" y="955"/>
                  </a:lnTo>
                  <a:lnTo>
                    <a:pt x="2319" y="702"/>
                  </a:lnTo>
                  <a:lnTo>
                    <a:pt x="2124" y="488"/>
                  </a:lnTo>
                  <a:lnTo>
                    <a:pt x="1891" y="312"/>
                  </a:lnTo>
                  <a:lnTo>
                    <a:pt x="1657" y="176"/>
                  </a:lnTo>
                  <a:lnTo>
                    <a:pt x="1403" y="59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4748;p55">
              <a:extLst>
                <a:ext uri="{FF2B5EF4-FFF2-40B4-BE49-F238E27FC236}">
                  <a16:creationId xmlns:a16="http://schemas.microsoft.com/office/drawing/2014/main" id="{FFB34A14-DCD6-6901-58E5-0181C4E86046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fill="none" extrusionOk="0">
                  <a:moveTo>
                    <a:pt x="1014" y="20"/>
                  </a:moveTo>
                  <a:lnTo>
                    <a:pt x="1033" y="20"/>
                  </a:lnTo>
                  <a:lnTo>
                    <a:pt x="1033" y="20"/>
                  </a:lnTo>
                  <a:lnTo>
                    <a:pt x="1131" y="1"/>
                  </a:lnTo>
                  <a:lnTo>
                    <a:pt x="1131" y="1"/>
                  </a:lnTo>
                  <a:lnTo>
                    <a:pt x="1403" y="59"/>
                  </a:lnTo>
                  <a:lnTo>
                    <a:pt x="1657" y="176"/>
                  </a:lnTo>
                  <a:lnTo>
                    <a:pt x="1891" y="312"/>
                  </a:lnTo>
                  <a:lnTo>
                    <a:pt x="2124" y="488"/>
                  </a:lnTo>
                  <a:lnTo>
                    <a:pt x="2319" y="702"/>
                  </a:lnTo>
                  <a:lnTo>
                    <a:pt x="2495" y="955"/>
                  </a:lnTo>
                  <a:lnTo>
                    <a:pt x="2650" y="1228"/>
                  </a:lnTo>
                  <a:lnTo>
                    <a:pt x="2748" y="1520"/>
                  </a:lnTo>
                  <a:lnTo>
                    <a:pt x="2748" y="1520"/>
                  </a:lnTo>
                  <a:lnTo>
                    <a:pt x="2826" y="1832"/>
                  </a:lnTo>
                  <a:lnTo>
                    <a:pt x="2845" y="2124"/>
                  </a:lnTo>
                  <a:lnTo>
                    <a:pt x="2845" y="2417"/>
                  </a:lnTo>
                  <a:lnTo>
                    <a:pt x="2787" y="2709"/>
                  </a:lnTo>
                  <a:lnTo>
                    <a:pt x="2689" y="2982"/>
                  </a:lnTo>
                  <a:lnTo>
                    <a:pt x="2573" y="3235"/>
                  </a:lnTo>
                  <a:lnTo>
                    <a:pt x="2417" y="3469"/>
                  </a:lnTo>
                  <a:lnTo>
                    <a:pt x="2222" y="3683"/>
                  </a:lnTo>
                  <a:lnTo>
                    <a:pt x="2222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793" y="3761"/>
                  </a:lnTo>
                  <a:lnTo>
                    <a:pt x="1793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442" y="3722"/>
                  </a:lnTo>
                  <a:lnTo>
                    <a:pt x="1442" y="3722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072" y="3586"/>
                  </a:lnTo>
                  <a:lnTo>
                    <a:pt x="1072" y="3586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9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0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195" y="2611"/>
                  </a:lnTo>
                  <a:lnTo>
                    <a:pt x="215" y="2611"/>
                  </a:lnTo>
                  <a:lnTo>
                    <a:pt x="215" y="2611"/>
                  </a:lnTo>
                  <a:lnTo>
                    <a:pt x="98" y="2300"/>
                  </a:lnTo>
                  <a:lnTo>
                    <a:pt x="98" y="2300"/>
                  </a:lnTo>
                  <a:lnTo>
                    <a:pt x="59" y="2144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1" y="1793"/>
                  </a:lnTo>
                  <a:lnTo>
                    <a:pt x="1" y="1793"/>
                  </a:lnTo>
                  <a:lnTo>
                    <a:pt x="1" y="1637"/>
                  </a:lnTo>
                  <a:lnTo>
                    <a:pt x="1" y="1618"/>
                  </a:lnTo>
                  <a:lnTo>
                    <a:pt x="1" y="1618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40" y="1170"/>
                  </a:lnTo>
                  <a:lnTo>
                    <a:pt x="40" y="1170"/>
                  </a:lnTo>
                  <a:lnTo>
                    <a:pt x="79" y="1053"/>
                  </a:lnTo>
                  <a:lnTo>
                    <a:pt x="79" y="1053"/>
                  </a:lnTo>
                  <a:lnTo>
                    <a:pt x="118" y="936"/>
                  </a:lnTo>
                  <a:lnTo>
                    <a:pt x="118" y="93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57" y="819"/>
                  </a:lnTo>
                  <a:lnTo>
                    <a:pt x="157" y="819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93" y="566"/>
                  </a:lnTo>
                  <a:lnTo>
                    <a:pt x="293" y="566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90" y="449"/>
                  </a:lnTo>
                  <a:lnTo>
                    <a:pt x="390" y="449"/>
                  </a:lnTo>
                  <a:lnTo>
                    <a:pt x="429" y="390"/>
                  </a:lnTo>
                  <a:lnTo>
                    <a:pt x="449" y="371"/>
                  </a:lnTo>
                  <a:lnTo>
                    <a:pt x="468" y="371"/>
                  </a:lnTo>
                  <a:lnTo>
                    <a:pt x="468" y="351"/>
                  </a:lnTo>
                  <a:lnTo>
                    <a:pt x="488" y="351"/>
                  </a:lnTo>
                  <a:lnTo>
                    <a:pt x="488" y="351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605" y="234"/>
                  </a:lnTo>
                  <a:lnTo>
                    <a:pt x="605" y="234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722" y="156"/>
                  </a:lnTo>
                  <a:lnTo>
                    <a:pt x="722" y="156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101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4749;p55">
              <a:extLst>
                <a:ext uri="{FF2B5EF4-FFF2-40B4-BE49-F238E27FC236}">
                  <a16:creationId xmlns:a16="http://schemas.microsoft.com/office/drawing/2014/main" id="{310CB3A2-30B5-F739-AAD9-B1917BF78381}"/>
                </a:ext>
              </a:extLst>
            </p:cNvPr>
            <p:cNvSpPr/>
            <p:nvPr/>
          </p:nvSpPr>
          <p:spPr>
            <a:xfrm>
              <a:off x="5286150" y="580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4750;p55">
              <a:extLst>
                <a:ext uri="{FF2B5EF4-FFF2-40B4-BE49-F238E27FC236}">
                  <a16:creationId xmlns:a16="http://schemas.microsoft.com/office/drawing/2014/main" id="{9AFA6B8D-FD35-1EF9-55F6-6EF73645F78D}"/>
                </a:ext>
              </a:extLst>
            </p:cNvPr>
            <p:cNvSpPr/>
            <p:nvPr/>
          </p:nvSpPr>
          <p:spPr>
            <a:xfrm>
              <a:off x="5304175" y="59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4751;p55">
              <a:extLst>
                <a:ext uri="{FF2B5EF4-FFF2-40B4-BE49-F238E27FC236}">
                  <a16:creationId xmlns:a16="http://schemas.microsoft.com/office/drawing/2014/main" id="{84F19200-984A-0D16-C09A-D4FC5518EE7B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21" y="0"/>
                  </a:move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4752;p55">
              <a:extLst>
                <a:ext uri="{FF2B5EF4-FFF2-40B4-BE49-F238E27FC236}">
                  <a16:creationId xmlns:a16="http://schemas.microsoft.com/office/drawing/2014/main" id="{532EF57C-A655-72D2-14F4-A9FB077491AF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8"/>
                  </a:move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lnTo>
                    <a:pt x="721" y="0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Google Shape;4753;p55">
              <a:extLst>
                <a:ext uri="{FF2B5EF4-FFF2-40B4-BE49-F238E27FC236}">
                  <a16:creationId xmlns:a16="http://schemas.microsoft.com/office/drawing/2014/main" id="{BAEAC407-06FD-A1B7-22B8-0D6D5C58E9DE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extrusionOk="0">
                  <a:moveTo>
                    <a:pt x="1247" y="0"/>
                  </a:moveTo>
                  <a:lnTo>
                    <a:pt x="1072" y="20"/>
                  </a:lnTo>
                  <a:lnTo>
                    <a:pt x="897" y="39"/>
                  </a:lnTo>
                  <a:lnTo>
                    <a:pt x="819" y="59"/>
                  </a:lnTo>
                  <a:lnTo>
                    <a:pt x="663" y="117"/>
                  </a:lnTo>
                  <a:lnTo>
                    <a:pt x="526" y="176"/>
                  </a:lnTo>
                  <a:lnTo>
                    <a:pt x="409" y="254"/>
                  </a:lnTo>
                  <a:lnTo>
                    <a:pt x="293" y="351"/>
                  </a:lnTo>
                  <a:lnTo>
                    <a:pt x="176" y="468"/>
                  </a:lnTo>
                  <a:lnTo>
                    <a:pt x="98" y="585"/>
                  </a:lnTo>
                  <a:lnTo>
                    <a:pt x="20" y="721"/>
                  </a:lnTo>
                  <a:lnTo>
                    <a:pt x="0" y="858"/>
                  </a:lnTo>
                  <a:lnTo>
                    <a:pt x="0" y="916"/>
                  </a:lnTo>
                  <a:lnTo>
                    <a:pt x="20" y="974"/>
                  </a:lnTo>
                  <a:lnTo>
                    <a:pt x="59" y="1033"/>
                  </a:lnTo>
                  <a:lnTo>
                    <a:pt x="78" y="1072"/>
                  </a:lnTo>
                  <a:lnTo>
                    <a:pt x="137" y="1111"/>
                  </a:lnTo>
                  <a:lnTo>
                    <a:pt x="215" y="1150"/>
                  </a:lnTo>
                  <a:lnTo>
                    <a:pt x="332" y="1169"/>
                  </a:lnTo>
                  <a:lnTo>
                    <a:pt x="565" y="1189"/>
                  </a:lnTo>
                  <a:lnTo>
                    <a:pt x="819" y="1189"/>
                  </a:lnTo>
                  <a:lnTo>
                    <a:pt x="1052" y="1150"/>
                  </a:lnTo>
                  <a:lnTo>
                    <a:pt x="1286" y="1091"/>
                  </a:lnTo>
                  <a:lnTo>
                    <a:pt x="1345" y="1072"/>
                  </a:lnTo>
                  <a:lnTo>
                    <a:pt x="1598" y="974"/>
                  </a:lnTo>
                  <a:lnTo>
                    <a:pt x="1715" y="916"/>
                  </a:lnTo>
                  <a:lnTo>
                    <a:pt x="1812" y="838"/>
                  </a:lnTo>
                  <a:lnTo>
                    <a:pt x="1890" y="760"/>
                  </a:lnTo>
                  <a:lnTo>
                    <a:pt x="1968" y="663"/>
                  </a:lnTo>
                  <a:lnTo>
                    <a:pt x="2027" y="565"/>
                  </a:lnTo>
                  <a:lnTo>
                    <a:pt x="2066" y="448"/>
                  </a:lnTo>
                  <a:lnTo>
                    <a:pt x="2066" y="409"/>
                  </a:lnTo>
                  <a:lnTo>
                    <a:pt x="2046" y="390"/>
                  </a:lnTo>
                  <a:lnTo>
                    <a:pt x="1949" y="273"/>
                  </a:lnTo>
                  <a:lnTo>
                    <a:pt x="1832" y="195"/>
                  </a:lnTo>
                  <a:lnTo>
                    <a:pt x="1715" y="117"/>
                  </a:lnTo>
                  <a:lnTo>
                    <a:pt x="1579" y="59"/>
                  </a:lnTo>
                  <a:lnTo>
                    <a:pt x="1403" y="2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4754;p55">
              <a:extLst>
                <a:ext uri="{FF2B5EF4-FFF2-40B4-BE49-F238E27FC236}">
                  <a16:creationId xmlns:a16="http://schemas.microsoft.com/office/drawing/2014/main" id="{A162B04F-38A6-6752-FB23-02259D682432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fill="none" extrusionOk="0">
                  <a:moveTo>
                    <a:pt x="819" y="59"/>
                  </a:moveTo>
                  <a:lnTo>
                    <a:pt x="819" y="59"/>
                  </a:lnTo>
                  <a:lnTo>
                    <a:pt x="897" y="39"/>
                  </a:lnTo>
                  <a:lnTo>
                    <a:pt x="897" y="39"/>
                  </a:lnTo>
                  <a:lnTo>
                    <a:pt x="1072" y="20"/>
                  </a:lnTo>
                  <a:lnTo>
                    <a:pt x="1247" y="0"/>
                  </a:lnTo>
                  <a:lnTo>
                    <a:pt x="1247" y="0"/>
                  </a:lnTo>
                  <a:lnTo>
                    <a:pt x="1403" y="20"/>
                  </a:lnTo>
                  <a:lnTo>
                    <a:pt x="1579" y="59"/>
                  </a:lnTo>
                  <a:lnTo>
                    <a:pt x="1579" y="59"/>
                  </a:lnTo>
                  <a:lnTo>
                    <a:pt x="1715" y="117"/>
                  </a:lnTo>
                  <a:lnTo>
                    <a:pt x="1832" y="195"/>
                  </a:lnTo>
                  <a:lnTo>
                    <a:pt x="1832" y="195"/>
                  </a:lnTo>
                  <a:lnTo>
                    <a:pt x="1949" y="273"/>
                  </a:lnTo>
                  <a:lnTo>
                    <a:pt x="1949" y="273"/>
                  </a:lnTo>
                  <a:lnTo>
                    <a:pt x="2046" y="390"/>
                  </a:lnTo>
                  <a:lnTo>
                    <a:pt x="2046" y="390"/>
                  </a:lnTo>
                  <a:lnTo>
                    <a:pt x="2066" y="409"/>
                  </a:lnTo>
                  <a:lnTo>
                    <a:pt x="2066" y="448"/>
                  </a:lnTo>
                  <a:lnTo>
                    <a:pt x="2066" y="448"/>
                  </a:lnTo>
                  <a:lnTo>
                    <a:pt x="2027" y="565"/>
                  </a:lnTo>
                  <a:lnTo>
                    <a:pt x="1968" y="663"/>
                  </a:lnTo>
                  <a:lnTo>
                    <a:pt x="1968" y="663"/>
                  </a:lnTo>
                  <a:lnTo>
                    <a:pt x="1890" y="760"/>
                  </a:lnTo>
                  <a:lnTo>
                    <a:pt x="1812" y="838"/>
                  </a:lnTo>
                  <a:lnTo>
                    <a:pt x="1812" y="838"/>
                  </a:lnTo>
                  <a:lnTo>
                    <a:pt x="1715" y="916"/>
                  </a:lnTo>
                  <a:lnTo>
                    <a:pt x="1598" y="974"/>
                  </a:lnTo>
                  <a:lnTo>
                    <a:pt x="1345" y="1072"/>
                  </a:lnTo>
                  <a:lnTo>
                    <a:pt x="1345" y="1072"/>
                  </a:lnTo>
                  <a:lnTo>
                    <a:pt x="1286" y="1091"/>
                  </a:lnTo>
                  <a:lnTo>
                    <a:pt x="1286" y="1091"/>
                  </a:lnTo>
                  <a:lnTo>
                    <a:pt x="1052" y="1150"/>
                  </a:lnTo>
                  <a:lnTo>
                    <a:pt x="819" y="1189"/>
                  </a:lnTo>
                  <a:lnTo>
                    <a:pt x="819" y="1189"/>
                  </a:lnTo>
                  <a:lnTo>
                    <a:pt x="565" y="1189"/>
                  </a:lnTo>
                  <a:lnTo>
                    <a:pt x="332" y="1169"/>
                  </a:lnTo>
                  <a:lnTo>
                    <a:pt x="332" y="1169"/>
                  </a:lnTo>
                  <a:lnTo>
                    <a:pt x="215" y="1150"/>
                  </a:lnTo>
                  <a:lnTo>
                    <a:pt x="215" y="1150"/>
                  </a:lnTo>
                  <a:lnTo>
                    <a:pt x="137" y="1111"/>
                  </a:lnTo>
                  <a:lnTo>
                    <a:pt x="78" y="1072"/>
                  </a:lnTo>
                  <a:lnTo>
                    <a:pt x="78" y="1072"/>
                  </a:lnTo>
                  <a:lnTo>
                    <a:pt x="59" y="1033"/>
                  </a:lnTo>
                  <a:lnTo>
                    <a:pt x="20" y="974"/>
                  </a:lnTo>
                  <a:lnTo>
                    <a:pt x="20" y="974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20" y="721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176" y="468"/>
                  </a:lnTo>
                  <a:lnTo>
                    <a:pt x="293" y="351"/>
                  </a:lnTo>
                  <a:lnTo>
                    <a:pt x="293" y="351"/>
                  </a:lnTo>
                  <a:lnTo>
                    <a:pt x="409" y="254"/>
                  </a:lnTo>
                  <a:lnTo>
                    <a:pt x="526" y="176"/>
                  </a:lnTo>
                  <a:lnTo>
                    <a:pt x="663" y="117"/>
                  </a:lnTo>
                  <a:lnTo>
                    <a:pt x="819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4755;p55">
              <a:extLst>
                <a:ext uri="{FF2B5EF4-FFF2-40B4-BE49-F238E27FC236}">
                  <a16:creationId xmlns:a16="http://schemas.microsoft.com/office/drawing/2014/main" id="{3E33202D-064C-8D8E-7CC0-D852C3A721C4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4756;p55">
              <a:extLst>
                <a:ext uri="{FF2B5EF4-FFF2-40B4-BE49-F238E27FC236}">
                  <a16:creationId xmlns:a16="http://schemas.microsoft.com/office/drawing/2014/main" id="{A33D2D2F-E1F0-EBA0-C0B9-2509C0C94838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Google Shape;4757;p55">
              <a:extLst>
                <a:ext uri="{FF2B5EF4-FFF2-40B4-BE49-F238E27FC236}">
                  <a16:creationId xmlns:a16="http://schemas.microsoft.com/office/drawing/2014/main" id="{4C9A5A28-4062-0390-F94D-ED7A973D6B30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extrusionOk="0">
                  <a:moveTo>
                    <a:pt x="1929" y="858"/>
                  </a:moveTo>
                  <a:lnTo>
                    <a:pt x="2066" y="877"/>
                  </a:lnTo>
                  <a:lnTo>
                    <a:pt x="2182" y="916"/>
                  </a:lnTo>
                  <a:lnTo>
                    <a:pt x="2358" y="1014"/>
                  </a:lnTo>
                  <a:lnTo>
                    <a:pt x="2455" y="1111"/>
                  </a:lnTo>
                  <a:lnTo>
                    <a:pt x="2533" y="1228"/>
                  </a:lnTo>
                  <a:lnTo>
                    <a:pt x="2553" y="1247"/>
                  </a:lnTo>
                  <a:lnTo>
                    <a:pt x="2553" y="1267"/>
                  </a:lnTo>
                  <a:lnTo>
                    <a:pt x="2455" y="1423"/>
                  </a:lnTo>
                  <a:lnTo>
                    <a:pt x="2338" y="1540"/>
                  </a:lnTo>
                  <a:lnTo>
                    <a:pt x="2221" y="1657"/>
                  </a:lnTo>
                  <a:lnTo>
                    <a:pt x="2046" y="1754"/>
                  </a:lnTo>
                  <a:lnTo>
                    <a:pt x="1851" y="1851"/>
                  </a:lnTo>
                  <a:lnTo>
                    <a:pt x="1695" y="1910"/>
                  </a:lnTo>
                  <a:lnTo>
                    <a:pt x="1676" y="1910"/>
                  </a:lnTo>
                  <a:lnTo>
                    <a:pt x="1637" y="1929"/>
                  </a:lnTo>
                  <a:lnTo>
                    <a:pt x="1520" y="1949"/>
                  </a:lnTo>
                  <a:lnTo>
                    <a:pt x="1306" y="1988"/>
                  </a:lnTo>
                  <a:lnTo>
                    <a:pt x="1091" y="1988"/>
                  </a:lnTo>
                  <a:lnTo>
                    <a:pt x="935" y="1968"/>
                  </a:lnTo>
                  <a:lnTo>
                    <a:pt x="780" y="1910"/>
                  </a:lnTo>
                  <a:lnTo>
                    <a:pt x="624" y="1851"/>
                  </a:lnTo>
                  <a:lnTo>
                    <a:pt x="604" y="1793"/>
                  </a:lnTo>
                  <a:lnTo>
                    <a:pt x="604" y="1773"/>
                  </a:lnTo>
                  <a:lnTo>
                    <a:pt x="604" y="1734"/>
                  </a:lnTo>
                  <a:lnTo>
                    <a:pt x="604" y="1696"/>
                  </a:lnTo>
                  <a:lnTo>
                    <a:pt x="604" y="1657"/>
                  </a:lnTo>
                  <a:lnTo>
                    <a:pt x="604" y="1637"/>
                  </a:lnTo>
                  <a:lnTo>
                    <a:pt x="643" y="1520"/>
                  </a:lnTo>
                  <a:lnTo>
                    <a:pt x="721" y="1345"/>
                  </a:lnTo>
                  <a:lnTo>
                    <a:pt x="819" y="1247"/>
                  </a:lnTo>
                  <a:lnTo>
                    <a:pt x="916" y="1150"/>
                  </a:lnTo>
                  <a:lnTo>
                    <a:pt x="1052" y="1053"/>
                  </a:lnTo>
                  <a:lnTo>
                    <a:pt x="1208" y="975"/>
                  </a:lnTo>
                  <a:lnTo>
                    <a:pt x="1384" y="916"/>
                  </a:lnTo>
                  <a:lnTo>
                    <a:pt x="1578" y="858"/>
                  </a:lnTo>
                  <a:close/>
                  <a:moveTo>
                    <a:pt x="2085" y="0"/>
                  </a:moveTo>
                  <a:lnTo>
                    <a:pt x="1929" y="20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Google Shape;4758;p55">
              <a:extLst>
                <a:ext uri="{FF2B5EF4-FFF2-40B4-BE49-F238E27FC236}">
                  <a16:creationId xmlns:a16="http://schemas.microsoft.com/office/drawing/2014/main" id="{F9E695C0-E745-2D46-730A-7A62F4C877F0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fill="none" extrusionOk="0">
                  <a:moveTo>
                    <a:pt x="507" y="429"/>
                  </a:moveTo>
                  <a:lnTo>
                    <a:pt x="507" y="429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169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085" y="0"/>
                  </a:lnTo>
                  <a:lnTo>
                    <a:pt x="1929" y="20"/>
                  </a:lnTo>
                  <a:lnTo>
                    <a:pt x="1929" y="20"/>
                  </a:lnTo>
                  <a:lnTo>
                    <a:pt x="1851" y="39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28" y="410"/>
                  </a:lnTo>
                  <a:lnTo>
                    <a:pt x="1228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13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Google Shape;4759;p55">
              <a:extLst>
                <a:ext uri="{FF2B5EF4-FFF2-40B4-BE49-F238E27FC236}">
                  <a16:creationId xmlns:a16="http://schemas.microsoft.com/office/drawing/2014/main" id="{A16A66A9-6935-7E28-DD6F-A30D5A100891}"/>
                </a:ext>
              </a:extLst>
            </p:cNvPr>
            <p:cNvSpPr/>
            <p:nvPr/>
          </p:nvSpPr>
          <p:spPr>
            <a:xfrm>
              <a:off x="5194100" y="603100"/>
              <a:ext cx="48725" cy="28275"/>
            </a:xfrm>
            <a:custGeom>
              <a:avLst/>
              <a:gdLst/>
              <a:ahLst/>
              <a:cxnLst/>
              <a:rect l="l" t="t" r="r" b="b"/>
              <a:pathLst>
                <a:path w="1949" h="1131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1150" y="1"/>
                  </a:lnTo>
                  <a:lnTo>
                    <a:pt x="1325" y="1"/>
                  </a:lnTo>
                  <a:lnTo>
                    <a:pt x="1325" y="1"/>
                  </a:lnTo>
                  <a:lnTo>
                    <a:pt x="1462" y="20"/>
                  </a:lnTo>
                  <a:lnTo>
                    <a:pt x="1578" y="59"/>
                  </a:lnTo>
                  <a:lnTo>
                    <a:pt x="1578" y="59"/>
                  </a:lnTo>
                  <a:lnTo>
                    <a:pt x="1754" y="157"/>
                  </a:lnTo>
                  <a:lnTo>
                    <a:pt x="1754" y="157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929" y="371"/>
                  </a:lnTo>
                  <a:lnTo>
                    <a:pt x="1949" y="390"/>
                  </a:lnTo>
                  <a:lnTo>
                    <a:pt x="1949" y="410"/>
                  </a:lnTo>
                  <a:lnTo>
                    <a:pt x="1949" y="410"/>
                  </a:lnTo>
                  <a:lnTo>
                    <a:pt x="1851" y="566"/>
                  </a:lnTo>
                  <a:lnTo>
                    <a:pt x="1851" y="566"/>
                  </a:lnTo>
                  <a:lnTo>
                    <a:pt x="1734" y="683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442" y="897"/>
                  </a:lnTo>
                  <a:lnTo>
                    <a:pt x="1247" y="994"/>
                  </a:lnTo>
                  <a:lnTo>
                    <a:pt x="1247" y="994"/>
                  </a:lnTo>
                  <a:lnTo>
                    <a:pt x="1091" y="1053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033" y="1072"/>
                  </a:lnTo>
                  <a:lnTo>
                    <a:pt x="1033" y="1072"/>
                  </a:lnTo>
                  <a:lnTo>
                    <a:pt x="916" y="1092"/>
                  </a:lnTo>
                  <a:lnTo>
                    <a:pt x="916" y="1092"/>
                  </a:lnTo>
                  <a:lnTo>
                    <a:pt x="702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331" y="1111"/>
                  </a:lnTo>
                  <a:lnTo>
                    <a:pt x="176" y="1053"/>
                  </a:lnTo>
                  <a:lnTo>
                    <a:pt x="176" y="105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0" y="936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39" y="663"/>
                  </a:lnTo>
                  <a:lnTo>
                    <a:pt x="39" y="663"/>
                  </a:lnTo>
                  <a:lnTo>
                    <a:pt x="117" y="488"/>
                  </a:lnTo>
                  <a:lnTo>
                    <a:pt x="117" y="488"/>
                  </a:lnTo>
                  <a:lnTo>
                    <a:pt x="215" y="390"/>
                  </a:lnTo>
                  <a:lnTo>
                    <a:pt x="312" y="293"/>
                  </a:lnTo>
                  <a:lnTo>
                    <a:pt x="312" y="293"/>
                  </a:lnTo>
                  <a:lnTo>
                    <a:pt x="448" y="196"/>
                  </a:lnTo>
                  <a:lnTo>
                    <a:pt x="604" y="118"/>
                  </a:lnTo>
                  <a:lnTo>
                    <a:pt x="604" y="118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974" y="1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9" name="Google Shape;4718;p55">
            <a:extLst>
              <a:ext uri="{FF2B5EF4-FFF2-40B4-BE49-F238E27FC236}">
                <a16:creationId xmlns:a16="http://schemas.microsoft.com/office/drawing/2014/main" id="{128A07F4-C07D-DB7A-B88B-65D811D17EBF}"/>
              </a:ext>
            </a:extLst>
          </p:cNvPr>
          <p:cNvGrpSpPr/>
          <p:nvPr/>
        </p:nvGrpSpPr>
        <p:grpSpPr>
          <a:xfrm>
            <a:off x="7617295" y="1245245"/>
            <a:ext cx="338072" cy="417985"/>
            <a:chOff x="4996825" y="327400"/>
            <a:chExt cx="1034125" cy="949875"/>
          </a:xfrm>
        </p:grpSpPr>
        <p:sp>
          <p:nvSpPr>
            <p:cNvPr id="60" name="Google Shape;4719;p55">
              <a:extLst>
                <a:ext uri="{FF2B5EF4-FFF2-40B4-BE49-F238E27FC236}">
                  <a16:creationId xmlns:a16="http://schemas.microsoft.com/office/drawing/2014/main" id="{233CAB72-1979-B7A9-1AFF-2D65C3A72F99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extrusionOk="0">
                  <a:moveTo>
                    <a:pt x="1442" y="0"/>
                  </a:moveTo>
                  <a:lnTo>
                    <a:pt x="1111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Google Shape;4720;p55">
              <a:extLst>
                <a:ext uri="{FF2B5EF4-FFF2-40B4-BE49-F238E27FC236}">
                  <a16:creationId xmlns:a16="http://schemas.microsoft.com/office/drawing/2014/main" id="{71B15C5A-6A64-6494-2869-37468D294786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fill="none" extrusionOk="0">
                  <a:moveTo>
                    <a:pt x="1774" y="0"/>
                  </a:moveTo>
                  <a:lnTo>
                    <a:pt x="1774" y="0"/>
                  </a:lnTo>
                  <a:lnTo>
                    <a:pt x="1442" y="0"/>
                  </a:lnTo>
                  <a:lnTo>
                    <a:pt x="1111" y="59"/>
                  </a:lnTo>
                  <a:lnTo>
                    <a:pt x="1072" y="59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7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Google Shape;4721;p55">
              <a:extLst>
                <a:ext uri="{FF2B5EF4-FFF2-40B4-BE49-F238E27FC236}">
                  <a16:creationId xmlns:a16="http://schemas.microsoft.com/office/drawing/2014/main" id="{B88DEF4B-9E17-1258-6F94-B59989FAB4D2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extrusionOk="0">
                  <a:moveTo>
                    <a:pt x="6723" y="1"/>
                  </a:move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oogle Shape;4722;p55">
              <a:extLst>
                <a:ext uri="{FF2B5EF4-FFF2-40B4-BE49-F238E27FC236}">
                  <a16:creationId xmlns:a16="http://schemas.microsoft.com/office/drawing/2014/main" id="{5C9E4B6A-8214-FEC6-1555-E2DD629C4807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fill="none" extrusionOk="0">
                  <a:moveTo>
                    <a:pt x="6840" y="1"/>
                  </a:moveTo>
                  <a:lnTo>
                    <a:pt x="6840" y="1"/>
                  </a:lnTo>
                  <a:lnTo>
                    <a:pt x="6723" y="1"/>
                  </a:lnTo>
                  <a:lnTo>
                    <a:pt x="6723" y="1"/>
                  </a:ln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Google Shape;4723;p55">
              <a:extLst>
                <a:ext uri="{FF2B5EF4-FFF2-40B4-BE49-F238E27FC236}">
                  <a16:creationId xmlns:a16="http://schemas.microsoft.com/office/drawing/2014/main" id="{6D62B382-9C57-014F-8BD4-DF184C0455AC}"/>
                </a:ext>
              </a:extLst>
            </p:cNvPr>
            <p:cNvSpPr/>
            <p:nvPr/>
          </p:nvSpPr>
          <p:spPr>
            <a:xfrm>
              <a:off x="5012900" y="349325"/>
              <a:ext cx="249900" cy="622050"/>
            </a:xfrm>
            <a:custGeom>
              <a:avLst/>
              <a:gdLst/>
              <a:ahLst/>
              <a:cxnLst/>
              <a:rect l="l" t="t" r="r" b="b"/>
              <a:pathLst>
                <a:path w="9996" h="24882" extrusionOk="0">
                  <a:moveTo>
                    <a:pt x="4306" y="1"/>
                  </a:moveTo>
                  <a:lnTo>
                    <a:pt x="4014" y="215"/>
                  </a:lnTo>
                  <a:lnTo>
                    <a:pt x="3683" y="488"/>
                  </a:lnTo>
                  <a:lnTo>
                    <a:pt x="3371" y="780"/>
                  </a:lnTo>
                  <a:lnTo>
                    <a:pt x="3059" y="1111"/>
                  </a:lnTo>
                  <a:lnTo>
                    <a:pt x="2728" y="1481"/>
                  </a:lnTo>
                  <a:lnTo>
                    <a:pt x="2416" y="1890"/>
                  </a:lnTo>
                  <a:lnTo>
                    <a:pt x="2143" y="2280"/>
                  </a:lnTo>
                  <a:lnTo>
                    <a:pt x="1890" y="2670"/>
                  </a:lnTo>
                  <a:lnTo>
                    <a:pt x="1637" y="3099"/>
                  </a:lnTo>
                  <a:lnTo>
                    <a:pt x="1403" y="3547"/>
                  </a:lnTo>
                  <a:lnTo>
                    <a:pt x="1189" y="3975"/>
                  </a:lnTo>
                  <a:lnTo>
                    <a:pt x="994" y="4423"/>
                  </a:lnTo>
                  <a:lnTo>
                    <a:pt x="819" y="4872"/>
                  </a:lnTo>
                  <a:lnTo>
                    <a:pt x="663" y="5339"/>
                  </a:lnTo>
                  <a:lnTo>
                    <a:pt x="526" y="5787"/>
                  </a:lnTo>
                  <a:lnTo>
                    <a:pt x="409" y="6235"/>
                  </a:lnTo>
                  <a:lnTo>
                    <a:pt x="312" y="6684"/>
                  </a:lnTo>
                  <a:lnTo>
                    <a:pt x="234" y="7132"/>
                  </a:lnTo>
                  <a:lnTo>
                    <a:pt x="176" y="7619"/>
                  </a:lnTo>
                  <a:lnTo>
                    <a:pt x="117" y="8125"/>
                  </a:lnTo>
                  <a:lnTo>
                    <a:pt x="78" y="8632"/>
                  </a:lnTo>
                  <a:lnTo>
                    <a:pt x="39" y="9139"/>
                  </a:lnTo>
                  <a:lnTo>
                    <a:pt x="20" y="9645"/>
                  </a:lnTo>
                  <a:lnTo>
                    <a:pt x="0" y="10171"/>
                  </a:lnTo>
                  <a:lnTo>
                    <a:pt x="20" y="11223"/>
                  </a:lnTo>
                  <a:lnTo>
                    <a:pt x="39" y="11749"/>
                  </a:lnTo>
                  <a:lnTo>
                    <a:pt x="78" y="12295"/>
                  </a:lnTo>
                  <a:lnTo>
                    <a:pt x="117" y="12821"/>
                  </a:lnTo>
                  <a:lnTo>
                    <a:pt x="176" y="13367"/>
                  </a:lnTo>
                  <a:lnTo>
                    <a:pt x="254" y="13893"/>
                  </a:lnTo>
                  <a:lnTo>
                    <a:pt x="331" y="14438"/>
                  </a:lnTo>
                  <a:lnTo>
                    <a:pt x="429" y="14964"/>
                  </a:lnTo>
                  <a:lnTo>
                    <a:pt x="546" y="15490"/>
                  </a:lnTo>
                  <a:lnTo>
                    <a:pt x="663" y="16016"/>
                  </a:lnTo>
                  <a:lnTo>
                    <a:pt x="799" y="16542"/>
                  </a:lnTo>
                  <a:lnTo>
                    <a:pt x="935" y="17069"/>
                  </a:lnTo>
                  <a:lnTo>
                    <a:pt x="1091" y="17595"/>
                  </a:lnTo>
                  <a:lnTo>
                    <a:pt x="1267" y="18101"/>
                  </a:lnTo>
                  <a:lnTo>
                    <a:pt x="1462" y="18608"/>
                  </a:lnTo>
                  <a:lnTo>
                    <a:pt x="1656" y="19095"/>
                  </a:lnTo>
                  <a:lnTo>
                    <a:pt x="1851" y="19582"/>
                  </a:lnTo>
                  <a:lnTo>
                    <a:pt x="2066" y="20050"/>
                  </a:lnTo>
                  <a:lnTo>
                    <a:pt x="2299" y="20517"/>
                  </a:lnTo>
                  <a:lnTo>
                    <a:pt x="2533" y="20965"/>
                  </a:lnTo>
                  <a:lnTo>
                    <a:pt x="2767" y="21394"/>
                  </a:lnTo>
                  <a:lnTo>
                    <a:pt x="3020" y="21823"/>
                  </a:lnTo>
                  <a:lnTo>
                    <a:pt x="3293" y="22232"/>
                  </a:lnTo>
                  <a:lnTo>
                    <a:pt x="3566" y="22621"/>
                  </a:lnTo>
                  <a:lnTo>
                    <a:pt x="3858" y="23011"/>
                  </a:lnTo>
                  <a:lnTo>
                    <a:pt x="3897" y="23089"/>
                  </a:lnTo>
                  <a:lnTo>
                    <a:pt x="3994" y="23186"/>
                  </a:lnTo>
                  <a:lnTo>
                    <a:pt x="4072" y="23303"/>
                  </a:lnTo>
                  <a:lnTo>
                    <a:pt x="4228" y="23557"/>
                  </a:lnTo>
                  <a:lnTo>
                    <a:pt x="4345" y="23790"/>
                  </a:lnTo>
                  <a:lnTo>
                    <a:pt x="4384" y="23849"/>
                  </a:lnTo>
                  <a:lnTo>
                    <a:pt x="4443" y="23985"/>
                  </a:lnTo>
                  <a:lnTo>
                    <a:pt x="4540" y="24180"/>
                  </a:lnTo>
                  <a:lnTo>
                    <a:pt x="4657" y="24356"/>
                  </a:lnTo>
                  <a:lnTo>
                    <a:pt x="4774" y="24492"/>
                  </a:lnTo>
                  <a:lnTo>
                    <a:pt x="4930" y="24628"/>
                  </a:lnTo>
                  <a:lnTo>
                    <a:pt x="5047" y="24706"/>
                  </a:lnTo>
                  <a:lnTo>
                    <a:pt x="5183" y="24784"/>
                  </a:lnTo>
                  <a:lnTo>
                    <a:pt x="5319" y="24823"/>
                  </a:lnTo>
                  <a:lnTo>
                    <a:pt x="5495" y="24862"/>
                  </a:lnTo>
                  <a:lnTo>
                    <a:pt x="5767" y="24882"/>
                  </a:lnTo>
                  <a:lnTo>
                    <a:pt x="5943" y="24882"/>
                  </a:lnTo>
                  <a:lnTo>
                    <a:pt x="6157" y="24862"/>
                  </a:lnTo>
                  <a:lnTo>
                    <a:pt x="6547" y="24784"/>
                  </a:lnTo>
                  <a:lnTo>
                    <a:pt x="6859" y="24687"/>
                  </a:lnTo>
                  <a:lnTo>
                    <a:pt x="7229" y="24570"/>
                  </a:lnTo>
                  <a:lnTo>
                    <a:pt x="7599" y="24414"/>
                  </a:lnTo>
                  <a:lnTo>
                    <a:pt x="7989" y="24258"/>
                  </a:lnTo>
                  <a:lnTo>
                    <a:pt x="8028" y="24239"/>
                  </a:lnTo>
                  <a:lnTo>
                    <a:pt x="8086" y="24219"/>
                  </a:lnTo>
                  <a:lnTo>
                    <a:pt x="8417" y="24063"/>
                  </a:lnTo>
                  <a:lnTo>
                    <a:pt x="8787" y="23927"/>
                  </a:lnTo>
                  <a:lnTo>
                    <a:pt x="9353" y="23771"/>
                  </a:lnTo>
                  <a:lnTo>
                    <a:pt x="9995" y="23635"/>
                  </a:lnTo>
                  <a:lnTo>
                    <a:pt x="9294" y="23070"/>
                  </a:lnTo>
                  <a:lnTo>
                    <a:pt x="8632" y="22505"/>
                  </a:lnTo>
                  <a:lnTo>
                    <a:pt x="8242" y="22134"/>
                  </a:lnTo>
                  <a:lnTo>
                    <a:pt x="7852" y="21764"/>
                  </a:lnTo>
                  <a:lnTo>
                    <a:pt x="7463" y="21374"/>
                  </a:lnTo>
                  <a:lnTo>
                    <a:pt x="7092" y="21004"/>
                  </a:lnTo>
                  <a:lnTo>
                    <a:pt x="6742" y="20595"/>
                  </a:lnTo>
                  <a:lnTo>
                    <a:pt x="6391" y="20205"/>
                  </a:lnTo>
                  <a:lnTo>
                    <a:pt x="6060" y="19796"/>
                  </a:lnTo>
                  <a:lnTo>
                    <a:pt x="5748" y="19387"/>
                  </a:lnTo>
                  <a:lnTo>
                    <a:pt x="5417" y="18958"/>
                  </a:lnTo>
                  <a:lnTo>
                    <a:pt x="5124" y="18510"/>
                  </a:lnTo>
                  <a:lnTo>
                    <a:pt x="4813" y="18062"/>
                  </a:lnTo>
                  <a:lnTo>
                    <a:pt x="4540" y="17614"/>
                  </a:lnTo>
                  <a:lnTo>
                    <a:pt x="4267" y="17166"/>
                  </a:lnTo>
                  <a:lnTo>
                    <a:pt x="4014" y="16698"/>
                  </a:lnTo>
                  <a:lnTo>
                    <a:pt x="3780" y="16231"/>
                  </a:lnTo>
                  <a:lnTo>
                    <a:pt x="3566" y="15763"/>
                  </a:lnTo>
                  <a:lnTo>
                    <a:pt x="3332" y="15276"/>
                  </a:lnTo>
                  <a:lnTo>
                    <a:pt x="3137" y="14769"/>
                  </a:lnTo>
                  <a:lnTo>
                    <a:pt x="2942" y="14263"/>
                  </a:lnTo>
                  <a:lnTo>
                    <a:pt x="2767" y="13756"/>
                  </a:lnTo>
                  <a:lnTo>
                    <a:pt x="2611" y="13230"/>
                  </a:lnTo>
                  <a:lnTo>
                    <a:pt x="2475" y="12704"/>
                  </a:lnTo>
                  <a:lnTo>
                    <a:pt x="2358" y="12198"/>
                  </a:lnTo>
                  <a:lnTo>
                    <a:pt x="2241" y="11671"/>
                  </a:lnTo>
                  <a:lnTo>
                    <a:pt x="2124" y="11009"/>
                  </a:lnTo>
                  <a:lnTo>
                    <a:pt x="2046" y="10327"/>
                  </a:lnTo>
                  <a:lnTo>
                    <a:pt x="1968" y="9626"/>
                  </a:lnTo>
                  <a:lnTo>
                    <a:pt x="1929" y="8885"/>
                  </a:lnTo>
                  <a:lnTo>
                    <a:pt x="1929" y="8067"/>
                  </a:lnTo>
                  <a:lnTo>
                    <a:pt x="1949" y="7249"/>
                  </a:lnTo>
                  <a:lnTo>
                    <a:pt x="1988" y="6450"/>
                  </a:lnTo>
                  <a:lnTo>
                    <a:pt x="2085" y="5670"/>
                  </a:lnTo>
                  <a:lnTo>
                    <a:pt x="2202" y="4833"/>
                  </a:lnTo>
                  <a:lnTo>
                    <a:pt x="2358" y="4053"/>
                  </a:lnTo>
                  <a:lnTo>
                    <a:pt x="2475" y="3644"/>
                  </a:lnTo>
                  <a:lnTo>
                    <a:pt x="2572" y="3235"/>
                  </a:lnTo>
                  <a:lnTo>
                    <a:pt x="2689" y="2865"/>
                  </a:lnTo>
                  <a:lnTo>
                    <a:pt x="2825" y="2514"/>
                  </a:lnTo>
                  <a:lnTo>
                    <a:pt x="2981" y="2124"/>
                  </a:lnTo>
                  <a:lnTo>
                    <a:pt x="3137" y="1774"/>
                  </a:lnTo>
                  <a:lnTo>
                    <a:pt x="3312" y="1442"/>
                  </a:lnTo>
                  <a:lnTo>
                    <a:pt x="3488" y="1131"/>
                  </a:lnTo>
                  <a:lnTo>
                    <a:pt x="3683" y="819"/>
                  </a:lnTo>
                  <a:lnTo>
                    <a:pt x="3878" y="527"/>
                  </a:lnTo>
                  <a:lnTo>
                    <a:pt x="4092" y="254"/>
                  </a:lnTo>
                  <a:lnTo>
                    <a:pt x="430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oogle Shape;4724;p55">
              <a:extLst>
                <a:ext uri="{FF2B5EF4-FFF2-40B4-BE49-F238E27FC236}">
                  <a16:creationId xmlns:a16="http://schemas.microsoft.com/office/drawing/2014/main" id="{F6F1699B-4861-2291-CEF9-B6273C1510A0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extrusionOk="0">
                  <a:moveTo>
                    <a:pt x="20478" y="1"/>
                  </a:moveTo>
                  <a:lnTo>
                    <a:pt x="20381" y="20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673" y="40"/>
                  </a:lnTo>
                  <a:lnTo>
                    <a:pt x="20626" y="55"/>
                  </a:lnTo>
                  <a:lnTo>
                    <a:pt x="20626" y="55"/>
                  </a:lnTo>
                  <a:lnTo>
                    <a:pt x="20556" y="20"/>
                  </a:lnTo>
                  <a:lnTo>
                    <a:pt x="20478" y="1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4725;p55">
              <a:extLst>
                <a:ext uri="{FF2B5EF4-FFF2-40B4-BE49-F238E27FC236}">
                  <a16:creationId xmlns:a16="http://schemas.microsoft.com/office/drawing/2014/main" id="{B111A973-E418-7F9F-C947-E89B32FE8C08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fill="none" extrusionOk="0">
                  <a:moveTo>
                    <a:pt x="20478" y="1"/>
                  </a:moveTo>
                  <a:lnTo>
                    <a:pt x="20478" y="1"/>
                  </a:lnTo>
                  <a:lnTo>
                    <a:pt x="20381" y="20"/>
                  </a:lnTo>
                  <a:lnTo>
                    <a:pt x="20322" y="59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442" y="17166"/>
                  </a:lnTo>
                  <a:lnTo>
                    <a:pt x="1442" y="17166"/>
                  </a:lnTo>
                  <a:lnTo>
                    <a:pt x="1501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6888" y="20907"/>
                  </a:lnTo>
                  <a:lnTo>
                    <a:pt x="26888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731" y="40"/>
                  </a:lnTo>
                  <a:lnTo>
                    <a:pt x="20731" y="40"/>
                  </a:lnTo>
                  <a:lnTo>
                    <a:pt x="20673" y="40"/>
                  </a:lnTo>
                  <a:lnTo>
                    <a:pt x="20615" y="59"/>
                  </a:lnTo>
                  <a:lnTo>
                    <a:pt x="20634" y="59"/>
                  </a:lnTo>
                  <a:lnTo>
                    <a:pt x="20634" y="59"/>
                  </a:lnTo>
                  <a:lnTo>
                    <a:pt x="20556" y="20"/>
                  </a:lnTo>
                  <a:lnTo>
                    <a:pt x="20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4726;p55">
              <a:extLst>
                <a:ext uri="{FF2B5EF4-FFF2-40B4-BE49-F238E27FC236}">
                  <a16:creationId xmlns:a16="http://schemas.microsoft.com/office/drawing/2014/main" id="{032723B8-F794-7BF5-A327-57366378380C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extrusionOk="0">
                  <a:moveTo>
                    <a:pt x="20478" y="0"/>
                  </a:moveTo>
                  <a:lnTo>
                    <a:pt x="20381" y="20"/>
                  </a:ln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4727;p55">
              <a:extLst>
                <a:ext uri="{FF2B5EF4-FFF2-40B4-BE49-F238E27FC236}">
                  <a16:creationId xmlns:a16="http://schemas.microsoft.com/office/drawing/2014/main" id="{DD4BF93B-EB40-AC42-13B2-744C5B2EB3BD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fill="none" extrusionOk="0">
                  <a:moveTo>
                    <a:pt x="20322" y="78"/>
                  </a:move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442" y="17185"/>
                  </a:lnTo>
                  <a:lnTo>
                    <a:pt x="1442" y="17185"/>
                  </a:lnTo>
                  <a:lnTo>
                    <a:pt x="1501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514" y="14224"/>
                  </a:lnTo>
                  <a:lnTo>
                    <a:pt x="5514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69" y="2553"/>
                  </a:lnTo>
                  <a:lnTo>
                    <a:pt x="23089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lnTo>
                    <a:pt x="20478" y="0"/>
                  </a:lnTo>
                  <a:lnTo>
                    <a:pt x="20381" y="20"/>
                  </a:lnTo>
                  <a:lnTo>
                    <a:pt x="20322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4728;p55">
              <a:extLst>
                <a:ext uri="{FF2B5EF4-FFF2-40B4-BE49-F238E27FC236}">
                  <a16:creationId xmlns:a16="http://schemas.microsoft.com/office/drawing/2014/main" id="{6373B0CE-1FAC-E62E-8F57-7EB7DA04BB74}"/>
                </a:ext>
              </a:extLst>
            </p:cNvPr>
            <p:cNvSpPr/>
            <p:nvPr/>
          </p:nvSpPr>
          <p:spPr>
            <a:xfrm>
              <a:off x="5216500" y="10624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oogle Shape;4729;p55">
              <a:extLst>
                <a:ext uri="{FF2B5EF4-FFF2-40B4-BE49-F238E27FC236}">
                  <a16:creationId xmlns:a16="http://schemas.microsoft.com/office/drawing/2014/main" id="{F47A0810-DCF7-3661-F9CA-1B3879D722CC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extrusionOk="0">
                  <a:moveTo>
                    <a:pt x="40" y="1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oogle Shape;4730;p55">
              <a:extLst>
                <a:ext uri="{FF2B5EF4-FFF2-40B4-BE49-F238E27FC236}">
                  <a16:creationId xmlns:a16="http://schemas.microsoft.com/office/drawing/2014/main" id="{5CDFBAAC-BBFE-20B4-D4DE-C9C789E2F17E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fill="none" extrusionOk="0">
                  <a:moveTo>
                    <a:pt x="20" y="20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40" y="1"/>
                  </a:lnTo>
                  <a:lnTo>
                    <a:pt x="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Google Shape;4731;p55">
              <a:extLst>
                <a:ext uri="{FF2B5EF4-FFF2-40B4-BE49-F238E27FC236}">
                  <a16:creationId xmlns:a16="http://schemas.microsoft.com/office/drawing/2014/main" id="{75EFFDA4-6380-8E45-8799-6617C3E074EB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extrusionOk="0">
                  <a:moveTo>
                    <a:pt x="59" y="0"/>
                  </a:moveTo>
                  <a:lnTo>
                    <a:pt x="40" y="19"/>
                  </a:ln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Google Shape;4732;p55">
              <a:extLst>
                <a:ext uri="{FF2B5EF4-FFF2-40B4-BE49-F238E27FC236}">
                  <a16:creationId xmlns:a16="http://schemas.microsoft.com/office/drawing/2014/main" id="{849AA450-91E1-906C-0A84-E5FFAD3128D5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fill="none" extrusionOk="0">
                  <a:moveTo>
                    <a:pt x="20" y="19"/>
                  </a:move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191" y="7501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269" y="7560"/>
                  </a:lnTo>
                  <a:lnTo>
                    <a:pt x="13269" y="756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15" y="7891"/>
                  </a:lnTo>
                  <a:lnTo>
                    <a:pt x="13815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0" y="19"/>
                  </a:lnTo>
                  <a:lnTo>
                    <a:pt x="20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Google Shape;4733;p55">
              <a:extLst>
                <a:ext uri="{FF2B5EF4-FFF2-40B4-BE49-F238E27FC236}">
                  <a16:creationId xmlns:a16="http://schemas.microsoft.com/office/drawing/2014/main" id="{9D180A5A-1309-DA27-04EC-D7FCE1134BC2}"/>
                </a:ext>
              </a:extLst>
            </p:cNvPr>
            <p:cNvSpPr/>
            <p:nvPr/>
          </p:nvSpPr>
          <p:spPr>
            <a:xfrm>
              <a:off x="5794675" y="9684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Google Shape;4734;p55">
              <a:extLst>
                <a:ext uri="{FF2B5EF4-FFF2-40B4-BE49-F238E27FC236}">
                  <a16:creationId xmlns:a16="http://schemas.microsoft.com/office/drawing/2014/main" id="{3837010A-C90B-BB72-0DD9-FACBA793D07C}"/>
                </a:ext>
              </a:extLst>
            </p:cNvPr>
            <p:cNvSpPr/>
            <p:nvPr/>
          </p:nvSpPr>
          <p:spPr>
            <a:xfrm>
              <a:off x="5920850" y="104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Google Shape;4735;p55">
              <a:extLst>
                <a:ext uri="{FF2B5EF4-FFF2-40B4-BE49-F238E27FC236}">
                  <a16:creationId xmlns:a16="http://schemas.microsoft.com/office/drawing/2014/main" id="{61C494BB-5167-672F-BA4D-11C2839EE0B4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extrusionOk="0">
                  <a:moveTo>
                    <a:pt x="23147" y="0"/>
                  </a:move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4736;p55">
              <a:extLst>
                <a:ext uri="{FF2B5EF4-FFF2-40B4-BE49-F238E27FC236}">
                  <a16:creationId xmlns:a16="http://schemas.microsoft.com/office/drawing/2014/main" id="{BB9485F2-8292-21BF-A33B-4A45AFAB5D8B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fill="none" extrusionOk="0">
                  <a:moveTo>
                    <a:pt x="23537" y="0"/>
                  </a:moveTo>
                  <a:lnTo>
                    <a:pt x="23537" y="0"/>
                  </a:lnTo>
                  <a:lnTo>
                    <a:pt x="23147" y="0"/>
                  </a:lnTo>
                  <a:lnTo>
                    <a:pt x="22738" y="39"/>
                  </a:ln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2723" y="13464"/>
                  </a:lnTo>
                  <a:lnTo>
                    <a:pt x="12723" y="13464"/>
                  </a:lnTo>
                  <a:lnTo>
                    <a:pt x="13171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lnTo>
                    <a:pt x="23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4737;p55">
              <a:extLst>
                <a:ext uri="{FF2B5EF4-FFF2-40B4-BE49-F238E27FC236}">
                  <a16:creationId xmlns:a16="http://schemas.microsoft.com/office/drawing/2014/main" id="{38E9A4E8-9C2C-AA72-62BA-25AF5DF426DB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extrusionOk="0">
                  <a:moveTo>
                    <a:pt x="1754" y="1"/>
                  </a:moveTo>
                  <a:lnTo>
                    <a:pt x="1521" y="20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4738;p55">
              <a:extLst>
                <a:ext uri="{FF2B5EF4-FFF2-40B4-BE49-F238E27FC236}">
                  <a16:creationId xmlns:a16="http://schemas.microsoft.com/office/drawing/2014/main" id="{3CD7E5A6-749D-C592-C45E-C94B1A0291B0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fill="none" extrusionOk="0">
                  <a:moveTo>
                    <a:pt x="79" y="2631"/>
                  </a:move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lnTo>
                    <a:pt x="1521" y="20"/>
                  </a:lnTo>
                  <a:lnTo>
                    <a:pt x="1306" y="79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4739;p55">
              <a:extLst>
                <a:ext uri="{FF2B5EF4-FFF2-40B4-BE49-F238E27FC236}">
                  <a16:creationId xmlns:a16="http://schemas.microsoft.com/office/drawing/2014/main" id="{B1414121-68E0-699E-9900-8A115BC34259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extrusionOk="0">
                  <a:moveTo>
                    <a:pt x="1150" y="0"/>
                  </a:moveTo>
                  <a:lnTo>
                    <a:pt x="1033" y="39"/>
                  </a:lnTo>
                  <a:lnTo>
                    <a:pt x="877" y="98"/>
                  </a:lnTo>
                  <a:lnTo>
                    <a:pt x="858" y="98"/>
                  </a:lnTo>
                  <a:lnTo>
                    <a:pt x="838" y="117"/>
                  </a:lnTo>
                  <a:lnTo>
                    <a:pt x="819" y="117"/>
                  </a:lnTo>
                  <a:lnTo>
                    <a:pt x="741" y="176"/>
                  </a:lnTo>
                  <a:lnTo>
                    <a:pt x="644" y="234"/>
                  </a:lnTo>
                  <a:lnTo>
                    <a:pt x="624" y="254"/>
                  </a:lnTo>
                  <a:lnTo>
                    <a:pt x="605" y="254"/>
                  </a:lnTo>
                  <a:lnTo>
                    <a:pt x="585" y="273"/>
                  </a:lnTo>
                  <a:lnTo>
                    <a:pt x="488" y="370"/>
                  </a:lnTo>
                  <a:lnTo>
                    <a:pt x="468" y="370"/>
                  </a:lnTo>
                  <a:lnTo>
                    <a:pt x="468" y="390"/>
                  </a:lnTo>
                  <a:lnTo>
                    <a:pt x="449" y="409"/>
                  </a:lnTo>
                  <a:lnTo>
                    <a:pt x="390" y="468"/>
                  </a:lnTo>
                  <a:lnTo>
                    <a:pt x="332" y="546"/>
                  </a:lnTo>
                  <a:lnTo>
                    <a:pt x="312" y="585"/>
                  </a:lnTo>
                  <a:lnTo>
                    <a:pt x="273" y="643"/>
                  </a:lnTo>
                  <a:lnTo>
                    <a:pt x="254" y="663"/>
                  </a:lnTo>
                  <a:lnTo>
                    <a:pt x="215" y="721"/>
                  </a:lnTo>
                  <a:lnTo>
                    <a:pt x="176" y="838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17" y="955"/>
                  </a:lnTo>
                  <a:lnTo>
                    <a:pt x="79" y="1072"/>
                  </a:lnTo>
                  <a:lnTo>
                    <a:pt x="59" y="1169"/>
                  </a:lnTo>
                  <a:lnTo>
                    <a:pt x="20" y="1403"/>
                  </a:lnTo>
                  <a:lnTo>
                    <a:pt x="20" y="1423"/>
                  </a:lnTo>
                  <a:lnTo>
                    <a:pt x="1" y="1637"/>
                  </a:lnTo>
                  <a:lnTo>
                    <a:pt x="1" y="1656"/>
                  </a:lnTo>
                  <a:lnTo>
                    <a:pt x="20" y="1793"/>
                  </a:lnTo>
                  <a:lnTo>
                    <a:pt x="40" y="1988"/>
                  </a:lnTo>
                  <a:lnTo>
                    <a:pt x="59" y="2163"/>
                  </a:lnTo>
                  <a:lnTo>
                    <a:pt x="98" y="2319"/>
                  </a:lnTo>
                  <a:lnTo>
                    <a:pt x="215" y="2631"/>
                  </a:lnTo>
                  <a:lnTo>
                    <a:pt x="215" y="2611"/>
                  </a:lnTo>
                  <a:lnTo>
                    <a:pt x="351" y="2884"/>
                  </a:lnTo>
                  <a:lnTo>
                    <a:pt x="527" y="3137"/>
                  </a:lnTo>
                  <a:lnTo>
                    <a:pt x="527" y="3118"/>
                  </a:lnTo>
                  <a:lnTo>
                    <a:pt x="702" y="3313"/>
                  </a:lnTo>
                  <a:lnTo>
                    <a:pt x="897" y="3468"/>
                  </a:lnTo>
                  <a:lnTo>
                    <a:pt x="1092" y="3585"/>
                  </a:lnTo>
                  <a:lnTo>
                    <a:pt x="1267" y="3683"/>
                  </a:lnTo>
                  <a:lnTo>
                    <a:pt x="1462" y="3741"/>
                  </a:lnTo>
                  <a:lnTo>
                    <a:pt x="1637" y="3761"/>
                  </a:lnTo>
                  <a:lnTo>
                    <a:pt x="1618" y="3761"/>
                  </a:lnTo>
                  <a:lnTo>
                    <a:pt x="1813" y="3780"/>
                  </a:lnTo>
                  <a:lnTo>
                    <a:pt x="1968" y="3761"/>
                  </a:lnTo>
                  <a:lnTo>
                    <a:pt x="2124" y="3722"/>
                  </a:lnTo>
                  <a:lnTo>
                    <a:pt x="2241" y="3683"/>
                  </a:lnTo>
                  <a:lnTo>
                    <a:pt x="2436" y="3488"/>
                  </a:lnTo>
                  <a:lnTo>
                    <a:pt x="2592" y="3254"/>
                  </a:lnTo>
                  <a:lnTo>
                    <a:pt x="2709" y="3001"/>
                  </a:lnTo>
                  <a:lnTo>
                    <a:pt x="2806" y="2728"/>
                  </a:lnTo>
                  <a:lnTo>
                    <a:pt x="2845" y="2436"/>
                  </a:lnTo>
                  <a:lnTo>
                    <a:pt x="2865" y="2144"/>
                  </a:lnTo>
                  <a:lnTo>
                    <a:pt x="2845" y="1832"/>
                  </a:lnTo>
                  <a:lnTo>
                    <a:pt x="2767" y="1540"/>
                  </a:lnTo>
                  <a:lnTo>
                    <a:pt x="2650" y="1228"/>
                  </a:lnTo>
                  <a:lnTo>
                    <a:pt x="2514" y="955"/>
                  </a:lnTo>
                  <a:lnTo>
                    <a:pt x="2339" y="721"/>
                  </a:lnTo>
                  <a:lnTo>
                    <a:pt x="2144" y="507"/>
                  </a:lnTo>
                  <a:lnTo>
                    <a:pt x="1910" y="331"/>
                  </a:lnTo>
                  <a:lnTo>
                    <a:pt x="1676" y="176"/>
                  </a:lnTo>
                  <a:lnTo>
                    <a:pt x="1403" y="78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4740;p55">
              <a:extLst>
                <a:ext uri="{FF2B5EF4-FFF2-40B4-BE49-F238E27FC236}">
                  <a16:creationId xmlns:a16="http://schemas.microsoft.com/office/drawing/2014/main" id="{EF9E5600-5552-61FA-C70E-56E84E21C1FB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fill="none" extrusionOk="0">
                  <a:moveTo>
                    <a:pt x="1033" y="39"/>
                  </a:moveTo>
                  <a:lnTo>
                    <a:pt x="1033" y="39"/>
                  </a:lnTo>
                  <a:lnTo>
                    <a:pt x="1033" y="39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1403" y="78"/>
                  </a:lnTo>
                  <a:lnTo>
                    <a:pt x="1676" y="176"/>
                  </a:lnTo>
                  <a:lnTo>
                    <a:pt x="1910" y="331"/>
                  </a:lnTo>
                  <a:lnTo>
                    <a:pt x="2144" y="507"/>
                  </a:lnTo>
                  <a:lnTo>
                    <a:pt x="2339" y="721"/>
                  </a:lnTo>
                  <a:lnTo>
                    <a:pt x="2514" y="955"/>
                  </a:lnTo>
                  <a:lnTo>
                    <a:pt x="2650" y="1228"/>
                  </a:lnTo>
                  <a:lnTo>
                    <a:pt x="2767" y="1540"/>
                  </a:lnTo>
                  <a:lnTo>
                    <a:pt x="2767" y="1540"/>
                  </a:lnTo>
                  <a:lnTo>
                    <a:pt x="2845" y="1832"/>
                  </a:lnTo>
                  <a:lnTo>
                    <a:pt x="2865" y="2144"/>
                  </a:lnTo>
                  <a:lnTo>
                    <a:pt x="2845" y="2436"/>
                  </a:lnTo>
                  <a:lnTo>
                    <a:pt x="2806" y="2728"/>
                  </a:lnTo>
                  <a:lnTo>
                    <a:pt x="2709" y="3001"/>
                  </a:lnTo>
                  <a:lnTo>
                    <a:pt x="2592" y="3254"/>
                  </a:lnTo>
                  <a:lnTo>
                    <a:pt x="2436" y="3488"/>
                  </a:lnTo>
                  <a:lnTo>
                    <a:pt x="2241" y="3683"/>
                  </a:lnTo>
                  <a:lnTo>
                    <a:pt x="2241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813" y="3780"/>
                  </a:lnTo>
                  <a:lnTo>
                    <a:pt x="1813" y="3780"/>
                  </a:lnTo>
                  <a:lnTo>
                    <a:pt x="1618" y="3761"/>
                  </a:lnTo>
                  <a:lnTo>
                    <a:pt x="1637" y="3761"/>
                  </a:lnTo>
                  <a:lnTo>
                    <a:pt x="1637" y="3761"/>
                  </a:lnTo>
                  <a:lnTo>
                    <a:pt x="1462" y="3741"/>
                  </a:lnTo>
                  <a:lnTo>
                    <a:pt x="1462" y="3741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092" y="3585"/>
                  </a:lnTo>
                  <a:lnTo>
                    <a:pt x="1092" y="3585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8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27" y="3118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215" y="2611"/>
                  </a:lnTo>
                  <a:lnTo>
                    <a:pt x="215" y="2631"/>
                  </a:lnTo>
                  <a:lnTo>
                    <a:pt x="215" y="2631"/>
                  </a:lnTo>
                  <a:lnTo>
                    <a:pt x="98" y="2319"/>
                  </a:lnTo>
                  <a:lnTo>
                    <a:pt x="98" y="2319"/>
                  </a:lnTo>
                  <a:lnTo>
                    <a:pt x="59" y="2163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40" y="2007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20" y="1793"/>
                  </a:lnTo>
                  <a:lnTo>
                    <a:pt x="20" y="1793"/>
                  </a:lnTo>
                  <a:lnTo>
                    <a:pt x="1" y="1656"/>
                  </a:lnTo>
                  <a:lnTo>
                    <a:pt x="1" y="1637"/>
                  </a:lnTo>
                  <a:lnTo>
                    <a:pt x="1" y="1637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59" y="1169"/>
                  </a:lnTo>
                  <a:lnTo>
                    <a:pt x="59" y="1169"/>
                  </a:lnTo>
                  <a:lnTo>
                    <a:pt x="79" y="1072"/>
                  </a:lnTo>
                  <a:lnTo>
                    <a:pt x="79" y="1072"/>
                  </a:lnTo>
                  <a:lnTo>
                    <a:pt x="117" y="955"/>
                  </a:lnTo>
                  <a:lnTo>
                    <a:pt x="117" y="95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76" y="838"/>
                  </a:lnTo>
                  <a:lnTo>
                    <a:pt x="176" y="838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6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90" y="468"/>
                  </a:lnTo>
                  <a:lnTo>
                    <a:pt x="390" y="468"/>
                  </a:lnTo>
                  <a:lnTo>
                    <a:pt x="449" y="409"/>
                  </a:lnTo>
                  <a:lnTo>
                    <a:pt x="468" y="390"/>
                  </a:lnTo>
                  <a:lnTo>
                    <a:pt x="46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605" y="254"/>
                  </a:lnTo>
                  <a:lnTo>
                    <a:pt x="605" y="254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819" y="117"/>
                  </a:lnTo>
                  <a:lnTo>
                    <a:pt x="838" y="117"/>
                  </a:lnTo>
                  <a:lnTo>
                    <a:pt x="838" y="117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77" y="98"/>
                  </a:lnTo>
                  <a:lnTo>
                    <a:pt x="877" y="98"/>
                  </a:lnTo>
                  <a:lnTo>
                    <a:pt x="1033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4741;p55">
              <a:extLst>
                <a:ext uri="{FF2B5EF4-FFF2-40B4-BE49-F238E27FC236}">
                  <a16:creationId xmlns:a16="http://schemas.microsoft.com/office/drawing/2014/main" id="{E98713D6-21E8-7068-D844-3620EC445367}"/>
                </a:ext>
              </a:extLst>
            </p:cNvPr>
            <p:cNvSpPr/>
            <p:nvPr/>
          </p:nvSpPr>
          <p:spPr>
            <a:xfrm>
              <a:off x="5105925" y="63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4742;p55">
              <a:extLst>
                <a:ext uri="{FF2B5EF4-FFF2-40B4-BE49-F238E27FC236}">
                  <a16:creationId xmlns:a16="http://schemas.microsoft.com/office/drawing/2014/main" id="{1DA0B77D-97F0-459B-8236-50611D46BD1D}"/>
                </a:ext>
              </a:extLst>
            </p:cNvPr>
            <p:cNvSpPr/>
            <p:nvPr/>
          </p:nvSpPr>
          <p:spPr>
            <a:xfrm>
              <a:off x="5124450" y="64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4743;p55">
              <a:extLst>
                <a:ext uri="{FF2B5EF4-FFF2-40B4-BE49-F238E27FC236}">
                  <a16:creationId xmlns:a16="http://schemas.microsoft.com/office/drawing/2014/main" id="{95814F53-6033-26FC-3483-1982F580A88C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02" y="1"/>
                  </a:move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4744;p55">
              <a:extLst>
                <a:ext uri="{FF2B5EF4-FFF2-40B4-BE49-F238E27FC236}">
                  <a16:creationId xmlns:a16="http://schemas.microsoft.com/office/drawing/2014/main" id="{2C40D254-0A02-BE38-EE75-4186C10554C6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9"/>
                  </a:move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lnTo>
                    <a:pt x="702" y="1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4745;p55">
              <a:extLst>
                <a:ext uri="{FF2B5EF4-FFF2-40B4-BE49-F238E27FC236}">
                  <a16:creationId xmlns:a16="http://schemas.microsoft.com/office/drawing/2014/main" id="{09B49C38-AD43-4209-EF25-92889FB6EDC8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extrusionOk="0">
                  <a:moveTo>
                    <a:pt x="1754" y="0"/>
                  </a:moveTo>
                  <a:lnTo>
                    <a:pt x="1540" y="20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Google Shape;4746;p55">
              <a:extLst>
                <a:ext uri="{FF2B5EF4-FFF2-40B4-BE49-F238E27FC236}">
                  <a16:creationId xmlns:a16="http://schemas.microsoft.com/office/drawing/2014/main" id="{BB605C35-B241-396A-F673-EE9EA71A31A5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fill="none" extrusionOk="0">
                  <a:moveTo>
                    <a:pt x="98" y="2611"/>
                  </a:move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2202" y="39"/>
                  </a:lnTo>
                  <a:lnTo>
                    <a:pt x="1988" y="0"/>
                  </a:lnTo>
                  <a:lnTo>
                    <a:pt x="1754" y="0"/>
                  </a:lnTo>
                  <a:lnTo>
                    <a:pt x="1540" y="20"/>
                  </a:lnTo>
                  <a:lnTo>
                    <a:pt x="1306" y="58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Google Shape;4747;p55">
              <a:extLst>
                <a:ext uri="{FF2B5EF4-FFF2-40B4-BE49-F238E27FC236}">
                  <a16:creationId xmlns:a16="http://schemas.microsoft.com/office/drawing/2014/main" id="{F54B00E0-60CE-C402-717D-112C9E5D7638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extrusionOk="0">
                  <a:moveTo>
                    <a:pt x="1131" y="1"/>
                  </a:moveTo>
                  <a:lnTo>
                    <a:pt x="1033" y="20"/>
                  </a:lnTo>
                  <a:lnTo>
                    <a:pt x="1014" y="20"/>
                  </a:lnTo>
                  <a:lnTo>
                    <a:pt x="877" y="78"/>
                  </a:lnTo>
                  <a:lnTo>
                    <a:pt x="838" y="98"/>
                  </a:lnTo>
                  <a:lnTo>
                    <a:pt x="819" y="98"/>
                  </a:lnTo>
                  <a:lnTo>
                    <a:pt x="722" y="156"/>
                  </a:lnTo>
                  <a:lnTo>
                    <a:pt x="624" y="215"/>
                  </a:lnTo>
                  <a:lnTo>
                    <a:pt x="605" y="234"/>
                  </a:lnTo>
                  <a:lnTo>
                    <a:pt x="585" y="254"/>
                  </a:lnTo>
                  <a:lnTo>
                    <a:pt x="488" y="351"/>
                  </a:lnTo>
                  <a:lnTo>
                    <a:pt x="468" y="351"/>
                  </a:lnTo>
                  <a:lnTo>
                    <a:pt x="468" y="371"/>
                  </a:lnTo>
                  <a:lnTo>
                    <a:pt x="449" y="371"/>
                  </a:lnTo>
                  <a:lnTo>
                    <a:pt x="429" y="390"/>
                  </a:lnTo>
                  <a:lnTo>
                    <a:pt x="390" y="449"/>
                  </a:lnTo>
                  <a:lnTo>
                    <a:pt x="332" y="527"/>
                  </a:lnTo>
                  <a:lnTo>
                    <a:pt x="293" y="566"/>
                  </a:lnTo>
                  <a:lnTo>
                    <a:pt x="254" y="643"/>
                  </a:lnTo>
                  <a:lnTo>
                    <a:pt x="215" y="721"/>
                  </a:lnTo>
                  <a:lnTo>
                    <a:pt x="157" y="819"/>
                  </a:lnTo>
                  <a:lnTo>
                    <a:pt x="118" y="916"/>
                  </a:lnTo>
                  <a:lnTo>
                    <a:pt x="118" y="936"/>
                  </a:lnTo>
                  <a:lnTo>
                    <a:pt x="79" y="1053"/>
                  </a:lnTo>
                  <a:lnTo>
                    <a:pt x="40" y="1170"/>
                  </a:lnTo>
                  <a:lnTo>
                    <a:pt x="1" y="1384"/>
                  </a:lnTo>
                  <a:lnTo>
                    <a:pt x="1" y="1403"/>
                  </a:lnTo>
                  <a:lnTo>
                    <a:pt x="1" y="1618"/>
                  </a:lnTo>
                  <a:lnTo>
                    <a:pt x="1" y="1637"/>
                  </a:lnTo>
                  <a:lnTo>
                    <a:pt x="1" y="1793"/>
                  </a:lnTo>
                  <a:lnTo>
                    <a:pt x="20" y="1988"/>
                  </a:lnTo>
                  <a:lnTo>
                    <a:pt x="59" y="2144"/>
                  </a:lnTo>
                  <a:lnTo>
                    <a:pt x="98" y="2300"/>
                  </a:lnTo>
                  <a:lnTo>
                    <a:pt x="215" y="2611"/>
                  </a:lnTo>
                  <a:lnTo>
                    <a:pt x="195" y="2611"/>
                  </a:lnTo>
                  <a:lnTo>
                    <a:pt x="351" y="2884"/>
                  </a:lnTo>
                  <a:lnTo>
                    <a:pt x="527" y="3118"/>
                  </a:lnTo>
                  <a:lnTo>
                    <a:pt x="507" y="3118"/>
                  </a:lnTo>
                  <a:lnTo>
                    <a:pt x="702" y="3313"/>
                  </a:lnTo>
                  <a:lnTo>
                    <a:pt x="877" y="3469"/>
                  </a:lnTo>
                  <a:lnTo>
                    <a:pt x="1072" y="3586"/>
                  </a:lnTo>
                  <a:lnTo>
                    <a:pt x="1248" y="3664"/>
                  </a:lnTo>
                  <a:lnTo>
                    <a:pt x="1442" y="3722"/>
                  </a:lnTo>
                  <a:lnTo>
                    <a:pt x="1618" y="3761"/>
                  </a:lnTo>
                  <a:lnTo>
                    <a:pt x="1793" y="3761"/>
                  </a:lnTo>
                  <a:lnTo>
                    <a:pt x="1949" y="3741"/>
                  </a:lnTo>
                  <a:lnTo>
                    <a:pt x="2124" y="3722"/>
                  </a:lnTo>
                  <a:lnTo>
                    <a:pt x="2222" y="3683"/>
                  </a:lnTo>
                  <a:lnTo>
                    <a:pt x="2417" y="3469"/>
                  </a:lnTo>
                  <a:lnTo>
                    <a:pt x="2573" y="3235"/>
                  </a:lnTo>
                  <a:lnTo>
                    <a:pt x="2689" y="2982"/>
                  </a:lnTo>
                  <a:lnTo>
                    <a:pt x="2787" y="2709"/>
                  </a:lnTo>
                  <a:lnTo>
                    <a:pt x="2845" y="2417"/>
                  </a:lnTo>
                  <a:lnTo>
                    <a:pt x="2845" y="2124"/>
                  </a:lnTo>
                  <a:lnTo>
                    <a:pt x="2826" y="1832"/>
                  </a:lnTo>
                  <a:lnTo>
                    <a:pt x="2748" y="1520"/>
                  </a:lnTo>
                  <a:lnTo>
                    <a:pt x="2650" y="1228"/>
                  </a:lnTo>
                  <a:lnTo>
                    <a:pt x="2495" y="955"/>
                  </a:lnTo>
                  <a:lnTo>
                    <a:pt x="2319" y="702"/>
                  </a:lnTo>
                  <a:lnTo>
                    <a:pt x="2124" y="488"/>
                  </a:lnTo>
                  <a:lnTo>
                    <a:pt x="1891" y="312"/>
                  </a:lnTo>
                  <a:lnTo>
                    <a:pt x="1657" y="176"/>
                  </a:lnTo>
                  <a:lnTo>
                    <a:pt x="1403" y="59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4748;p55">
              <a:extLst>
                <a:ext uri="{FF2B5EF4-FFF2-40B4-BE49-F238E27FC236}">
                  <a16:creationId xmlns:a16="http://schemas.microsoft.com/office/drawing/2014/main" id="{895BB5BA-177D-8FB6-E15F-14F151CA607A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fill="none" extrusionOk="0">
                  <a:moveTo>
                    <a:pt x="1014" y="20"/>
                  </a:moveTo>
                  <a:lnTo>
                    <a:pt x="1033" y="20"/>
                  </a:lnTo>
                  <a:lnTo>
                    <a:pt x="1033" y="20"/>
                  </a:lnTo>
                  <a:lnTo>
                    <a:pt x="1131" y="1"/>
                  </a:lnTo>
                  <a:lnTo>
                    <a:pt x="1131" y="1"/>
                  </a:lnTo>
                  <a:lnTo>
                    <a:pt x="1403" y="59"/>
                  </a:lnTo>
                  <a:lnTo>
                    <a:pt x="1657" y="176"/>
                  </a:lnTo>
                  <a:lnTo>
                    <a:pt x="1891" y="312"/>
                  </a:lnTo>
                  <a:lnTo>
                    <a:pt x="2124" y="488"/>
                  </a:lnTo>
                  <a:lnTo>
                    <a:pt x="2319" y="702"/>
                  </a:lnTo>
                  <a:lnTo>
                    <a:pt x="2495" y="955"/>
                  </a:lnTo>
                  <a:lnTo>
                    <a:pt x="2650" y="1228"/>
                  </a:lnTo>
                  <a:lnTo>
                    <a:pt x="2748" y="1520"/>
                  </a:lnTo>
                  <a:lnTo>
                    <a:pt x="2748" y="1520"/>
                  </a:lnTo>
                  <a:lnTo>
                    <a:pt x="2826" y="1832"/>
                  </a:lnTo>
                  <a:lnTo>
                    <a:pt x="2845" y="2124"/>
                  </a:lnTo>
                  <a:lnTo>
                    <a:pt x="2845" y="2417"/>
                  </a:lnTo>
                  <a:lnTo>
                    <a:pt x="2787" y="2709"/>
                  </a:lnTo>
                  <a:lnTo>
                    <a:pt x="2689" y="2982"/>
                  </a:lnTo>
                  <a:lnTo>
                    <a:pt x="2573" y="3235"/>
                  </a:lnTo>
                  <a:lnTo>
                    <a:pt x="2417" y="3469"/>
                  </a:lnTo>
                  <a:lnTo>
                    <a:pt x="2222" y="3683"/>
                  </a:lnTo>
                  <a:lnTo>
                    <a:pt x="2222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793" y="3761"/>
                  </a:lnTo>
                  <a:lnTo>
                    <a:pt x="1793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442" y="3722"/>
                  </a:lnTo>
                  <a:lnTo>
                    <a:pt x="1442" y="3722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072" y="3586"/>
                  </a:lnTo>
                  <a:lnTo>
                    <a:pt x="1072" y="3586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9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0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195" y="2611"/>
                  </a:lnTo>
                  <a:lnTo>
                    <a:pt x="215" y="2611"/>
                  </a:lnTo>
                  <a:lnTo>
                    <a:pt x="215" y="2611"/>
                  </a:lnTo>
                  <a:lnTo>
                    <a:pt x="98" y="2300"/>
                  </a:lnTo>
                  <a:lnTo>
                    <a:pt x="98" y="2300"/>
                  </a:lnTo>
                  <a:lnTo>
                    <a:pt x="59" y="2144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1" y="1793"/>
                  </a:lnTo>
                  <a:lnTo>
                    <a:pt x="1" y="1793"/>
                  </a:lnTo>
                  <a:lnTo>
                    <a:pt x="1" y="1637"/>
                  </a:lnTo>
                  <a:lnTo>
                    <a:pt x="1" y="1618"/>
                  </a:lnTo>
                  <a:lnTo>
                    <a:pt x="1" y="1618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40" y="1170"/>
                  </a:lnTo>
                  <a:lnTo>
                    <a:pt x="40" y="1170"/>
                  </a:lnTo>
                  <a:lnTo>
                    <a:pt x="79" y="1053"/>
                  </a:lnTo>
                  <a:lnTo>
                    <a:pt x="79" y="1053"/>
                  </a:lnTo>
                  <a:lnTo>
                    <a:pt x="118" y="936"/>
                  </a:lnTo>
                  <a:lnTo>
                    <a:pt x="118" y="93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57" y="819"/>
                  </a:lnTo>
                  <a:lnTo>
                    <a:pt x="157" y="819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93" y="566"/>
                  </a:lnTo>
                  <a:lnTo>
                    <a:pt x="293" y="566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90" y="449"/>
                  </a:lnTo>
                  <a:lnTo>
                    <a:pt x="390" y="449"/>
                  </a:lnTo>
                  <a:lnTo>
                    <a:pt x="429" y="390"/>
                  </a:lnTo>
                  <a:lnTo>
                    <a:pt x="449" y="371"/>
                  </a:lnTo>
                  <a:lnTo>
                    <a:pt x="468" y="371"/>
                  </a:lnTo>
                  <a:lnTo>
                    <a:pt x="468" y="351"/>
                  </a:lnTo>
                  <a:lnTo>
                    <a:pt x="488" y="351"/>
                  </a:lnTo>
                  <a:lnTo>
                    <a:pt x="488" y="351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605" y="234"/>
                  </a:lnTo>
                  <a:lnTo>
                    <a:pt x="605" y="234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722" y="156"/>
                  </a:lnTo>
                  <a:lnTo>
                    <a:pt x="722" y="156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101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4749;p55">
              <a:extLst>
                <a:ext uri="{FF2B5EF4-FFF2-40B4-BE49-F238E27FC236}">
                  <a16:creationId xmlns:a16="http://schemas.microsoft.com/office/drawing/2014/main" id="{AD8175E3-BF0D-A75F-D249-7B443CE9B8A5}"/>
                </a:ext>
              </a:extLst>
            </p:cNvPr>
            <p:cNvSpPr/>
            <p:nvPr/>
          </p:nvSpPr>
          <p:spPr>
            <a:xfrm>
              <a:off x="5286150" y="580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4750;p55">
              <a:extLst>
                <a:ext uri="{FF2B5EF4-FFF2-40B4-BE49-F238E27FC236}">
                  <a16:creationId xmlns:a16="http://schemas.microsoft.com/office/drawing/2014/main" id="{3C0B90B5-8BCF-43E6-C430-DEBC43DA71CF}"/>
                </a:ext>
              </a:extLst>
            </p:cNvPr>
            <p:cNvSpPr/>
            <p:nvPr/>
          </p:nvSpPr>
          <p:spPr>
            <a:xfrm>
              <a:off x="5304175" y="59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4751;p55">
              <a:extLst>
                <a:ext uri="{FF2B5EF4-FFF2-40B4-BE49-F238E27FC236}">
                  <a16:creationId xmlns:a16="http://schemas.microsoft.com/office/drawing/2014/main" id="{6401FAEC-F050-963B-B746-8CFB1704A2F2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21" y="0"/>
                  </a:move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4752;p55">
              <a:extLst>
                <a:ext uri="{FF2B5EF4-FFF2-40B4-BE49-F238E27FC236}">
                  <a16:creationId xmlns:a16="http://schemas.microsoft.com/office/drawing/2014/main" id="{835F6194-E9DD-75EA-0579-568B7B6C0A5C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8"/>
                  </a:move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lnTo>
                    <a:pt x="721" y="0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4753;p55">
              <a:extLst>
                <a:ext uri="{FF2B5EF4-FFF2-40B4-BE49-F238E27FC236}">
                  <a16:creationId xmlns:a16="http://schemas.microsoft.com/office/drawing/2014/main" id="{958A5B9B-49C5-9D97-AA6B-1D5660342E29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extrusionOk="0">
                  <a:moveTo>
                    <a:pt x="1247" y="0"/>
                  </a:moveTo>
                  <a:lnTo>
                    <a:pt x="1072" y="20"/>
                  </a:lnTo>
                  <a:lnTo>
                    <a:pt x="897" y="39"/>
                  </a:lnTo>
                  <a:lnTo>
                    <a:pt x="819" y="59"/>
                  </a:lnTo>
                  <a:lnTo>
                    <a:pt x="663" y="117"/>
                  </a:lnTo>
                  <a:lnTo>
                    <a:pt x="526" y="176"/>
                  </a:lnTo>
                  <a:lnTo>
                    <a:pt x="409" y="254"/>
                  </a:lnTo>
                  <a:lnTo>
                    <a:pt x="293" y="351"/>
                  </a:lnTo>
                  <a:lnTo>
                    <a:pt x="176" y="468"/>
                  </a:lnTo>
                  <a:lnTo>
                    <a:pt x="98" y="585"/>
                  </a:lnTo>
                  <a:lnTo>
                    <a:pt x="20" y="721"/>
                  </a:lnTo>
                  <a:lnTo>
                    <a:pt x="0" y="858"/>
                  </a:lnTo>
                  <a:lnTo>
                    <a:pt x="0" y="916"/>
                  </a:lnTo>
                  <a:lnTo>
                    <a:pt x="20" y="974"/>
                  </a:lnTo>
                  <a:lnTo>
                    <a:pt x="59" y="1033"/>
                  </a:lnTo>
                  <a:lnTo>
                    <a:pt x="78" y="1072"/>
                  </a:lnTo>
                  <a:lnTo>
                    <a:pt x="137" y="1111"/>
                  </a:lnTo>
                  <a:lnTo>
                    <a:pt x="215" y="1150"/>
                  </a:lnTo>
                  <a:lnTo>
                    <a:pt x="332" y="1169"/>
                  </a:lnTo>
                  <a:lnTo>
                    <a:pt x="565" y="1189"/>
                  </a:lnTo>
                  <a:lnTo>
                    <a:pt x="819" y="1189"/>
                  </a:lnTo>
                  <a:lnTo>
                    <a:pt x="1052" y="1150"/>
                  </a:lnTo>
                  <a:lnTo>
                    <a:pt x="1286" y="1091"/>
                  </a:lnTo>
                  <a:lnTo>
                    <a:pt x="1345" y="1072"/>
                  </a:lnTo>
                  <a:lnTo>
                    <a:pt x="1598" y="974"/>
                  </a:lnTo>
                  <a:lnTo>
                    <a:pt x="1715" y="916"/>
                  </a:lnTo>
                  <a:lnTo>
                    <a:pt x="1812" y="838"/>
                  </a:lnTo>
                  <a:lnTo>
                    <a:pt x="1890" y="760"/>
                  </a:lnTo>
                  <a:lnTo>
                    <a:pt x="1968" y="663"/>
                  </a:lnTo>
                  <a:lnTo>
                    <a:pt x="2027" y="565"/>
                  </a:lnTo>
                  <a:lnTo>
                    <a:pt x="2066" y="448"/>
                  </a:lnTo>
                  <a:lnTo>
                    <a:pt x="2066" y="409"/>
                  </a:lnTo>
                  <a:lnTo>
                    <a:pt x="2046" y="390"/>
                  </a:lnTo>
                  <a:lnTo>
                    <a:pt x="1949" y="273"/>
                  </a:lnTo>
                  <a:lnTo>
                    <a:pt x="1832" y="195"/>
                  </a:lnTo>
                  <a:lnTo>
                    <a:pt x="1715" y="117"/>
                  </a:lnTo>
                  <a:lnTo>
                    <a:pt x="1579" y="59"/>
                  </a:lnTo>
                  <a:lnTo>
                    <a:pt x="1403" y="2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4754;p55">
              <a:extLst>
                <a:ext uri="{FF2B5EF4-FFF2-40B4-BE49-F238E27FC236}">
                  <a16:creationId xmlns:a16="http://schemas.microsoft.com/office/drawing/2014/main" id="{8733A731-0448-72D0-AEEF-2AAC34CC218E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fill="none" extrusionOk="0">
                  <a:moveTo>
                    <a:pt x="819" y="59"/>
                  </a:moveTo>
                  <a:lnTo>
                    <a:pt x="819" y="59"/>
                  </a:lnTo>
                  <a:lnTo>
                    <a:pt x="897" y="39"/>
                  </a:lnTo>
                  <a:lnTo>
                    <a:pt x="897" y="39"/>
                  </a:lnTo>
                  <a:lnTo>
                    <a:pt x="1072" y="20"/>
                  </a:lnTo>
                  <a:lnTo>
                    <a:pt x="1247" y="0"/>
                  </a:lnTo>
                  <a:lnTo>
                    <a:pt x="1247" y="0"/>
                  </a:lnTo>
                  <a:lnTo>
                    <a:pt x="1403" y="20"/>
                  </a:lnTo>
                  <a:lnTo>
                    <a:pt x="1579" y="59"/>
                  </a:lnTo>
                  <a:lnTo>
                    <a:pt x="1579" y="59"/>
                  </a:lnTo>
                  <a:lnTo>
                    <a:pt x="1715" y="117"/>
                  </a:lnTo>
                  <a:lnTo>
                    <a:pt x="1832" y="195"/>
                  </a:lnTo>
                  <a:lnTo>
                    <a:pt x="1832" y="195"/>
                  </a:lnTo>
                  <a:lnTo>
                    <a:pt x="1949" y="273"/>
                  </a:lnTo>
                  <a:lnTo>
                    <a:pt x="1949" y="273"/>
                  </a:lnTo>
                  <a:lnTo>
                    <a:pt x="2046" y="390"/>
                  </a:lnTo>
                  <a:lnTo>
                    <a:pt x="2046" y="390"/>
                  </a:lnTo>
                  <a:lnTo>
                    <a:pt x="2066" y="409"/>
                  </a:lnTo>
                  <a:lnTo>
                    <a:pt x="2066" y="448"/>
                  </a:lnTo>
                  <a:lnTo>
                    <a:pt x="2066" y="448"/>
                  </a:lnTo>
                  <a:lnTo>
                    <a:pt x="2027" y="565"/>
                  </a:lnTo>
                  <a:lnTo>
                    <a:pt x="1968" y="663"/>
                  </a:lnTo>
                  <a:lnTo>
                    <a:pt x="1968" y="663"/>
                  </a:lnTo>
                  <a:lnTo>
                    <a:pt x="1890" y="760"/>
                  </a:lnTo>
                  <a:lnTo>
                    <a:pt x="1812" y="838"/>
                  </a:lnTo>
                  <a:lnTo>
                    <a:pt x="1812" y="838"/>
                  </a:lnTo>
                  <a:lnTo>
                    <a:pt x="1715" y="916"/>
                  </a:lnTo>
                  <a:lnTo>
                    <a:pt x="1598" y="974"/>
                  </a:lnTo>
                  <a:lnTo>
                    <a:pt x="1345" y="1072"/>
                  </a:lnTo>
                  <a:lnTo>
                    <a:pt x="1345" y="1072"/>
                  </a:lnTo>
                  <a:lnTo>
                    <a:pt x="1286" y="1091"/>
                  </a:lnTo>
                  <a:lnTo>
                    <a:pt x="1286" y="1091"/>
                  </a:lnTo>
                  <a:lnTo>
                    <a:pt x="1052" y="1150"/>
                  </a:lnTo>
                  <a:lnTo>
                    <a:pt x="819" y="1189"/>
                  </a:lnTo>
                  <a:lnTo>
                    <a:pt x="819" y="1189"/>
                  </a:lnTo>
                  <a:lnTo>
                    <a:pt x="565" y="1189"/>
                  </a:lnTo>
                  <a:lnTo>
                    <a:pt x="332" y="1169"/>
                  </a:lnTo>
                  <a:lnTo>
                    <a:pt x="332" y="1169"/>
                  </a:lnTo>
                  <a:lnTo>
                    <a:pt x="215" y="1150"/>
                  </a:lnTo>
                  <a:lnTo>
                    <a:pt x="215" y="1150"/>
                  </a:lnTo>
                  <a:lnTo>
                    <a:pt x="137" y="1111"/>
                  </a:lnTo>
                  <a:lnTo>
                    <a:pt x="78" y="1072"/>
                  </a:lnTo>
                  <a:lnTo>
                    <a:pt x="78" y="1072"/>
                  </a:lnTo>
                  <a:lnTo>
                    <a:pt x="59" y="1033"/>
                  </a:lnTo>
                  <a:lnTo>
                    <a:pt x="20" y="974"/>
                  </a:lnTo>
                  <a:lnTo>
                    <a:pt x="20" y="974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20" y="721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176" y="468"/>
                  </a:lnTo>
                  <a:lnTo>
                    <a:pt x="293" y="351"/>
                  </a:lnTo>
                  <a:lnTo>
                    <a:pt x="293" y="351"/>
                  </a:lnTo>
                  <a:lnTo>
                    <a:pt x="409" y="254"/>
                  </a:lnTo>
                  <a:lnTo>
                    <a:pt x="526" y="176"/>
                  </a:lnTo>
                  <a:lnTo>
                    <a:pt x="663" y="117"/>
                  </a:lnTo>
                  <a:lnTo>
                    <a:pt x="819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4755;p55">
              <a:extLst>
                <a:ext uri="{FF2B5EF4-FFF2-40B4-BE49-F238E27FC236}">
                  <a16:creationId xmlns:a16="http://schemas.microsoft.com/office/drawing/2014/main" id="{00D1BF36-8268-6419-CAB0-D91743A0B77B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4756;p55">
              <a:extLst>
                <a:ext uri="{FF2B5EF4-FFF2-40B4-BE49-F238E27FC236}">
                  <a16:creationId xmlns:a16="http://schemas.microsoft.com/office/drawing/2014/main" id="{73B6EC5E-D0D8-04FE-4BE2-350CB4D7C768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4757;p55">
              <a:extLst>
                <a:ext uri="{FF2B5EF4-FFF2-40B4-BE49-F238E27FC236}">
                  <a16:creationId xmlns:a16="http://schemas.microsoft.com/office/drawing/2014/main" id="{1AC2243D-A9D5-68DD-80DA-0DF920EDAE69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extrusionOk="0">
                  <a:moveTo>
                    <a:pt x="1929" y="858"/>
                  </a:moveTo>
                  <a:lnTo>
                    <a:pt x="2066" y="877"/>
                  </a:lnTo>
                  <a:lnTo>
                    <a:pt x="2182" y="916"/>
                  </a:lnTo>
                  <a:lnTo>
                    <a:pt x="2358" y="1014"/>
                  </a:lnTo>
                  <a:lnTo>
                    <a:pt x="2455" y="1111"/>
                  </a:lnTo>
                  <a:lnTo>
                    <a:pt x="2533" y="1228"/>
                  </a:lnTo>
                  <a:lnTo>
                    <a:pt x="2553" y="1247"/>
                  </a:lnTo>
                  <a:lnTo>
                    <a:pt x="2553" y="1267"/>
                  </a:lnTo>
                  <a:lnTo>
                    <a:pt x="2455" y="1423"/>
                  </a:lnTo>
                  <a:lnTo>
                    <a:pt x="2338" y="1540"/>
                  </a:lnTo>
                  <a:lnTo>
                    <a:pt x="2221" y="1657"/>
                  </a:lnTo>
                  <a:lnTo>
                    <a:pt x="2046" y="1754"/>
                  </a:lnTo>
                  <a:lnTo>
                    <a:pt x="1851" y="1851"/>
                  </a:lnTo>
                  <a:lnTo>
                    <a:pt x="1695" y="1910"/>
                  </a:lnTo>
                  <a:lnTo>
                    <a:pt x="1676" y="1910"/>
                  </a:lnTo>
                  <a:lnTo>
                    <a:pt x="1637" y="1929"/>
                  </a:lnTo>
                  <a:lnTo>
                    <a:pt x="1520" y="1949"/>
                  </a:lnTo>
                  <a:lnTo>
                    <a:pt x="1306" y="1988"/>
                  </a:lnTo>
                  <a:lnTo>
                    <a:pt x="1091" y="1988"/>
                  </a:lnTo>
                  <a:lnTo>
                    <a:pt x="935" y="1968"/>
                  </a:lnTo>
                  <a:lnTo>
                    <a:pt x="780" y="1910"/>
                  </a:lnTo>
                  <a:lnTo>
                    <a:pt x="624" y="1851"/>
                  </a:lnTo>
                  <a:lnTo>
                    <a:pt x="604" y="1793"/>
                  </a:lnTo>
                  <a:lnTo>
                    <a:pt x="604" y="1773"/>
                  </a:lnTo>
                  <a:lnTo>
                    <a:pt x="604" y="1734"/>
                  </a:lnTo>
                  <a:lnTo>
                    <a:pt x="604" y="1696"/>
                  </a:lnTo>
                  <a:lnTo>
                    <a:pt x="604" y="1657"/>
                  </a:lnTo>
                  <a:lnTo>
                    <a:pt x="604" y="1637"/>
                  </a:lnTo>
                  <a:lnTo>
                    <a:pt x="643" y="1520"/>
                  </a:lnTo>
                  <a:lnTo>
                    <a:pt x="721" y="1345"/>
                  </a:lnTo>
                  <a:lnTo>
                    <a:pt x="819" y="1247"/>
                  </a:lnTo>
                  <a:lnTo>
                    <a:pt x="916" y="1150"/>
                  </a:lnTo>
                  <a:lnTo>
                    <a:pt x="1052" y="1053"/>
                  </a:lnTo>
                  <a:lnTo>
                    <a:pt x="1208" y="975"/>
                  </a:lnTo>
                  <a:lnTo>
                    <a:pt x="1384" y="916"/>
                  </a:lnTo>
                  <a:lnTo>
                    <a:pt x="1578" y="858"/>
                  </a:lnTo>
                  <a:close/>
                  <a:moveTo>
                    <a:pt x="2085" y="0"/>
                  </a:moveTo>
                  <a:lnTo>
                    <a:pt x="1929" y="20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4758;p55">
              <a:extLst>
                <a:ext uri="{FF2B5EF4-FFF2-40B4-BE49-F238E27FC236}">
                  <a16:creationId xmlns:a16="http://schemas.microsoft.com/office/drawing/2014/main" id="{B58D66F8-8842-C51E-9F9A-A15433D128FB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fill="none" extrusionOk="0">
                  <a:moveTo>
                    <a:pt x="507" y="429"/>
                  </a:moveTo>
                  <a:lnTo>
                    <a:pt x="507" y="429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169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085" y="0"/>
                  </a:lnTo>
                  <a:lnTo>
                    <a:pt x="1929" y="20"/>
                  </a:lnTo>
                  <a:lnTo>
                    <a:pt x="1929" y="20"/>
                  </a:lnTo>
                  <a:lnTo>
                    <a:pt x="1851" y="39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28" y="410"/>
                  </a:lnTo>
                  <a:lnTo>
                    <a:pt x="1228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13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4759;p55">
              <a:extLst>
                <a:ext uri="{FF2B5EF4-FFF2-40B4-BE49-F238E27FC236}">
                  <a16:creationId xmlns:a16="http://schemas.microsoft.com/office/drawing/2014/main" id="{4C1A80A2-835A-481E-D4E0-81DC8B0CF67F}"/>
                </a:ext>
              </a:extLst>
            </p:cNvPr>
            <p:cNvSpPr/>
            <p:nvPr/>
          </p:nvSpPr>
          <p:spPr>
            <a:xfrm>
              <a:off x="5194100" y="603100"/>
              <a:ext cx="48725" cy="28275"/>
            </a:xfrm>
            <a:custGeom>
              <a:avLst/>
              <a:gdLst/>
              <a:ahLst/>
              <a:cxnLst/>
              <a:rect l="l" t="t" r="r" b="b"/>
              <a:pathLst>
                <a:path w="1949" h="1131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1150" y="1"/>
                  </a:lnTo>
                  <a:lnTo>
                    <a:pt x="1325" y="1"/>
                  </a:lnTo>
                  <a:lnTo>
                    <a:pt x="1325" y="1"/>
                  </a:lnTo>
                  <a:lnTo>
                    <a:pt x="1462" y="20"/>
                  </a:lnTo>
                  <a:lnTo>
                    <a:pt x="1578" y="59"/>
                  </a:lnTo>
                  <a:lnTo>
                    <a:pt x="1578" y="59"/>
                  </a:lnTo>
                  <a:lnTo>
                    <a:pt x="1754" y="157"/>
                  </a:lnTo>
                  <a:lnTo>
                    <a:pt x="1754" y="157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929" y="371"/>
                  </a:lnTo>
                  <a:lnTo>
                    <a:pt x="1949" y="390"/>
                  </a:lnTo>
                  <a:lnTo>
                    <a:pt x="1949" y="410"/>
                  </a:lnTo>
                  <a:lnTo>
                    <a:pt x="1949" y="410"/>
                  </a:lnTo>
                  <a:lnTo>
                    <a:pt x="1851" y="566"/>
                  </a:lnTo>
                  <a:lnTo>
                    <a:pt x="1851" y="566"/>
                  </a:lnTo>
                  <a:lnTo>
                    <a:pt x="1734" y="683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442" y="897"/>
                  </a:lnTo>
                  <a:lnTo>
                    <a:pt x="1247" y="994"/>
                  </a:lnTo>
                  <a:lnTo>
                    <a:pt x="1247" y="994"/>
                  </a:lnTo>
                  <a:lnTo>
                    <a:pt x="1091" y="1053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033" y="1072"/>
                  </a:lnTo>
                  <a:lnTo>
                    <a:pt x="1033" y="1072"/>
                  </a:lnTo>
                  <a:lnTo>
                    <a:pt x="916" y="1092"/>
                  </a:lnTo>
                  <a:lnTo>
                    <a:pt x="916" y="1092"/>
                  </a:lnTo>
                  <a:lnTo>
                    <a:pt x="702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331" y="1111"/>
                  </a:lnTo>
                  <a:lnTo>
                    <a:pt x="176" y="1053"/>
                  </a:lnTo>
                  <a:lnTo>
                    <a:pt x="176" y="105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0" y="936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39" y="663"/>
                  </a:lnTo>
                  <a:lnTo>
                    <a:pt x="39" y="663"/>
                  </a:lnTo>
                  <a:lnTo>
                    <a:pt x="117" y="488"/>
                  </a:lnTo>
                  <a:lnTo>
                    <a:pt x="117" y="488"/>
                  </a:lnTo>
                  <a:lnTo>
                    <a:pt x="215" y="390"/>
                  </a:lnTo>
                  <a:lnTo>
                    <a:pt x="312" y="293"/>
                  </a:lnTo>
                  <a:lnTo>
                    <a:pt x="312" y="293"/>
                  </a:lnTo>
                  <a:lnTo>
                    <a:pt x="448" y="196"/>
                  </a:lnTo>
                  <a:lnTo>
                    <a:pt x="604" y="118"/>
                  </a:lnTo>
                  <a:lnTo>
                    <a:pt x="604" y="118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974" y="1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1" name="Google Shape;4718;p55">
            <a:extLst>
              <a:ext uri="{FF2B5EF4-FFF2-40B4-BE49-F238E27FC236}">
                <a16:creationId xmlns:a16="http://schemas.microsoft.com/office/drawing/2014/main" id="{4709A9FE-8E46-0595-4F6B-E0CDCAD34FDC}"/>
              </a:ext>
            </a:extLst>
          </p:cNvPr>
          <p:cNvGrpSpPr/>
          <p:nvPr/>
        </p:nvGrpSpPr>
        <p:grpSpPr>
          <a:xfrm>
            <a:off x="2686762" y="1167567"/>
            <a:ext cx="338072" cy="417985"/>
            <a:chOff x="4996825" y="327400"/>
            <a:chExt cx="1034125" cy="949875"/>
          </a:xfrm>
        </p:grpSpPr>
        <p:sp>
          <p:nvSpPr>
            <p:cNvPr id="102" name="Google Shape;4719;p55">
              <a:extLst>
                <a:ext uri="{FF2B5EF4-FFF2-40B4-BE49-F238E27FC236}">
                  <a16:creationId xmlns:a16="http://schemas.microsoft.com/office/drawing/2014/main" id="{D04755F5-DAB4-DFC5-D320-1EECEC165C96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extrusionOk="0">
                  <a:moveTo>
                    <a:pt x="1442" y="0"/>
                  </a:moveTo>
                  <a:lnTo>
                    <a:pt x="1111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4720;p55">
              <a:extLst>
                <a:ext uri="{FF2B5EF4-FFF2-40B4-BE49-F238E27FC236}">
                  <a16:creationId xmlns:a16="http://schemas.microsoft.com/office/drawing/2014/main" id="{5BDD8DBD-8DEE-9896-418F-C440135EB381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fill="none" extrusionOk="0">
                  <a:moveTo>
                    <a:pt x="1774" y="0"/>
                  </a:moveTo>
                  <a:lnTo>
                    <a:pt x="1774" y="0"/>
                  </a:lnTo>
                  <a:lnTo>
                    <a:pt x="1442" y="0"/>
                  </a:lnTo>
                  <a:lnTo>
                    <a:pt x="1111" y="59"/>
                  </a:lnTo>
                  <a:lnTo>
                    <a:pt x="1072" y="59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7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Google Shape;4721;p55">
              <a:extLst>
                <a:ext uri="{FF2B5EF4-FFF2-40B4-BE49-F238E27FC236}">
                  <a16:creationId xmlns:a16="http://schemas.microsoft.com/office/drawing/2014/main" id="{8AC90055-221C-0D2F-8775-59E390B3DD70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extrusionOk="0">
                  <a:moveTo>
                    <a:pt x="6723" y="1"/>
                  </a:move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Google Shape;4722;p55">
              <a:extLst>
                <a:ext uri="{FF2B5EF4-FFF2-40B4-BE49-F238E27FC236}">
                  <a16:creationId xmlns:a16="http://schemas.microsoft.com/office/drawing/2014/main" id="{FCB1E105-26F8-81CF-A737-2072252D2370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fill="none" extrusionOk="0">
                  <a:moveTo>
                    <a:pt x="6840" y="1"/>
                  </a:moveTo>
                  <a:lnTo>
                    <a:pt x="6840" y="1"/>
                  </a:lnTo>
                  <a:lnTo>
                    <a:pt x="6723" y="1"/>
                  </a:lnTo>
                  <a:lnTo>
                    <a:pt x="6723" y="1"/>
                  </a:ln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Google Shape;4723;p55">
              <a:extLst>
                <a:ext uri="{FF2B5EF4-FFF2-40B4-BE49-F238E27FC236}">
                  <a16:creationId xmlns:a16="http://schemas.microsoft.com/office/drawing/2014/main" id="{47C2DDB7-3AB2-F7DF-8CB1-F9B077742562}"/>
                </a:ext>
              </a:extLst>
            </p:cNvPr>
            <p:cNvSpPr/>
            <p:nvPr/>
          </p:nvSpPr>
          <p:spPr>
            <a:xfrm>
              <a:off x="5012900" y="349325"/>
              <a:ext cx="249900" cy="622050"/>
            </a:xfrm>
            <a:custGeom>
              <a:avLst/>
              <a:gdLst/>
              <a:ahLst/>
              <a:cxnLst/>
              <a:rect l="l" t="t" r="r" b="b"/>
              <a:pathLst>
                <a:path w="9996" h="24882" extrusionOk="0">
                  <a:moveTo>
                    <a:pt x="4306" y="1"/>
                  </a:moveTo>
                  <a:lnTo>
                    <a:pt x="4014" y="215"/>
                  </a:lnTo>
                  <a:lnTo>
                    <a:pt x="3683" y="488"/>
                  </a:lnTo>
                  <a:lnTo>
                    <a:pt x="3371" y="780"/>
                  </a:lnTo>
                  <a:lnTo>
                    <a:pt x="3059" y="1111"/>
                  </a:lnTo>
                  <a:lnTo>
                    <a:pt x="2728" y="1481"/>
                  </a:lnTo>
                  <a:lnTo>
                    <a:pt x="2416" y="1890"/>
                  </a:lnTo>
                  <a:lnTo>
                    <a:pt x="2143" y="2280"/>
                  </a:lnTo>
                  <a:lnTo>
                    <a:pt x="1890" y="2670"/>
                  </a:lnTo>
                  <a:lnTo>
                    <a:pt x="1637" y="3099"/>
                  </a:lnTo>
                  <a:lnTo>
                    <a:pt x="1403" y="3547"/>
                  </a:lnTo>
                  <a:lnTo>
                    <a:pt x="1189" y="3975"/>
                  </a:lnTo>
                  <a:lnTo>
                    <a:pt x="994" y="4423"/>
                  </a:lnTo>
                  <a:lnTo>
                    <a:pt x="819" y="4872"/>
                  </a:lnTo>
                  <a:lnTo>
                    <a:pt x="663" y="5339"/>
                  </a:lnTo>
                  <a:lnTo>
                    <a:pt x="526" y="5787"/>
                  </a:lnTo>
                  <a:lnTo>
                    <a:pt x="409" y="6235"/>
                  </a:lnTo>
                  <a:lnTo>
                    <a:pt x="312" y="6684"/>
                  </a:lnTo>
                  <a:lnTo>
                    <a:pt x="234" y="7132"/>
                  </a:lnTo>
                  <a:lnTo>
                    <a:pt x="176" y="7619"/>
                  </a:lnTo>
                  <a:lnTo>
                    <a:pt x="117" y="8125"/>
                  </a:lnTo>
                  <a:lnTo>
                    <a:pt x="78" y="8632"/>
                  </a:lnTo>
                  <a:lnTo>
                    <a:pt x="39" y="9139"/>
                  </a:lnTo>
                  <a:lnTo>
                    <a:pt x="20" y="9645"/>
                  </a:lnTo>
                  <a:lnTo>
                    <a:pt x="0" y="10171"/>
                  </a:lnTo>
                  <a:lnTo>
                    <a:pt x="20" y="11223"/>
                  </a:lnTo>
                  <a:lnTo>
                    <a:pt x="39" y="11749"/>
                  </a:lnTo>
                  <a:lnTo>
                    <a:pt x="78" y="12295"/>
                  </a:lnTo>
                  <a:lnTo>
                    <a:pt x="117" y="12821"/>
                  </a:lnTo>
                  <a:lnTo>
                    <a:pt x="176" y="13367"/>
                  </a:lnTo>
                  <a:lnTo>
                    <a:pt x="254" y="13893"/>
                  </a:lnTo>
                  <a:lnTo>
                    <a:pt x="331" y="14438"/>
                  </a:lnTo>
                  <a:lnTo>
                    <a:pt x="429" y="14964"/>
                  </a:lnTo>
                  <a:lnTo>
                    <a:pt x="546" y="15490"/>
                  </a:lnTo>
                  <a:lnTo>
                    <a:pt x="663" y="16016"/>
                  </a:lnTo>
                  <a:lnTo>
                    <a:pt x="799" y="16542"/>
                  </a:lnTo>
                  <a:lnTo>
                    <a:pt x="935" y="17069"/>
                  </a:lnTo>
                  <a:lnTo>
                    <a:pt x="1091" y="17595"/>
                  </a:lnTo>
                  <a:lnTo>
                    <a:pt x="1267" y="18101"/>
                  </a:lnTo>
                  <a:lnTo>
                    <a:pt x="1462" y="18608"/>
                  </a:lnTo>
                  <a:lnTo>
                    <a:pt x="1656" y="19095"/>
                  </a:lnTo>
                  <a:lnTo>
                    <a:pt x="1851" y="19582"/>
                  </a:lnTo>
                  <a:lnTo>
                    <a:pt x="2066" y="20050"/>
                  </a:lnTo>
                  <a:lnTo>
                    <a:pt x="2299" y="20517"/>
                  </a:lnTo>
                  <a:lnTo>
                    <a:pt x="2533" y="20965"/>
                  </a:lnTo>
                  <a:lnTo>
                    <a:pt x="2767" y="21394"/>
                  </a:lnTo>
                  <a:lnTo>
                    <a:pt x="3020" y="21823"/>
                  </a:lnTo>
                  <a:lnTo>
                    <a:pt x="3293" y="22232"/>
                  </a:lnTo>
                  <a:lnTo>
                    <a:pt x="3566" y="22621"/>
                  </a:lnTo>
                  <a:lnTo>
                    <a:pt x="3858" y="23011"/>
                  </a:lnTo>
                  <a:lnTo>
                    <a:pt x="3897" y="23089"/>
                  </a:lnTo>
                  <a:lnTo>
                    <a:pt x="3994" y="23186"/>
                  </a:lnTo>
                  <a:lnTo>
                    <a:pt x="4072" y="23303"/>
                  </a:lnTo>
                  <a:lnTo>
                    <a:pt x="4228" y="23557"/>
                  </a:lnTo>
                  <a:lnTo>
                    <a:pt x="4345" y="23790"/>
                  </a:lnTo>
                  <a:lnTo>
                    <a:pt x="4384" y="23849"/>
                  </a:lnTo>
                  <a:lnTo>
                    <a:pt x="4443" y="23985"/>
                  </a:lnTo>
                  <a:lnTo>
                    <a:pt x="4540" y="24180"/>
                  </a:lnTo>
                  <a:lnTo>
                    <a:pt x="4657" y="24356"/>
                  </a:lnTo>
                  <a:lnTo>
                    <a:pt x="4774" y="24492"/>
                  </a:lnTo>
                  <a:lnTo>
                    <a:pt x="4930" y="24628"/>
                  </a:lnTo>
                  <a:lnTo>
                    <a:pt x="5047" y="24706"/>
                  </a:lnTo>
                  <a:lnTo>
                    <a:pt x="5183" y="24784"/>
                  </a:lnTo>
                  <a:lnTo>
                    <a:pt x="5319" y="24823"/>
                  </a:lnTo>
                  <a:lnTo>
                    <a:pt x="5495" y="24862"/>
                  </a:lnTo>
                  <a:lnTo>
                    <a:pt x="5767" y="24882"/>
                  </a:lnTo>
                  <a:lnTo>
                    <a:pt x="5943" y="24882"/>
                  </a:lnTo>
                  <a:lnTo>
                    <a:pt x="6157" y="24862"/>
                  </a:lnTo>
                  <a:lnTo>
                    <a:pt x="6547" y="24784"/>
                  </a:lnTo>
                  <a:lnTo>
                    <a:pt x="6859" y="24687"/>
                  </a:lnTo>
                  <a:lnTo>
                    <a:pt x="7229" y="24570"/>
                  </a:lnTo>
                  <a:lnTo>
                    <a:pt x="7599" y="24414"/>
                  </a:lnTo>
                  <a:lnTo>
                    <a:pt x="7989" y="24258"/>
                  </a:lnTo>
                  <a:lnTo>
                    <a:pt x="8028" y="24239"/>
                  </a:lnTo>
                  <a:lnTo>
                    <a:pt x="8086" y="24219"/>
                  </a:lnTo>
                  <a:lnTo>
                    <a:pt x="8417" y="24063"/>
                  </a:lnTo>
                  <a:lnTo>
                    <a:pt x="8787" y="23927"/>
                  </a:lnTo>
                  <a:lnTo>
                    <a:pt x="9353" y="23771"/>
                  </a:lnTo>
                  <a:lnTo>
                    <a:pt x="9995" y="23635"/>
                  </a:lnTo>
                  <a:lnTo>
                    <a:pt x="9294" y="23070"/>
                  </a:lnTo>
                  <a:lnTo>
                    <a:pt x="8632" y="22505"/>
                  </a:lnTo>
                  <a:lnTo>
                    <a:pt x="8242" y="22134"/>
                  </a:lnTo>
                  <a:lnTo>
                    <a:pt x="7852" y="21764"/>
                  </a:lnTo>
                  <a:lnTo>
                    <a:pt x="7463" y="21374"/>
                  </a:lnTo>
                  <a:lnTo>
                    <a:pt x="7092" y="21004"/>
                  </a:lnTo>
                  <a:lnTo>
                    <a:pt x="6742" y="20595"/>
                  </a:lnTo>
                  <a:lnTo>
                    <a:pt x="6391" y="20205"/>
                  </a:lnTo>
                  <a:lnTo>
                    <a:pt x="6060" y="19796"/>
                  </a:lnTo>
                  <a:lnTo>
                    <a:pt x="5748" y="19387"/>
                  </a:lnTo>
                  <a:lnTo>
                    <a:pt x="5417" y="18958"/>
                  </a:lnTo>
                  <a:lnTo>
                    <a:pt x="5124" y="18510"/>
                  </a:lnTo>
                  <a:lnTo>
                    <a:pt x="4813" y="18062"/>
                  </a:lnTo>
                  <a:lnTo>
                    <a:pt x="4540" y="17614"/>
                  </a:lnTo>
                  <a:lnTo>
                    <a:pt x="4267" y="17166"/>
                  </a:lnTo>
                  <a:lnTo>
                    <a:pt x="4014" y="16698"/>
                  </a:lnTo>
                  <a:lnTo>
                    <a:pt x="3780" y="16231"/>
                  </a:lnTo>
                  <a:lnTo>
                    <a:pt x="3566" y="15763"/>
                  </a:lnTo>
                  <a:lnTo>
                    <a:pt x="3332" y="15276"/>
                  </a:lnTo>
                  <a:lnTo>
                    <a:pt x="3137" y="14769"/>
                  </a:lnTo>
                  <a:lnTo>
                    <a:pt x="2942" y="14263"/>
                  </a:lnTo>
                  <a:lnTo>
                    <a:pt x="2767" y="13756"/>
                  </a:lnTo>
                  <a:lnTo>
                    <a:pt x="2611" y="13230"/>
                  </a:lnTo>
                  <a:lnTo>
                    <a:pt x="2475" y="12704"/>
                  </a:lnTo>
                  <a:lnTo>
                    <a:pt x="2358" y="12198"/>
                  </a:lnTo>
                  <a:lnTo>
                    <a:pt x="2241" y="11671"/>
                  </a:lnTo>
                  <a:lnTo>
                    <a:pt x="2124" y="11009"/>
                  </a:lnTo>
                  <a:lnTo>
                    <a:pt x="2046" y="10327"/>
                  </a:lnTo>
                  <a:lnTo>
                    <a:pt x="1968" y="9626"/>
                  </a:lnTo>
                  <a:lnTo>
                    <a:pt x="1929" y="8885"/>
                  </a:lnTo>
                  <a:lnTo>
                    <a:pt x="1929" y="8067"/>
                  </a:lnTo>
                  <a:lnTo>
                    <a:pt x="1949" y="7249"/>
                  </a:lnTo>
                  <a:lnTo>
                    <a:pt x="1988" y="6450"/>
                  </a:lnTo>
                  <a:lnTo>
                    <a:pt x="2085" y="5670"/>
                  </a:lnTo>
                  <a:lnTo>
                    <a:pt x="2202" y="4833"/>
                  </a:lnTo>
                  <a:lnTo>
                    <a:pt x="2358" y="4053"/>
                  </a:lnTo>
                  <a:lnTo>
                    <a:pt x="2475" y="3644"/>
                  </a:lnTo>
                  <a:lnTo>
                    <a:pt x="2572" y="3235"/>
                  </a:lnTo>
                  <a:lnTo>
                    <a:pt x="2689" y="2865"/>
                  </a:lnTo>
                  <a:lnTo>
                    <a:pt x="2825" y="2514"/>
                  </a:lnTo>
                  <a:lnTo>
                    <a:pt x="2981" y="2124"/>
                  </a:lnTo>
                  <a:lnTo>
                    <a:pt x="3137" y="1774"/>
                  </a:lnTo>
                  <a:lnTo>
                    <a:pt x="3312" y="1442"/>
                  </a:lnTo>
                  <a:lnTo>
                    <a:pt x="3488" y="1131"/>
                  </a:lnTo>
                  <a:lnTo>
                    <a:pt x="3683" y="819"/>
                  </a:lnTo>
                  <a:lnTo>
                    <a:pt x="3878" y="527"/>
                  </a:lnTo>
                  <a:lnTo>
                    <a:pt x="4092" y="254"/>
                  </a:lnTo>
                  <a:lnTo>
                    <a:pt x="430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Google Shape;4724;p55">
              <a:extLst>
                <a:ext uri="{FF2B5EF4-FFF2-40B4-BE49-F238E27FC236}">
                  <a16:creationId xmlns:a16="http://schemas.microsoft.com/office/drawing/2014/main" id="{CCF5B6C6-AC79-BFD8-8454-C84FDDB165BA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extrusionOk="0">
                  <a:moveTo>
                    <a:pt x="20478" y="1"/>
                  </a:moveTo>
                  <a:lnTo>
                    <a:pt x="20381" y="20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673" y="40"/>
                  </a:lnTo>
                  <a:lnTo>
                    <a:pt x="20626" y="55"/>
                  </a:lnTo>
                  <a:lnTo>
                    <a:pt x="20626" y="55"/>
                  </a:lnTo>
                  <a:lnTo>
                    <a:pt x="20556" y="20"/>
                  </a:lnTo>
                  <a:lnTo>
                    <a:pt x="20478" y="1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Google Shape;4725;p55">
              <a:extLst>
                <a:ext uri="{FF2B5EF4-FFF2-40B4-BE49-F238E27FC236}">
                  <a16:creationId xmlns:a16="http://schemas.microsoft.com/office/drawing/2014/main" id="{2AA6E75C-4BB3-BC2B-CC0A-BC195471CC4F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fill="none" extrusionOk="0">
                  <a:moveTo>
                    <a:pt x="20478" y="1"/>
                  </a:moveTo>
                  <a:lnTo>
                    <a:pt x="20478" y="1"/>
                  </a:lnTo>
                  <a:lnTo>
                    <a:pt x="20381" y="20"/>
                  </a:lnTo>
                  <a:lnTo>
                    <a:pt x="20322" y="59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442" y="17166"/>
                  </a:lnTo>
                  <a:lnTo>
                    <a:pt x="1442" y="17166"/>
                  </a:lnTo>
                  <a:lnTo>
                    <a:pt x="1501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6888" y="20907"/>
                  </a:lnTo>
                  <a:lnTo>
                    <a:pt x="26888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731" y="40"/>
                  </a:lnTo>
                  <a:lnTo>
                    <a:pt x="20731" y="40"/>
                  </a:lnTo>
                  <a:lnTo>
                    <a:pt x="20673" y="40"/>
                  </a:lnTo>
                  <a:lnTo>
                    <a:pt x="20615" y="59"/>
                  </a:lnTo>
                  <a:lnTo>
                    <a:pt x="20634" y="59"/>
                  </a:lnTo>
                  <a:lnTo>
                    <a:pt x="20634" y="59"/>
                  </a:lnTo>
                  <a:lnTo>
                    <a:pt x="20556" y="20"/>
                  </a:lnTo>
                  <a:lnTo>
                    <a:pt x="20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Google Shape;4726;p55">
              <a:extLst>
                <a:ext uri="{FF2B5EF4-FFF2-40B4-BE49-F238E27FC236}">
                  <a16:creationId xmlns:a16="http://schemas.microsoft.com/office/drawing/2014/main" id="{39C120F4-A657-6C7F-0222-3FE7C319AF68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extrusionOk="0">
                  <a:moveTo>
                    <a:pt x="20478" y="0"/>
                  </a:moveTo>
                  <a:lnTo>
                    <a:pt x="20381" y="20"/>
                  </a:ln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Google Shape;4727;p55">
              <a:extLst>
                <a:ext uri="{FF2B5EF4-FFF2-40B4-BE49-F238E27FC236}">
                  <a16:creationId xmlns:a16="http://schemas.microsoft.com/office/drawing/2014/main" id="{178FB455-1BAB-5EB3-32E9-9FB774EC76C5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fill="none" extrusionOk="0">
                  <a:moveTo>
                    <a:pt x="20322" y="78"/>
                  </a:move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442" y="17185"/>
                  </a:lnTo>
                  <a:lnTo>
                    <a:pt x="1442" y="17185"/>
                  </a:lnTo>
                  <a:lnTo>
                    <a:pt x="1501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514" y="14224"/>
                  </a:lnTo>
                  <a:lnTo>
                    <a:pt x="5514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69" y="2553"/>
                  </a:lnTo>
                  <a:lnTo>
                    <a:pt x="23089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lnTo>
                    <a:pt x="20478" y="0"/>
                  </a:lnTo>
                  <a:lnTo>
                    <a:pt x="20381" y="20"/>
                  </a:lnTo>
                  <a:lnTo>
                    <a:pt x="20322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Google Shape;4728;p55">
              <a:extLst>
                <a:ext uri="{FF2B5EF4-FFF2-40B4-BE49-F238E27FC236}">
                  <a16:creationId xmlns:a16="http://schemas.microsoft.com/office/drawing/2014/main" id="{8E06366A-254F-2645-501E-8DC93C71D0C5}"/>
                </a:ext>
              </a:extLst>
            </p:cNvPr>
            <p:cNvSpPr/>
            <p:nvPr/>
          </p:nvSpPr>
          <p:spPr>
            <a:xfrm>
              <a:off x="5216500" y="10624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4729;p55">
              <a:extLst>
                <a:ext uri="{FF2B5EF4-FFF2-40B4-BE49-F238E27FC236}">
                  <a16:creationId xmlns:a16="http://schemas.microsoft.com/office/drawing/2014/main" id="{0A57CFB5-0309-1702-C8B9-6DF2CCF0F6ED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extrusionOk="0">
                  <a:moveTo>
                    <a:pt x="40" y="1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Google Shape;4730;p55">
              <a:extLst>
                <a:ext uri="{FF2B5EF4-FFF2-40B4-BE49-F238E27FC236}">
                  <a16:creationId xmlns:a16="http://schemas.microsoft.com/office/drawing/2014/main" id="{4749DEEC-8EBF-1022-CA20-694583FD50A1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fill="none" extrusionOk="0">
                  <a:moveTo>
                    <a:pt x="20" y="20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40" y="1"/>
                  </a:lnTo>
                  <a:lnTo>
                    <a:pt x="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4731;p55">
              <a:extLst>
                <a:ext uri="{FF2B5EF4-FFF2-40B4-BE49-F238E27FC236}">
                  <a16:creationId xmlns:a16="http://schemas.microsoft.com/office/drawing/2014/main" id="{E1B4CF5D-A653-38DB-37AD-1F57CDE14FEF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extrusionOk="0">
                  <a:moveTo>
                    <a:pt x="59" y="0"/>
                  </a:moveTo>
                  <a:lnTo>
                    <a:pt x="40" y="19"/>
                  </a:ln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Google Shape;4732;p55">
              <a:extLst>
                <a:ext uri="{FF2B5EF4-FFF2-40B4-BE49-F238E27FC236}">
                  <a16:creationId xmlns:a16="http://schemas.microsoft.com/office/drawing/2014/main" id="{FC587742-1D8C-78FB-704E-B794750F72AE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fill="none" extrusionOk="0">
                  <a:moveTo>
                    <a:pt x="20" y="19"/>
                  </a:move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191" y="7501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269" y="7560"/>
                  </a:lnTo>
                  <a:lnTo>
                    <a:pt x="13269" y="756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15" y="7891"/>
                  </a:lnTo>
                  <a:lnTo>
                    <a:pt x="13815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0" y="19"/>
                  </a:lnTo>
                  <a:lnTo>
                    <a:pt x="20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4733;p55">
              <a:extLst>
                <a:ext uri="{FF2B5EF4-FFF2-40B4-BE49-F238E27FC236}">
                  <a16:creationId xmlns:a16="http://schemas.microsoft.com/office/drawing/2014/main" id="{CD92C660-4295-EE43-8552-46F083D16B42}"/>
                </a:ext>
              </a:extLst>
            </p:cNvPr>
            <p:cNvSpPr/>
            <p:nvPr/>
          </p:nvSpPr>
          <p:spPr>
            <a:xfrm>
              <a:off x="5794675" y="9684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4734;p55">
              <a:extLst>
                <a:ext uri="{FF2B5EF4-FFF2-40B4-BE49-F238E27FC236}">
                  <a16:creationId xmlns:a16="http://schemas.microsoft.com/office/drawing/2014/main" id="{DE3B4D73-11E4-E73F-E47E-F1A4F68F6EC9}"/>
                </a:ext>
              </a:extLst>
            </p:cNvPr>
            <p:cNvSpPr/>
            <p:nvPr/>
          </p:nvSpPr>
          <p:spPr>
            <a:xfrm>
              <a:off x="5920850" y="104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Google Shape;4735;p55">
              <a:extLst>
                <a:ext uri="{FF2B5EF4-FFF2-40B4-BE49-F238E27FC236}">
                  <a16:creationId xmlns:a16="http://schemas.microsoft.com/office/drawing/2014/main" id="{8B5E8201-A197-1A23-80FD-58C18A10E151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extrusionOk="0">
                  <a:moveTo>
                    <a:pt x="23147" y="0"/>
                  </a:move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Google Shape;4736;p55">
              <a:extLst>
                <a:ext uri="{FF2B5EF4-FFF2-40B4-BE49-F238E27FC236}">
                  <a16:creationId xmlns:a16="http://schemas.microsoft.com/office/drawing/2014/main" id="{3C665C2E-E2D0-753A-170F-82802C5F2CA4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fill="none" extrusionOk="0">
                  <a:moveTo>
                    <a:pt x="23537" y="0"/>
                  </a:moveTo>
                  <a:lnTo>
                    <a:pt x="23537" y="0"/>
                  </a:lnTo>
                  <a:lnTo>
                    <a:pt x="23147" y="0"/>
                  </a:lnTo>
                  <a:lnTo>
                    <a:pt x="22738" y="39"/>
                  </a:ln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2723" y="13464"/>
                  </a:lnTo>
                  <a:lnTo>
                    <a:pt x="12723" y="13464"/>
                  </a:lnTo>
                  <a:lnTo>
                    <a:pt x="13171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lnTo>
                    <a:pt x="23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Google Shape;4737;p55">
              <a:extLst>
                <a:ext uri="{FF2B5EF4-FFF2-40B4-BE49-F238E27FC236}">
                  <a16:creationId xmlns:a16="http://schemas.microsoft.com/office/drawing/2014/main" id="{2F68E0E2-32BC-A3C5-77D8-2046FA1F7E7B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extrusionOk="0">
                  <a:moveTo>
                    <a:pt x="1754" y="1"/>
                  </a:moveTo>
                  <a:lnTo>
                    <a:pt x="1521" y="20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Google Shape;4738;p55">
              <a:extLst>
                <a:ext uri="{FF2B5EF4-FFF2-40B4-BE49-F238E27FC236}">
                  <a16:creationId xmlns:a16="http://schemas.microsoft.com/office/drawing/2014/main" id="{4263C171-A2D1-A616-BF52-1746180D1394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fill="none" extrusionOk="0">
                  <a:moveTo>
                    <a:pt x="79" y="2631"/>
                  </a:move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lnTo>
                    <a:pt x="1521" y="20"/>
                  </a:lnTo>
                  <a:lnTo>
                    <a:pt x="1306" y="79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Google Shape;4739;p55">
              <a:extLst>
                <a:ext uri="{FF2B5EF4-FFF2-40B4-BE49-F238E27FC236}">
                  <a16:creationId xmlns:a16="http://schemas.microsoft.com/office/drawing/2014/main" id="{BFA39366-AC71-8584-8C1B-2E0F2A9F5E5F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extrusionOk="0">
                  <a:moveTo>
                    <a:pt x="1150" y="0"/>
                  </a:moveTo>
                  <a:lnTo>
                    <a:pt x="1033" y="39"/>
                  </a:lnTo>
                  <a:lnTo>
                    <a:pt x="877" y="98"/>
                  </a:lnTo>
                  <a:lnTo>
                    <a:pt x="858" y="98"/>
                  </a:lnTo>
                  <a:lnTo>
                    <a:pt x="838" y="117"/>
                  </a:lnTo>
                  <a:lnTo>
                    <a:pt x="819" y="117"/>
                  </a:lnTo>
                  <a:lnTo>
                    <a:pt x="741" y="176"/>
                  </a:lnTo>
                  <a:lnTo>
                    <a:pt x="644" y="234"/>
                  </a:lnTo>
                  <a:lnTo>
                    <a:pt x="624" y="254"/>
                  </a:lnTo>
                  <a:lnTo>
                    <a:pt x="605" y="254"/>
                  </a:lnTo>
                  <a:lnTo>
                    <a:pt x="585" y="273"/>
                  </a:lnTo>
                  <a:lnTo>
                    <a:pt x="488" y="370"/>
                  </a:lnTo>
                  <a:lnTo>
                    <a:pt x="468" y="370"/>
                  </a:lnTo>
                  <a:lnTo>
                    <a:pt x="468" y="390"/>
                  </a:lnTo>
                  <a:lnTo>
                    <a:pt x="449" y="409"/>
                  </a:lnTo>
                  <a:lnTo>
                    <a:pt x="390" y="468"/>
                  </a:lnTo>
                  <a:lnTo>
                    <a:pt x="332" y="546"/>
                  </a:lnTo>
                  <a:lnTo>
                    <a:pt x="312" y="585"/>
                  </a:lnTo>
                  <a:lnTo>
                    <a:pt x="273" y="643"/>
                  </a:lnTo>
                  <a:lnTo>
                    <a:pt x="254" y="663"/>
                  </a:lnTo>
                  <a:lnTo>
                    <a:pt x="215" y="721"/>
                  </a:lnTo>
                  <a:lnTo>
                    <a:pt x="176" y="838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17" y="955"/>
                  </a:lnTo>
                  <a:lnTo>
                    <a:pt x="79" y="1072"/>
                  </a:lnTo>
                  <a:lnTo>
                    <a:pt x="59" y="1169"/>
                  </a:lnTo>
                  <a:lnTo>
                    <a:pt x="20" y="1403"/>
                  </a:lnTo>
                  <a:lnTo>
                    <a:pt x="20" y="1423"/>
                  </a:lnTo>
                  <a:lnTo>
                    <a:pt x="1" y="1637"/>
                  </a:lnTo>
                  <a:lnTo>
                    <a:pt x="1" y="1656"/>
                  </a:lnTo>
                  <a:lnTo>
                    <a:pt x="20" y="1793"/>
                  </a:lnTo>
                  <a:lnTo>
                    <a:pt x="40" y="1988"/>
                  </a:lnTo>
                  <a:lnTo>
                    <a:pt x="59" y="2163"/>
                  </a:lnTo>
                  <a:lnTo>
                    <a:pt x="98" y="2319"/>
                  </a:lnTo>
                  <a:lnTo>
                    <a:pt x="215" y="2631"/>
                  </a:lnTo>
                  <a:lnTo>
                    <a:pt x="215" y="2611"/>
                  </a:lnTo>
                  <a:lnTo>
                    <a:pt x="351" y="2884"/>
                  </a:lnTo>
                  <a:lnTo>
                    <a:pt x="527" y="3137"/>
                  </a:lnTo>
                  <a:lnTo>
                    <a:pt x="527" y="3118"/>
                  </a:lnTo>
                  <a:lnTo>
                    <a:pt x="702" y="3313"/>
                  </a:lnTo>
                  <a:lnTo>
                    <a:pt x="897" y="3468"/>
                  </a:lnTo>
                  <a:lnTo>
                    <a:pt x="1092" y="3585"/>
                  </a:lnTo>
                  <a:lnTo>
                    <a:pt x="1267" y="3683"/>
                  </a:lnTo>
                  <a:lnTo>
                    <a:pt x="1462" y="3741"/>
                  </a:lnTo>
                  <a:lnTo>
                    <a:pt x="1637" y="3761"/>
                  </a:lnTo>
                  <a:lnTo>
                    <a:pt x="1618" y="3761"/>
                  </a:lnTo>
                  <a:lnTo>
                    <a:pt x="1813" y="3780"/>
                  </a:lnTo>
                  <a:lnTo>
                    <a:pt x="1968" y="3761"/>
                  </a:lnTo>
                  <a:lnTo>
                    <a:pt x="2124" y="3722"/>
                  </a:lnTo>
                  <a:lnTo>
                    <a:pt x="2241" y="3683"/>
                  </a:lnTo>
                  <a:lnTo>
                    <a:pt x="2436" y="3488"/>
                  </a:lnTo>
                  <a:lnTo>
                    <a:pt x="2592" y="3254"/>
                  </a:lnTo>
                  <a:lnTo>
                    <a:pt x="2709" y="3001"/>
                  </a:lnTo>
                  <a:lnTo>
                    <a:pt x="2806" y="2728"/>
                  </a:lnTo>
                  <a:lnTo>
                    <a:pt x="2845" y="2436"/>
                  </a:lnTo>
                  <a:lnTo>
                    <a:pt x="2865" y="2144"/>
                  </a:lnTo>
                  <a:lnTo>
                    <a:pt x="2845" y="1832"/>
                  </a:lnTo>
                  <a:lnTo>
                    <a:pt x="2767" y="1540"/>
                  </a:lnTo>
                  <a:lnTo>
                    <a:pt x="2650" y="1228"/>
                  </a:lnTo>
                  <a:lnTo>
                    <a:pt x="2514" y="955"/>
                  </a:lnTo>
                  <a:lnTo>
                    <a:pt x="2339" y="721"/>
                  </a:lnTo>
                  <a:lnTo>
                    <a:pt x="2144" y="507"/>
                  </a:lnTo>
                  <a:lnTo>
                    <a:pt x="1910" y="331"/>
                  </a:lnTo>
                  <a:lnTo>
                    <a:pt x="1676" y="176"/>
                  </a:lnTo>
                  <a:lnTo>
                    <a:pt x="1403" y="78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Google Shape;4740;p55">
              <a:extLst>
                <a:ext uri="{FF2B5EF4-FFF2-40B4-BE49-F238E27FC236}">
                  <a16:creationId xmlns:a16="http://schemas.microsoft.com/office/drawing/2014/main" id="{BC9F05FC-64DE-97B2-4255-759DF2272826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fill="none" extrusionOk="0">
                  <a:moveTo>
                    <a:pt x="1033" y="39"/>
                  </a:moveTo>
                  <a:lnTo>
                    <a:pt x="1033" y="39"/>
                  </a:lnTo>
                  <a:lnTo>
                    <a:pt x="1033" y="39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1403" y="78"/>
                  </a:lnTo>
                  <a:lnTo>
                    <a:pt x="1676" y="176"/>
                  </a:lnTo>
                  <a:lnTo>
                    <a:pt x="1910" y="331"/>
                  </a:lnTo>
                  <a:lnTo>
                    <a:pt x="2144" y="507"/>
                  </a:lnTo>
                  <a:lnTo>
                    <a:pt x="2339" y="721"/>
                  </a:lnTo>
                  <a:lnTo>
                    <a:pt x="2514" y="955"/>
                  </a:lnTo>
                  <a:lnTo>
                    <a:pt x="2650" y="1228"/>
                  </a:lnTo>
                  <a:lnTo>
                    <a:pt x="2767" y="1540"/>
                  </a:lnTo>
                  <a:lnTo>
                    <a:pt x="2767" y="1540"/>
                  </a:lnTo>
                  <a:lnTo>
                    <a:pt x="2845" y="1832"/>
                  </a:lnTo>
                  <a:lnTo>
                    <a:pt x="2865" y="2144"/>
                  </a:lnTo>
                  <a:lnTo>
                    <a:pt x="2845" y="2436"/>
                  </a:lnTo>
                  <a:lnTo>
                    <a:pt x="2806" y="2728"/>
                  </a:lnTo>
                  <a:lnTo>
                    <a:pt x="2709" y="3001"/>
                  </a:lnTo>
                  <a:lnTo>
                    <a:pt x="2592" y="3254"/>
                  </a:lnTo>
                  <a:lnTo>
                    <a:pt x="2436" y="3488"/>
                  </a:lnTo>
                  <a:lnTo>
                    <a:pt x="2241" y="3683"/>
                  </a:lnTo>
                  <a:lnTo>
                    <a:pt x="2241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813" y="3780"/>
                  </a:lnTo>
                  <a:lnTo>
                    <a:pt x="1813" y="3780"/>
                  </a:lnTo>
                  <a:lnTo>
                    <a:pt x="1618" y="3761"/>
                  </a:lnTo>
                  <a:lnTo>
                    <a:pt x="1637" y="3761"/>
                  </a:lnTo>
                  <a:lnTo>
                    <a:pt x="1637" y="3761"/>
                  </a:lnTo>
                  <a:lnTo>
                    <a:pt x="1462" y="3741"/>
                  </a:lnTo>
                  <a:lnTo>
                    <a:pt x="1462" y="3741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092" y="3585"/>
                  </a:lnTo>
                  <a:lnTo>
                    <a:pt x="1092" y="3585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8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27" y="3118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215" y="2611"/>
                  </a:lnTo>
                  <a:lnTo>
                    <a:pt x="215" y="2631"/>
                  </a:lnTo>
                  <a:lnTo>
                    <a:pt x="215" y="2631"/>
                  </a:lnTo>
                  <a:lnTo>
                    <a:pt x="98" y="2319"/>
                  </a:lnTo>
                  <a:lnTo>
                    <a:pt x="98" y="2319"/>
                  </a:lnTo>
                  <a:lnTo>
                    <a:pt x="59" y="2163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40" y="2007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20" y="1793"/>
                  </a:lnTo>
                  <a:lnTo>
                    <a:pt x="20" y="1793"/>
                  </a:lnTo>
                  <a:lnTo>
                    <a:pt x="1" y="1656"/>
                  </a:lnTo>
                  <a:lnTo>
                    <a:pt x="1" y="1637"/>
                  </a:lnTo>
                  <a:lnTo>
                    <a:pt x="1" y="1637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59" y="1169"/>
                  </a:lnTo>
                  <a:lnTo>
                    <a:pt x="59" y="1169"/>
                  </a:lnTo>
                  <a:lnTo>
                    <a:pt x="79" y="1072"/>
                  </a:lnTo>
                  <a:lnTo>
                    <a:pt x="79" y="1072"/>
                  </a:lnTo>
                  <a:lnTo>
                    <a:pt x="117" y="955"/>
                  </a:lnTo>
                  <a:lnTo>
                    <a:pt x="117" y="95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76" y="838"/>
                  </a:lnTo>
                  <a:lnTo>
                    <a:pt x="176" y="838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6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90" y="468"/>
                  </a:lnTo>
                  <a:lnTo>
                    <a:pt x="390" y="468"/>
                  </a:lnTo>
                  <a:lnTo>
                    <a:pt x="449" y="409"/>
                  </a:lnTo>
                  <a:lnTo>
                    <a:pt x="468" y="390"/>
                  </a:lnTo>
                  <a:lnTo>
                    <a:pt x="46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605" y="254"/>
                  </a:lnTo>
                  <a:lnTo>
                    <a:pt x="605" y="254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819" y="117"/>
                  </a:lnTo>
                  <a:lnTo>
                    <a:pt x="838" y="117"/>
                  </a:lnTo>
                  <a:lnTo>
                    <a:pt x="838" y="117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77" y="98"/>
                  </a:lnTo>
                  <a:lnTo>
                    <a:pt x="877" y="98"/>
                  </a:lnTo>
                  <a:lnTo>
                    <a:pt x="1033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Google Shape;4741;p55">
              <a:extLst>
                <a:ext uri="{FF2B5EF4-FFF2-40B4-BE49-F238E27FC236}">
                  <a16:creationId xmlns:a16="http://schemas.microsoft.com/office/drawing/2014/main" id="{FE1593D4-8959-DC73-BC67-8890C4D59414}"/>
                </a:ext>
              </a:extLst>
            </p:cNvPr>
            <p:cNvSpPr/>
            <p:nvPr/>
          </p:nvSpPr>
          <p:spPr>
            <a:xfrm>
              <a:off x="5105925" y="63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Google Shape;4742;p55">
              <a:extLst>
                <a:ext uri="{FF2B5EF4-FFF2-40B4-BE49-F238E27FC236}">
                  <a16:creationId xmlns:a16="http://schemas.microsoft.com/office/drawing/2014/main" id="{307FCBEE-DF5D-A386-07E7-61366D7F4CD4}"/>
                </a:ext>
              </a:extLst>
            </p:cNvPr>
            <p:cNvSpPr/>
            <p:nvPr/>
          </p:nvSpPr>
          <p:spPr>
            <a:xfrm>
              <a:off x="5124450" y="64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Google Shape;4743;p55">
              <a:extLst>
                <a:ext uri="{FF2B5EF4-FFF2-40B4-BE49-F238E27FC236}">
                  <a16:creationId xmlns:a16="http://schemas.microsoft.com/office/drawing/2014/main" id="{FF5F08F0-ECFD-A51A-DEA3-F229F2061A32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02" y="1"/>
                  </a:move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Google Shape;4744;p55">
              <a:extLst>
                <a:ext uri="{FF2B5EF4-FFF2-40B4-BE49-F238E27FC236}">
                  <a16:creationId xmlns:a16="http://schemas.microsoft.com/office/drawing/2014/main" id="{7BE3F197-3691-BF34-9784-E0EF5BCB5C0A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9"/>
                  </a:move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lnTo>
                    <a:pt x="702" y="1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Google Shape;4745;p55">
              <a:extLst>
                <a:ext uri="{FF2B5EF4-FFF2-40B4-BE49-F238E27FC236}">
                  <a16:creationId xmlns:a16="http://schemas.microsoft.com/office/drawing/2014/main" id="{C4F70C01-55C0-3134-B051-61D42362CACE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extrusionOk="0">
                  <a:moveTo>
                    <a:pt x="1754" y="0"/>
                  </a:moveTo>
                  <a:lnTo>
                    <a:pt x="1540" y="20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Google Shape;4746;p55">
              <a:extLst>
                <a:ext uri="{FF2B5EF4-FFF2-40B4-BE49-F238E27FC236}">
                  <a16:creationId xmlns:a16="http://schemas.microsoft.com/office/drawing/2014/main" id="{DFF41C61-06F9-9528-5D3C-47DAA11960B6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fill="none" extrusionOk="0">
                  <a:moveTo>
                    <a:pt x="98" y="2611"/>
                  </a:move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2202" y="39"/>
                  </a:lnTo>
                  <a:lnTo>
                    <a:pt x="1988" y="0"/>
                  </a:lnTo>
                  <a:lnTo>
                    <a:pt x="1754" y="0"/>
                  </a:lnTo>
                  <a:lnTo>
                    <a:pt x="1540" y="20"/>
                  </a:lnTo>
                  <a:lnTo>
                    <a:pt x="1306" y="58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Google Shape;4747;p55">
              <a:extLst>
                <a:ext uri="{FF2B5EF4-FFF2-40B4-BE49-F238E27FC236}">
                  <a16:creationId xmlns:a16="http://schemas.microsoft.com/office/drawing/2014/main" id="{F161AD15-FDB7-F732-546C-323E810C8AF9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extrusionOk="0">
                  <a:moveTo>
                    <a:pt x="1131" y="1"/>
                  </a:moveTo>
                  <a:lnTo>
                    <a:pt x="1033" y="20"/>
                  </a:lnTo>
                  <a:lnTo>
                    <a:pt x="1014" y="20"/>
                  </a:lnTo>
                  <a:lnTo>
                    <a:pt x="877" y="78"/>
                  </a:lnTo>
                  <a:lnTo>
                    <a:pt x="838" y="98"/>
                  </a:lnTo>
                  <a:lnTo>
                    <a:pt x="819" y="98"/>
                  </a:lnTo>
                  <a:lnTo>
                    <a:pt x="722" y="156"/>
                  </a:lnTo>
                  <a:lnTo>
                    <a:pt x="624" y="215"/>
                  </a:lnTo>
                  <a:lnTo>
                    <a:pt x="605" y="234"/>
                  </a:lnTo>
                  <a:lnTo>
                    <a:pt x="585" y="254"/>
                  </a:lnTo>
                  <a:lnTo>
                    <a:pt x="488" y="351"/>
                  </a:lnTo>
                  <a:lnTo>
                    <a:pt x="468" y="351"/>
                  </a:lnTo>
                  <a:lnTo>
                    <a:pt x="468" y="371"/>
                  </a:lnTo>
                  <a:lnTo>
                    <a:pt x="449" y="371"/>
                  </a:lnTo>
                  <a:lnTo>
                    <a:pt x="429" y="390"/>
                  </a:lnTo>
                  <a:lnTo>
                    <a:pt x="390" y="449"/>
                  </a:lnTo>
                  <a:lnTo>
                    <a:pt x="332" y="527"/>
                  </a:lnTo>
                  <a:lnTo>
                    <a:pt x="293" y="566"/>
                  </a:lnTo>
                  <a:lnTo>
                    <a:pt x="254" y="643"/>
                  </a:lnTo>
                  <a:lnTo>
                    <a:pt x="215" y="721"/>
                  </a:lnTo>
                  <a:lnTo>
                    <a:pt x="157" y="819"/>
                  </a:lnTo>
                  <a:lnTo>
                    <a:pt x="118" y="916"/>
                  </a:lnTo>
                  <a:lnTo>
                    <a:pt x="118" y="936"/>
                  </a:lnTo>
                  <a:lnTo>
                    <a:pt x="79" y="1053"/>
                  </a:lnTo>
                  <a:lnTo>
                    <a:pt x="40" y="1170"/>
                  </a:lnTo>
                  <a:lnTo>
                    <a:pt x="1" y="1384"/>
                  </a:lnTo>
                  <a:lnTo>
                    <a:pt x="1" y="1403"/>
                  </a:lnTo>
                  <a:lnTo>
                    <a:pt x="1" y="1618"/>
                  </a:lnTo>
                  <a:lnTo>
                    <a:pt x="1" y="1637"/>
                  </a:lnTo>
                  <a:lnTo>
                    <a:pt x="1" y="1793"/>
                  </a:lnTo>
                  <a:lnTo>
                    <a:pt x="20" y="1988"/>
                  </a:lnTo>
                  <a:lnTo>
                    <a:pt x="59" y="2144"/>
                  </a:lnTo>
                  <a:lnTo>
                    <a:pt x="98" y="2300"/>
                  </a:lnTo>
                  <a:lnTo>
                    <a:pt x="215" y="2611"/>
                  </a:lnTo>
                  <a:lnTo>
                    <a:pt x="195" y="2611"/>
                  </a:lnTo>
                  <a:lnTo>
                    <a:pt x="351" y="2884"/>
                  </a:lnTo>
                  <a:lnTo>
                    <a:pt x="527" y="3118"/>
                  </a:lnTo>
                  <a:lnTo>
                    <a:pt x="507" y="3118"/>
                  </a:lnTo>
                  <a:lnTo>
                    <a:pt x="702" y="3313"/>
                  </a:lnTo>
                  <a:lnTo>
                    <a:pt x="877" y="3469"/>
                  </a:lnTo>
                  <a:lnTo>
                    <a:pt x="1072" y="3586"/>
                  </a:lnTo>
                  <a:lnTo>
                    <a:pt x="1248" y="3664"/>
                  </a:lnTo>
                  <a:lnTo>
                    <a:pt x="1442" y="3722"/>
                  </a:lnTo>
                  <a:lnTo>
                    <a:pt x="1618" y="3761"/>
                  </a:lnTo>
                  <a:lnTo>
                    <a:pt x="1793" y="3761"/>
                  </a:lnTo>
                  <a:lnTo>
                    <a:pt x="1949" y="3741"/>
                  </a:lnTo>
                  <a:lnTo>
                    <a:pt x="2124" y="3722"/>
                  </a:lnTo>
                  <a:lnTo>
                    <a:pt x="2222" y="3683"/>
                  </a:lnTo>
                  <a:lnTo>
                    <a:pt x="2417" y="3469"/>
                  </a:lnTo>
                  <a:lnTo>
                    <a:pt x="2573" y="3235"/>
                  </a:lnTo>
                  <a:lnTo>
                    <a:pt x="2689" y="2982"/>
                  </a:lnTo>
                  <a:lnTo>
                    <a:pt x="2787" y="2709"/>
                  </a:lnTo>
                  <a:lnTo>
                    <a:pt x="2845" y="2417"/>
                  </a:lnTo>
                  <a:lnTo>
                    <a:pt x="2845" y="2124"/>
                  </a:lnTo>
                  <a:lnTo>
                    <a:pt x="2826" y="1832"/>
                  </a:lnTo>
                  <a:lnTo>
                    <a:pt x="2748" y="1520"/>
                  </a:lnTo>
                  <a:lnTo>
                    <a:pt x="2650" y="1228"/>
                  </a:lnTo>
                  <a:lnTo>
                    <a:pt x="2495" y="955"/>
                  </a:lnTo>
                  <a:lnTo>
                    <a:pt x="2319" y="702"/>
                  </a:lnTo>
                  <a:lnTo>
                    <a:pt x="2124" y="488"/>
                  </a:lnTo>
                  <a:lnTo>
                    <a:pt x="1891" y="312"/>
                  </a:lnTo>
                  <a:lnTo>
                    <a:pt x="1657" y="176"/>
                  </a:lnTo>
                  <a:lnTo>
                    <a:pt x="1403" y="59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Google Shape;4748;p55">
              <a:extLst>
                <a:ext uri="{FF2B5EF4-FFF2-40B4-BE49-F238E27FC236}">
                  <a16:creationId xmlns:a16="http://schemas.microsoft.com/office/drawing/2014/main" id="{C55E6BA1-01F6-0208-75B4-E688B810AE5D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fill="none" extrusionOk="0">
                  <a:moveTo>
                    <a:pt x="1014" y="20"/>
                  </a:moveTo>
                  <a:lnTo>
                    <a:pt x="1033" y="20"/>
                  </a:lnTo>
                  <a:lnTo>
                    <a:pt x="1033" y="20"/>
                  </a:lnTo>
                  <a:lnTo>
                    <a:pt x="1131" y="1"/>
                  </a:lnTo>
                  <a:lnTo>
                    <a:pt x="1131" y="1"/>
                  </a:lnTo>
                  <a:lnTo>
                    <a:pt x="1403" y="59"/>
                  </a:lnTo>
                  <a:lnTo>
                    <a:pt x="1657" y="176"/>
                  </a:lnTo>
                  <a:lnTo>
                    <a:pt x="1891" y="312"/>
                  </a:lnTo>
                  <a:lnTo>
                    <a:pt x="2124" y="488"/>
                  </a:lnTo>
                  <a:lnTo>
                    <a:pt x="2319" y="702"/>
                  </a:lnTo>
                  <a:lnTo>
                    <a:pt x="2495" y="955"/>
                  </a:lnTo>
                  <a:lnTo>
                    <a:pt x="2650" y="1228"/>
                  </a:lnTo>
                  <a:lnTo>
                    <a:pt x="2748" y="1520"/>
                  </a:lnTo>
                  <a:lnTo>
                    <a:pt x="2748" y="1520"/>
                  </a:lnTo>
                  <a:lnTo>
                    <a:pt x="2826" y="1832"/>
                  </a:lnTo>
                  <a:lnTo>
                    <a:pt x="2845" y="2124"/>
                  </a:lnTo>
                  <a:lnTo>
                    <a:pt x="2845" y="2417"/>
                  </a:lnTo>
                  <a:lnTo>
                    <a:pt x="2787" y="2709"/>
                  </a:lnTo>
                  <a:lnTo>
                    <a:pt x="2689" y="2982"/>
                  </a:lnTo>
                  <a:lnTo>
                    <a:pt x="2573" y="3235"/>
                  </a:lnTo>
                  <a:lnTo>
                    <a:pt x="2417" y="3469"/>
                  </a:lnTo>
                  <a:lnTo>
                    <a:pt x="2222" y="3683"/>
                  </a:lnTo>
                  <a:lnTo>
                    <a:pt x="2222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793" y="3761"/>
                  </a:lnTo>
                  <a:lnTo>
                    <a:pt x="1793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442" y="3722"/>
                  </a:lnTo>
                  <a:lnTo>
                    <a:pt x="1442" y="3722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072" y="3586"/>
                  </a:lnTo>
                  <a:lnTo>
                    <a:pt x="1072" y="3586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9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0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195" y="2611"/>
                  </a:lnTo>
                  <a:lnTo>
                    <a:pt x="215" y="2611"/>
                  </a:lnTo>
                  <a:lnTo>
                    <a:pt x="215" y="2611"/>
                  </a:lnTo>
                  <a:lnTo>
                    <a:pt x="98" y="2300"/>
                  </a:lnTo>
                  <a:lnTo>
                    <a:pt x="98" y="2300"/>
                  </a:lnTo>
                  <a:lnTo>
                    <a:pt x="59" y="2144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1" y="1793"/>
                  </a:lnTo>
                  <a:lnTo>
                    <a:pt x="1" y="1793"/>
                  </a:lnTo>
                  <a:lnTo>
                    <a:pt x="1" y="1637"/>
                  </a:lnTo>
                  <a:lnTo>
                    <a:pt x="1" y="1618"/>
                  </a:lnTo>
                  <a:lnTo>
                    <a:pt x="1" y="1618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40" y="1170"/>
                  </a:lnTo>
                  <a:lnTo>
                    <a:pt x="40" y="1170"/>
                  </a:lnTo>
                  <a:lnTo>
                    <a:pt x="79" y="1053"/>
                  </a:lnTo>
                  <a:lnTo>
                    <a:pt x="79" y="1053"/>
                  </a:lnTo>
                  <a:lnTo>
                    <a:pt x="118" y="936"/>
                  </a:lnTo>
                  <a:lnTo>
                    <a:pt x="118" y="93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57" y="819"/>
                  </a:lnTo>
                  <a:lnTo>
                    <a:pt x="157" y="819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93" y="566"/>
                  </a:lnTo>
                  <a:lnTo>
                    <a:pt x="293" y="566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90" y="449"/>
                  </a:lnTo>
                  <a:lnTo>
                    <a:pt x="390" y="449"/>
                  </a:lnTo>
                  <a:lnTo>
                    <a:pt x="429" y="390"/>
                  </a:lnTo>
                  <a:lnTo>
                    <a:pt x="449" y="371"/>
                  </a:lnTo>
                  <a:lnTo>
                    <a:pt x="468" y="371"/>
                  </a:lnTo>
                  <a:lnTo>
                    <a:pt x="468" y="351"/>
                  </a:lnTo>
                  <a:lnTo>
                    <a:pt x="488" y="351"/>
                  </a:lnTo>
                  <a:lnTo>
                    <a:pt x="488" y="351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605" y="234"/>
                  </a:lnTo>
                  <a:lnTo>
                    <a:pt x="605" y="234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722" y="156"/>
                  </a:lnTo>
                  <a:lnTo>
                    <a:pt x="722" y="156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101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Google Shape;4749;p55">
              <a:extLst>
                <a:ext uri="{FF2B5EF4-FFF2-40B4-BE49-F238E27FC236}">
                  <a16:creationId xmlns:a16="http://schemas.microsoft.com/office/drawing/2014/main" id="{9E6F33F8-7430-218F-A503-D7535205383A}"/>
                </a:ext>
              </a:extLst>
            </p:cNvPr>
            <p:cNvSpPr/>
            <p:nvPr/>
          </p:nvSpPr>
          <p:spPr>
            <a:xfrm>
              <a:off x="5286150" y="580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Google Shape;4750;p55">
              <a:extLst>
                <a:ext uri="{FF2B5EF4-FFF2-40B4-BE49-F238E27FC236}">
                  <a16:creationId xmlns:a16="http://schemas.microsoft.com/office/drawing/2014/main" id="{66232803-9531-2968-79CF-B333C0294289}"/>
                </a:ext>
              </a:extLst>
            </p:cNvPr>
            <p:cNvSpPr/>
            <p:nvPr/>
          </p:nvSpPr>
          <p:spPr>
            <a:xfrm>
              <a:off x="5304175" y="59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Google Shape;4751;p55">
              <a:extLst>
                <a:ext uri="{FF2B5EF4-FFF2-40B4-BE49-F238E27FC236}">
                  <a16:creationId xmlns:a16="http://schemas.microsoft.com/office/drawing/2014/main" id="{0AE526A1-F45F-7158-7BBF-B4865EE32DEE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21" y="0"/>
                  </a:move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4752;p55">
              <a:extLst>
                <a:ext uri="{FF2B5EF4-FFF2-40B4-BE49-F238E27FC236}">
                  <a16:creationId xmlns:a16="http://schemas.microsoft.com/office/drawing/2014/main" id="{BBEF5389-CD8D-1E59-EB75-EAE67C625502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8"/>
                  </a:move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lnTo>
                    <a:pt x="721" y="0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4753;p55">
              <a:extLst>
                <a:ext uri="{FF2B5EF4-FFF2-40B4-BE49-F238E27FC236}">
                  <a16:creationId xmlns:a16="http://schemas.microsoft.com/office/drawing/2014/main" id="{966E8379-C5F3-C7EB-7FA9-71A9AF3D6AAF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extrusionOk="0">
                  <a:moveTo>
                    <a:pt x="1247" y="0"/>
                  </a:moveTo>
                  <a:lnTo>
                    <a:pt x="1072" y="20"/>
                  </a:lnTo>
                  <a:lnTo>
                    <a:pt x="897" y="39"/>
                  </a:lnTo>
                  <a:lnTo>
                    <a:pt x="819" y="59"/>
                  </a:lnTo>
                  <a:lnTo>
                    <a:pt x="663" y="117"/>
                  </a:lnTo>
                  <a:lnTo>
                    <a:pt x="526" y="176"/>
                  </a:lnTo>
                  <a:lnTo>
                    <a:pt x="409" y="254"/>
                  </a:lnTo>
                  <a:lnTo>
                    <a:pt x="293" y="351"/>
                  </a:lnTo>
                  <a:lnTo>
                    <a:pt x="176" y="468"/>
                  </a:lnTo>
                  <a:lnTo>
                    <a:pt x="98" y="585"/>
                  </a:lnTo>
                  <a:lnTo>
                    <a:pt x="20" y="721"/>
                  </a:lnTo>
                  <a:lnTo>
                    <a:pt x="0" y="858"/>
                  </a:lnTo>
                  <a:lnTo>
                    <a:pt x="0" y="916"/>
                  </a:lnTo>
                  <a:lnTo>
                    <a:pt x="20" y="974"/>
                  </a:lnTo>
                  <a:lnTo>
                    <a:pt x="59" y="1033"/>
                  </a:lnTo>
                  <a:lnTo>
                    <a:pt x="78" y="1072"/>
                  </a:lnTo>
                  <a:lnTo>
                    <a:pt x="137" y="1111"/>
                  </a:lnTo>
                  <a:lnTo>
                    <a:pt x="215" y="1150"/>
                  </a:lnTo>
                  <a:lnTo>
                    <a:pt x="332" y="1169"/>
                  </a:lnTo>
                  <a:lnTo>
                    <a:pt x="565" y="1189"/>
                  </a:lnTo>
                  <a:lnTo>
                    <a:pt x="819" y="1189"/>
                  </a:lnTo>
                  <a:lnTo>
                    <a:pt x="1052" y="1150"/>
                  </a:lnTo>
                  <a:lnTo>
                    <a:pt x="1286" y="1091"/>
                  </a:lnTo>
                  <a:lnTo>
                    <a:pt x="1345" y="1072"/>
                  </a:lnTo>
                  <a:lnTo>
                    <a:pt x="1598" y="974"/>
                  </a:lnTo>
                  <a:lnTo>
                    <a:pt x="1715" y="916"/>
                  </a:lnTo>
                  <a:lnTo>
                    <a:pt x="1812" y="838"/>
                  </a:lnTo>
                  <a:lnTo>
                    <a:pt x="1890" y="760"/>
                  </a:lnTo>
                  <a:lnTo>
                    <a:pt x="1968" y="663"/>
                  </a:lnTo>
                  <a:lnTo>
                    <a:pt x="2027" y="565"/>
                  </a:lnTo>
                  <a:lnTo>
                    <a:pt x="2066" y="448"/>
                  </a:lnTo>
                  <a:lnTo>
                    <a:pt x="2066" y="409"/>
                  </a:lnTo>
                  <a:lnTo>
                    <a:pt x="2046" y="390"/>
                  </a:lnTo>
                  <a:lnTo>
                    <a:pt x="1949" y="273"/>
                  </a:lnTo>
                  <a:lnTo>
                    <a:pt x="1832" y="195"/>
                  </a:lnTo>
                  <a:lnTo>
                    <a:pt x="1715" y="117"/>
                  </a:lnTo>
                  <a:lnTo>
                    <a:pt x="1579" y="59"/>
                  </a:lnTo>
                  <a:lnTo>
                    <a:pt x="1403" y="2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4754;p55">
              <a:extLst>
                <a:ext uri="{FF2B5EF4-FFF2-40B4-BE49-F238E27FC236}">
                  <a16:creationId xmlns:a16="http://schemas.microsoft.com/office/drawing/2014/main" id="{E53F333D-B6A7-7CBE-5AD2-010457A00533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fill="none" extrusionOk="0">
                  <a:moveTo>
                    <a:pt x="819" y="59"/>
                  </a:moveTo>
                  <a:lnTo>
                    <a:pt x="819" y="59"/>
                  </a:lnTo>
                  <a:lnTo>
                    <a:pt x="897" y="39"/>
                  </a:lnTo>
                  <a:lnTo>
                    <a:pt x="897" y="39"/>
                  </a:lnTo>
                  <a:lnTo>
                    <a:pt x="1072" y="20"/>
                  </a:lnTo>
                  <a:lnTo>
                    <a:pt x="1247" y="0"/>
                  </a:lnTo>
                  <a:lnTo>
                    <a:pt x="1247" y="0"/>
                  </a:lnTo>
                  <a:lnTo>
                    <a:pt x="1403" y="20"/>
                  </a:lnTo>
                  <a:lnTo>
                    <a:pt x="1579" y="59"/>
                  </a:lnTo>
                  <a:lnTo>
                    <a:pt x="1579" y="59"/>
                  </a:lnTo>
                  <a:lnTo>
                    <a:pt x="1715" y="117"/>
                  </a:lnTo>
                  <a:lnTo>
                    <a:pt x="1832" y="195"/>
                  </a:lnTo>
                  <a:lnTo>
                    <a:pt x="1832" y="195"/>
                  </a:lnTo>
                  <a:lnTo>
                    <a:pt x="1949" y="273"/>
                  </a:lnTo>
                  <a:lnTo>
                    <a:pt x="1949" y="273"/>
                  </a:lnTo>
                  <a:lnTo>
                    <a:pt x="2046" y="390"/>
                  </a:lnTo>
                  <a:lnTo>
                    <a:pt x="2046" y="390"/>
                  </a:lnTo>
                  <a:lnTo>
                    <a:pt x="2066" y="409"/>
                  </a:lnTo>
                  <a:lnTo>
                    <a:pt x="2066" y="448"/>
                  </a:lnTo>
                  <a:lnTo>
                    <a:pt x="2066" y="448"/>
                  </a:lnTo>
                  <a:lnTo>
                    <a:pt x="2027" y="565"/>
                  </a:lnTo>
                  <a:lnTo>
                    <a:pt x="1968" y="663"/>
                  </a:lnTo>
                  <a:lnTo>
                    <a:pt x="1968" y="663"/>
                  </a:lnTo>
                  <a:lnTo>
                    <a:pt x="1890" y="760"/>
                  </a:lnTo>
                  <a:lnTo>
                    <a:pt x="1812" y="838"/>
                  </a:lnTo>
                  <a:lnTo>
                    <a:pt x="1812" y="838"/>
                  </a:lnTo>
                  <a:lnTo>
                    <a:pt x="1715" y="916"/>
                  </a:lnTo>
                  <a:lnTo>
                    <a:pt x="1598" y="974"/>
                  </a:lnTo>
                  <a:lnTo>
                    <a:pt x="1345" y="1072"/>
                  </a:lnTo>
                  <a:lnTo>
                    <a:pt x="1345" y="1072"/>
                  </a:lnTo>
                  <a:lnTo>
                    <a:pt x="1286" y="1091"/>
                  </a:lnTo>
                  <a:lnTo>
                    <a:pt x="1286" y="1091"/>
                  </a:lnTo>
                  <a:lnTo>
                    <a:pt x="1052" y="1150"/>
                  </a:lnTo>
                  <a:lnTo>
                    <a:pt x="819" y="1189"/>
                  </a:lnTo>
                  <a:lnTo>
                    <a:pt x="819" y="1189"/>
                  </a:lnTo>
                  <a:lnTo>
                    <a:pt x="565" y="1189"/>
                  </a:lnTo>
                  <a:lnTo>
                    <a:pt x="332" y="1169"/>
                  </a:lnTo>
                  <a:lnTo>
                    <a:pt x="332" y="1169"/>
                  </a:lnTo>
                  <a:lnTo>
                    <a:pt x="215" y="1150"/>
                  </a:lnTo>
                  <a:lnTo>
                    <a:pt x="215" y="1150"/>
                  </a:lnTo>
                  <a:lnTo>
                    <a:pt x="137" y="1111"/>
                  </a:lnTo>
                  <a:lnTo>
                    <a:pt x="78" y="1072"/>
                  </a:lnTo>
                  <a:lnTo>
                    <a:pt x="78" y="1072"/>
                  </a:lnTo>
                  <a:lnTo>
                    <a:pt x="59" y="1033"/>
                  </a:lnTo>
                  <a:lnTo>
                    <a:pt x="20" y="974"/>
                  </a:lnTo>
                  <a:lnTo>
                    <a:pt x="20" y="974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20" y="721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176" y="468"/>
                  </a:lnTo>
                  <a:lnTo>
                    <a:pt x="293" y="351"/>
                  </a:lnTo>
                  <a:lnTo>
                    <a:pt x="293" y="351"/>
                  </a:lnTo>
                  <a:lnTo>
                    <a:pt x="409" y="254"/>
                  </a:lnTo>
                  <a:lnTo>
                    <a:pt x="526" y="176"/>
                  </a:lnTo>
                  <a:lnTo>
                    <a:pt x="663" y="117"/>
                  </a:lnTo>
                  <a:lnTo>
                    <a:pt x="819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4755;p55">
              <a:extLst>
                <a:ext uri="{FF2B5EF4-FFF2-40B4-BE49-F238E27FC236}">
                  <a16:creationId xmlns:a16="http://schemas.microsoft.com/office/drawing/2014/main" id="{DAAC2A5E-3A02-3CB5-0669-37C1B5DBD723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4756;p55">
              <a:extLst>
                <a:ext uri="{FF2B5EF4-FFF2-40B4-BE49-F238E27FC236}">
                  <a16:creationId xmlns:a16="http://schemas.microsoft.com/office/drawing/2014/main" id="{3A8053D2-4B62-6203-996E-1A608871444C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4757;p55">
              <a:extLst>
                <a:ext uri="{FF2B5EF4-FFF2-40B4-BE49-F238E27FC236}">
                  <a16:creationId xmlns:a16="http://schemas.microsoft.com/office/drawing/2014/main" id="{1C2271F9-0E85-A196-5FC7-81D84537DCA4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extrusionOk="0">
                  <a:moveTo>
                    <a:pt x="1929" y="858"/>
                  </a:moveTo>
                  <a:lnTo>
                    <a:pt x="2066" y="877"/>
                  </a:lnTo>
                  <a:lnTo>
                    <a:pt x="2182" y="916"/>
                  </a:lnTo>
                  <a:lnTo>
                    <a:pt x="2358" y="1014"/>
                  </a:lnTo>
                  <a:lnTo>
                    <a:pt x="2455" y="1111"/>
                  </a:lnTo>
                  <a:lnTo>
                    <a:pt x="2533" y="1228"/>
                  </a:lnTo>
                  <a:lnTo>
                    <a:pt x="2553" y="1247"/>
                  </a:lnTo>
                  <a:lnTo>
                    <a:pt x="2553" y="1267"/>
                  </a:lnTo>
                  <a:lnTo>
                    <a:pt x="2455" y="1423"/>
                  </a:lnTo>
                  <a:lnTo>
                    <a:pt x="2338" y="1540"/>
                  </a:lnTo>
                  <a:lnTo>
                    <a:pt x="2221" y="1657"/>
                  </a:lnTo>
                  <a:lnTo>
                    <a:pt x="2046" y="1754"/>
                  </a:lnTo>
                  <a:lnTo>
                    <a:pt x="1851" y="1851"/>
                  </a:lnTo>
                  <a:lnTo>
                    <a:pt x="1695" y="1910"/>
                  </a:lnTo>
                  <a:lnTo>
                    <a:pt x="1676" y="1910"/>
                  </a:lnTo>
                  <a:lnTo>
                    <a:pt x="1637" y="1929"/>
                  </a:lnTo>
                  <a:lnTo>
                    <a:pt x="1520" y="1949"/>
                  </a:lnTo>
                  <a:lnTo>
                    <a:pt x="1306" y="1988"/>
                  </a:lnTo>
                  <a:lnTo>
                    <a:pt x="1091" y="1988"/>
                  </a:lnTo>
                  <a:lnTo>
                    <a:pt x="935" y="1968"/>
                  </a:lnTo>
                  <a:lnTo>
                    <a:pt x="780" y="1910"/>
                  </a:lnTo>
                  <a:lnTo>
                    <a:pt x="624" y="1851"/>
                  </a:lnTo>
                  <a:lnTo>
                    <a:pt x="604" y="1793"/>
                  </a:lnTo>
                  <a:lnTo>
                    <a:pt x="604" y="1773"/>
                  </a:lnTo>
                  <a:lnTo>
                    <a:pt x="604" y="1734"/>
                  </a:lnTo>
                  <a:lnTo>
                    <a:pt x="604" y="1696"/>
                  </a:lnTo>
                  <a:lnTo>
                    <a:pt x="604" y="1657"/>
                  </a:lnTo>
                  <a:lnTo>
                    <a:pt x="604" y="1637"/>
                  </a:lnTo>
                  <a:lnTo>
                    <a:pt x="643" y="1520"/>
                  </a:lnTo>
                  <a:lnTo>
                    <a:pt x="721" y="1345"/>
                  </a:lnTo>
                  <a:lnTo>
                    <a:pt x="819" y="1247"/>
                  </a:lnTo>
                  <a:lnTo>
                    <a:pt x="916" y="1150"/>
                  </a:lnTo>
                  <a:lnTo>
                    <a:pt x="1052" y="1053"/>
                  </a:lnTo>
                  <a:lnTo>
                    <a:pt x="1208" y="975"/>
                  </a:lnTo>
                  <a:lnTo>
                    <a:pt x="1384" y="916"/>
                  </a:lnTo>
                  <a:lnTo>
                    <a:pt x="1578" y="858"/>
                  </a:lnTo>
                  <a:close/>
                  <a:moveTo>
                    <a:pt x="2085" y="0"/>
                  </a:moveTo>
                  <a:lnTo>
                    <a:pt x="1929" y="20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4758;p55">
              <a:extLst>
                <a:ext uri="{FF2B5EF4-FFF2-40B4-BE49-F238E27FC236}">
                  <a16:creationId xmlns:a16="http://schemas.microsoft.com/office/drawing/2014/main" id="{9CF822A4-3EC6-BCBA-3DDA-183FCD114CB1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fill="none" extrusionOk="0">
                  <a:moveTo>
                    <a:pt x="507" y="429"/>
                  </a:moveTo>
                  <a:lnTo>
                    <a:pt x="507" y="429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169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085" y="0"/>
                  </a:lnTo>
                  <a:lnTo>
                    <a:pt x="1929" y="20"/>
                  </a:lnTo>
                  <a:lnTo>
                    <a:pt x="1929" y="20"/>
                  </a:lnTo>
                  <a:lnTo>
                    <a:pt x="1851" y="39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28" y="410"/>
                  </a:lnTo>
                  <a:lnTo>
                    <a:pt x="1228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13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4759;p55">
              <a:extLst>
                <a:ext uri="{FF2B5EF4-FFF2-40B4-BE49-F238E27FC236}">
                  <a16:creationId xmlns:a16="http://schemas.microsoft.com/office/drawing/2014/main" id="{6AEB826E-8D23-3D47-1E5E-680BA3257324}"/>
                </a:ext>
              </a:extLst>
            </p:cNvPr>
            <p:cNvSpPr/>
            <p:nvPr/>
          </p:nvSpPr>
          <p:spPr>
            <a:xfrm>
              <a:off x="5194100" y="603100"/>
              <a:ext cx="48725" cy="28275"/>
            </a:xfrm>
            <a:custGeom>
              <a:avLst/>
              <a:gdLst/>
              <a:ahLst/>
              <a:cxnLst/>
              <a:rect l="l" t="t" r="r" b="b"/>
              <a:pathLst>
                <a:path w="1949" h="1131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1150" y="1"/>
                  </a:lnTo>
                  <a:lnTo>
                    <a:pt x="1325" y="1"/>
                  </a:lnTo>
                  <a:lnTo>
                    <a:pt x="1325" y="1"/>
                  </a:lnTo>
                  <a:lnTo>
                    <a:pt x="1462" y="20"/>
                  </a:lnTo>
                  <a:lnTo>
                    <a:pt x="1578" y="59"/>
                  </a:lnTo>
                  <a:lnTo>
                    <a:pt x="1578" y="59"/>
                  </a:lnTo>
                  <a:lnTo>
                    <a:pt x="1754" y="157"/>
                  </a:lnTo>
                  <a:lnTo>
                    <a:pt x="1754" y="157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929" y="371"/>
                  </a:lnTo>
                  <a:lnTo>
                    <a:pt x="1949" y="390"/>
                  </a:lnTo>
                  <a:lnTo>
                    <a:pt x="1949" y="410"/>
                  </a:lnTo>
                  <a:lnTo>
                    <a:pt x="1949" y="410"/>
                  </a:lnTo>
                  <a:lnTo>
                    <a:pt x="1851" y="566"/>
                  </a:lnTo>
                  <a:lnTo>
                    <a:pt x="1851" y="566"/>
                  </a:lnTo>
                  <a:lnTo>
                    <a:pt x="1734" y="683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442" y="897"/>
                  </a:lnTo>
                  <a:lnTo>
                    <a:pt x="1247" y="994"/>
                  </a:lnTo>
                  <a:lnTo>
                    <a:pt x="1247" y="994"/>
                  </a:lnTo>
                  <a:lnTo>
                    <a:pt x="1091" y="1053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033" y="1072"/>
                  </a:lnTo>
                  <a:lnTo>
                    <a:pt x="1033" y="1072"/>
                  </a:lnTo>
                  <a:lnTo>
                    <a:pt x="916" y="1092"/>
                  </a:lnTo>
                  <a:lnTo>
                    <a:pt x="916" y="1092"/>
                  </a:lnTo>
                  <a:lnTo>
                    <a:pt x="702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331" y="1111"/>
                  </a:lnTo>
                  <a:lnTo>
                    <a:pt x="176" y="1053"/>
                  </a:lnTo>
                  <a:lnTo>
                    <a:pt x="176" y="105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0" y="936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39" y="663"/>
                  </a:lnTo>
                  <a:lnTo>
                    <a:pt x="39" y="663"/>
                  </a:lnTo>
                  <a:lnTo>
                    <a:pt x="117" y="488"/>
                  </a:lnTo>
                  <a:lnTo>
                    <a:pt x="117" y="488"/>
                  </a:lnTo>
                  <a:lnTo>
                    <a:pt x="215" y="390"/>
                  </a:lnTo>
                  <a:lnTo>
                    <a:pt x="312" y="293"/>
                  </a:lnTo>
                  <a:lnTo>
                    <a:pt x="312" y="293"/>
                  </a:lnTo>
                  <a:lnTo>
                    <a:pt x="448" y="196"/>
                  </a:lnTo>
                  <a:lnTo>
                    <a:pt x="604" y="118"/>
                  </a:lnTo>
                  <a:lnTo>
                    <a:pt x="604" y="118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974" y="1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3" name="Google Shape;4718;p55">
            <a:extLst>
              <a:ext uri="{FF2B5EF4-FFF2-40B4-BE49-F238E27FC236}">
                <a16:creationId xmlns:a16="http://schemas.microsoft.com/office/drawing/2014/main" id="{96EC74B5-7280-BFE5-DEB7-6F2862E4DB63}"/>
              </a:ext>
            </a:extLst>
          </p:cNvPr>
          <p:cNvGrpSpPr/>
          <p:nvPr/>
        </p:nvGrpSpPr>
        <p:grpSpPr>
          <a:xfrm>
            <a:off x="5535698" y="4443331"/>
            <a:ext cx="338072" cy="417985"/>
            <a:chOff x="4996825" y="327400"/>
            <a:chExt cx="1034125" cy="949875"/>
          </a:xfrm>
        </p:grpSpPr>
        <p:sp>
          <p:nvSpPr>
            <p:cNvPr id="144" name="Google Shape;4719;p55">
              <a:extLst>
                <a:ext uri="{FF2B5EF4-FFF2-40B4-BE49-F238E27FC236}">
                  <a16:creationId xmlns:a16="http://schemas.microsoft.com/office/drawing/2014/main" id="{C54647F3-D46D-C511-79A6-C9DDA3A6C1F7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extrusionOk="0">
                  <a:moveTo>
                    <a:pt x="1442" y="0"/>
                  </a:moveTo>
                  <a:lnTo>
                    <a:pt x="1111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4720;p55">
              <a:extLst>
                <a:ext uri="{FF2B5EF4-FFF2-40B4-BE49-F238E27FC236}">
                  <a16:creationId xmlns:a16="http://schemas.microsoft.com/office/drawing/2014/main" id="{B7E27917-4226-C35A-CD85-7FD209712E7A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fill="none" extrusionOk="0">
                  <a:moveTo>
                    <a:pt x="1774" y="0"/>
                  </a:moveTo>
                  <a:lnTo>
                    <a:pt x="1774" y="0"/>
                  </a:lnTo>
                  <a:lnTo>
                    <a:pt x="1442" y="0"/>
                  </a:lnTo>
                  <a:lnTo>
                    <a:pt x="1111" y="59"/>
                  </a:lnTo>
                  <a:lnTo>
                    <a:pt x="1072" y="59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7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4721;p55">
              <a:extLst>
                <a:ext uri="{FF2B5EF4-FFF2-40B4-BE49-F238E27FC236}">
                  <a16:creationId xmlns:a16="http://schemas.microsoft.com/office/drawing/2014/main" id="{6708A662-A7F4-B0B3-A52C-4F21196BB1B0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extrusionOk="0">
                  <a:moveTo>
                    <a:pt x="6723" y="1"/>
                  </a:move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4722;p55">
              <a:extLst>
                <a:ext uri="{FF2B5EF4-FFF2-40B4-BE49-F238E27FC236}">
                  <a16:creationId xmlns:a16="http://schemas.microsoft.com/office/drawing/2014/main" id="{2C82577E-93B5-4035-B859-E1A25A81D519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fill="none" extrusionOk="0">
                  <a:moveTo>
                    <a:pt x="6840" y="1"/>
                  </a:moveTo>
                  <a:lnTo>
                    <a:pt x="6840" y="1"/>
                  </a:lnTo>
                  <a:lnTo>
                    <a:pt x="6723" y="1"/>
                  </a:lnTo>
                  <a:lnTo>
                    <a:pt x="6723" y="1"/>
                  </a:ln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4723;p55">
              <a:extLst>
                <a:ext uri="{FF2B5EF4-FFF2-40B4-BE49-F238E27FC236}">
                  <a16:creationId xmlns:a16="http://schemas.microsoft.com/office/drawing/2014/main" id="{8CE723A1-1982-F7E9-D713-BDD83E07864F}"/>
                </a:ext>
              </a:extLst>
            </p:cNvPr>
            <p:cNvSpPr/>
            <p:nvPr/>
          </p:nvSpPr>
          <p:spPr>
            <a:xfrm>
              <a:off x="5012900" y="349325"/>
              <a:ext cx="249900" cy="622050"/>
            </a:xfrm>
            <a:custGeom>
              <a:avLst/>
              <a:gdLst/>
              <a:ahLst/>
              <a:cxnLst/>
              <a:rect l="l" t="t" r="r" b="b"/>
              <a:pathLst>
                <a:path w="9996" h="24882" extrusionOk="0">
                  <a:moveTo>
                    <a:pt x="4306" y="1"/>
                  </a:moveTo>
                  <a:lnTo>
                    <a:pt x="4014" y="215"/>
                  </a:lnTo>
                  <a:lnTo>
                    <a:pt x="3683" y="488"/>
                  </a:lnTo>
                  <a:lnTo>
                    <a:pt x="3371" y="780"/>
                  </a:lnTo>
                  <a:lnTo>
                    <a:pt x="3059" y="1111"/>
                  </a:lnTo>
                  <a:lnTo>
                    <a:pt x="2728" y="1481"/>
                  </a:lnTo>
                  <a:lnTo>
                    <a:pt x="2416" y="1890"/>
                  </a:lnTo>
                  <a:lnTo>
                    <a:pt x="2143" y="2280"/>
                  </a:lnTo>
                  <a:lnTo>
                    <a:pt x="1890" y="2670"/>
                  </a:lnTo>
                  <a:lnTo>
                    <a:pt x="1637" y="3099"/>
                  </a:lnTo>
                  <a:lnTo>
                    <a:pt x="1403" y="3547"/>
                  </a:lnTo>
                  <a:lnTo>
                    <a:pt x="1189" y="3975"/>
                  </a:lnTo>
                  <a:lnTo>
                    <a:pt x="994" y="4423"/>
                  </a:lnTo>
                  <a:lnTo>
                    <a:pt x="819" y="4872"/>
                  </a:lnTo>
                  <a:lnTo>
                    <a:pt x="663" y="5339"/>
                  </a:lnTo>
                  <a:lnTo>
                    <a:pt x="526" y="5787"/>
                  </a:lnTo>
                  <a:lnTo>
                    <a:pt x="409" y="6235"/>
                  </a:lnTo>
                  <a:lnTo>
                    <a:pt x="312" y="6684"/>
                  </a:lnTo>
                  <a:lnTo>
                    <a:pt x="234" y="7132"/>
                  </a:lnTo>
                  <a:lnTo>
                    <a:pt x="176" y="7619"/>
                  </a:lnTo>
                  <a:lnTo>
                    <a:pt x="117" y="8125"/>
                  </a:lnTo>
                  <a:lnTo>
                    <a:pt x="78" y="8632"/>
                  </a:lnTo>
                  <a:lnTo>
                    <a:pt x="39" y="9139"/>
                  </a:lnTo>
                  <a:lnTo>
                    <a:pt x="20" y="9645"/>
                  </a:lnTo>
                  <a:lnTo>
                    <a:pt x="0" y="10171"/>
                  </a:lnTo>
                  <a:lnTo>
                    <a:pt x="20" y="11223"/>
                  </a:lnTo>
                  <a:lnTo>
                    <a:pt x="39" y="11749"/>
                  </a:lnTo>
                  <a:lnTo>
                    <a:pt x="78" y="12295"/>
                  </a:lnTo>
                  <a:lnTo>
                    <a:pt x="117" y="12821"/>
                  </a:lnTo>
                  <a:lnTo>
                    <a:pt x="176" y="13367"/>
                  </a:lnTo>
                  <a:lnTo>
                    <a:pt x="254" y="13893"/>
                  </a:lnTo>
                  <a:lnTo>
                    <a:pt x="331" y="14438"/>
                  </a:lnTo>
                  <a:lnTo>
                    <a:pt x="429" y="14964"/>
                  </a:lnTo>
                  <a:lnTo>
                    <a:pt x="546" y="15490"/>
                  </a:lnTo>
                  <a:lnTo>
                    <a:pt x="663" y="16016"/>
                  </a:lnTo>
                  <a:lnTo>
                    <a:pt x="799" y="16542"/>
                  </a:lnTo>
                  <a:lnTo>
                    <a:pt x="935" y="17069"/>
                  </a:lnTo>
                  <a:lnTo>
                    <a:pt x="1091" y="17595"/>
                  </a:lnTo>
                  <a:lnTo>
                    <a:pt x="1267" y="18101"/>
                  </a:lnTo>
                  <a:lnTo>
                    <a:pt x="1462" y="18608"/>
                  </a:lnTo>
                  <a:lnTo>
                    <a:pt x="1656" y="19095"/>
                  </a:lnTo>
                  <a:lnTo>
                    <a:pt x="1851" y="19582"/>
                  </a:lnTo>
                  <a:lnTo>
                    <a:pt x="2066" y="20050"/>
                  </a:lnTo>
                  <a:lnTo>
                    <a:pt x="2299" y="20517"/>
                  </a:lnTo>
                  <a:lnTo>
                    <a:pt x="2533" y="20965"/>
                  </a:lnTo>
                  <a:lnTo>
                    <a:pt x="2767" y="21394"/>
                  </a:lnTo>
                  <a:lnTo>
                    <a:pt x="3020" y="21823"/>
                  </a:lnTo>
                  <a:lnTo>
                    <a:pt x="3293" y="22232"/>
                  </a:lnTo>
                  <a:lnTo>
                    <a:pt x="3566" y="22621"/>
                  </a:lnTo>
                  <a:lnTo>
                    <a:pt x="3858" y="23011"/>
                  </a:lnTo>
                  <a:lnTo>
                    <a:pt x="3897" y="23089"/>
                  </a:lnTo>
                  <a:lnTo>
                    <a:pt x="3994" y="23186"/>
                  </a:lnTo>
                  <a:lnTo>
                    <a:pt x="4072" y="23303"/>
                  </a:lnTo>
                  <a:lnTo>
                    <a:pt x="4228" y="23557"/>
                  </a:lnTo>
                  <a:lnTo>
                    <a:pt x="4345" y="23790"/>
                  </a:lnTo>
                  <a:lnTo>
                    <a:pt x="4384" y="23849"/>
                  </a:lnTo>
                  <a:lnTo>
                    <a:pt x="4443" y="23985"/>
                  </a:lnTo>
                  <a:lnTo>
                    <a:pt x="4540" y="24180"/>
                  </a:lnTo>
                  <a:lnTo>
                    <a:pt x="4657" y="24356"/>
                  </a:lnTo>
                  <a:lnTo>
                    <a:pt x="4774" y="24492"/>
                  </a:lnTo>
                  <a:lnTo>
                    <a:pt x="4930" y="24628"/>
                  </a:lnTo>
                  <a:lnTo>
                    <a:pt x="5047" y="24706"/>
                  </a:lnTo>
                  <a:lnTo>
                    <a:pt x="5183" y="24784"/>
                  </a:lnTo>
                  <a:lnTo>
                    <a:pt x="5319" y="24823"/>
                  </a:lnTo>
                  <a:lnTo>
                    <a:pt x="5495" y="24862"/>
                  </a:lnTo>
                  <a:lnTo>
                    <a:pt x="5767" y="24882"/>
                  </a:lnTo>
                  <a:lnTo>
                    <a:pt x="5943" y="24882"/>
                  </a:lnTo>
                  <a:lnTo>
                    <a:pt x="6157" y="24862"/>
                  </a:lnTo>
                  <a:lnTo>
                    <a:pt x="6547" y="24784"/>
                  </a:lnTo>
                  <a:lnTo>
                    <a:pt x="6859" y="24687"/>
                  </a:lnTo>
                  <a:lnTo>
                    <a:pt x="7229" y="24570"/>
                  </a:lnTo>
                  <a:lnTo>
                    <a:pt x="7599" y="24414"/>
                  </a:lnTo>
                  <a:lnTo>
                    <a:pt x="7989" y="24258"/>
                  </a:lnTo>
                  <a:lnTo>
                    <a:pt x="8028" y="24239"/>
                  </a:lnTo>
                  <a:lnTo>
                    <a:pt x="8086" y="24219"/>
                  </a:lnTo>
                  <a:lnTo>
                    <a:pt x="8417" y="24063"/>
                  </a:lnTo>
                  <a:lnTo>
                    <a:pt x="8787" y="23927"/>
                  </a:lnTo>
                  <a:lnTo>
                    <a:pt x="9353" y="23771"/>
                  </a:lnTo>
                  <a:lnTo>
                    <a:pt x="9995" y="23635"/>
                  </a:lnTo>
                  <a:lnTo>
                    <a:pt x="9294" y="23070"/>
                  </a:lnTo>
                  <a:lnTo>
                    <a:pt x="8632" y="22505"/>
                  </a:lnTo>
                  <a:lnTo>
                    <a:pt x="8242" y="22134"/>
                  </a:lnTo>
                  <a:lnTo>
                    <a:pt x="7852" y="21764"/>
                  </a:lnTo>
                  <a:lnTo>
                    <a:pt x="7463" y="21374"/>
                  </a:lnTo>
                  <a:lnTo>
                    <a:pt x="7092" y="21004"/>
                  </a:lnTo>
                  <a:lnTo>
                    <a:pt x="6742" y="20595"/>
                  </a:lnTo>
                  <a:lnTo>
                    <a:pt x="6391" y="20205"/>
                  </a:lnTo>
                  <a:lnTo>
                    <a:pt x="6060" y="19796"/>
                  </a:lnTo>
                  <a:lnTo>
                    <a:pt x="5748" y="19387"/>
                  </a:lnTo>
                  <a:lnTo>
                    <a:pt x="5417" y="18958"/>
                  </a:lnTo>
                  <a:lnTo>
                    <a:pt x="5124" y="18510"/>
                  </a:lnTo>
                  <a:lnTo>
                    <a:pt x="4813" y="18062"/>
                  </a:lnTo>
                  <a:lnTo>
                    <a:pt x="4540" y="17614"/>
                  </a:lnTo>
                  <a:lnTo>
                    <a:pt x="4267" y="17166"/>
                  </a:lnTo>
                  <a:lnTo>
                    <a:pt x="4014" y="16698"/>
                  </a:lnTo>
                  <a:lnTo>
                    <a:pt x="3780" y="16231"/>
                  </a:lnTo>
                  <a:lnTo>
                    <a:pt x="3566" y="15763"/>
                  </a:lnTo>
                  <a:lnTo>
                    <a:pt x="3332" y="15276"/>
                  </a:lnTo>
                  <a:lnTo>
                    <a:pt x="3137" y="14769"/>
                  </a:lnTo>
                  <a:lnTo>
                    <a:pt x="2942" y="14263"/>
                  </a:lnTo>
                  <a:lnTo>
                    <a:pt x="2767" y="13756"/>
                  </a:lnTo>
                  <a:lnTo>
                    <a:pt x="2611" y="13230"/>
                  </a:lnTo>
                  <a:lnTo>
                    <a:pt x="2475" y="12704"/>
                  </a:lnTo>
                  <a:lnTo>
                    <a:pt x="2358" y="12198"/>
                  </a:lnTo>
                  <a:lnTo>
                    <a:pt x="2241" y="11671"/>
                  </a:lnTo>
                  <a:lnTo>
                    <a:pt x="2124" y="11009"/>
                  </a:lnTo>
                  <a:lnTo>
                    <a:pt x="2046" y="10327"/>
                  </a:lnTo>
                  <a:lnTo>
                    <a:pt x="1968" y="9626"/>
                  </a:lnTo>
                  <a:lnTo>
                    <a:pt x="1929" y="8885"/>
                  </a:lnTo>
                  <a:lnTo>
                    <a:pt x="1929" y="8067"/>
                  </a:lnTo>
                  <a:lnTo>
                    <a:pt x="1949" y="7249"/>
                  </a:lnTo>
                  <a:lnTo>
                    <a:pt x="1988" y="6450"/>
                  </a:lnTo>
                  <a:lnTo>
                    <a:pt x="2085" y="5670"/>
                  </a:lnTo>
                  <a:lnTo>
                    <a:pt x="2202" y="4833"/>
                  </a:lnTo>
                  <a:lnTo>
                    <a:pt x="2358" y="4053"/>
                  </a:lnTo>
                  <a:lnTo>
                    <a:pt x="2475" y="3644"/>
                  </a:lnTo>
                  <a:lnTo>
                    <a:pt x="2572" y="3235"/>
                  </a:lnTo>
                  <a:lnTo>
                    <a:pt x="2689" y="2865"/>
                  </a:lnTo>
                  <a:lnTo>
                    <a:pt x="2825" y="2514"/>
                  </a:lnTo>
                  <a:lnTo>
                    <a:pt x="2981" y="2124"/>
                  </a:lnTo>
                  <a:lnTo>
                    <a:pt x="3137" y="1774"/>
                  </a:lnTo>
                  <a:lnTo>
                    <a:pt x="3312" y="1442"/>
                  </a:lnTo>
                  <a:lnTo>
                    <a:pt x="3488" y="1131"/>
                  </a:lnTo>
                  <a:lnTo>
                    <a:pt x="3683" y="819"/>
                  </a:lnTo>
                  <a:lnTo>
                    <a:pt x="3878" y="527"/>
                  </a:lnTo>
                  <a:lnTo>
                    <a:pt x="4092" y="254"/>
                  </a:lnTo>
                  <a:lnTo>
                    <a:pt x="430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4724;p55">
              <a:extLst>
                <a:ext uri="{FF2B5EF4-FFF2-40B4-BE49-F238E27FC236}">
                  <a16:creationId xmlns:a16="http://schemas.microsoft.com/office/drawing/2014/main" id="{E2E541B3-0B53-113E-7328-BD3BDD582E97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extrusionOk="0">
                  <a:moveTo>
                    <a:pt x="20478" y="1"/>
                  </a:moveTo>
                  <a:lnTo>
                    <a:pt x="20381" y="20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673" y="40"/>
                  </a:lnTo>
                  <a:lnTo>
                    <a:pt x="20626" y="55"/>
                  </a:lnTo>
                  <a:lnTo>
                    <a:pt x="20626" y="55"/>
                  </a:lnTo>
                  <a:lnTo>
                    <a:pt x="20556" y="20"/>
                  </a:lnTo>
                  <a:lnTo>
                    <a:pt x="20478" y="1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4725;p55">
              <a:extLst>
                <a:ext uri="{FF2B5EF4-FFF2-40B4-BE49-F238E27FC236}">
                  <a16:creationId xmlns:a16="http://schemas.microsoft.com/office/drawing/2014/main" id="{6FF66834-74A2-589A-FE1C-BB596B7A0EBE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fill="none" extrusionOk="0">
                  <a:moveTo>
                    <a:pt x="20478" y="1"/>
                  </a:moveTo>
                  <a:lnTo>
                    <a:pt x="20478" y="1"/>
                  </a:lnTo>
                  <a:lnTo>
                    <a:pt x="20381" y="20"/>
                  </a:lnTo>
                  <a:lnTo>
                    <a:pt x="20322" y="59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442" y="17166"/>
                  </a:lnTo>
                  <a:lnTo>
                    <a:pt x="1442" y="17166"/>
                  </a:lnTo>
                  <a:lnTo>
                    <a:pt x="1501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6888" y="20907"/>
                  </a:lnTo>
                  <a:lnTo>
                    <a:pt x="26888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731" y="40"/>
                  </a:lnTo>
                  <a:lnTo>
                    <a:pt x="20731" y="40"/>
                  </a:lnTo>
                  <a:lnTo>
                    <a:pt x="20673" y="40"/>
                  </a:lnTo>
                  <a:lnTo>
                    <a:pt x="20615" y="59"/>
                  </a:lnTo>
                  <a:lnTo>
                    <a:pt x="20634" y="59"/>
                  </a:lnTo>
                  <a:lnTo>
                    <a:pt x="20634" y="59"/>
                  </a:lnTo>
                  <a:lnTo>
                    <a:pt x="20556" y="20"/>
                  </a:lnTo>
                  <a:lnTo>
                    <a:pt x="20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4726;p55">
              <a:extLst>
                <a:ext uri="{FF2B5EF4-FFF2-40B4-BE49-F238E27FC236}">
                  <a16:creationId xmlns:a16="http://schemas.microsoft.com/office/drawing/2014/main" id="{76C26F09-1A8B-3A8E-5897-7B7018784EF2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extrusionOk="0">
                  <a:moveTo>
                    <a:pt x="20478" y="0"/>
                  </a:moveTo>
                  <a:lnTo>
                    <a:pt x="20381" y="20"/>
                  </a:ln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4727;p55">
              <a:extLst>
                <a:ext uri="{FF2B5EF4-FFF2-40B4-BE49-F238E27FC236}">
                  <a16:creationId xmlns:a16="http://schemas.microsoft.com/office/drawing/2014/main" id="{22BBE7D4-CB3E-44C9-F170-4AB09365F828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fill="none" extrusionOk="0">
                  <a:moveTo>
                    <a:pt x="20322" y="78"/>
                  </a:move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442" y="17185"/>
                  </a:lnTo>
                  <a:lnTo>
                    <a:pt x="1442" y="17185"/>
                  </a:lnTo>
                  <a:lnTo>
                    <a:pt x="1501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514" y="14224"/>
                  </a:lnTo>
                  <a:lnTo>
                    <a:pt x="5514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69" y="2553"/>
                  </a:lnTo>
                  <a:lnTo>
                    <a:pt x="23089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lnTo>
                    <a:pt x="20478" y="0"/>
                  </a:lnTo>
                  <a:lnTo>
                    <a:pt x="20381" y="20"/>
                  </a:lnTo>
                  <a:lnTo>
                    <a:pt x="20322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4728;p55">
              <a:extLst>
                <a:ext uri="{FF2B5EF4-FFF2-40B4-BE49-F238E27FC236}">
                  <a16:creationId xmlns:a16="http://schemas.microsoft.com/office/drawing/2014/main" id="{66D71F44-99FB-454D-01B0-041E20191A80}"/>
                </a:ext>
              </a:extLst>
            </p:cNvPr>
            <p:cNvSpPr/>
            <p:nvPr/>
          </p:nvSpPr>
          <p:spPr>
            <a:xfrm>
              <a:off x="5216500" y="10624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Google Shape;4729;p55">
              <a:extLst>
                <a:ext uri="{FF2B5EF4-FFF2-40B4-BE49-F238E27FC236}">
                  <a16:creationId xmlns:a16="http://schemas.microsoft.com/office/drawing/2014/main" id="{66EC1423-EFAD-B03E-2479-3EE772956A58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extrusionOk="0">
                  <a:moveTo>
                    <a:pt x="40" y="1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Google Shape;4730;p55">
              <a:extLst>
                <a:ext uri="{FF2B5EF4-FFF2-40B4-BE49-F238E27FC236}">
                  <a16:creationId xmlns:a16="http://schemas.microsoft.com/office/drawing/2014/main" id="{E9B8170D-F9D6-C580-B68C-AB6701C589A1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fill="none" extrusionOk="0">
                  <a:moveTo>
                    <a:pt x="20" y="20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40" y="1"/>
                  </a:lnTo>
                  <a:lnTo>
                    <a:pt x="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4731;p55">
              <a:extLst>
                <a:ext uri="{FF2B5EF4-FFF2-40B4-BE49-F238E27FC236}">
                  <a16:creationId xmlns:a16="http://schemas.microsoft.com/office/drawing/2014/main" id="{1E0D750C-43F3-4DA2-0E93-5FCA91864F12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extrusionOk="0">
                  <a:moveTo>
                    <a:pt x="59" y="0"/>
                  </a:moveTo>
                  <a:lnTo>
                    <a:pt x="40" y="19"/>
                  </a:ln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4732;p55">
              <a:extLst>
                <a:ext uri="{FF2B5EF4-FFF2-40B4-BE49-F238E27FC236}">
                  <a16:creationId xmlns:a16="http://schemas.microsoft.com/office/drawing/2014/main" id="{5B9B89D7-A906-06C6-6FD6-888C00B52B2C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fill="none" extrusionOk="0">
                  <a:moveTo>
                    <a:pt x="20" y="19"/>
                  </a:move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191" y="7501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269" y="7560"/>
                  </a:lnTo>
                  <a:lnTo>
                    <a:pt x="13269" y="756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15" y="7891"/>
                  </a:lnTo>
                  <a:lnTo>
                    <a:pt x="13815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0" y="19"/>
                  </a:lnTo>
                  <a:lnTo>
                    <a:pt x="20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4733;p55">
              <a:extLst>
                <a:ext uri="{FF2B5EF4-FFF2-40B4-BE49-F238E27FC236}">
                  <a16:creationId xmlns:a16="http://schemas.microsoft.com/office/drawing/2014/main" id="{2CB8BF13-E645-6B2E-3326-65C8850D74CD}"/>
                </a:ext>
              </a:extLst>
            </p:cNvPr>
            <p:cNvSpPr/>
            <p:nvPr/>
          </p:nvSpPr>
          <p:spPr>
            <a:xfrm>
              <a:off x="5794675" y="9684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4734;p55">
              <a:extLst>
                <a:ext uri="{FF2B5EF4-FFF2-40B4-BE49-F238E27FC236}">
                  <a16:creationId xmlns:a16="http://schemas.microsoft.com/office/drawing/2014/main" id="{3E35FC01-5B6A-937F-FBC8-971B942CBC8F}"/>
                </a:ext>
              </a:extLst>
            </p:cNvPr>
            <p:cNvSpPr/>
            <p:nvPr/>
          </p:nvSpPr>
          <p:spPr>
            <a:xfrm>
              <a:off x="5920850" y="104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4735;p55">
              <a:extLst>
                <a:ext uri="{FF2B5EF4-FFF2-40B4-BE49-F238E27FC236}">
                  <a16:creationId xmlns:a16="http://schemas.microsoft.com/office/drawing/2014/main" id="{D870CEB8-51E3-FA4C-0B89-F8AF42329AEC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extrusionOk="0">
                  <a:moveTo>
                    <a:pt x="23147" y="0"/>
                  </a:move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4736;p55">
              <a:extLst>
                <a:ext uri="{FF2B5EF4-FFF2-40B4-BE49-F238E27FC236}">
                  <a16:creationId xmlns:a16="http://schemas.microsoft.com/office/drawing/2014/main" id="{D9B008AE-8EBC-7B82-32F0-ABF9DC840626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fill="none" extrusionOk="0">
                  <a:moveTo>
                    <a:pt x="23537" y="0"/>
                  </a:moveTo>
                  <a:lnTo>
                    <a:pt x="23537" y="0"/>
                  </a:lnTo>
                  <a:lnTo>
                    <a:pt x="23147" y="0"/>
                  </a:lnTo>
                  <a:lnTo>
                    <a:pt x="22738" y="39"/>
                  </a:ln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2723" y="13464"/>
                  </a:lnTo>
                  <a:lnTo>
                    <a:pt x="12723" y="13464"/>
                  </a:lnTo>
                  <a:lnTo>
                    <a:pt x="13171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lnTo>
                    <a:pt x="23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4737;p55">
              <a:extLst>
                <a:ext uri="{FF2B5EF4-FFF2-40B4-BE49-F238E27FC236}">
                  <a16:creationId xmlns:a16="http://schemas.microsoft.com/office/drawing/2014/main" id="{1636B2AC-5610-5F41-BFD6-5C74E1A5773E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extrusionOk="0">
                  <a:moveTo>
                    <a:pt x="1754" y="1"/>
                  </a:moveTo>
                  <a:lnTo>
                    <a:pt x="1521" y="20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4738;p55">
              <a:extLst>
                <a:ext uri="{FF2B5EF4-FFF2-40B4-BE49-F238E27FC236}">
                  <a16:creationId xmlns:a16="http://schemas.microsoft.com/office/drawing/2014/main" id="{195CEF99-1927-337E-EBFD-C535E2160D9D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fill="none" extrusionOk="0">
                  <a:moveTo>
                    <a:pt x="79" y="2631"/>
                  </a:move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lnTo>
                    <a:pt x="1521" y="20"/>
                  </a:lnTo>
                  <a:lnTo>
                    <a:pt x="1306" y="79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4739;p55">
              <a:extLst>
                <a:ext uri="{FF2B5EF4-FFF2-40B4-BE49-F238E27FC236}">
                  <a16:creationId xmlns:a16="http://schemas.microsoft.com/office/drawing/2014/main" id="{F3DB63A2-4A10-5F9B-52E7-D5475B7EA93E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extrusionOk="0">
                  <a:moveTo>
                    <a:pt x="1150" y="0"/>
                  </a:moveTo>
                  <a:lnTo>
                    <a:pt x="1033" y="39"/>
                  </a:lnTo>
                  <a:lnTo>
                    <a:pt x="877" y="98"/>
                  </a:lnTo>
                  <a:lnTo>
                    <a:pt x="858" y="98"/>
                  </a:lnTo>
                  <a:lnTo>
                    <a:pt x="838" y="117"/>
                  </a:lnTo>
                  <a:lnTo>
                    <a:pt x="819" y="117"/>
                  </a:lnTo>
                  <a:lnTo>
                    <a:pt x="741" y="176"/>
                  </a:lnTo>
                  <a:lnTo>
                    <a:pt x="644" y="234"/>
                  </a:lnTo>
                  <a:lnTo>
                    <a:pt x="624" y="254"/>
                  </a:lnTo>
                  <a:lnTo>
                    <a:pt x="605" y="254"/>
                  </a:lnTo>
                  <a:lnTo>
                    <a:pt x="585" y="273"/>
                  </a:lnTo>
                  <a:lnTo>
                    <a:pt x="488" y="370"/>
                  </a:lnTo>
                  <a:lnTo>
                    <a:pt x="468" y="370"/>
                  </a:lnTo>
                  <a:lnTo>
                    <a:pt x="468" y="390"/>
                  </a:lnTo>
                  <a:lnTo>
                    <a:pt x="449" y="409"/>
                  </a:lnTo>
                  <a:lnTo>
                    <a:pt x="390" y="468"/>
                  </a:lnTo>
                  <a:lnTo>
                    <a:pt x="332" y="546"/>
                  </a:lnTo>
                  <a:lnTo>
                    <a:pt x="312" y="585"/>
                  </a:lnTo>
                  <a:lnTo>
                    <a:pt x="273" y="643"/>
                  </a:lnTo>
                  <a:lnTo>
                    <a:pt x="254" y="663"/>
                  </a:lnTo>
                  <a:lnTo>
                    <a:pt x="215" y="721"/>
                  </a:lnTo>
                  <a:lnTo>
                    <a:pt x="176" y="838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17" y="955"/>
                  </a:lnTo>
                  <a:lnTo>
                    <a:pt x="79" y="1072"/>
                  </a:lnTo>
                  <a:lnTo>
                    <a:pt x="59" y="1169"/>
                  </a:lnTo>
                  <a:lnTo>
                    <a:pt x="20" y="1403"/>
                  </a:lnTo>
                  <a:lnTo>
                    <a:pt x="20" y="1423"/>
                  </a:lnTo>
                  <a:lnTo>
                    <a:pt x="1" y="1637"/>
                  </a:lnTo>
                  <a:lnTo>
                    <a:pt x="1" y="1656"/>
                  </a:lnTo>
                  <a:lnTo>
                    <a:pt x="20" y="1793"/>
                  </a:lnTo>
                  <a:lnTo>
                    <a:pt x="40" y="1988"/>
                  </a:lnTo>
                  <a:lnTo>
                    <a:pt x="59" y="2163"/>
                  </a:lnTo>
                  <a:lnTo>
                    <a:pt x="98" y="2319"/>
                  </a:lnTo>
                  <a:lnTo>
                    <a:pt x="215" y="2631"/>
                  </a:lnTo>
                  <a:lnTo>
                    <a:pt x="215" y="2611"/>
                  </a:lnTo>
                  <a:lnTo>
                    <a:pt x="351" y="2884"/>
                  </a:lnTo>
                  <a:lnTo>
                    <a:pt x="527" y="3137"/>
                  </a:lnTo>
                  <a:lnTo>
                    <a:pt x="527" y="3118"/>
                  </a:lnTo>
                  <a:lnTo>
                    <a:pt x="702" y="3313"/>
                  </a:lnTo>
                  <a:lnTo>
                    <a:pt x="897" y="3468"/>
                  </a:lnTo>
                  <a:lnTo>
                    <a:pt x="1092" y="3585"/>
                  </a:lnTo>
                  <a:lnTo>
                    <a:pt x="1267" y="3683"/>
                  </a:lnTo>
                  <a:lnTo>
                    <a:pt x="1462" y="3741"/>
                  </a:lnTo>
                  <a:lnTo>
                    <a:pt x="1637" y="3761"/>
                  </a:lnTo>
                  <a:lnTo>
                    <a:pt x="1618" y="3761"/>
                  </a:lnTo>
                  <a:lnTo>
                    <a:pt x="1813" y="3780"/>
                  </a:lnTo>
                  <a:lnTo>
                    <a:pt x="1968" y="3761"/>
                  </a:lnTo>
                  <a:lnTo>
                    <a:pt x="2124" y="3722"/>
                  </a:lnTo>
                  <a:lnTo>
                    <a:pt x="2241" y="3683"/>
                  </a:lnTo>
                  <a:lnTo>
                    <a:pt x="2436" y="3488"/>
                  </a:lnTo>
                  <a:lnTo>
                    <a:pt x="2592" y="3254"/>
                  </a:lnTo>
                  <a:lnTo>
                    <a:pt x="2709" y="3001"/>
                  </a:lnTo>
                  <a:lnTo>
                    <a:pt x="2806" y="2728"/>
                  </a:lnTo>
                  <a:lnTo>
                    <a:pt x="2845" y="2436"/>
                  </a:lnTo>
                  <a:lnTo>
                    <a:pt x="2865" y="2144"/>
                  </a:lnTo>
                  <a:lnTo>
                    <a:pt x="2845" y="1832"/>
                  </a:lnTo>
                  <a:lnTo>
                    <a:pt x="2767" y="1540"/>
                  </a:lnTo>
                  <a:lnTo>
                    <a:pt x="2650" y="1228"/>
                  </a:lnTo>
                  <a:lnTo>
                    <a:pt x="2514" y="955"/>
                  </a:lnTo>
                  <a:lnTo>
                    <a:pt x="2339" y="721"/>
                  </a:lnTo>
                  <a:lnTo>
                    <a:pt x="2144" y="507"/>
                  </a:lnTo>
                  <a:lnTo>
                    <a:pt x="1910" y="331"/>
                  </a:lnTo>
                  <a:lnTo>
                    <a:pt x="1676" y="176"/>
                  </a:lnTo>
                  <a:lnTo>
                    <a:pt x="1403" y="78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4740;p55">
              <a:extLst>
                <a:ext uri="{FF2B5EF4-FFF2-40B4-BE49-F238E27FC236}">
                  <a16:creationId xmlns:a16="http://schemas.microsoft.com/office/drawing/2014/main" id="{6F4B76CA-0E3A-260A-AB51-6933D126D57B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fill="none" extrusionOk="0">
                  <a:moveTo>
                    <a:pt x="1033" y="39"/>
                  </a:moveTo>
                  <a:lnTo>
                    <a:pt x="1033" y="39"/>
                  </a:lnTo>
                  <a:lnTo>
                    <a:pt x="1033" y="39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1403" y="78"/>
                  </a:lnTo>
                  <a:lnTo>
                    <a:pt x="1676" y="176"/>
                  </a:lnTo>
                  <a:lnTo>
                    <a:pt x="1910" y="331"/>
                  </a:lnTo>
                  <a:lnTo>
                    <a:pt x="2144" y="507"/>
                  </a:lnTo>
                  <a:lnTo>
                    <a:pt x="2339" y="721"/>
                  </a:lnTo>
                  <a:lnTo>
                    <a:pt x="2514" y="955"/>
                  </a:lnTo>
                  <a:lnTo>
                    <a:pt x="2650" y="1228"/>
                  </a:lnTo>
                  <a:lnTo>
                    <a:pt x="2767" y="1540"/>
                  </a:lnTo>
                  <a:lnTo>
                    <a:pt x="2767" y="1540"/>
                  </a:lnTo>
                  <a:lnTo>
                    <a:pt x="2845" y="1832"/>
                  </a:lnTo>
                  <a:lnTo>
                    <a:pt x="2865" y="2144"/>
                  </a:lnTo>
                  <a:lnTo>
                    <a:pt x="2845" y="2436"/>
                  </a:lnTo>
                  <a:lnTo>
                    <a:pt x="2806" y="2728"/>
                  </a:lnTo>
                  <a:lnTo>
                    <a:pt x="2709" y="3001"/>
                  </a:lnTo>
                  <a:lnTo>
                    <a:pt x="2592" y="3254"/>
                  </a:lnTo>
                  <a:lnTo>
                    <a:pt x="2436" y="3488"/>
                  </a:lnTo>
                  <a:lnTo>
                    <a:pt x="2241" y="3683"/>
                  </a:lnTo>
                  <a:lnTo>
                    <a:pt x="2241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813" y="3780"/>
                  </a:lnTo>
                  <a:lnTo>
                    <a:pt x="1813" y="3780"/>
                  </a:lnTo>
                  <a:lnTo>
                    <a:pt x="1618" y="3761"/>
                  </a:lnTo>
                  <a:lnTo>
                    <a:pt x="1637" y="3761"/>
                  </a:lnTo>
                  <a:lnTo>
                    <a:pt x="1637" y="3761"/>
                  </a:lnTo>
                  <a:lnTo>
                    <a:pt x="1462" y="3741"/>
                  </a:lnTo>
                  <a:lnTo>
                    <a:pt x="1462" y="3741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092" y="3585"/>
                  </a:lnTo>
                  <a:lnTo>
                    <a:pt x="1092" y="3585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8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27" y="3118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215" y="2611"/>
                  </a:lnTo>
                  <a:lnTo>
                    <a:pt x="215" y="2631"/>
                  </a:lnTo>
                  <a:lnTo>
                    <a:pt x="215" y="2631"/>
                  </a:lnTo>
                  <a:lnTo>
                    <a:pt x="98" y="2319"/>
                  </a:lnTo>
                  <a:lnTo>
                    <a:pt x="98" y="2319"/>
                  </a:lnTo>
                  <a:lnTo>
                    <a:pt x="59" y="2163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40" y="2007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20" y="1793"/>
                  </a:lnTo>
                  <a:lnTo>
                    <a:pt x="20" y="1793"/>
                  </a:lnTo>
                  <a:lnTo>
                    <a:pt x="1" y="1656"/>
                  </a:lnTo>
                  <a:lnTo>
                    <a:pt x="1" y="1637"/>
                  </a:lnTo>
                  <a:lnTo>
                    <a:pt x="1" y="1637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59" y="1169"/>
                  </a:lnTo>
                  <a:lnTo>
                    <a:pt x="59" y="1169"/>
                  </a:lnTo>
                  <a:lnTo>
                    <a:pt x="79" y="1072"/>
                  </a:lnTo>
                  <a:lnTo>
                    <a:pt x="79" y="1072"/>
                  </a:lnTo>
                  <a:lnTo>
                    <a:pt x="117" y="955"/>
                  </a:lnTo>
                  <a:lnTo>
                    <a:pt x="117" y="95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76" y="838"/>
                  </a:lnTo>
                  <a:lnTo>
                    <a:pt x="176" y="838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6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90" y="468"/>
                  </a:lnTo>
                  <a:lnTo>
                    <a:pt x="390" y="468"/>
                  </a:lnTo>
                  <a:lnTo>
                    <a:pt x="449" y="409"/>
                  </a:lnTo>
                  <a:lnTo>
                    <a:pt x="468" y="390"/>
                  </a:lnTo>
                  <a:lnTo>
                    <a:pt x="46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605" y="254"/>
                  </a:lnTo>
                  <a:lnTo>
                    <a:pt x="605" y="254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819" y="117"/>
                  </a:lnTo>
                  <a:lnTo>
                    <a:pt x="838" y="117"/>
                  </a:lnTo>
                  <a:lnTo>
                    <a:pt x="838" y="117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77" y="98"/>
                  </a:lnTo>
                  <a:lnTo>
                    <a:pt x="877" y="98"/>
                  </a:lnTo>
                  <a:lnTo>
                    <a:pt x="1033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Google Shape;4741;p55">
              <a:extLst>
                <a:ext uri="{FF2B5EF4-FFF2-40B4-BE49-F238E27FC236}">
                  <a16:creationId xmlns:a16="http://schemas.microsoft.com/office/drawing/2014/main" id="{C5119C93-6C23-DED5-18FA-3E5C69FBA09B}"/>
                </a:ext>
              </a:extLst>
            </p:cNvPr>
            <p:cNvSpPr/>
            <p:nvPr/>
          </p:nvSpPr>
          <p:spPr>
            <a:xfrm>
              <a:off x="5105925" y="63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4742;p55">
              <a:extLst>
                <a:ext uri="{FF2B5EF4-FFF2-40B4-BE49-F238E27FC236}">
                  <a16:creationId xmlns:a16="http://schemas.microsoft.com/office/drawing/2014/main" id="{B519BA76-39D8-81D1-131E-DBFA762B6AD5}"/>
                </a:ext>
              </a:extLst>
            </p:cNvPr>
            <p:cNvSpPr/>
            <p:nvPr/>
          </p:nvSpPr>
          <p:spPr>
            <a:xfrm>
              <a:off x="5124450" y="64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Google Shape;4743;p55">
              <a:extLst>
                <a:ext uri="{FF2B5EF4-FFF2-40B4-BE49-F238E27FC236}">
                  <a16:creationId xmlns:a16="http://schemas.microsoft.com/office/drawing/2014/main" id="{57BAACE9-6513-1BD7-79AB-0B4CC3FD3A39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02" y="1"/>
                  </a:move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Google Shape;4744;p55">
              <a:extLst>
                <a:ext uri="{FF2B5EF4-FFF2-40B4-BE49-F238E27FC236}">
                  <a16:creationId xmlns:a16="http://schemas.microsoft.com/office/drawing/2014/main" id="{8158FA8A-0CB8-F9DA-FB1D-22BFECDDCBD3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9"/>
                  </a:move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lnTo>
                    <a:pt x="702" y="1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Google Shape;4745;p55">
              <a:extLst>
                <a:ext uri="{FF2B5EF4-FFF2-40B4-BE49-F238E27FC236}">
                  <a16:creationId xmlns:a16="http://schemas.microsoft.com/office/drawing/2014/main" id="{4B349234-DAB3-5348-EB5F-526A77888E06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extrusionOk="0">
                  <a:moveTo>
                    <a:pt x="1754" y="0"/>
                  </a:moveTo>
                  <a:lnTo>
                    <a:pt x="1540" y="20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Google Shape;4746;p55">
              <a:extLst>
                <a:ext uri="{FF2B5EF4-FFF2-40B4-BE49-F238E27FC236}">
                  <a16:creationId xmlns:a16="http://schemas.microsoft.com/office/drawing/2014/main" id="{CDBEEA97-C1EF-F507-198D-6F0ACA0BB158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fill="none" extrusionOk="0">
                  <a:moveTo>
                    <a:pt x="98" y="2611"/>
                  </a:move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2202" y="39"/>
                  </a:lnTo>
                  <a:lnTo>
                    <a:pt x="1988" y="0"/>
                  </a:lnTo>
                  <a:lnTo>
                    <a:pt x="1754" y="0"/>
                  </a:lnTo>
                  <a:lnTo>
                    <a:pt x="1540" y="20"/>
                  </a:lnTo>
                  <a:lnTo>
                    <a:pt x="1306" y="58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4747;p55">
              <a:extLst>
                <a:ext uri="{FF2B5EF4-FFF2-40B4-BE49-F238E27FC236}">
                  <a16:creationId xmlns:a16="http://schemas.microsoft.com/office/drawing/2014/main" id="{1409328A-39CD-4F1E-82FB-7DB0D2E4E8E9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extrusionOk="0">
                  <a:moveTo>
                    <a:pt x="1131" y="1"/>
                  </a:moveTo>
                  <a:lnTo>
                    <a:pt x="1033" y="20"/>
                  </a:lnTo>
                  <a:lnTo>
                    <a:pt x="1014" y="20"/>
                  </a:lnTo>
                  <a:lnTo>
                    <a:pt x="877" y="78"/>
                  </a:lnTo>
                  <a:lnTo>
                    <a:pt x="838" y="98"/>
                  </a:lnTo>
                  <a:lnTo>
                    <a:pt x="819" y="98"/>
                  </a:lnTo>
                  <a:lnTo>
                    <a:pt x="722" y="156"/>
                  </a:lnTo>
                  <a:lnTo>
                    <a:pt x="624" y="215"/>
                  </a:lnTo>
                  <a:lnTo>
                    <a:pt x="605" y="234"/>
                  </a:lnTo>
                  <a:lnTo>
                    <a:pt x="585" y="254"/>
                  </a:lnTo>
                  <a:lnTo>
                    <a:pt x="488" y="351"/>
                  </a:lnTo>
                  <a:lnTo>
                    <a:pt x="468" y="351"/>
                  </a:lnTo>
                  <a:lnTo>
                    <a:pt x="468" y="371"/>
                  </a:lnTo>
                  <a:lnTo>
                    <a:pt x="449" y="371"/>
                  </a:lnTo>
                  <a:lnTo>
                    <a:pt x="429" y="390"/>
                  </a:lnTo>
                  <a:lnTo>
                    <a:pt x="390" y="449"/>
                  </a:lnTo>
                  <a:lnTo>
                    <a:pt x="332" y="527"/>
                  </a:lnTo>
                  <a:lnTo>
                    <a:pt x="293" y="566"/>
                  </a:lnTo>
                  <a:lnTo>
                    <a:pt x="254" y="643"/>
                  </a:lnTo>
                  <a:lnTo>
                    <a:pt x="215" y="721"/>
                  </a:lnTo>
                  <a:lnTo>
                    <a:pt x="157" y="819"/>
                  </a:lnTo>
                  <a:lnTo>
                    <a:pt x="118" y="916"/>
                  </a:lnTo>
                  <a:lnTo>
                    <a:pt x="118" y="936"/>
                  </a:lnTo>
                  <a:lnTo>
                    <a:pt x="79" y="1053"/>
                  </a:lnTo>
                  <a:lnTo>
                    <a:pt x="40" y="1170"/>
                  </a:lnTo>
                  <a:lnTo>
                    <a:pt x="1" y="1384"/>
                  </a:lnTo>
                  <a:lnTo>
                    <a:pt x="1" y="1403"/>
                  </a:lnTo>
                  <a:lnTo>
                    <a:pt x="1" y="1618"/>
                  </a:lnTo>
                  <a:lnTo>
                    <a:pt x="1" y="1637"/>
                  </a:lnTo>
                  <a:lnTo>
                    <a:pt x="1" y="1793"/>
                  </a:lnTo>
                  <a:lnTo>
                    <a:pt x="20" y="1988"/>
                  </a:lnTo>
                  <a:lnTo>
                    <a:pt x="59" y="2144"/>
                  </a:lnTo>
                  <a:lnTo>
                    <a:pt x="98" y="2300"/>
                  </a:lnTo>
                  <a:lnTo>
                    <a:pt x="215" y="2611"/>
                  </a:lnTo>
                  <a:lnTo>
                    <a:pt x="195" y="2611"/>
                  </a:lnTo>
                  <a:lnTo>
                    <a:pt x="351" y="2884"/>
                  </a:lnTo>
                  <a:lnTo>
                    <a:pt x="527" y="3118"/>
                  </a:lnTo>
                  <a:lnTo>
                    <a:pt x="507" y="3118"/>
                  </a:lnTo>
                  <a:lnTo>
                    <a:pt x="702" y="3313"/>
                  </a:lnTo>
                  <a:lnTo>
                    <a:pt x="877" y="3469"/>
                  </a:lnTo>
                  <a:lnTo>
                    <a:pt x="1072" y="3586"/>
                  </a:lnTo>
                  <a:lnTo>
                    <a:pt x="1248" y="3664"/>
                  </a:lnTo>
                  <a:lnTo>
                    <a:pt x="1442" y="3722"/>
                  </a:lnTo>
                  <a:lnTo>
                    <a:pt x="1618" y="3761"/>
                  </a:lnTo>
                  <a:lnTo>
                    <a:pt x="1793" y="3761"/>
                  </a:lnTo>
                  <a:lnTo>
                    <a:pt x="1949" y="3741"/>
                  </a:lnTo>
                  <a:lnTo>
                    <a:pt x="2124" y="3722"/>
                  </a:lnTo>
                  <a:lnTo>
                    <a:pt x="2222" y="3683"/>
                  </a:lnTo>
                  <a:lnTo>
                    <a:pt x="2417" y="3469"/>
                  </a:lnTo>
                  <a:lnTo>
                    <a:pt x="2573" y="3235"/>
                  </a:lnTo>
                  <a:lnTo>
                    <a:pt x="2689" y="2982"/>
                  </a:lnTo>
                  <a:lnTo>
                    <a:pt x="2787" y="2709"/>
                  </a:lnTo>
                  <a:lnTo>
                    <a:pt x="2845" y="2417"/>
                  </a:lnTo>
                  <a:lnTo>
                    <a:pt x="2845" y="2124"/>
                  </a:lnTo>
                  <a:lnTo>
                    <a:pt x="2826" y="1832"/>
                  </a:lnTo>
                  <a:lnTo>
                    <a:pt x="2748" y="1520"/>
                  </a:lnTo>
                  <a:lnTo>
                    <a:pt x="2650" y="1228"/>
                  </a:lnTo>
                  <a:lnTo>
                    <a:pt x="2495" y="955"/>
                  </a:lnTo>
                  <a:lnTo>
                    <a:pt x="2319" y="702"/>
                  </a:lnTo>
                  <a:lnTo>
                    <a:pt x="2124" y="488"/>
                  </a:lnTo>
                  <a:lnTo>
                    <a:pt x="1891" y="312"/>
                  </a:lnTo>
                  <a:lnTo>
                    <a:pt x="1657" y="176"/>
                  </a:lnTo>
                  <a:lnTo>
                    <a:pt x="1403" y="59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4748;p55">
              <a:extLst>
                <a:ext uri="{FF2B5EF4-FFF2-40B4-BE49-F238E27FC236}">
                  <a16:creationId xmlns:a16="http://schemas.microsoft.com/office/drawing/2014/main" id="{EFB24544-907D-F1BB-02FC-BF766F7A55DD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fill="none" extrusionOk="0">
                  <a:moveTo>
                    <a:pt x="1014" y="20"/>
                  </a:moveTo>
                  <a:lnTo>
                    <a:pt x="1033" y="20"/>
                  </a:lnTo>
                  <a:lnTo>
                    <a:pt x="1033" y="20"/>
                  </a:lnTo>
                  <a:lnTo>
                    <a:pt x="1131" y="1"/>
                  </a:lnTo>
                  <a:lnTo>
                    <a:pt x="1131" y="1"/>
                  </a:lnTo>
                  <a:lnTo>
                    <a:pt x="1403" y="59"/>
                  </a:lnTo>
                  <a:lnTo>
                    <a:pt x="1657" y="176"/>
                  </a:lnTo>
                  <a:lnTo>
                    <a:pt x="1891" y="312"/>
                  </a:lnTo>
                  <a:lnTo>
                    <a:pt x="2124" y="488"/>
                  </a:lnTo>
                  <a:lnTo>
                    <a:pt x="2319" y="702"/>
                  </a:lnTo>
                  <a:lnTo>
                    <a:pt x="2495" y="955"/>
                  </a:lnTo>
                  <a:lnTo>
                    <a:pt x="2650" y="1228"/>
                  </a:lnTo>
                  <a:lnTo>
                    <a:pt x="2748" y="1520"/>
                  </a:lnTo>
                  <a:lnTo>
                    <a:pt x="2748" y="1520"/>
                  </a:lnTo>
                  <a:lnTo>
                    <a:pt x="2826" y="1832"/>
                  </a:lnTo>
                  <a:lnTo>
                    <a:pt x="2845" y="2124"/>
                  </a:lnTo>
                  <a:lnTo>
                    <a:pt x="2845" y="2417"/>
                  </a:lnTo>
                  <a:lnTo>
                    <a:pt x="2787" y="2709"/>
                  </a:lnTo>
                  <a:lnTo>
                    <a:pt x="2689" y="2982"/>
                  </a:lnTo>
                  <a:lnTo>
                    <a:pt x="2573" y="3235"/>
                  </a:lnTo>
                  <a:lnTo>
                    <a:pt x="2417" y="3469"/>
                  </a:lnTo>
                  <a:lnTo>
                    <a:pt x="2222" y="3683"/>
                  </a:lnTo>
                  <a:lnTo>
                    <a:pt x="2222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793" y="3761"/>
                  </a:lnTo>
                  <a:lnTo>
                    <a:pt x="1793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442" y="3722"/>
                  </a:lnTo>
                  <a:lnTo>
                    <a:pt x="1442" y="3722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072" y="3586"/>
                  </a:lnTo>
                  <a:lnTo>
                    <a:pt x="1072" y="3586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9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0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195" y="2611"/>
                  </a:lnTo>
                  <a:lnTo>
                    <a:pt x="215" y="2611"/>
                  </a:lnTo>
                  <a:lnTo>
                    <a:pt x="215" y="2611"/>
                  </a:lnTo>
                  <a:lnTo>
                    <a:pt x="98" y="2300"/>
                  </a:lnTo>
                  <a:lnTo>
                    <a:pt x="98" y="2300"/>
                  </a:lnTo>
                  <a:lnTo>
                    <a:pt x="59" y="2144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1" y="1793"/>
                  </a:lnTo>
                  <a:lnTo>
                    <a:pt x="1" y="1793"/>
                  </a:lnTo>
                  <a:lnTo>
                    <a:pt x="1" y="1637"/>
                  </a:lnTo>
                  <a:lnTo>
                    <a:pt x="1" y="1618"/>
                  </a:lnTo>
                  <a:lnTo>
                    <a:pt x="1" y="1618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40" y="1170"/>
                  </a:lnTo>
                  <a:lnTo>
                    <a:pt x="40" y="1170"/>
                  </a:lnTo>
                  <a:lnTo>
                    <a:pt x="79" y="1053"/>
                  </a:lnTo>
                  <a:lnTo>
                    <a:pt x="79" y="1053"/>
                  </a:lnTo>
                  <a:lnTo>
                    <a:pt x="118" y="936"/>
                  </a:lnTo>
                  <a:lnTo>
                    <a:pt x="118" y="93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57" y="819"/>
                  </a:lnTo>
                  <a:lnTo>
                    <a:pt x="157" y="819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93" y="566"/>
                  </a:lnTo>
                  <a:lnTo>
                    <a:pt x="293" y="566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90" y="449"/>
                  </a:lnTo>
                  <a:lnTo>
                    <a:pt x="390" y="449"/>
                  </a:lnTo>
                  <a:lnTo>
                    <a:pt x="429" y="390"/>
                  </a:lnTo>
                  <a:lnTo>
                    <a:pt x="449" y="371"/>
                  </a:lnTo>
                  <a:lnTo>
                    <a:pt x="468" y="371"/>
                  </a:lnTo>
                  <a:lnTo>
                    <a:pt x="468" y="351"/>
                  </a:lnTo>
                  <a:lnTo>
                    <a:pt x="488" y="351"/>
                  </a:lnTo>
                  <a:lnTo>
                    <a:pt x="488" y="351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605" y="234"/>
                  </a:lnTo>
                  <a:lnTo>
                    <a:pt x="605" y="234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722" y="156"/>
                  </a:lnTo>
                  <a:lnTo>
                    <a:pt x="722" y="156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101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4749;p55">
              <a:extLst>
                <a:ext uri="{FF2B5EF4-FFF2-40B4-BE49-F238E27FC236}">
                  <a16:creationId xmlns:a16="http://schemas.microsoft.com/office/drawing/2014/main" id="{CED139C6-F36B-E78D-9848-FB4A50A11438}"/>
                </a:ext>
              </a:extLst>
            </p:cNvPr>
            <p:cNvSpPr/>
            <p:nvPr/>
          </p:nvSpPr>
          <p:spPr>
            <a:xfrm>
              <a:off x="5286150" y="580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Google Shape;4750;p55">
              <a:extLst>
                <a:ext uri="{FF2B5EF4-FFF2-40B4-BE49-F238E27FC236}">
                  <a16:creationId xmlns:a16="http://schemas.microsoft.com/office/drawing/2014/main" id="{3DBEA2AA-6455-F02C-BE2E-9DC512E102DC}"/>
                </a:ext>
              </a:extLst>
            </p:cNvPr>
            <p:cNvSpPr/>
            <p:nvPr/>
          </p:nvSpPr>
          <p:spPr>
            <a:xfrm>
              <a:off x="5304175" y="59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Google Shape;4751;p55">
              <a:extLst>
                <a:ext uri="{FF2B5EF4-FFF2-40B4-BE49-F238E27FC236}">
                  <a16:creationId xmlns:a16="http://schemas.microsoft.com/office/drawing/2014/main" id="{C0AAB27A-7A6D-75D3-4E26-C2EACE1814ED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21" y="0"/>
                  </a:move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Google Shape;4752;p55">
              <a:extLst>
                <a:ext uri="{FF2B5EF4-FFF2-40B4-BE49-F238E27FC236}">
                  <a16:creationId xmlns:a16="http://schemas.microsoft.com/office/drawing/2014/main" id="{6A7F142B-A2CD-2512-0778-112CD40B14D4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8"/>
                  </a:move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lnTo>
                    <a:pt x="721" y="0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Google Shape;4753;p55">
              <a:extLst>
                <a:ext uri="{FF2B5EF4-FFF2-40B4-BE49-F238E27FC236}">
                  <a16:creationId xmlns:a16="http://schemas.microsoft.com/office/drawing/2014/main" id="{752DE176-66B3-D2C1-AD86-12BFB2408CC9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extrusionOk="0">
                  <a:moveTo>
                    <a:pt x="1247" y="0"/>
                  </a:moveTo>
                  <a:lnTo>
                    <a:pt x="1072" y="20"/>
                  </a:lnTo>
                  <a:lnTo>
                    <a:pt x="897" y="39"/>
                  </a:lnTo>
                  <a:lnTo>
                    <a:pt x="819" y="59"/>
                  </a:lnTo>
                  <a:lnTo>
                    <a:pt x="663" y="117"/>
                  </a:lnTo>
                  <a:lnTo>
                    <a:pt x="526" y="176"/>
                  </a:lnTo>
                  <a:lnTo>
                    <a:pt x="409" y="254"/>
                  </a:lnTo>
                  <a:lnTo>
                    <a:pt x="293" y="351"/>
                  </a:lnTo>
                  <a:lnTo>
                    <a:pt x="176" y="468"/>
                  </a:lnTo>
                  <a:lnTo>
                    <a:pt x="98" y="585"/>
                  </a:lnTo>
                  <a:lnTo>
                    <a:pt x="20" y="721"/>
                  </a:lnTo>
                  <a:lnTo>
                    <a:pt x="0" y="858"/>
                  </a:lnTo>
                  <a:lnTo>
                    <a:pt x="0" y="916"/>
                  </a:lnTo>
                  <a:lnTo>
                    <a:pt x="20" y="974"/>
                  </a:lnTo>
                  <a:lnTo>
                    <a:pt x="59" y="1033"/>
                  </a:lnTo>
                  <a:lnTo>
                    <a:pt x="78" y="1072"/>
                  </a:lnTo>
                  <a:lnTo>
                    <a:pt x="137" y="1111"/>
                  </a:lnTo>
                  <a:lnTo>
                    <a:pt x="215" y="1150"/>
                  </a:lnTo>
                  <a:lnTo>
                    <a:pt x="332" y="1169"/>
                  </a:lnTo>
                  <a:lnTo>
                    <a:pt x="565" y="1189"/>
                  </a:lnTo>
                  <a:lnTo>
                    <a:pt x="819" y="1189"/>
                  </a:lnTo>
                  <a:lnTo>
                    <a:pt x="1052" y="1150"/>
                  </a:lnTo>
                  <a:lnTo>
                    <a:pt x="1286" y="1091"/>
                  </a:lnTo>
                  <a:lnTo>
                    <a:pt x="1345" y="1072"/>
                  </a:lnTo>
                  <a:lnTo>
                    <a:pt x="1598" y="974"/>
                  </a:lnTo>
                  <a:lnTo>
                    <a:pt x="1715" y="916"/>
                  </a:lnTo>
                  <a:lnTo>
                    <a:pt x="1812" y="838"/>
                  </a:lnTo>
                  <a:lnTo>
                    <a:pt x="1890" y="760"/>
                  </a:lnTo>
                  <a:lnTo>
                    <a:pt x="1968" y="663"/>
                  </a:lnTo>
                  <a:lnTo>
                    <a:pt x="2027" y="565"/>
                  </a:lnTo>
                  <a:lnTo>
                    <a:pt x="2066" y="448"/>
                  </a:lnTo>
                  <a:lnTo>
                    <a:pt x="2066" y="409"/>
                  </a:lnTo>
                  <a:lnTo>
                    <a:pt x="2046" y="390"/>
                  </a:lnTo>
                  <a:lnTo>
                    <a:pt x="1949" y="273"/>
                  </a:lnTo>
                  <a:lnTo>
                    <a:pt x="1832" y="195"/>
                  </a:lnTo>
                  <a:lnTo>
                    <a:pt x="1715" y="117"/>
                  </a:lnTo>
                  <a:lnTo>
                    <a:pt x="1579" y="59"/>
                  </a:lnTo>
                  <a:lnTo>
                    <a:pt x="1403" y="2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Google Shape;4754;p55">
              <a:extLst>
                <a:ext uri="{FF2B5EF4-FFF2-40B4-BE49-F238E27FC236}">
                  <a16:creationId xmlns:a16="http://schemas.microsoft.com/office/drawing/2014/main" id="{69F94DBC-124C-6BC3-8498-3F0239FD7E61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fill="none" extrusionOk="0">
                  <a:moveTo>
                    <a:pt x="819" y="59"/>
                  </a:moveTo>
                  <a:lnTo>
                    <a:pt x="819" y="59"/>
                  </a:lnTo>
                  <a:lnTo>
                    <a:pt x="897" y="39"/>
                  </a:lnTo>
                  <a:lnTo>
                    <a:pt x="897" y="39"/>
                  </a:lnTo>
                  <a:lnTo>
                    <a:pt x="1072" y="20"/>
                  </a:lnTo>
                  <a:lnTo>
                    <a:pt x="1247" y="0"/>
                  </a:lnTo>
                  <a:lnTo>
                    <a:pt x="1247" y="0"/>
                  </a:lnTo>
                  <a:lnTo>
                    <a:pt x="1403" y="20"/>
                  </a:lnTo>
                  <a:lnTo>
                    <a:pt x="1579" y="59"/>
                  </a:lnTo>
                  <a:lnTo>
                    <a:pt x="1579" y="59"/>
                  </a:lnTo>
                  <a:lnTo>
                    <a:pt x="1715" y="117"/>
                  </a:lnTo>
                  <a:lnTo>
                    <a:pt x="1832" y="195"/>
                  </a:lnTo>
                  <a:lnTo>
                    <a:pt x="1832" y="195"/>
                  </a:lnTo>
                  <a:lnTo>
                    <a:pt x="1949" y="273"/>
                  </a:lnTo>
                  <a:lnTo>
                    <a:pt x="1949" y="273"/>
                  </a:lnTo>
                  <a:lnTo>
                    <a:pt x="2046" y="390"/>
                  </a:lnTo>
                  <a:lnTo>
                    <a:pt x="2046" y="390"/>
                  </a:lnTo>
                  <a:lnTo>
                    <a:pt x="2066" y="409"/>
                  </a:lnTo>
                  <a:lnTo>
                    <a:pt x="2066" y="448"/>
                  </a:lnTo>
                  <a:lnTo>
                    <a:pt x="2066" y="448"/>
                  </a:lnTo>
                  <a:lnTo>
                    <a:pt x="2027" y="565"/>
                  </a:lnTo>
                  <a:lnTo>
                    <a:pt x="1968" y="663"/>
                  </a:lnTo>
                  <a:lnTo>
                    <a:pt x="1968" y="663"/>
                  </a:lnTo>
                  <a:lnTo>
                    <a:pt x="1890" y="760"/>
                  </a:lnTo>
                  <a:lnTo>
                    <a:pt x="1812" y="838"/>
                  </a:lnTo>
                  <a:lnTo>
                    <a:pt x="1812" y="838"/>
                  </a:lnTo>
                  <a:lnTo>
                    <a:pt x="1715" y="916"/>
                  </a:lnTo>
                  <a:lnTo>
                    <a:pt x="1598" y="974"/>
                  </a:lnTo>
                  <a:lnTo>
                    <a:pt x="1345" y="1072"/>
                  </a:lnTo>
                  <a:lnTo>
                    <a:pt x="1345" y="1072"/>
                  </a:lnTo>
                  <a:lnTo>
                    <a:pt x="1286" y="1091"/>
                  </a:lnTo>
                  <a:lnTo>
                    <a:pt x="1286" y="1091"/>
                  </a:lnTo>
                  <a:lnTo>
                    <a:pt x="1052" y="1150"/>
                  </a:lnTo>
                  <a:lnTo>
                    <a:pt x="819" y="1189"/>
                  </a:lnTo>
                  <a:lnTo>
                    <a:pt x="819" y="1189"/>
                  </a:lnTo>
                  <a:lnTo>
                    <a:pt x="565" y="1189"/>
                  </a:lnTo>
                  <a:lnTo>
                    <a:pt x="332" y="1169"/>
                  </a:lnTo>
                  <a:lnTo>
                    <a:pt x="332" y="1169"/>
                  </a:lnTo>
                  <a:lnTo>
                    <a:pt x="215" y="1150"/>
                  </a:lnTo>
                  <a:lnTo>
                    <a:pt x="215" y="1150"/>
                  </a:lnTo>
                  <a:lnTo>
                    <a:pt x="137" y="1111"/>
                  </a:lnTo>
                  <a:lnTo>
                    <a:pt x="78" y="1072"/>
                  </a:lnTo>
                  <a:lnTo>
                    <a:pt x="78" y="1072"/>
                  </a:lnTo>
                  <a:lnTo>
                    <a:pt x="59" y="1033"/>
                  </a:lnTo>
                  <a:lnTo>
                    <a:pt x="20" y="974"/>
                  </a:lnTo>
                  <a:lnTo>
                    <a:pt x="20" y="974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20" y="721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176" y="468"/>
                  </a:lnTo>
                  <a:lnTo>
                    <a:pt x="293" y="351"/>
                  </a:lnTo>
                  <a:lnTo>
                    <a:pt x="293" y="351"/>
                  </a:lnTo>
                  <a:lnTo>
                    <a:pt x="409" y="254"/>
                  </a:lnTo>
                  <a:lnTo>
                    <a:pt x="526" y="176"/>
                  </a:lnTo>
                  <a:lnTo>
                    <a:pt x="663" y="117"/>
                  </a:lnTo>
                  <a:lnTo>
                    <a:pt x="819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Google Shape;4755;p55">
              <a:extLst>
                <a:ext uri="{FF2B5EF4-FFF2-40B4-BE49-F238E27FC236}">
                  <a16:creationId xmlns:a16="http://schemas.microsoft.com/office/drawing/2014/main" id="{04665D44-13D2-4542-118C-392480F736CC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Google Shape;4756;p55">
              <a:extLst>
                <a:ext uri="{FF2B5EF4-FFF2-40B4-BE49-F238E27FC236}">
                  <a16:creationId xmlns:a16="http://schemas.microsoft.com/office/drawing/2014/main" id="{D20CCCC4-2FBF-41B6-2E09-AE04856FB523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Google Shape;4757;p55">
              <a:extLst>
                <a:ext uri="{FF2B5EF4-FFF2-40B4-BE49-F238E27FC236}">
                  <a16:creationId xmlns:a16="http://schemas.microsoft.com/office/drawing/2014/main" id="{D9BF1463-A3AD-5A40-1DE8-A762C9AAE309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extrusionOk="0">
                  <a:moveTo>
                    <a:pt x="1929" y="858"/>
                  </a:moveTo>
                  <a:lnTo>
                    <a:pt x="2066" y="877"/>
                  </a:lnTo>
                  <a:lnTo>
                    <a:pt x="2182" y="916"/>
                  </a:lnTo>
                  <a:lnTo>
                    <a:pt x="2358" y="1014"/>
                  </a:lnTo>
                  <a:lnTo>
                    <a:pt x="2455" y="1111"/>
                  </a:lnTo>
                  <a:lnTo>
                    <a:pt x="2533" y="1228"/>
                  </a:lnTo>
                  <a:lnTo>
                    <a:pt x="2553" y="1247"/>
                  </a:lnTo>
                  <a:lnTo>
                    <a:pt x="2553" y="1267"/>
                  </a:lnTo>
                  <a:lnTo>
                    <a:pt x="2455" y="1423"/>
                  </a:lnTo>
                  <a:lnTo>
                    <a:pt x="2338" y="1540"/>
                  </a:lnTo>
                  <a:lnTo>
                    <a:pt x="2221" y="1657"/>
                  </a:lnTo>
                  <a:lnTo>
                    <a:pt x="2046" y="1754"/>
                  </a:lnTo>
                  <a:lnTo>
                    <a:pt x="1851" y="1851"/>
                  </a:lnTo>
                  <a:lnTo>
                    <a:pt x="1695" y="1910"/>
                  </a:lnTo>
                  <a:lnTo>
                    <a:pt x="1676" y="1910"/>
                  </a:lnTo>
                  <a:lnTo>
                    <a:pt x="1637" y="1929"/>
                  </a:lnTo>
                  <a:lnTo>
                    <a:pt x="1520" y="1949"/>
                  </a:lnTo>
                  <a:lnTo>
                    <a:pt x="1306" y="1988"/>
                  </a:lnTo>
                  <a:lnTo>
                    <a:pt x="1091" y="1988"/>
                  </a:lnTo>
                  <a:lnTo>
                    <a:pt x="935" y="1968"/>
                  </a:lnTo>
                  <a:lnTo>
                    <a:pt x="780" y="1910"/>
                  </a:lnTo>
                  <a:lnTo>
                    <a:pt x="624" y="1851"/>
                  </a:lnTo>
                  <a:lnTo>
                    <a:pt x="604" y="1793"/>
                  </a:lnTo>
                  <a:lnTo>
                    <a:pt x="604" y="1773"/>
                  </a:lnTo>
                  <a:lnTo>
                    <a:pt x="604" y="1734"/>
                  </a:lnTo>
                  <a:lnTo>
                    <a:pt x="604" y="1696"/>
                  </a:lnTo>
                  <a:lnTo>
                    <a:pt x="604" y="1657"/>
                  </a:lnTo>
                  <a:lnTo>
                    <a:pt x="604" y="1637"/>
                  </a:lnTo>
                  <a:lnTo>
                    <a:pt x="643" y="1520"/>
                  </a:lnTo>
                  <a:lnTo>
                    <a:pt x="721" y="1345"/>
                  </a:lnTo>
                  <a:lnTo>
                    <a:pt x="819" y="1247"/>
                  </a:lnTo>
                  <a:lnTo>
                    <a:pt x="916" y="1150"/>
                  </a:lnTo>
                  <a:lnTo>
                    <a:pt x="1052" y="1053"/>
                  </a:lnTo>
                  <a:lnTo>
                    <a:pt x="1208" y="975"/>
                  </a:lnTo>
                  <a:lnTo>
                    <a:pt x="1384" y="916"/>
                  </a:lnTo>
                  <a:lnTo>
                    <a:pt x="1578" y="858"/>
                  </a:lnTo>
                  <a:close/>
                  <a:moveTo>
                    <a:pt x="2085" y="0"/>
                  </a:moveTo>
                  <a:lnTo>
                    <a:pt x="1929" y="20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Google Shape;4758;p55">
              <a:extLst>
                <a:ext uri="{FF2B5EF4-FFF2-40B4-BE49-F238E27FC236}">
                  <a16:creationId xmlns:a16="http://schemas.microsoft.com/office/drawing/2014/main" id="{E1E64356-2ECE-DB64-8FD1-C593519F6FDC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fill="none" extrusionOk="0">
                  <a:moveTo>
                    <a:pt x="507" y="429"/>
                  </a:moveTo>
                  <a:lnTo>
                    <a:pt x="507" y="429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169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085" y="0"/>
                  </a:lnTo>
                  <a:lnTo>
                    <a:pt x="1929" y="20"/>
                  </a:lnTo>
                  <a:lnTo>
                    <a:pt x="1929" y="20"/>
                  </a:lnTo>
                  <a:lnTo>
                    <a:pt x="1851" y="39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28" y="410"/>
                  </a:lnTo>
                  <a:lnTo>
                    <a:pt x="1228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13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Google Shape;4759;p55">
              <a:extLst>
                <a:ext uri="{FF2B5EF4-FFF2-40B4-BE49-F238E27FC236}">
                  <a16:creationId xmlns:a16="http://schemas.microsoft.com/office/drawing/2014/main" id="{289A29D1-1E3B-C3CF-27CE-D023AF2F9EF6}"/>
                </a:ext>
              </a:extLst>
            </p:cNvPr>
            <p:cNvSpPr/>
            <p:nvPr/>
          </p:nvSpPr>
          <p:spPr>
            <a:xfrm>
              <a:off x="5194100" y="603100"/>
              <a:ext cx="48725" cy="28275"/>
            </a:xfrm>
            <a:custGeom>
              <a:avLst/>
              <a:gdLst/>
              <a:ahLst/>
              <a:cxnLst/>
              <a:rect l="l" t="t" r="r" b="b"/>
              <a:pathLst>
                <a:path w="1949" h="1131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1150" y="1"/>
                  </a:lnTo>
                  <a:lnTo>
                    <a:pt x="1325" y="1"/>
                  </a:lnTo>
                  <a:lnTo>
                    <a:pt x="1325" y="1"/>
                  </a:lnTo>
                  <a:lnTo>
                    <a:pt x="1462" y="20"/>
                  </a:lnTo>
                  <a:lnTo>
                    <a:pt x="1578" y="59"/>
                  </a:lnTo>
                  <a:lnTo>
                    <a:pt x="1578" y="59"/>
                  </a:lnTo>
                  <a:lnTo>
                    <a:pt x="1754" y="157"/>
                  </a:lnTo>
                  <a:lnTo>
                    <a:pt x="1754" y="157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929" y="371"/>
                  </a:lnTo>
                  <a:lnTo>
                    <a:pt x="1949" y="390"/>
                  </a:lnTo>
                  <a:lnTo>
                    <a:pt x="1949" y="410"/>
                  </a:lnTo>
                  <a:lnTo>
                    <a:pt x="1949" y="410"/>
                  </a:lnTo>
                  <a:lnTo>
                    <a:pt x="1851" y="566"/>
                  </a:lnTo>
                  <a:lnTo>
                    <a:pt x="1851" y="566"/>
                  </a:lnTo>
                  <a:lnTo>
                    <a:pt x="1734" y="683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442" y="897"/>
                  </a:lnTo>
                  <a:lnTo>
                    <a:pt x="1247" y="994"/>
                  </a:lnTo>
                  <a:lnTo>
                    <a:pt x="1247" y="994"/>
                  </a:lnTo>
                  <a:lnTo>
                    <a:pt x="1091" y="1053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033" y="1072"/>
                  </a:lnTo>
                  <a:lnTo>
                    <a:pt x="1033" y="1072"/>
                  </a:lnTo>
                  <a:lnTo>
                    <a:pt x="916" y="1092"/>
                  </a:lnTo>
                  <a:lnTo>
                    <a:pt x="916" y="1092"/>
                  </a:lnTo>
                  <a:lnTo>
                    <a:pt x="702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331" y="1111"/>
                  </a:lnTo>
                  <a:lnTo>
                    <a:pt x="176" y="1053"/>
                  </a:lnTo>
                  <a:lnTo>
                    <a:pt x="176" y="105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0" y="936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39" y="663"/>
                  </a:lnTo>
                  <a:lnTo>
                    <a:pt x="39" y="663"/>
                  </a:lnTo>
                  <a:lnTo>
                    <a:pt x="117" y="488"/>
                  </a:lnTo>
                  <a:lnTo>
                    <a:pt x="117" y="488"/>
                  </a:lnTo>
                  <a:lnTo>
                    <a:pt x="215" y="390"/>
                  </a:lnTo>
                  <a:lnTo>
                    <a:pt x="312" y="293"/>
                  </a:lnTo>
                  <a:lnTo>
                    <a:pt x="312" y="293"/>
                  </a:lnTo>
                  <a:lnTo>
                    <a:pt x="448" y="196"/>
                  </a:lnTo>
                  <a:lnTo>
                    <a:pt x="604" y="118"/>
                  </a:lnTo>
                  <a:lnTo>
                    <a:pt x="604" y="118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974" y="1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5D9A483-3DDB-AE5E-652D-7878637B9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025811"/>
            <a:ext cx="7704000" cy="477600"/>
          </a:xfrm>
        </p:spPr>
        <p:txBody>
          <a:bodyPr/>
          <a:lstStyle/>
          <a:p>
            <a:r>
              <a:rPr lang="en-US" sz="11500" dirty="0"/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0" name="Google Shape;3610;p44"/>
          <p:cNvGrpSpPr/>
          <p:nvPr/>
        </p:nvGrpSpPr>
        <p:grpSpPr>
          <a:xfrm>
            <a:off x="2667326" y="4339076"/>
            <a:ext cx="412731" cy="412731"/>
            <a:chOff x="5066448" y="1540422"/>
            <a:chExt cx="481825" cy="481825"/>
          </a:xfrm>
        </p:grpSpPr>
        <p:sp>
          <p:nvSpPr>
            <p:cNvPr id="3611" name="Google Shape;3611;p44"/>
            <p:cNvSpPr/>
            <p:nvPr/>
          </p:nvSpPr>
          <p:spPr>
            <a:xfrm>
              <a:off x="5234548" y="1570622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12" name="Google Shape;3612;p44"/>
            <p:cNvSpPr/>
            <p:nvPr/>
          </p:nvSpPr>
          <p:spPr>
            <a:xfrm>
              <a:off x="5224848" y="1902772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13" name="Google Shape;3613;p44"/>
            <p:cNvSpPr/>
            <p:nvPr/>
          </p:nvSpPr>
          <p:spPr>
            <a:xfrm>
              <a:off x="5192698" y="1652597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14" name="Google Shape;3614;p44"/>
            <p:cNvSpPr/>
            <p:nvPr/>
          </p:nvSpPr>
          <p:spPr>
            <a:xfrm>
              <a:off x="5207523" y="1681422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15" name="Google Shape;3615;p44"/>
            <p:cNvSpPr/>
            <p:nvPr/>
          </p:nvSpPr>
          <p:spPr>
            <a:xfrm>
              <a:off x="5207223" y="1797522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16" name="Google Shape;3616;p44"/>
            <p:cNvSpPr/>
            <p:nvPr/>
          </p:nvSpPr>
          <p:spPr>
            <a:xfrm>
              <a:off x="5407623" y="1768922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17" name="Google Shape;3617;p44"/>
            <p:cNvSpPr/>
            <p:nvPr/>
          </p:nvSpPr>
          <p:spPr>
            <a:xfrm>
              <a:off x="5319773" y="1540422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18" name="Google Shape;3618;p44"/>
            <p:cNvSpPr/>
            <p:nvPr/>
          </p:nvSpPr>
          <p:spPr>
            <a:xfrm>
              <a:off x="5428773" y="1698822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19" name="Google Shape;3619;p44"/>
            <p:cNvSpPr/>
            <p:nvPr/>
          </p:nvSpPr>
          <p:spPr>
            <a:xfrm>
              <a:off x="5428773" y="1797522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20" name="Google Shape;3620;p44"/>
            <p:cNvSpPr/>
            <p:nvPr/>
          </p:nvSpPr>
          <p:spPr>
            <a:xfrm>
              <a:off x="5066448" y="1797147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21" name="Google Shape;3621;p44"/>
            <p:cNvSpPr/>
            <p:nvPr/>
          </p:nvSpPr>
          <p:spPr>
            <a:xfrm>
              <a:off x="5096573" y="1700472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22" name="Google Shape;3622;p44"/>
            <p:cNvSpPr/>
            <p:nvPr/>
          </p:nvSpPr>
          <p:spPr>
            <a:xfrm>
              <a:off x="5096498" y="1797522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23" name="Google Shape;3623;p44"/>
            <p:cNvSpPr/>
            <p:nvPr/>
          </p:nvSpPr>
          <p:spPr>
            <a:xfrm>
              <a:off x="5066448" y="1540422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24" name="Google Shape;3624;p44"/>
            <p:cNvSpPr/>
            <p:nvPr/>
          </p:nvSpPr>
          <p:spPr>
            <a:xfrm>
              <a:off x="5319773" y="1797147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25" name="Google Shape;3625;p44"/>
            <p:cNvSpPr/>
            <p:nvPr/>
          </p:nvSpPr>
          <p:spPr>
            <a:xfrm>
              <a:off x="5319773" y="1570547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26" name="Google Shape;3626;p44"/>
            <p:cNvSpPr/>
            <p:nvPr/>
          </p:nvSpPr>
          <p:spPr>
            <a:xfrm>
              <a:off x="5319773" y="1681197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27" name="Google Shape;3627;p44"/>
            <p:cNvSpPr/>
            <p:nvPr/>
          </p:nvSpPr>
          <p:spPr>
            <a:xfrm>
              <a:off x="5319773" y="1902847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28" name="Google Shape;3628;p44"/>
            <p:cNvSpPr/>
            <p:nvPr/>
          </p:nvSpPr>
          <p:spPr>
            <a:xfrm>
              <a:off x="5291548" y="1881747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29" name="Google Shape;3629;p44"/>
            <p:cNvSpPr/>
            <p:nvPr/>
          </p:nvSpPr>
          <p:spPr>
            <a:xfrm>
              <a:off x="5319773" y="1797522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grpSp>
        <p:nvGrpSpPr>
          <p:cNvPr id="3630" name="Google Shape;3630;p44"/>
          <p:cNvGrpSpPr/>
          <p:nvPr/>
        </p:nvGrpSpPr>
        <p:grpSpPr>
          <a:xfrm>
            <a:off x="6638670" y="299905"/>
            <a:ext cx="416779" cy="412753"/>
            <a:chOff x="4378229" y="1540380"/>
            <a:chExt cx="486550" cy="481850"/>
          </a:xfrm>
        </p:grpSpPr>
        <p:sp>
          <p:nvSpPr>
            <p:cNvPr id="3631" name="Google Shape;3631;p44"/>
            <p:cNvSpPr/>
            <p:nvPr/>
          </p:nvSpPr>
          <p:spPr>
            <a:xfrm>
              <a:off x="4464804" y="1625104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2" name="Google Shape;3632;p44"/>
            <p:cNvSpPr/>
            <p:nvPr/>
          </p:nvSpPr>
          <p:spPr>
            <a:xfrm>
              <a:off x="4513429" y="1681579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3" name="Google Shape;3633;p44"/>
            <p:cNvSpPr/>
            <p:nvPr/>
          </p:nvSpPr>
          <p:spPr>
            <a:xfrm>
              <a:off x="4378229" y="1540404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4" name="Google Shape;3634;p44"/>
            <p:cNvSpPr/>
            <p:nvPr/>
          </p:nvSpPr>
          <p:spPr>
            <a:xfrm>
              <a:off x="4574329" y="1540379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905D7BA7-F8D1-0ACE-F750-FC656696F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" y="2139549"/>
            <a:ext cx="8943975" cy="1552575"/>
          </a:xfrm>
          <a:prstGeom prst="rect">
            <a:avLst/>
          </a:prstGeom>
        </p:spPr>
      </p:pic>
      <p:pic>
        <p:nvPicPr>
          <p:cNvPr id="43" name="Picture 6">
            <a:extLst>
              <a:ext uri="{FF2B5EF4-FFF2-40B4-BE49-F238E27FC236}">
                <a16:creationId xmlns:a16="http://schemas.microsoft.com/office/drawing/2014/main" id="{6DB9310F-DC2A-8F5C-768D-ECBA79DD1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0369" y="506282"/>
            <a:ext cx="779949" cy="779949"/>
          </a:xfrm>
          <a:prstGeom prst="rect">
            <a:avLst/>
          </a:prstGeom>
        </p:spPr>
      </p:pic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B0993799-2AA1-092B-D481-8E6A8F786059}"/>
              </a:ext>
            </a:extLst>
          </p:cNvPr>
          <p:cNvSpPr txBox="1"/>
          <p:nvPr/>
        </p:nvSpPr>
        <p:spPr>
          <a:xfrm>
            <a:off x="2504822" y="639900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SỐ?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32297036-6FBF-E4E4-D058-E9F26264150F}"/>
              </a:ext>
            </a:extLst>
          </p:cNvPr>
          <p:cNvSpPr/>
          <p:nvPr/>
        </p:nvSpPr>
        <p:spPr>
          <a:xfrm>
            <a:off x="5327073" y="3006436"/>
            <a:ext cx="727363" cy="609600"/>
          </a:xfrm>
          <a:prstGeom prst="roundRect">
            <a:avLst/>
          </a:prstGeom>
          <a:solidFill>
            <a:srgbClr val="E8F1CF"/>
          </a:solidFill>
          <a:ln>
            <a:solidFill>
              <a:srgbClr val="29B55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46" name="Hình chữ nhật: Góc Tròn 45">
            <a:extLst>
              <a:ext uri="{FF2B5EF4-FFF2-40B4-BE49-F238E27FC236}">
                <a16:creationId xmlns:a16="http://schemas.microsoft.com/office/drawing/2014/main" id="{9B7FA94D-5504-C9AA-E08A-9F53ECEC88FB}"/>
              </a:ext>
            </a:extLst>
          </p:cNvPr>
          <p:cNvSpPr/>
          <p:nvPr/>
        </p:nvSpPr>
        <p:spPr>
          <a:xfrm>
            <a:off x="6274988" y="3006436"/>
            <a:ext cx="727363" cy="609600"/>
          </a:xfrm>
          <a:prstGeom prst="roundRect">
            <a:avLst/>
          </a:prstGeom>
          <a:solidFill>
            <a:srgbClr val="E8F1CF"/>
          </a:solidFill>
          <a:ln>
            <a:solidFill>
              <a:srgbClr val="29B55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47" name="Hình chữ nhật: Góc Tròn 46">
            <a:extLst>
              <a:ext uri="{FF2B5EF4-FFF2-40B4-BE49-F238E27FC236}">
                <a16:creationId xmlns:a16="http://schemas.microsoft.com/office/drawing/2014/main" id="{C4276E8C-DF57-944E-ECB8-2973B5F9A574}"/>
              </a:ext>
            </a:extLst>
          </p:cNvPr>
          <p:cNvSpPr/>
          <p:nvPr/>
        </p:nvSpPr>
        <p:spPr>
          <a:xfrm>
            <a:off x="7233293" y="3006436"/>
            <a:ext cx="727363" cy="609600"/>
          </a:xfrm>
          <a:prstGeom prst="roundRect">
            <a:avLst/>
          </a:prstGeom>
          <a:solidFill>
            <a:srgbClr val="E8F1CF"/>
          </a:solidFill>
          <a:ln>
            <a:solidFill>
              <a:srgbClr val="29B55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48" name="Hình chữ nhật: Góc Tròn 47">
            <a:extLst>
              <a:ext uri="{FF2B5EF4-FFF2-40B4-BE49-F238E27FC236}">
                <a16:creationId xmlns:a16="http://schemas.microsoft.com/office/drawing/2014/main" id="{0523DD4D-5C32-05F3-7277-AC4E513ED719}"/>
              </a:ext>
            </a:extLst>
          </p:cNvPr>
          <p:cNvSpPr/>
          <p:nvPr/>
        </p:nvSpPr>
        <p:spPr>
          <a:xfrm>
            <a:off x="8191598" y="3006436"/>
            <a:ext cx="727363" cy="609600"/>
          </a:xfrm>
          <a:prstGeom prst="roundRect">
            <a:avLst/>
          </a:prstGeom>
          <a:solidFill>
            <a:srgbClr val="E8F1CF"/>
          </a:solidFill>
          <a:ln>
            <a:solidFill>
              <a:srgbClr val="29B55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18</a:t>
            </a:r>
          </a:p>
        </p:txBody>
      </p:sp>
      <p:grpSp>
        <p:nvGrpSpPr>
          <p:cNvPr id="34" name="Google Shape;4242;p66">
            <a:extLst>
              <a:ext uri="{FF2B5EF4-FFF2-40B4-BE49-F238E27FC236}">
                <a16:creationId xmlns:a16="http://schemas.microsoft.com/office/drawing/2014/main" id="{EE5CA3FF-366C-3148-53E9-258DE9FF2903}"/>
              </a:ext>
            </a:extLst>
          </p:cNvPr>
          <p:cNvGrpSpPr/>
          <p:nvPr/>
        </p:nvGrpSpPr>
        <p:grpSpPr>
          <a:xfrm>
            <a:off x="4763028" y="299904"/>
            <a:ext cx="779949" cy="1249757"/>
            <a:chOff x="5251500" y="2774450"/>
            <a:chExt cx="261600" cy="420350"/>
          </a:xfrm>
        </p:grpSpPr>
        <p:sp>
          <p:nvSpPr>
            <p:cNvPr id="35" name="Google Shape;4243;p66">
              <a:extLst>
                <a:ext uri="{FF2B5EF4-FFF2-40B4-BE49-F238E27FC236}">
                  <a16:creationId xmlns:a16="http://schemas.microsoft.com/office/drawing/2014/main" id="{366FF0D1-DA73-3EFF-7FDC-8C13D259AA27}"/>
                </a:ext>
              </a:extLst>
            </p:cNvPr>
            <p:cNvSpPr/>
            <p:nvPr/>
          </p:nvSpPr>
          <p:spPr>
            <a:xfrm>
              <a:off x="5256700" y="2776900"/>
              <a:ext cx="61325" cy="147050"/>
            </a:xfrm>
            <a:custGeom>
              <a:avLst/>
              <a:gdLst/>
              <a:ahLst/>
              <a:cxnLst/>
              <a:rect l="l" t="t" r="r" b="b"/>
              <a:pathLst>
                <a:path w="2453" h="5882" extrusionOk="0">
                  <a:moveTo>
                    <a:pt x="1026" y="0"/>
                  </a:moveTo>
                  <a:cubicBezTo>
                    <a:pt x="984" y="0"/>
                    <a:pt x="938" y="5"/>
                    <a:pt x="887" y="18"/>
                  </a:cubicBezTo>
                  <a:cubicBezTo>
                    <a:pt x="566" y="113"/>
                    <a:pt x="489" y="376"/>
                    <a:pt x="512" y="566"/>
                  </a:cubicBezTo>
                  <a:cubicBezTo>
                    <a:pt x="530" y="769"/>
                    <a:pt x="625" y="1149"/>
                    <a:pt x="625" y="1149"/>
                  </a:cubicBezTo>
                  <a:lnTo>
                    <a:pt x="738" y="1430"/>
                  </a:lnTo>
                  <a:lnTo>
                    <a:pt x="0" y="1507"/>
                  </a:lnTo>
                  <a:lnTo>
                    <a:pt x="566" y="3823"/>
                  </a:lnTo>
                  <a:lnTo>
                    <a:pt x="738" y="3656"/>
                  </a:lnTo>
                  <a:lnTo>
                    <a:pt x="417" y="1864"/>
                  </a:lnTo>
                  <a:lnTo>
                    <a:pt x="792" y="1787"/>
                  </a:lnTo>
                  <a:lnTo>
                    <a:pt x="1394" y="5881"/>
                  </a:lnTo>
                  <a:cubicBezTo>
                    <a:pt x="1584" y="5859"/>
                    <a:pt x="1774" y="5859"/>
                    <a:pt x="1941" y="5859"/>
                  </a:cubicBezTo>
                  <a:cubicBezTo>
                    <a:pt x="2113" y="5841"/>
                    <a:pt x="2280" y="5804"/>
                    <a:pt x="2452" y="5804"/>
                  </a:cubicBezTo>
                  <a:lnTo>
                    <a:pt x="1715" y="1335"/>
                  </a:lnTo>
                  <a:lnTo>
                    <a:pt x="1620" y="769"/>
                  </a:lnTo>
                  <a:lnTo>
                    <a:pt x="1321" y="132"/>
                  </a:lnTo>
                  <a:cubicBezTo>
                    <a:pt x="1321" y="132"/>
                    <a:pt x="1231" y="0"/>
                    <a:pt x="1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244;p66">
              <a:extLst>
                <a:ext uri="{FF2B5EF4-FFF2-40B4-BE49-F238E27FC236}">
                  <a16:creationId xmlns:a16="http://schemas.microsoft.com/office/drawing/2014/main" id="{341FC382-8AA7-306F-FE6A-950C58FA0199}"/>
                </a:ext>
              </a:extLst>
            </p:cNvPr>
            <p:cNvSpPr/>
            <p:nvPr/>
          </p:nvSpPr>
          <p:spPr>
            <a:xfrm>
              <a:off x="5330650" y="2777350"/>
              <a:ext cx="28300" cy="144225"/>
            </a:xfrm>
            <a:custGeom>
              <a:avLst/>
              <a:gdLst/>
              <a:ahLst/>
              <a:cxnLst/>
              <a:rect l="l" t="t" r="r" b="b"/>
              <a:pathLst>
                <a:path w="1132" h="5769" extrusionOk="0">
                  <a:moveTo>
                    <a:pt x="417" y="0"/>
                  </a:moveTo>
                  <a:lnTo>
                    <a:pt x="1" y="1204"/>
                  </a:lnTo>
                  <a:lnTo>
                    <a:pt x="155" y="5768"/>
                  </a:lnTo>
                  <a:cubicBezTo>
                    <a:pt x="471" y="5768"/>
                    <a:pt x="811" y="5768"/>
                    <a:pt x="1132" y="5709"/>
                  </a:cubicBezTo>
                  <a:lnTo>
                    <a:pt x="870" y="1073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45;p66">
              <a:extLst>
                <a:ext uri="{FF2B5EF4-FFF2-40B4-BE49-F238E27FC236}">
                  <a16:creationId xmlns:a16="http://schemas.microsoft.com/office/drawing/2014/main" id="{ED8BADA3-DD41-84F3-9846-EB874CF0CDA1}"/>
                </a:ext>
              </a:extLst>
            </p:cNvPr>
            <p:cNvSpPr/>
            <p:nvPr/>
          </p:nvSpPr>
          <p:spPr>
            <a:xfrm>
              <a:off x="5382000" y="2821575"/>
              <a:ext cx="39150" cy="97875"/>
            </a:xfrm>
            <a:custGeom>
              <a:avLst/>
              <a:gdLst/>
              <a:ahLst/>
              <a:cxnLst/>
              <a:rect l="l" t="t" r="r" b="b"/>
              <a:pathLst>
                <a:path w="1566" h="3915" extrusionOk="0">
                  <a:moveTo>
                    <a:pt x="1154" y="0"/>
                  </a:moveTo>
                  <a:lnTo>
                    <a:pt x="1" y="3886"/>
                  </a:lnTo>
                  <a:cubicBezTo>
                    <a:pt x="114" y="3904"/>
                    <a:pt x="209" y="3904"/>
                    <a:pt x="322" y="3904"/>
                  </a:cubicBezTo>
                  <a:cubicBezTo>
                    <a:pt x="359" y="3910"/>
                    <a:pt x="398" y="3914"/>
                    <a:pt x="437" y="3914"/>
                  </a:cubicBezTo>
                  <a:cubicBezTo>
                    <a:pt x="517" y="3914"/>
                    <a:pt x="597" y="3897"/>
                    <a:pt x="661" y="3845"/>
                  </a:cubicBezTo>
                  <a:lnTo>
                    <a:pt x="661" y="3845"/>
                  </a:lnTo>
                  <a:lnTo>
                    <a:pt x="607" y="3868"/>
                  </a:lnTo>
                  <a:lnTo>
                    <a:pt x="1566" y="95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46;p66">
              <a:extLst>
                <a:ext uri="{FF2B5EF4-FFF2-40B4-BE49-F238E27FC236}">
                  <a16:creationId xmlns:a16="http://schemas.microsoft.com/office/drawing/2014/main" id="{55E6DDE2-99DB-7B9C-F973-B4F56792AE75}"/>
                </a:ext>
              </a:extLst>
            </p:cNvPr>
            <p:cNvSpPr/>
            <p:nvPr/>
          </p:nvSpPr>
          <p:spPr>
            <a:xfrm>
              <a:off x="5251500" y="2916800"/>
              <a:ext cx="247025" cy="278000"/>
            </a:xfrm>
            <a:custGeom>
              <a:avLst/>
              <a:gdLst/>
              <a:ahLst/>
              <a:cxnLst/>
              <a:rect l="l" t="t" r="r" b="b"/>
              <a:pathLst>
                <a:path w="9881" h="11120" extrusionOk="0">
                  <a:moveTo>
                    <a:pt x="9880" y="0"/>
                  </a:moveTo>
                  <a:lnTo>
                    <a:pt x="5827" y="245"/>
                  </a:lnTo>
                  <a:cubicBezTo>
                    <a:pt x="5732" y="321"/>
                    <a:pt x="5601" y="321"/>
                    <a:pt x="5488" y="321"/>
                  </a:cubicBezTo>
                  <a:cubicBezTo>
                    <a:pt x="5356" y="321"/>
                    <a:pt x="5243" y="303"/>
                    <a:pt x="5108" y="303"/>
                  </a:cubicBezTo>
                  <a:cubicBezTo>
                    <a:pt x="5090" y="303"/>
                    <a:pt x="5090" y="303"/>
                    <a:pt x="5090" y="285"/>
                  </a:cubicBezTo>
                  <a:lnTo>
                    <a:pt x="4262" y="340"/>
                  </a:lnTo>
                  <a:lnTo>
                    <a:pt x="4244" y="340"/>
                  </a:lnTo>
                  <a:cubicBezTo>
                    <a:pt x="3922" y="398"/>
                    <a:pt x="3565" y="398"/>
                    <a:pt x="3226" y="398"/>
                  </a:cubicBezTo>
                  <a:lnTo>
                    <a:pt x="2583" y="435"/>
                  </a:lnTo>
                  <a:lnTo>
                    <a:pt x="2565" y="435"/>
                  </a:lnTo>
                  <a:cubicBezTo>
                    <a:pt x="2416" y="435"/>
                    <a:pt x="2244" y="453"/>
                    <a:pt x="2077" y="471"/>
                  </a:cubicBezTo>
                  <a:cubicBezTo>
                    <a:pt x="1887" y="489"/>
                    <a:pt x="1715" y="489"/>
                    <a:pt x="1529" y="489"/>
                  </a:cubicBezTo>
                  <a:lnTo>
                    <a:pt x="1529" y="511"/>
                  </a:lnTo>
                  <a:lnTo>
                    <a:pt x="0" y="602"/>
                  </a:lnTo>
                  <a:lnTo>
                    <a:pt x="1511" y="10238"/>
                  </a:lnTo>
                  <a:cubicBezTo>
                    <a:pt x="2416" y="10351"/>
                    <a:pt x="3280" y="10577"/>
                    <a:pt x="4149" y="10762"/>
                  </a:cubicBezTo>
                  <a:cubicBezTo>
                    <a:pt x="4452" y="10821"/>
                    <a:pt x="4750" y="10875"/>
                    <a:pt x="5053" y="10916"/>
                  </a:cubicBezTo>
                  <a:cubicBezTo>
                    <a:pt x="5356" y="10952"/>
                    <a:pt x="5655" y="11007"/>
                    <a:pt x="5958" y="11065"/>
                  </a:cubicBezTo>
                  <a:cubicBezTo>
                    <a:pt x="6261" y="11102"/>
                    <a:pt x="6542" y="11120"/>
                    <a:pt x="6845" y="11120"/>
                  </a:cubicBezTo>
                  <a:cubicBezTo>
                    <a:pt x="6986" y="11109"/>
                    <a:pt x="7121" y="11099"/>
                    <a:pt x="7253" y="11099"/>
                  </a:cubicBezTo>
                  <a:cubicBezTo>
                    <a:pt x="7350" y="11099"/>
                    <a:pt x="7446" y="11104"/>
                    <a:pt x="7541" y="11120"/>
                  </a:cubicBezTo>
                  <a:lnTo>
                    <a:pt x="8559" y="6578"/>
                  </a:lnTo>
                  <a:lnTo>
                    <a:pt x="9880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247;p66">
              <a:extLst>
                <a:ext uri="{FF2B5EF4-FFF2-40B4-BE49-F238E27FC236}">
                  <a16:creationId xmlns:a16="http://schemas.microsoft.com/office/drawing/2014/main" id="{C2A901DC-5157-2205-0B72-9F7E3F1ABE74}"/>
                </a:ext>
              </a:extLst>
            </p:cNvPr>
            <p:cNvSpPr/>
            <p:nvPr/>
          </p:nvSpPr>
          <p:spPr>
            <a:xfrm>
              <a:off x="5251500" y="2911600"/>
              <a:ext cx="250750" cy="280875"/>
            </a:xfrm>
            <a:custGeom>
              <a:avLst/>
              <a:gdLst/>
              <a:ahLst/>
              <a:cxnLst/>
              <a:rect l="l" t="t" r="r" b="b"/>
              <a:pathLst>
                <a:path w="10030" h="11235" extrusionOk="0">
                  <a:moveTo>
                    <a:pt x="9953" y="0"/>
                  </a:moveTo>
                  <a:cubicBezTo>
                    <a:pt x="6673" y="303"/>
                    <a:pt x="3375" y="303"/>
                    <a:pt x="95" y="606"/>
                  </a:cubicBezTo>
                  <a:cubicBezTo>
                    <a:pt x="41" y="624"/>
                    <a:pt x="0" y="661"/>
                    <a:pt x="0" y="719"/>
                  </a:cubicBezTo>
                  <a:cubicBezTo>
                    <a:pt x="530" y="3904"/>
                    <a:pt x="964" y="7107"/>
                    <a:pt x="1434" y="10292"/>
                  </a:cubicBezTo>
                  <a:cubicBezTo>
                    <a:pt x="1442" y="10337"/>
                    <a:pt x="1469" y="10355"/>
                    <a:pt x="1501" y="10355"/>
                  </a:cubicBezTo>
                  <a:cubicBezTo>
                    <a:pt x="1548" y="10355"/>
                    <a:pt x="1602" y="10313"/>
                    <a:pt x="1602" y="10256"/>
                  </a:cubicBezTo>
                  <a:cubicBezTo>
                    <a:pt x="1208" y="7691"/>
                    <a:pt x="869" y="5130"/>
                    <a:pt x="471" y="2547"/>
                  </a:cubicBezTo>
                  <a:cubicBezTo>
                    <a:pt x="435" y="2339"/>
                    <a:pt x="77" y="774"/>
                    <a:pt x="340" y="756"/>
                  </a:cubicBezTo>
                  <a:cubicBezTo>
                    <a:pt x="1000" y="679"/>
                    <a:pt x="1661" y="643"/>
                    <a:pt x="2321" y="606"/>
                  </a:cubicBezTo>
                  <a:cubicBezTo>
                    <a:pt x="3601" y="511"/>
                    <a:pt x="4881" y="471"/>
                    <a:pt x="6148" y="416"/>
                  </a:cubicBezTo>
                  <a:cubicBezTo>
                    <a:pt x="6786" y="380"/>
                    <a:pt x="7410" y="339"/>
                    <a:pt x="8048" y="303"/>
                  </a:cubicBezTo>
                  <a:cubicBezTo>
                    <a:pt x="8369" y="285"/>
                    <a:pt x="8672" y="267"/>
                    <a:pt x="8994" y="244"/>
                  </a:cubicBezTo>
                  <a:cubicBezTo>
                    <a:pt x="9146" y="236"/>
                    <a:pt x="9353" y="177"/>
                    <a:pt x="9520" y="177"/>
                  </a:cubicBezTo>
                  <a:cubicBezTo>
                    <a:pt x="9706" y="177"/>
                    <a:pt x="9844" y="250"/>
                    <a:pt x="9803" y="548"/>
                  </a:cubicBezTo>
                  <a:cubicBezTo>
                    <a:pt x="9672" y="1547"/>
                    <a:pt x="9405" y="2547"/>
                    <a:pt x="9220" y="3547"/>
                  </a:cubicBezTo>
                  <a:cubicBezTo>
                    <a:pt x="8994" y="4845"/>
                    <a:pt x="8691" y="6148"/>
                    <a:pt x="8387" y="7428"/>
                  </a:cubicBezTo>
                  <a:cubicBezTo>
                    <a:pt x="8089" y="8672"/>
                    <a:pt x="7673" y="9880"/>
                    <a:pt x="7465" y="11142"/>
                  </a:cubicBezTo>
                  <a:cubicBezTo>
                    <a:pt x="7454" y="11198"/>
                    <a:pt x="7502" y="11234"/>
                    <a:pt x="7547" y="11234"/>
                  </a:cubicBezTo>
                  <a:cubicBezTo>
                    <a:pt x="7579" y="11234"/>
                    <a:pt x="7609" y="11217"/>
                    <a:pt x="7618" y="11178"/>
                  </a:cubicBezTo>
                  <a:cubicBezTo>
                    <a:pt x="7958" y="9201"/>
                    <a:pt x="8614" y="7279"/>
                    <a:pt x="9048" y="5297"/>
                  </a:cubicBezTo>
                  <a:cubicBezTo>
                    <a:pt x="9428" y="3583"/>
                    <a:pt x="9803" y="1828"/>
                    <a:pt x="10030" y="95"/>
                  </a:cubicBezTo>
                  <a:cubicBezTo>
                    <a:pt x="10030" y="41"/>
                    <a:pt x="9993" y="0"/>
                    <a:pt x="9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248;p66">
              <a:extLst>
                <a:ext uri="{FF2B5EF4-FFF2-40B4-BE49-F238E27FC236}">
                  <a16:creationId xmlns:a16="http://schemas.microsoft.com/office/drawing/2014/main" id="{B95FB2D4-42F7-54F9-F3D5-4818CB5A6D37}"/>
                </a:ext>
              </a:extLst>
            </p:cNvPr>
            <p:cNvSpPr/>
            <p:nvPr/>
          </p:nvSpPr>
          <p:spPr>
            <a:xfrm>
              <a:off x="5271275" y="2794300"/>
              <a:ext cx="49825" cy="131775"/>
            </a:xfrm>
            <a:custGeom>
              <a:avLst/>
              <a:gdLst/>
              <a:ahLst/>
              <a:cxnLst/>
              <a:rect l="l" t="t" r="r" b="b"/>
              <a:pathLst>
                <a:path w="1993" h="5271" extrusionOk="0">
                  <a:moveTo>
                    <a:pt x="983" y="1"/>
                  </a:moveTo>
                  <a:cubicBezTo>
                    <a:pt x="643" y="73"/>
                    <a:pt x="381" y="168"/>
                    <a:pt x="60" y="300"/>
                  </a:cubicBezTo>
                  <a:cubicBezTo>
                    <a:pt x="19" y="322"/>
                    <a:pt x="1" y="358"/>
                    <a:pt x="1" y="395"/>
                  </a:cubicBezTo>
                  <a:cubicBezTo>
                    <a:pt x="268" y="1996"/>
                    <a:pt x="585" y="3579"/>
                    <a:pt x="756" y="5185"/>
                  </a:cubicBezTo>
                  <a:cubicBezTo>
                    <a:pt x="765" y="5242"/>
                    <a:pt x="807" y="5270"/>
                    <a:pt x="847" y="5270"/>
                  </a:cubicBezTo>
                  <a:cubicBezTo>
                    <a:pt x="886" y="5270"/>
                    <a:pt x="924" y="5242"/>
                    <a:pt x="924" y="5185"/>
                  </a:cubicBezTo>
                  <a:cubicBezTo>
                    <a:pt x="811" y="4240"/>
                    <a:pt x="661" y="3317"/>
                    <a:pt x="512" y="2394"/>
                  </a:cubicBezTo>
                  <a:cubicBezTo>
                    <a:pt x="417" y="1865"/>
                    <a:pt x="322" y="1340"/>
                    <a:pt x="227" y="793"/>
                  </a:cubicBezTo>
                  <a:cubicBezTo>
                    <a:pt x="173" y="413"/>
                    <a:pt x="381" y="300"/>
                    <a:pt x="720" y="227"/>
                  </a:cubicBezTo>
                  <a:cubicBezTo>
                    <a:pt x="740" y="222"/>
                    <a:pt x="759" y="220"/>
                    <a:pt x="777" y="220"/>
                  </a:cubicBezTo>
                  <a:cubicBezTo>
                    <a:pt x="1100" y="220"/>
                    <a:pt x="1135" y="993"/>
                    <a:pt x="1191" y="1263"/>
                  </a:cubicBezTo>
                  <a:cubicBezTo>
                    <a:pt x="1286" y="1734"/>
                    <a:pt x="1376" y="2222"/>
                    <a:pt x="1453" y="2697"/>
                  </a:cubicBezTo>
                  <a:cubicBezTo>
                    <a:pt x="1584" y="3525"/>
                    <a:pt x="1679" y="4371"/>
                    <a:pt x="1810" y="5203"/>
                  </a:cubicBezTo>
                  <a:cubicBezTo>
                    <a:pt x="1818" y="5250"/>
                    <a:pt x="1852" y="5270"/>
                    <a:pt x="1887" y="5270"/>
                  </a:cubicBezTo>
                  <a:cubicBezTo>
                    <a:pt x="1938" y="5270"/>
                    <a:pt x="1993" y="5229"/>
                    <a:pt x="1982" y="5163"/>
                  </a:cubicBezTo>
                  <a:cubicBezTo>
                    <a:pt x="1697" y="3448"/>
                    <a:pt x="1489" y="1752"/>
                    <a:pt x="1078" y="55"/>
                  </a:cubicBezTo>
                  <a:cubicBezTo>
                    <a:pt x="1060" y="19"/>
                    <a:pt x="1019" y="1"/>
                    <a:pt x="9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249;p66">
              <a:extLst>
                <a:ext uri="{FF2B5EF4-FFF2-40B4-BE49-F238E27FC236}">
                  <a16:creationId xmlns:a16="http://schemas.microsoft.com/office/drawing/2014/main" id="{09C9A6E2-A333-F7B3-8550-4FF170A8C56B}"/>
                </a:ext>
              </a:extLst>
            </p:cNvPr>
            <p:cNvSpPr/>
            <p:nvPr/>
          </p:nvSpPr>
          <p:spPr>
            <a:xfrm>
              <a:off x="5274125" y="2810250"/>
              <a:ext cx="27825" cy="8525"/>
            </a:xfrm>
            <a:custGeom>
              <a:avLst/>
              <a:gdLst/>
              <a:ahLst/>
              <a:cxnLst/>
              <a:rect l="l" t="t" r="r" b="b"/>
              <a:pathLst>
                <a:path w="1113" h="341" extrusionOk="0">
                  <a:moveTo>
                    <a:pt x="1018" y="1"/>
                  </a:moveTo>
                  <a:cubicBezTo>
                    <a:pt x="719" y="42"/>
                    <a:pt x="416" y="137"/>
                    <a:pt x="113" y="173"/>
                  </a:cubicBezTo>
                  <a:cubicBezTo>
                    <a:pt x="0" y="191"/>
                    <a:pt x="0" y="340"/>
                    <a:pt x="113" y="340"/>
                  </a:cubicBezTo>
                  <a:cubicBezTo>
                    <a:pt x="416" y="304"/>
                    <a:pt x="719" y="209"/>
                    <a:pt x="1018" y="173"/>
                  </a:cubicBezTo>
                  <a:cubicBezTo>
                    <a:pt x="1113" y="155"/>
                    <a:pt x="1113" y="1"/>
                    <a:pt x="10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50;p66">
              <a:extLst>
                <a:ext uri="{FF2B5EF4-FFF2-40B4-BE49-F238E27FC236}">
                  <a16:creationId xmlns:a16="http://schemas.microsoft.com/office/drawing/2014/main" id="{28A7459F-8FEF-8061-00C5-A746813C03C2}"/>
                </a:ext>
              </a:extLst>
            </p:cNvPr>
            <p:cNvSpPr/>
            <p:nvPr/>
          </p:nvSpPr>
          <p:spPr>
            <a:xfrm>
              <a:off x="5264275" y="2774450"/>
              <a:ext cx="33225" cy="31925"/>
            </a:xfrm>
            <a:custGeom>
              <a:avLst/>
              <a:gdLst/>
              <a:ahLst/>
              <a:cxnLst/>
              <a:rect l="l" t="t" r="r" b="b"/>
              <a:pathLst>
                <a:path w="1329" h="1277" extrusionOk="0">
                  <a:moveTo>
                    <a:pt x="715" y="0"/>
                  </a:moveTo>
                  <a:cubicBezTo>
                    <a:pt x="650" y="0"/>
                    <a:pt x="586" y="13"/>
                    <a:pt x="525" y="40"/>
                  </a:cubicBezTo>
                  <a:cubicBezTo>
                    <a:pt x="0" y="230"/>
                    <a:pt x="55" y="849"/>
                    <a:pt x="299" y="1247"/>
                  </a:cubicBezTo>
                  <a:cubicBezTo>
                    <a:pt x="316" y="1268"/>
                    <a:pt x="340" y="1277"/>
                    <a:pt x="364" y="1277"/>
                  </a:cubicBezTo>
                  <a:cubicBezTo>
                    <a:pt x="426" y="1277"/>
                    <a:pt x="492" y="1220"/>
                    <a:pt x="453" y="1152"/>
                  </a:cubicBezTo>
                  <a:cubicBezTo>
                    <a:pt x="245" y="849"/>
                    <a:pt x="168" y="397"/>
                    <a:pt x="548" y="211"/>
                  </a:cubicBezTo>
                  <a:cubicBezTo>
                    <a:pt x="618" y="171"/>
                    <a:pt x="682" y="153"/>
                    <a:pt x="739" y="153"/>
                  </a:cubicBezTo>
                  <a:cubicBezTo>
                    <a:pt x="1030" y="153"/>
                    <a:pt x="1152" y="618"/>
                    <a:pt x="1168" y="867"/>
                  </a:cubicBezTo>
                  <a:cubicBezTo>
                    <a:pt x="1168" y="924"/>
                    <a:pt x="1211" y="952"/>
                    <a:pt x="1251" y="952"/>
                  </a:cubicBezTo>
                  <a:cubicBezTo>
                    <a:pt x="1291" y="952"/>
                    <a:pt x="1328" y="924"/>
                    <a:pt x="1317" y="867"/>
                  </a:cubicBezTo>
                  <a:cubicBezTo>
                    <a:pt x="1317" y="605"/>
                    <a:pt x="1263" y="302"/>
                    <a:pt x="1055" y="116"/>
                  </a:cubicBezTo>
                  <a:cubicBezTo>
                    <a:pt x="958" y="43"/>
                    <a:pt x="836" y="0"/>
                    <a:pt x="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251;p66">
              <a:extLst>
                <a:ext uri="{FF2B5EF4-FFF2-40B4-BE49-F238E27FC236}">
                  <a16:creationId xmlns:a16="http://schemas.microsoft.com/office/drawing/2014/main" id="{2F949770-B9E8-BFF3-9211-47612C6F5F71}"/>
                </a:ext>
              </a:extLst>
            </p:cNvPr>
            <p:cNvSpPr/>
            <p:nvPr/>
          </p:nvSpPr>
          <p:spPr>
            <a:xfrm>
              <a:off x="5253875" y="2808875"/>
              <a:ext cx="25475" cy="65525"/>
            </a:xfrm>
            <a:custGeom>
              <a:avLst/>
              <a:gdLst/>
              <a:ahLst/>
              <a:cxnLst/>
              <a:rect l="l" t="t" r="r" b="b"/>
              <a:pathLst>
                <a:path w="1019" h="2621" extrusionOk="0">
                  <a:moveTo>
                    <a:pt x="753" y="0"/>
                  </a:moveTo>
                  <a:cubicBezTo>
                    <a:pt x="748" y="0"/>
                    <a:pt x="743" y="1"/>
                    <a:pt x="738" y="2"/>
                  </a:cubicBezTo>
                  <a:cubicBezTo>
                    <a:pt x="511" y="56"/>
                    <a:pt x="285" y="97"/>
                    <a:pt x="59" y="151"/>
                  </a:cubicBezTo>
                  <a:cubicBezTo>
                    <a:pt x="18" y="169"/>
                    <a:pt x="0" y="210"/>
                    <a:pt x="0" y="246"/>
                  </a:cubicBezTo>
                  <a:cubicBezTo>
                    <a:pt x="113" y="1037"/>
                    <a:pt x="376" y="1793"/>
                    <a:pt x="511" y="2567"/>
                  </a:cubicBezTo>
                  <a:cubicBezTo>
                    <a:pt x="530" y="2585"/>
                    <a:pt x="566" y="2621"/>
                    <a:pt x="602" y="2621"/>
                  </a:cubicBezTo>
                  <a:cubicBezTo>
                    <a:pt x="715" y="2603"/>
                    <a:pt x="810" y="2585"/>
                    <a:pt x="923" y="2508"/>
                  </a:cubicBezTo>
                  <a:cubicBezTo>
                    <a:pt x="964" y="2490"/>
                    <a:pt x="964" y="2453"/>
                    <a:pt x="964" y="2413"/>
                  </a:cubicBezTo>
                  <a:cubicBezTo>
                    <a:pt x="905" y="2073"/>
                    <a:pt x="851" y="1734"/>
                    <a:pt x="774" y="1395"/>
                  </a:cubicBezTo>
                  <a:cubicBezTo>
                    <a:pt x="738" y="1227"/>
                    <a:pt x="697" y="1056"/>
                    <a:pt x="643" y="888"/>
                  </a:cubicBezTo>
                  <a:cubicBezTo>
                    <a:pt x="566" y="603"/>
                    <a:pt x="602" y="603"/>
                    <a:pt x="923" y="585"/>
                  </a:cubicBezTo>
                  <a:cubicBezTo>
                    <a:pt x="1018" y="585"/>
                    <a:pt x="1018" y="418"/>
                    <a:pt x="923" y="418"/>
                  </a:cubicBezTo>
                  <a:cubicBezTo>
                    <a:pt x="756" y="436"/>
                    <a:pt x="602" y="454"/>
                    <a:pt x="453" y="490"/>
                  </a:cubicBezTo>
                  <a:cubicBezTo>
                    <a:pt x="398" y="490"/>
                    <a:pt x="376" y="549"/>
                    <a:pt x="398" y="585"/>
                  </a:cubicBezTo>
                  <a:cubicBezTo>
                    <a:pt x="548" y="1096"/>
                    <a:pt x="661" y="1603"/>
                    <a:pt x="756" y="2132"/>
                  </a:cubicBezTo>
                  <a:cubicBezTo>
                    <a:pt x="828" y="2263"/>
                    <a:pt x="792" y="2358"/>
                    <a:pt x="661" y="2431"/>
                  </a:cubicBezTo>
                  <a:cubicBezTo>
                    <a:pt x="643" y="2358"/>
                    <a:pt x="625" y="2300"/>
                    <a:pt x="625" y="2227"/>
                  </a:cubicBezTo>
                  <a:cubicBezTo>
                    <a:pt x="566" y="2019"/>
                    <a:pt x="511" y="1829"/>
                    <a:pt x="471" y="1621"/>
                  </a:cubicBezTo>
                  <a:cubicBezTo>
                    <a:pt x="376" y="1246"/>
                    <a:pt x="285" y="870"/>
                    <a:pt x="208" y="490"/>
                  </a:cubicBezTo>
                  <a:cubicBezTo>
                    <a:pt x="172" y="323"/>
                    <a:pt x="131" y="282"/>
                    <a:pt x="321" y="246"/>
                  </a:cubicBezTo>
                  <a:cubicBezTo>
                    <a:pt x="471" y="210"/>
                    <a:pt x="625" y="192"/>
                    <a:pt x="774" y="151"/>
                  </a:cubicBezTo>
                  <a:cubicBezTo>
                    <a:pt x="881" y="134"/>
                    <a:pt x="834" y="0"/>
                    <a:pt x="7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252;p66">
              <a:extLst>
                <a:ext uri="{FF2B5EF4-FFF2-40B4-BE49-F238E27FC236}">
                  <a16:creationId xmlns:a16="http://schemas.microsoft.com/office/drawing/2014/main" id="{FDC3ECF3-D8A4-9078-0DBB-EADB889C7925}"/>
                </a:ext>
              </a:extLst>
            </p:cNvPr>
            <p:cNvSpPr/>
            <p:nvPr/>
          </p:nvSpPr>
          <p:spPr>
            <a:xfrm>
              <a:off x="5329300" y="2800875"/>
              <a:ext cx="30400" cy="122825"/>
            </a:xfrm>
            <a:custGeom>
              <a:avLst/>
              <a:gdLst/>
              <a:ahLst/>
              <a:cxnLst/>
              <a:rect l="l" t="t" r="r" b="b"/>
              <a:pathLst>
                <a:path w="1216" h="4913" extrusionOk="0">
                  <a:moveTo>
                    <a:pt x="942" y="0"/>
                  </a:moveTo>
                  <a:cubicBezTo>
                    <a:pt x="661" y="37"/>
                    <a:pt x="376" y="77"/>
                    <a:pt x="96" y="113"/>
                  </a:cubicBezTo>
                  <a:cubicBezTo>
                    <a:pt x="55" y="113"/>
                    <a:pt x="37" y="150"/>
                    <a:pt x="37" y="190"/>
                  </a:cubicBezTo>
                  <a:cubicBezTo>
                    <a:pt x="1" y="1733"/>
                    <a:pt x="37" y="3280"/>
                    <a:pt x="132" y="4827"/>
                  </a:cubicBezTo>
                  <a:cubicBezTo>
                    <a:pt x="132" y="4884"/>
                    <a:pt x="174" y="4912"/>
                    <a:pt x="216" y="4912"/>
                  </a:cubicBezTo>
                  <a:cubicBezTo>
                    <a:pt x="257" y="4912"/>
                    <a:pt x="299" y="4884"/>
                    <a:pt x="299" y="4827"/>
                  </a:cubicBezTo>
                  <a:cubicBezTo>
                    <a:pt x="245" y="3959"/>
                    <a:pt x="227" y="3090"/>
                    <a:pt x="209" y="2226"/>
                  </a:cubicBezTo>
                  <a:cubicBezTo>
                    <a:pt x="209" y="1774"/>
                    <a:pt x="186" y="1321"/>
                    <a:pt x="186" y="869"/>
                  </a:cubicBezTo>
                  <a:lnTo>
                    <a:pt x="186" y="435"/>
                  </a:lnTo>
                  <a:cubicBezTo>
                    <a:pt x="186" y="214"/>
                    <a:pt x="346" y="198"/>
                    <a:pt x="532" y="198"/>
                  </a:cubicBezTo>
                  <a:cubicBezTo>
                    <a:pt x="564" y="198"/>
                    <a:pt x="596" y="199"/>
                    <a:pt x="629" y="199"/>
                  </a:cubicBezTo>
                  <a:cubicBezTo>
                    <a:pt x="684" y="199"/>
                    <a:pt x="740" y="197"/>
                    <a:pt x="792" y="190"/>
                  </a:cubicBezTo>
                  <a:cubicBezTo>
                    <a:pt x="803" y="189"/>
                    <a:pt x="812" y="189"/>
                    <a:pt x="821" y="189"/>
                  </a:cubicBezTo>
                  <a:cubicBezTo>
                    <a:pt x="953" y="189"/>
                    <a:pt x="905" y="314"/>
                    <a:pt x="905" y="471"/>
                  </a:cubicBezTo>
                  <a:cubicBezTo>
                    <a:pt x="924" y="679"/>
                    <a:pt x="924" y="905"/>
                    <a:pt x="942" y="1113"/>
                  </a:cubicBezTo>
                  <a:cubicBezTo>
                    <a:pt x="942" y="1584"/>
                    <a:pt x="960" y="2054"/>
                    <a:pt x="978" y="2525"/>
                  </a:cubicBezTo>
                  <a:cubicBezTo>
                    <a:pt x="1000" y="3280"/>
                    <a:pt x="1000" y="4054"/>
                    <a:pt x="1055" y="4827"/>
                  </a:cubicBezTo>
                  <a:cubicBezTo>
                    <a:pt x="1055" y="4884"/>
                    <a:pt x="1098" y="4912"/>
                    <a:pt x="1138" y="4912"/>
                  </a:cubicBezTo>
                  <a:cubicBezTo>
                    <a:pt x="1178" y="4912"/>
                    <a:pt x="1215" y="4884"/>
                    <a:pt x="1204" y="4827"/>
                  </a:cubicBezTo>
                  <a:cubicBezTo>
                    <a:pt x="1132" y="3244"/>
                    <a:pt x="1150" y="1661"/>
                    <a:pt x="1055" y="77"/>
                  </a:cubicBezTo>
                  <a:cubicBezTo>
                    <a:pt x="1055" y="18"/>
                    <a:pt x="1000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253;p66">
              <a:extLst>
                <a:ext uri="{FF2B5EF4-FFF2-40B4-BE49-F238E27FC236}">
                  <a16:creationId xmlns:a16="http://schemas.microsoft.com/office/drawing/2014/main" id="{B2D185B0-97D5-CEE3-8758-DBD6F7F898D7}"/>
                </a:ext>
              </a:extLst>
            </p:cNvPr>
            <p:cNvSpPr/>
            <p:nvPr/>
          </p:nvSpPr>
          <p:spPr>
            <a:xfrm>
              <a:off x="5330375" y="2774600"/>
              <a:ext cx="24100" cy="33050"/>
            </a:xfrm>
            <a:custGeom>
              <a:avLst/>
              <a:gdLst/>
              <a:ahLst/>
              <a:cxnLst/>
              <a:rect l="l" t="t" r="r" b="b"/>
              <a:pathLst>
                <a:path w="964" h="1322" extrusionOk="0">
                  <a:moveTo>
                    <a:pt x="447" y="1"/>
                  </a:moveTo>
                  <a:cubicBezTo>
                    <a:pt x="412" y="1"/>
                    <a:pt x="382" y="20"/>
                    <a:pt x="369" y="52"/>
                  </a:cubicBezTo>
                  <a:cubicBezTo>
                    <a:pt x="238" y="450"/>
                    <a:pt x="89" y="825"/>
                    <a:pt x="12" y="1223"/>
                  </a:cubicBezTo>
                  <a:cubicBezTo>
                    <a:pt x="1" y="1278"/>
                    <a:pt x="52" y="1322"/>
                    <a:pt x="99" y="1322"/>
                  </a:cubicBezTo>
                  <a:cubicBezTo>
                    <a:pt x="129" y="1322"/>
                    <a:pt x="157" y="1304"/>
                    <a:pt x="166" y="1259"/>
                  </a:cubicBezTo>
                  <a:cubicBezTo>
                    <a:pt x="228" y="918"/>
                    <a:pt x="350" y="594"/>
                    <a:pt x="466" y="271"/>
                  </a:cubicBezTo>
                  <a:lnTo>
                    <a:pt x="466" y="271"/>
                  </a:lnTo>
                  <a:cubicBezTo>
                    <a:pt x="616" y="535"/>
                    <a:pt x="675" y="861"/>
                    <a:pt x="786" y="1146"/>
                  </a:cubicBezTo>
                  <a:cubicBezTo>
                    <a:pt x="803" y="1174"/>
                    <a:pt x="826" y="1186"/>
                    <a:pt x="850" y="1186"/>
                  </a:cubicBezTo>
                  <a:cubicBezTo>
                    <a:pt x="906" y="1186"/>
                    <a:pt x="964" y="1119"/>
                    <a:pt x="935" y="1051"/>
                  </a:cubicBezTo>
                  <a:cubicBezTo>
                    <a:pt x="786" y="712"/>
                    <a:pt x="749" y="337"/>
                    <a:pt x="523" y="34"/>
                  </a:cubicBezTo>
                  <a:cubicBezTo>
                    <a:pt x="499" y="11"/>
                    <a:pt x="471" y="1"/>
                    <a:pt x="4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54;p66">
              <a:extLst>
                <a:ext uri="{FF2B5EF4-FFF2-40B4-BE49-F238E27FC236}">
                  <a16:creationId xmlns:a16="http://schemas.microsoft.com/office/drawing/2014/main" id="{2C9C52BF-FD31-7033-58D2-2A8309F5C550}"/>
                </a:ext>
              </a:extLst>
            </p:cNvPr>
            <p:cNvSpPr/>
            <p:nvPr/>
          </p:nvSpPr>
          <p:spPr>
            <a:xfrm>
              <a:off x="5335875" y="2779950"/>
              <a:ext cx="10425" cy="9175"/>
            </a:xfrm>
            <a:custGeom>
              <a:avLst/>
              <a:gdLst/>
              <a:ahLst/>
              <a:cxnLst/>
              <a:rect l="l" t="t" r="r" b="b"/>
              <a:pathLst>
                <a:path w="417" h="367" extrusionOk="0">
                  <a:moveTo>
                    <a:pt x="227" y="0"/>
                  </a:moveTo>
                  <a:cubicBezTo>
                    <a:pt x="178" y="0"/>
                    <a:pt x="125" y="40"/>
                    <a:pt x="149" y="105"/>
                  </a:cubicBezTo>
                  <a:cubicBezTo>
                    <a:pt x="149" y="141"/>
                    <a:pt x="172" y="177"/>
                    <a:pt x="172" y="195"/>
                  </a:cubicBezTo>
                  <a:lnTo>
                    <a:pt x="113" y="195"/>
                  </a:lnTo>
                  <a:cubicBezTo>
                    <a:pt x="0" y="195"/>
                    <a:pt x="0" y="367"/>
                    <a:pt x="113" y="367"/>
                  </a:cubicBezTo>
                  <a:cubicBezTo>
                    <a:pt x="190" y="367"/>
                    <a:pt x="262" y="367"/>
                    <a:pt x="339" y="349"/>
                  </a:cubicBezTo>
                  <a:cubicBezTo>
                    <a:pt x="416" y="331"/>
                    <a:pt x="416" y="236"/>
                    <a:pt x="357" y="195"/>
                  </a:cubicBezTo>
                  <a:cubicBezTo>
                    <a:pt x="398" y="177"/>
                    <a:pt x="376" y="123"/>
                    <a:pt x="339" y="82"/>
                  </a:cubicBezTo>
                  <a:cubicBezTo>
                    <a:pt x="339" y="64"/>
                    <a:pt x="321" y="46"/>
                    <a:pt x="285" y="28"/>
                  </a:cubicBezTo>
                  <a:cubicBezTo>
                    <a:pt x="272" y="9"/>
                    <a:pt x="250" y="0"/>
                    <a:pt x="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55;p66">
              <a:extLst>
                <a:ext uri="{FF2B5EF4-FFF2-40B4-BE49-F238E27FC236}">
                  <a16:creationId xmlns:a16="http://schemas.microsoft.com/office/drawing/2014/main" id="{6ED4F0CB-7971-29AA-BFF9-7E4967A74A5A}"/>
                </a:ext>
              </a:extLst>
            </p:cNvPr>
            <p:cNvSpPr/>
            <p:nvPr/>
          </p:nvSpPr>
          <p:spPr>
            <a:xfrm>
              <a:off x="5340625" y="2817975"/>
              <a:ext cx="7025" cy="47350"/>
            </a:xfrm>
            <a:custGeom>
              <a:avLst/>
              <a:gdLst/>
              <a:ahLst/>
              <a:cxnLst/>
              <a:rect l="l" t="t" r="r" b="b"/>
              <a:pathLst>
                <a:path w="281" h="1894" extrusionOk="0">
                  <a:moveTo>
                    <a:pt x="122" y="1"/>
                  </a:moveTo>
                  <a:cubicBezTo>
                    <a:pt x="61" y="1"/>
                    <a:pt x="0" y="24"/>
                    <a:pt x="0" y="72"/>
                  </a:cubicBezTo>
                  <a:cubicBezTo>
                    <a:pt x="18" y="655"/>
                    <a:pt x="54" y="1239"/>
                    <a:pt x="54" y="1823"/>
                  </a:cubicBezTo>
                  <a:cubicBezTo>
                    <a:pt x="54" y="1870"/>
                    <a:pt x="111" y="1894"/>
                    <a:pt x="167" y="1894"/>
                  </a:cubicBezTo>
                  <a:cubicBezTo>
                    <a:pt x="224" y="1894"/>
                    <a:pt x="281" y="1870"/>
                    <a:pt x="281" y="1823"/>
                  </a:cubicBezTo>
                  <a:cubicBezTo>
                    <a:pt x="281" y="1239"/>
                    <a:pt x="262" y="655"/>
                    <a:pt x="244" y="72"/>
                  </a:cubicBezTo>
                  <a:cubicBezTo>
                    <a:pt x="244" y="24"/>
                    <a:pt x="183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56;p66">
              <a:extLst>
                <a:ext uri="{FF2B5EF4-FFF2-40B4-BE49-F238E27FC236}">
                  <a16:creationId xmlns:a16="http://schemas.microsoft.com/office/drawing/2014/main" id="{16A92DA8-CD19-1517-F3A1-1297B32FB92B}"/>
                </a:ext>
              </a:extLst>
            </p:cNvPr>
            <p:cNvSpPr/>
            <p:nvPr/>
          </p:nvSpPr>
          <p:spPr>
            <a:xfrm>
              <a:off x="5380125" y="2818175"/>
              <a:ext cx="44325" cy="103325"/>
            </a:xfrm>
            <a:custGeom>
              <a:avLst/>
              <a:gdLst/>
              <a:ahLst/>
              <a:cxnLst/>
              <a:rect l="l" t="t" r="r" b="b"/>
              <a:pathLst>
                <a:path w="1773" h="4133" extrusionOk="0">
                  <a:moveTo>
                    <a:pt x="1226" y="0"/>
                  </a:moveTo>
                  <a:cubicBezTo>
                    <a:pt x="1194" y="0"/>
                    <a:pt x="1167" y="31"/>
                    <a:pt x="1152" y="64"/>
                  </a:cubicBezTo>
                  <a:cubicBezTo>
                    <a:pt x="700" y="1362"/>
                    <a:pt x="415" y="2719"/>
                    <a:pt x="21" y="4040"/>
                  </a:cubicBezTo>
                  <a:cubicBezTo>
                    <a:pt x="0" y="4096"/>
                    <a:pt x="50" y="4132"/>
                    <a:pt x="98" y="4132"/>
                  </a:cubicBezTo>
                  <a:cubicBezTo>
                    <a:pt x="131" y="4132"/>
                    <a:pt x="163" y="4115"/>
                    <a:pt x="171" y="4076"/>
                  </a:cubicBezTo>
                  <a:cubicBezTo>
                    <a:pt x="551" y="2832"/>
                    <a:pt x="813" y="1570"/>
                    <a:pt x="1229" y="326"/>
                  </a:cubicBezTo>
                  <a:cubicBezTo>
                    <a:pt x="1297" y="240"/>
                    <a:pt x="1357" y="198"/>
                    <a:pt x="1406" y="198"/>
                  </a:cubicBezTo>
                  <a:cubicBezTo>
                    <a:pt x="1465" y="198"/>
                    <a:pt x="1508" y="261"/>
                    <a:pt x="1528" y="385"/>
                  </a:cubicBezTo>
                  <a:cubicBezTo>
                    <a:pt x="1492" y="534"/>
                    <a:pt x="1456" y="684"/>
                    <a:pt x="1397" y="855"/>
                  </a:cubicBezTo>
                  <a:cubicBezTo>
                    <a:pt x="1302" y="1231"/>
                    <a:pt x="1189" y="1629"/>
                    <a:pt x="1094" y="2005"/>
                  </a:cubicBezTo>
                  <a:cubicBezTo>
                    <a:pt x="926" y="2665"/>
                    <a:pt x="777" y="3344"/>
                    <a:pt x="569" y="3981"/>
                  </a:cubicBezTo>
                  <a:cubicBezTo>
                    <a:pt x="558" y="4040"/>
                    <a:pt x="609" y="4084"/>
                    <a:pt x="655" y="4084"/>
                  </a:cubicBezTo>
                  <a:cubicBezTo>
                    <a:pt x="684" y="4084"/>
                    <a:pt x="711" y="4066"/>
                    <a:pt x="718" y="4022"/>
                  </a:cubicBezTo>
                  <a:cubicBezTo>
                    <a:pt x="1116" y="2760"/>
                    <a:pt x="1379" y="1457"/>
                    <a:pt x="1754" y="195"/>
                  </a:cubicBezTo>
                  <a:cubicBezTo>
                    <a:pt x="1772" y="159"/>
                    <a:pt x="1754" y="118"/>
                    <a:pt x="1700" y="100"/>
                  </a:cubicBezTo>
                  <a:cubicBezTo>
                    <a:pt x="1546" y="64"/>
                    <a:pt x="1397" y="23"/>
                    <a:pt x="1247" y="5"/>
                  </a:cubicBezTo>
                  <a:cubicBezTo>
                    <a:pt x="1240" y="2"/>
                    <a:pt x="1233" y="0"/>
                    <a:pt x="1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57;p66">
              <a:extLst>
                <a:ext uri="{FF2B5EF4-FFF2-40B4-BE49-F238E27FC236}">
                  <a16:creationId xmlns:a16="http://schemas.microsoft.com/office/drawing/2014/main" id="{1C6E6415-D27F-63AF-7940-8451B2F006C6}"/>
                </a:ext>
              </a:extLst>
            </p:cNvPr>
            <p:cNvSpPr/>
            <p:nvPr/>
          </p:nvSpPr>
          <p:spPr>
            <a:xfrm>
              <a:off x="5402750" y="2834475"/>
              <a:ext cx="16375" cy="8075"/>
            </a:xfrm>
            <a:custGeom>
              <a:avLst/>
              <a:gdLst/>
              <a:ahLst/>
              <a:cxnLst/>
              <a:rect l="l" t="t" r="r" b="b"/>
              <a:pathLst>
                <a:path w="655" h="323" extrusionOk="0">
                  <a:moveTo>
                    <a:pt x="108" y="1"/>
                  </a:moveTo>
                  <a:cubicBezTo>
                    <a:pt x="38" y="1"/>
                    <a:pt x="0" y="99"/>
                    <a:pt x="76" y="145"/>
                  </a:cubicBezTo>
                  <a:cubicBezTo>
                    <a:pt x="211" y="222"/>
                    <a:pt x="361" y="240"/>
                    <a:pt x="492" y="317"/>
                  </a:cubicBezTo>
                  <a:cubicBezTo>
                    <a:pt x="503" y="321"/>
                    <a:pt x="514" y="323"/>
                    <a:pt x="524" y="323"/>
                  </a:cubicBezTo>
                  <a:cubicBezTo>
                    <a:pt x="603" y="323"/>
                    <a:pt x="655" y="215"/>
                    <a:pt x="587" y="163"/>
                  </a:cubicBezTo>
                  <a:cubicBezTo>
                    <a:pt x="437" y="108"/>
                    <a:pt x="284" y="72"/>
                    <a:pt x="152" y="13"/>
                  </a:cubicBezTo>
                  <a:cubicBezTo>
                    <a:pt x="137" y="4"/>
                    <a:pt x="122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58;p66">
              <a:extLst>
                <a:ext uri="{FF2B5EF4-FFF2-40B4-BE49-F238E27FC236}">
                  <a16:creationId xmlns:a16="http://schemas.microsoft.com/office/drawing/2014/main" id="{9CEF9697-705F-0E2F-BF6C-BDE136638ECF}"/>
                </a:ext>
              </a:extLst>
            </p:cNvPr>
            <p:cNvSpPr/>
            <p:nvPr/>
          </p:nvSpPr>
          <p:spPr>
            <a:xfrm>
              <a:off x="5430075" y="2800875"/>
              <a:ext cx="83025" cy="116400"/>
            </a:xfrm>
            <a:custGeom>
              <a:avLst/>
              <a:gdLst/>
              <a:ahLst/>
              <a:cxnLst/>
              <a:rect l="l" t="t" r="r" b="b"/>
              <a:pathLst>
                <a:path w="3321" h="4656" extrusionOk="0">
                  <a:moveTo>
                    <a:pt x="1321" y="0"/>
                  </a:moveTo>
                  <a:cubicBezTo>
                    <a:pt x="1226" y="398"/>
                    <a:pt x="322" y="3637"/>
                    <a:pt x="0" y="4655"/>
                  </a:cubicBezTo>
                  <a:lnTo>
                    <a:pt x="2077" y="4524"/>
                  </a:lnTo>
                  <a:cubicBezTo>
                    <a:pt x="2488" y="3262"/>
                    <a:pt x="2905" y="1715"/>
                    <a:pt x="3321" y="471"/>
                  </a:cubicBezTo>
                  <a:cubicBezTo>
                    <a:pt x="2810" y="376"/>
                    <a:pt x="1964" y="77"/>
                    <a:pt x="13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259;p66">
              <a:extLst>
                <a:ext uri="{FF2B5EF4-FFF2-40B4-BE49-F238E27FC236}">
                  <a16:creationId xmlns:a16="http://schemas.microsoft.com/office/drawing/2014/main" id="{4DFD6E7E-878F-5ED3-9DE1-767E9E450553}"/>
                </a:ext>
              </a:extLst>
            </p:cNvPr>
            <p:cNvSpPr/>
            <p:nvPr/>
          </p:nvSpPr>
          <p:spPr>
            <a:xfrm>
              <a:off x="5462650" y="2817375"/>
              <a:ext cx="5225" cy="4225"/>
            </a:xfrm>
            <a:custGeom>
              <a:avLst/>
              <a:gdLst/>
              <a:ahLst/>
              <a:cxnLst/>
              <a:rect l="l" t="t" r="r" b="b"/>
              <a:pathLst>
                <a:path w="209" h="169" extrusionOk="0">
                  <a:moveTo>
                    <a:pt x="113" y="1"/>
                  </a:moveTo>
                  <a:cubicBezTo>
                    <a:pt x="0" y="1"/>
                    <a:pt x="0" y="168"/>
                    <a:pt x="113" y="168"/>
                  </a:cubicBezTo>
                  <a:cubicBezTo>
                    <a:pt x="208" y="168"/>
                    <a:pt x="208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60;p66">
              <a:extLst>
                <a:ext uri="{FF2B5EF4-FFF2-40B4-BE49-F238E27FC236}">
                  <a16:creationId xmlns:a16="http://schemas.microsoft.com/office/drawing/2014/main" id="{8635297F-0B2E-A776-D847-6E140C6451A5}"/>
                </a:ext>
              </a:extLst>
            </p:cNvPr>
            <p:cNvSpPr/>
            <p:nvPr/>
          </p:nvSpPr>
          <p:spPr>
            <a:xfrm>
              <a:off x="5470675" y="2808450"/>
              <a:ext cx="5675" cy="4200"/>
            </a:xfrm>
            <a:custGeom>
              <a:avLst/>
              <a:gdLst/>
              <a:ahLst/>
              <a:cxnLst/>
              <a:rect l="l" t="t" r="r" b="b"/>
              <a:pathLst>
                <a:path w="227" h="168" extrusionOk="0">
                  <a:moveTo>
                    <a:pt x="114" y="0"/>
                  </a:moveTo>
                  <a:cubicBezTo>
                    <a:pt x="0" y="0"/>
                    <a:pt x="0" y="168"/>
                    <a:pt x="114" y="168"/>
                  </a:cubicBezTo>
                  <a:cubicBezTo>
                    <a:pt x="227" y="168"/>
                    <a:pt x="227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261;p66">
              <a:extLst>
                <a:ext uri="{FF2B5EF4-FFF2-40B4-BE49-F238E27FC236}">
                  <a16:creationId xmlns:a16="http://schemas.microsoft.com/office/drawing/2014/main" id="{BCC05187-34EC-1CB9-B608-6B28C1C76459}"/>
                </a:ext>
              </a:extLst>
            </p:cNvPr>
            <p:cNvSpPr/>
            <p:nvPr/>
          </p:nvSpPr>
          <p:spPr>
            <a:xfrm>
              <a:off x="5470675" y="2817375"/>
              <a:ext cx="5675" cy="4225"/>
            </a:xfrm>
            <a:custGeom>
              <a:avLst/>
              <a:gdLst/>
              <a:ahLst/>
              <a:cxnLst/>
              <a:rect l="l" t="t" r="r" b="b"/>
              <a:pathLst>
                <a:path w="227" h="169" extrusionOk="0">
                  <a:moveTo>
                    <a:pt x="114" y="1"/>
                  </a:moveTo>
                  <a:cubicBezTo>
                    <a:pt x="0" y="1"/>
                    <a:pt x="0" y="168"/>
                    <a:pt x="114" y="168"/>
                  </a:cubicBezTo>
                  <a:cubicBezTo>
                    <a:pt x="227" y="168"/>
                    <a:pt x="227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62;p66">
              <a:extLst>
                <a:ext uri="{FF2B5EF4-FFF2-40B4-BE49-F238E27FC236}">
                  <a16:creationId xmlns:a16="http://schemas.microsoft.com/office/drawing/2014/main" id="{F3A5F462-0291-195D-12B7-398EE5FF1531}"/>
                </a:ext>
              </a:extLst>
            </p:cNvPr>
            <p:cNvSpPr/>
            <p:nvPr/>
          </p:nvSpPr>
          <p:spPr>
            <a:xfrm>
              <a:off x="5477225" y="2849850"/>
              <a:ext cx="5225" cy="3850"/>
            </a:xfrm>
            <a:custGeom>
              <a:avLst/>
              <a:gdLst/>
              <a:ahLst/>
              <a:cxnLst/>
              <a:rect l="l" t="t" r="r" b="b"/>
              <a:pathLst>
                <a:path w="209" h="154" extrusionOk="0">
                  <a:moveTo>
                    <a:pt x="114" y="0"/>
                  </a:moveTo>
                  <a:cubicBezTo>
                    <a:pt x="1" y="0"/>
                    <a:pt x="1" y="154"/>
                    <a:pt x="114" y="154"/>
                  </a:cubicBezTo>
                  <a:cubicBezTo>
                    <a:pt x="209" y="154"/>
                    <a:pt x="20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63;p66">
              <a:extLst>
                <a:ext uri="{FF2B5EF4-FFF2-40B4-BE49-F238E27FC236}">
                  <a16:creationId xmlns:a16="http://schemas.microsoft.com/office/drawing/2014/main" id="{E280903E-F147-AF62-3D0D-B2F5316535D5}"/>
                </a:ext>
              </a:extLst>
            </p:cNvPr>
            <p:cNvSpPr/>
            <p:nvPr/>
          </p:nvSpPr>
          <p:spPr>
            <a:xfrm>
              <a:off x="5481975" y="2843275"/>
              <a:ext cx="6150" cy="3775"/>
            </a:xfrm>
            <a:custGeom>
              <a:avLst/>
              <a:gdLst/>
              <a:ahLst/>
              <a:cxnLst/>
              <a:rect l="l" t="t" r="r" b="b"/>
              <a:pathLst>
                <a:path w="246" h="151" extrusionOk="0">
                  <a:moveTo>
                    <a:pt x="114" y="1"/>
                  </a:moveTo>
                  <a:cubicBezTo>
                    <a:pt x="1" y="1"/>
                    <a:pt x="1" y="150"/>
                    <a:pt x="114" y="150"/>
                  </a:cubicBezTo>
                  <a:lnTo>
                    <a:pt x="150" y="150"/>
                  </a:lnTo>
                  <a:cubicBezTo>
                    <a:pt x="245" y="150"/>
                    <a:pt x="24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264;p66">
              <a:extLst>
                <a:ext uri="{FF2B5EF4-FFF2-40B4-BE49-F238E27FC236}">
                  <a16:creationId xmlns:a16="http://schemas.microsoft.com/office/drawing/2014/main" id="{622E53CE-6E85-80B1-B651-219D0BCCBD79}"/>
                </a:ext>
              </a:extLst>
            </p:cNvPr>
            <p:cNvSpPr/>
            <p:nvPr/>
          </p:nvSpPr>
          <p:spPr>
            <a:xfrm>
              <a:off x="5484800" y="2852675"/>
              <a:ext cx="5700" cy="3875"/>
            </a:xfrm>
            <a:custGeom>
              <a:avLst/>
              <a:gdLst/>
              <a:ahLst/>
              <a:cxnLst/>
              <a:rect l="l" t="t" r="r" b="b"/>
              <a:pathLst>
                <a:path w="228" h="155" extrusionOk="0">
                  <a:moveTo>
                    <a:pt x="114" y="0"/>
                  </a:moveTo>
                  <a:cubicBezTo>
                    <a:pt x="1" y="0"/>
                    <a:pt x="1" y="154"/>
                    <a:pt x="114" y="154"/>
                  </a:cubicBezTo>
                  <a:cubicBezTo>
                    <a:pt x="227" y="154"/>
                    <a:pt x="227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265;p66">
              <a:extLst>
                <a:ext uri="{FF2B5EF4-FFF2-40B4-BE49-F238E27FC236}">
                  <a16:creationId xmlns:a16="http://schemas.microsoft.com/office/drawing/2014/main" id="{5D8FE652-5600-5A36-2FAD-CC769A602732}"/>
                </a:ext>
              </a:extLst>
            </p:cNvPr>
            <p:cNvSpPr/>
            <p:nvPr/>
          </p:nvSpPr>
          <p:spPr>
            <a:xfrm>
              <a:off x="5450425" y="2870650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91" y="1"/>
                  </a:moveTo>
                  <a:cubicBezTo>
                    <a:pt x="1" y="1"/>
                    <a:pt x="1" y="168"/>
                    <a:pt x="91" y="168"/>
                  </a:cubicBezTo>
                  <a:cubicBezTo>
                    <a:pt x="204" y="168"/>
                    <a:pt x="204" y="1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266;p66">
              <a:extLst>
                <a:ext uri="{FF2B5EF4-FFF2-40B4-BE49-F238E27FC236}">
                  <a16:creationId xmlns:a16="http://schemas.microsoft.com/office/drawing/2014/main" id="{F83AA1AD-6D1D-7D17-8CB8-2068F0CD1B37}"/>
                </a:ext>
              </a:extLst>
            </p:cNvPr>
            <p:cNvSpPr/>
            <p:nvPr/>
          </p:nvSpPr>
          <p:spPr>
            <a:xfrm>
              <a:off x="5456525" y="2866350"/>
              <a:ext cx="5250" cy="3875"/>
            </a:xfrm>
            <a:custGeom>
              <a:avLst/>
              <a:gdLst/>
              <a:ahLst/>
              <a:cxnLst/>
              <a:rect l="l" t="t" r="r" b="b"/>
              <a:pathLst>
                <a:path w="210" h="155" extrusionOk="0">
                  <a:moveTo>
                    <a:pt x="96" y="1"/>
                  </a:moveTo>
                  <a:cubicBezTo>
                    <a:pt x="1" y="1"/>
                    <a:pt x="1" y="154"/>
                    <a:pt x="96" y="154"/>
                  </a:cubicBezTo>
                  <a:cubicBezTo>
                    <a:pt x="209" y="154"/>
                    <a:pt x="209" y="1"/>
                    <a:pt x="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267;p66">
              <a:extLst>
                <a:ext uri="{FF2B5EF4-FFF2-40B4-BE49-F238E27FC236}">
                  <a16:creationId xmlns:a16="http://schemas.microsoft.com/office/drawing/2014/main" id="{AB114813-4F23-0C38-0F5A-0F0714830FB8}"/>
                </a:ext>
              </a:extLst>
            </p:cNvPr>
            <p:cNvSpPr/>
            <p:nvPr/>
          </p:nvSpPr>
          <p:spPr>
            <a:xfrm>
              <a:off x="5456525" y="2877200"/>
              <a:ext cx="5250" cy="3775"/>
            </a:xfrm>
            <a:custGeom>
              <a:avLst/>
              <a:gdLst/>
              <a:ahLst/>
              <a:cxnLst/>
              <a:rect l="l" t="t" r="r" b="b"/>
              <a:pathLst>
                <a:path w="210" h="151" extrusionOk="0">
                  <a:moveTo>
                    <a:pt x="96" y="1"/>
                  </a:moveTo>
                  <a:cubicBezTo>
                    <a:pt x="1" y="1"/>
                    <a:pt x="1" y="150"/>
                    <a:pt x="96" y="150"/>
                  </a:cubicBezTo>
                  <a:cubicBezTo>
                    <a:pt x="209" y="150"/>
                    <a:pt x="209" y="1"/>
                    <a:pt x="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268;p66">
              <a:extLst>
                <a:ext uri="{FF2B5EF4-FFF2-40B4-BE49-F238E27FC236}">
                  <a16:creationId xmlns:a16="http://schemas.microsoft.com/office/drawing/2014/main" id="{945E81C7-3B9B-CB2A-AD6E-016CA7A10C9E}"/>
                </a:ext>
              </a:extLst>
            </p:cNvPr>
            <p:cNvSpPr/>
            <p:nvPr/>
          </p:nvSpPr>
          <p:spPr>
            <a:xfrm>
              <a:off x="5462650" y="2899375"/>
              <a:ext cx="5225" cy="4200"/>
            </a:xfrm>
            <a:custGeom>
              <a:avLst/>
              <a:gdLst/>
              <a:ahLst/>
              <a:cxnLst/>
              <a:rect l="l" t="t" r="r" b="b"/>
              <a:pathLst>
                <a:path w="209" h="168" extrusionOk="0">
                  <a:moveTo>
                    <a:pt x="95" y="1"/>
                  </a:moveTo>
                  <a:cubicBezTo>
                    <a:pt x="0" y="1"/>
                    <a:pt x="0" y="168"/>
                    <a:pt x="95" y="168"/>
                  </a:cubicBezTo>
                  <a:cubicBezTo>
                    <a:pt x="208" y="168"/>
                    <a:pt x="208" y="1"/>
                    <a:pt x="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269;p66">
              <a:extLst>
                <a:ext uri="{FF2B5EF4-FFF2-40B4-BE49-F238E27FC236}">
                  <a16:creationId xmlns:a16="http://schemas.microsoft.com/office/drawing/2014/main" id="{A9996067-126B-4BA3-7942-3EADC3DD157E}"/>
                </a:ext>
              </a:extLst>
            </p:cNvPr>
            <p:cNvSpPr/>
            <p:nvPr/>
          </p:nvSpPr>
          <p:spPr>
            <a:xfrm>
              <a:off x="5469200" y="2891800"/>
              <a:ext cx="5225" cy="3875"/>
            </a:xfrm>
            <a:custGeom>
              <a:avLst/>
              <a:gdLst/>
              <a:ahLst/>
              <a:cxnLst/>
              <a:rect l="l" t="t" r="r" b="b"/>
              <a:pathLst>
                <a:path w="209" h="155" extrusionOk="0">
                  <a:moveTo>
                    <a:pt x="114" y="0"/>
                  </a:moveTo>
                  <a:cubicBezTo>
                    <a:pt x="1" y="0"/>
                    <a:pt x="1" y="154"/>
                    <a:pt x="114" y="154"/>
                  </a:cubicBezTo>
                  <a:cubicBezTo>
                    <a:pt x="209" y="154"/>
                    <a:pt x="20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270;p66">
              <a:extLst>
                <a:ext uri="{FF2B5EF4-FFF2-40B4-BE49-F238E27FC236}">
                  <a16:creationId xmlns:a16="http://schemas.microsoft.com/office/drawing/2014/main" id="{B9195EE7-6C01-0934-ADE3-5822A4AE57AF}"/>
                </a:ext>
              </a:extLst>
            </p:cNvPr>
            <p:cNvSpPr/>
            <p:nvPr/>
          </p:nvSpPr>
          <p:spPr>
            <a:xfrm>
              <a:off x="5471125" y="2903100"/>
              <a:ext cx="5225" cy="3875"/>
            </a:xfrm>
            <a:custGeom>
              <a:avLst/>
              <a:gdLst/>
              <a:ahLst/>
              <a:cxnLst/>
              <a:rect l="l" t="t" r="r" b="b"/>
              <a:pathLst>
                <a:path w="209" h="155" extrusionOk="0">
                  <a:moveTo>
                    <a:pt x="114" y="1"/>
                  </a:moveTo>
                  <a:cubicBezTo>
                    <a:pt x="1" y="1"/>
                    <a:pt x="1" y="155"/>
                    <a:pt x="114" y="155"/>
                  </a:cubicBezTo>
                  <a:cubicBezTo>
                    <a:pt x="209" y="155"/>
                    <a:pt x="209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271;p66">
              <a:extLst>
                <a:ext uri="{FF2B5EF4-FFF2-40B4-BE49-F238E27FC236}">
                  <a16:creationId xmlns:a16="http://schemas.microsoft.com/office/drawing/2014/main" id="{9E66A5E3-D547-0961-39B3-53A3BF99D457}"/>
                </a:ext>
              </a:extLst>
            </p:cNvPr>
            <p:cNvSpPr/>
            <p:nvPr/>
          </p:nvSpPr>
          <p:spPr>
            <a:xfrm>
              <a:off x="5318900" y="2982275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extrusionOk="0">
                  <a:moveTo>
                    <a:pt x="2167" y="0"/>
                  </a:moveTo>
                  <a:cubicBezTo>
                    <a:pt x="964" y="0"/>
                    <a:pt x="0" y="964"/>
                    <a:pt x="0" y="2167"/>
                  </a:cubicBezTo>
                  <a:cubicBezTo>
                    <a:pt x="0" y="3375"/>
                    <a:pt x="964" y="4357"/>
                    <a:pt x="2167" y="4357"/>
                  </a:cubicBezTo>
                  <a:cubicBezTo>
                    <a:pt x="3375" y="4357"/>
                    <a:pt x="4357" y="3375"/>
                    <a:pt x="4357" y="2167"/>
                  </a:cubicBezTo>
                  <a:cubicBezTo>
                    <a:pt x="4357" y="964"/>
                    <a:pt x="3375" y="0"/>
                    <a:pt x="2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272;p66">
              <a:extLst>
                <a:ext uri="{FF2B5EF4-FFF2-40B4-BE49-F238E27FC236}">
                  <a16:creationId xmlns:a16="http://schemas.microsoft.com/office/drawing/2014/main" id="{832AC120-DCDD-7344-899F-2B28C1C4E5FC}"/>
                </a:ext>
              </a:extLst>
            </p:cNvPr>
            <p:cNvSpPr/>
            <p:nvPr/>
          </p:nvSpPr>
          <p:spPr>
            <a:xfrm>
              <a:off x="5269400" y="2928025"/>
              <a:ext cx="215150" cy="37125"/>
            </a:xfrm>
            <a:custGeom>
              <a:avLst/>
              <a:gdLst/>
              <a:ahLst/>
              <a:cxnLst/>
              <a:rect l="l" t="t" r="r" b="b"/>
              <a:pathLst>
                <a:path w="8606" h="1485" extrusionOk="0">
                  <a:moveTo>
                    <a:pt x="8366" y="1"/>
                  </a:moveTo>
                  <a:cubicBezTo>
                    <a:pt x="8355" y="1"/>
                    <a:pt x="8344" y="2"/>
                    <a:pt x="8332" y="4"/>
                  </a:cubicBezTo>
                  <a:cubicBezTo>
                    <a:pt x="7707" y="158"/>
                    <a:pt x="7398" y="884"/>
                    <a:pt x="6799" y="884"/>
                  </a:cubicBezTo>
                  <a:cubicBezTo>
                    <a:pt x="6730" y="884"/>
                    <a:pt x="6658" y="875"/>
                    <a:pt x="6581" y="854"/>
                  </a:cubicBezTo>
                  <a:cubicBezTo>
                    <a:pt x="6065" y="700"/>
                    <a:pt x="5712" y="130"/>
                    <a:pt x="5219" y="130"/>
                  </a:cubicBezTo>
                  <a:cubicBezTo>
                    <a:pt x="5048" y="130"/>
                    <a:pt x="4859" y="199"/>
                    <a:pt x="4640" y="379"/>
                  </a:cubicBezTo>
                  <a:cubicBezTo>
                    <a:pt x="4505" y="474"/>
                    <a:pt x="4414" y="587"/>
                    <a:pt x="4301" y="718"/>
                  </a:cubicBezTo>
                  <a:cubicBezTo>
                    <a:pt x="4178" y="842"/>
                    <a:pt x="4046" y="890"/>
                    <a:pt x="3916" y="890"/>
                  </a:cubicBezTo>
                  <a:cubicBezTo>
                    <a:pt x="3688" y="890"/>
                    <a:pt x="3462" y="742"/>
                    <a:pt x="3283" y="587"/>
                  </a:cubicBezTo>
                  <a:cubicBezTo>
                    <a:pt x="3016" y="379"/>
                    <a:pt x="2790" y="194"/>
                    <a:pt x="2433" y="194"/>
                  </a:cubicBezTo>
                  <a:cubicBezTo>
                    <a:pt x="2152" y="194"/>
                    <a:pt x="1944" y="456"/>
                    <a:pt x="1790" y="646"/>
                  </a:cubicBezTo>
                  <a:cubicBezTo>
                    <a:pt x="1641" y="857"/>
                    <a:pt x="1527" y="1156"/>
                    <a:pt x="1240" y="1156"/>
                  </a:cubicBezTo>
                  <a:cubicBezTo>
                    <a:pt x="1171" y="1156"/>
                    <a:pt x="1091" y="1139"/>
                    <a:pt x="999" y="1098"/>
                  </a:cubicBezTo>
                  <a:cubicBezTo>
                    <a:pt x="718" y="967"/>
                    <a:pt x="546" y="628"/>
                    <a:pt x="379" y="402"/>
                  </a:cubicBezTo>
                  <a:cubicBezTo>
                    <a:pt x="341" y="357"/>
                    <a:pt x="290" y="338"/>
                    <a:pt x="240" y="338"/>
                  </a:cubicBezTo>
                  <a:cubicBezTo>
                    <a:pt x="117" y="338"/>
                    <a:pt x="1" y="450"/>
                    <a:pt x="94" y="569"/>
                  </a:cubicBezTo>
                  <a:cubicBezTo>
                    <a:pt x="377" y="949"/>
                    <a:pt x="782" y="1485"/>
                    <a:pt x="1243" y="1485"/>
                  </a:cubicBezTo>
                  <a:cubicBezTo>
                    <a:pt x="1402" y="1485"/>
                    <a:pt x="1567" y="1421"/>
                    <a:pt x="1736" y="1266"/>
                  </a:cubicBezTo>
                  <a:cubicBezTo>
                    <a:pt x="1867" y="1153"/>
                    <a:pt x="1962" y="967"/>
                    <a:pt x="2075" y="813"/>
                  </a:cubicBezTo>
                  <a:cubicBezTo>
                    <a:pt x="2203" y="630"/>
                    <a:pt x="2344" y="560"/>
                    <a:pt x="2487" y="560"/>
                  </a:cubicBezTo>
                  <a:cubicBezTo>
                    <a:pt x="2725" y="560"/>
                    <a:pt x="2970" y="751"/>
                    <a:pt x="3170" y="926"/>
                  </a:cubicBezTo>
                  <a:cubicBezTo>
                    <a:pt x="3386" y="1119"/>
                    <a:pt x="3595" y="1211"/>
                    <a:pt x="3842" y="1211"/>
                  </a:cubicBezTo>
                  <a:cubicBezTo>
                    <a:pt x="3937" y="1211"/>
                    <a:pt x="4038" y="1197"/>
                    <a:pt x="4147" y="1171"/>
                  </a:cubicBezTo>
                  <a:cubicBezTo>
                    <a:pt x="4659" y="1058"/>
                    <a:pt x="4754" y="515"/>
                    <a:pt x="5355" y="474"/>
                  </a:cubicBezTo>
                  <a:cubicBezTo>
                    <a:pt x="5363" y="474"/>
                    <a:pt x="5370" y="473"/>
                    <a:pt x="5378" y="473"/>
                  </a:cubicBezTo>
                  <a:cubicBezTo>
                    <a:pt x="5630" y="473"/>
                    <a:pt x="5831" y="763"/>
                    <a:pt x="5998" y="890"/>
                  </a:cubicBezTo>
                  <a:cubicBezTo>
                    <a:pt x="6201" y="1040"/>
                    <a:pt x="6409" y="1135"/>
                    <a:pt x="6654" y="1211"/>
                  </a:cubicBezTo>
                  <a:cubicBezTo>
                    <a:pt x="6737" y="1235"/>
                    <a:pt x="6815" y="1246"/>
                    <a:pt x="6889" y="1246"/>
                  </a:cubicBezTo>
                  <a:cubicBezTo>
                    <a:pt x="7510" y="1246"/>
                    <a:pt x="7802" y="474"/>
                    <a:pt x="8409" y="325"/>
                  </a:cubicBezTo>
                  <a:cubicBezTo>
                    <a:pt x="8605" y="269"/>
                    <a:pt x="8548" y="1"/>
                    <a:pt x="8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273;p66">
              <a:extLst>
                <a:ext uri="{FF2B5EF4-FFF2-40B4-BE49-F238E27FC236}">
                  <a16:creationId xmlns:a16="http://schemas.microsoft.com/office/drawing/2014/main" id="{0B1B2C1C-3BA1-D9E0-D06F-2FFBBA960CF2}"/>
                </a:ext>
              </a:extLst>
            </p:cNvPr>
            <p:cNvSpPr/>
            <p:nvPr/>
          </p:nvSpPr>
          <p:spPr>
            <a:xfrm>
              <a:off x="5339150" y="2999725"/>
              <a:ext cx="37225" cy="36400"/>
            </a:xfrm>
            <a:custGeom>
              <a:avLst/>
              <a:gdLst/>
              <a:ahLst/>
              <a:cxnLst/>
              <a:rect l="l" t="t" r="r" b="b"/>
              <a:pathLst>
                <a:path w="1489" h="1456" extrusionOk="0">
                  <a:moveTo>
                    <a:pt x="418" y="1"/>
                  </a:moveTo>
                  <a:cubicBezTo>
                    <a:pt x="341" y="1"/>
                    <a:pt x="267" y="51"/>
                    <a:pt x="267" y="153"/>
                  </a:cubicBezTo>
                  <a:cubicBezTo>
                    <a:pt x="267" y="266"/>
                    <a:pt x="285" y="397"/>
                    <a:pt x="285" y="510"/>
                  </a:cubicBezTo>
                  <a:cubicBezTo>
                    <a:pt x="226" y="547"/>
                    <a:pt x="172" y="605"/>
                    <a:pt x="113" y="642"/>
                  </a:cubicBezTo>
                  <a:cubicBezTo>
                    <a:pt x="0" y="718"/>
                    <a:pt x="18" y="868"/>
                    <a:pt x="154" y="927"/>
                  </a:cubicBezTo>
                  <a:cubicBezTo>
                    <a:pt x="208" y="945"/>
                    <a:pt x="285" y="963"/>
                    <a:pt x="340" y="963"/>
                  </a:cubicBezTo>
                  <a:cubicBezTo>
                    <a:pt x="358" y="1094"/>
                    <a:pt x="398" y="1225"/>
                    <a:pt x="435" y="1356"/>
                  </a:cubicBezTo>
                  <a:cubicBezTo>
                    <a:pt x="450" y="1420"/>
                    <a:pt x="493" y="1456"/>
                    <a:pt x="548" y="1456"/>
                  </a:cubicBezTo>
                  <a:cubicBezTo>
                    <a:pt x="560" y="1456"/>
                    <a:pt x="571" y="1454"/>
                    <a:pt x="584" y="1451"/>
                  </a:cubicBezTo>
                  <a:cubicBezTo>
                    <a:pt x="594" y="1454"/>
                    <a:pt x="604" y="1456"/>
                    <a:pt x="615" y="1456"/>
                  </a:cubicBezTo>
                  <a:cubicBezTo>
                    <a:pt x="667" y="1456"/>
                    <a:pt x="723" y="1420"/>
                    <a:pt x="738" y="1356"/>
                  </a:cubicBezTo>
                  <a:cubicBezTo>
                    <a:pt x="792" y="1243"/>
                    <a:pt x="833" y="1130"/>
                    <a:pt x="887" y="1017"/>
                  </a:cubicBezTo>
                  <a:lnTo>
                    <a:pt x="1285" y="1017"/>
                  </a:lnTo>
                  <a:cubicBezTo>
                    <a:pt x="1416" y="1017"/>
                    <a:pt x="1489" y="850"/>
                    <a:pt x="1398" y="755"/>
                  </a:cubicBezTo>
                  <a:cubicBezTo>
                    <a:pt x="1303" y="678"/>
                    <a:pt x="1208" y="587"/>
                    <a:pt x="1095" y="510"/>
                  </a:cubicBezTo>
                  <a:cubicBezTo>
                    <a:pt x="1149" y="415"/>
                    <a:pt x="1190" y="320"/>
                    <a:pt x="1226" y="207"/>
                  </a:cubicBezTo>
                  <a:cubicBezTo>
                    <a:pt x="1254" y="120"/>
                    <a:pt x="1172" y="33"/>
                    <a:pt x="1081" y="33"/>
                  </a:cubicBezTo>
                  <a:cubicBezTo>
                    <a:pt x="1054" y="33"/>
                    <a:pt x="1026" y="40"/>
                    <a:pt x="1000" y="58"/>
                  </a:cubicBezTo>
                  <a:cubicBezTo>
                    <a:pt x="905" y="94"/>
                    <a:pt x="833" y="153"/>
                    <a:pt x="738" y="207"/>
                  </a:cubicBezTo>
                  <a:cubicBezTo>
                    <a:pt x="661" y="153"/>
                    <a:pt x="606" y="94"/>
                    <a:pt x="530" y="40"/>
                  </a:cubicBezTo>
                  <a:cubicBezTo>
                    <a:pt x="497" y="14"/>
                    <a:pt x="457" y="1"/>
                    <a:pt x="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274;p66">
              <a:extLst>
                <a:ext uri="{FF2B5EF4-FFF2-40B4-BE49-F238E27FC236}">
                  <a16:creationId xmlns:a16="http://schemas.microsoft.com/office/drawing/2014/main" id="{85A08904-CFAF-C425-A695-CADAAE7337BB}"/>
                </a:ext>
              </a:extLst>
            </p:cNvPr>
            <p:cNvSpPr/>
            <p:nvPr/>
          </p:nvSpPr>
          <p:spPr>
            <a:xfrm>
              <a:off x="5387200" y="3022625"/>
              <a:ext cx="30675" cy="28250"/>
            </a:xfrm>
            <a:custGeom>
              <a:avLst/>
              <a:gdLst/>
              <a:ahLst/>
              <a:cxnLst/>
              <a:rect l="l" t="t" r="r" b="b"/>
              <a:pathLst>
                <a:path w="1227" h="1130" extrusionOk="0">
                  <a:moveTo>
                    <a:pt x="812" y="0"/>
                  </a:moveTo>
                  <a:cubicBezTo>
                    <a:pt x="788" y="0"/>
                    <a:pt x="763" y="9"/>
                    <a:pt x="738" y="29"/>
                  </a:cubicBezTo>
                  <a:cubicBezTo>
                    <a:pt x="661" y="83"/>
                    <a:pt x="584" y="142"/>
                    <a:pt x="512" y="196"/>
                  </a:cubicBezTo>
                  <a:cubicBezTo>
                    <a:pt x="453" y="178"/>
                    <a:pt x="399" y="160"/>
                    <a:pt x="340" y="142"/>
                  </a:cubicBezTo>
                  <a:cubicBezTo>
                    <a:pt x="328" y="139"/>
                    <a:pt x="316" y="138"/>
                    <a:pt x="305" y="138"/>
                  </a:cubicBezTo>
                  <a:cubicBezTo>
                    <a:pt x="224" y="138"/>
                    <a:pt x="159" y="192"/>
                    <a:pt x="191" y="291"/>
                  </a:cubicBezTo>
                  <a:cubicBezTo>
                    <a:pt x="209" y="350"/>
                    <a:pt x="227" y="404"/>
                    <a:pt x="245" y="440"/>
                  </a:cubicBezTo>
                  <a:cubicBezTo>
                    <a:pt x="173" y="517"/>
                    <a:pt x="96" y="594"/>
                    <a:pt x="42" y="666"/>
                  </a:cubicBezTo>
                  <a:cubicBezTo>
                    <a:pt x="1" y="725"/>
                    <a:pt x="1" y="780"/>
                    <a:pt x="42" y="820"/>
                  </a:cubicBezTo>
                  <a:cubicBezTo>
                    <a:pt x="56" y="850"/>
                    <a:pt x="95" y="879"/>
                    <a:pt x="141" y="879"/>
                  </a:cubicBezTo>
                  <a:cubicBezTo>
                    <a:pt x="151" y="879"/>
                    <a:pt x="162" y="878"/>
                    <a:pt x="173" y="875"/>
                  </a:cubicBezTo>
                  <a:cubicBezTo>
                    <a:pt x="268" y="856"/>
                    <a:pt x="358" y="838"/>
                    <a:pt x="453" y="820"/>
                  </a:cubicBezTo>
                  <a:cubicBezTo>
                    <a:pt x="530" y="893"/>
                    <a:pt x="584" y="988"/>
                    <a:pt x="643" y="1083"/>
                  </a:cubicBezTo>
                  <a:cubicBezTo>
                    <a:pt x="665" y="1114"/>
                    <a:pt x="703" y="1129"/>
                    <a:pt x="742" y="1129"/>
                  </a:cubicBezTo>
                  <a:cubicBezTo>
                    <a:pt x="800" y="1129"/>
                    <a:pt x="859" y="1096"/>
                    <a:pt x="869" y="1028"/>
                  </a:cubicBezTo>
                  <a:cubicBezTo>
                    <a:pt x="869" y="933"/>
                    <a:pt x="869" y="820"/>
                    <a:pt x="888" y="725"/>
                  </a:cubicBezTo>
                  <a:cubicBezTo>
                    <a:pt x="964" y="707"/>
                    <a:pt x="1059" y="689"/>
                    <a:pt x="1132" y="666"/>
                  </a:cubicBezTo>
                  <a:cubicBezTo>
                    <a:pt x="1227" y="648"/>
                    <a:pt x="1227" y="499"/>
                    <a:pt x="1132" y="463"/>
                  </a:cubicBezTo>
                  <a:cubicBezTo>
                    <a:pt x="1059" y="422"/>
                    <a:pt x="983" y="386"/>
                    <a:pt x="906" y="350"/>
                  </a:cubicBezTo>
                  <a:cubicBezTo>
                    <a:pt x="906" y="291"/>
                    <a:pt x="924" y="214"/>
                    <a:pt x="924" y="142"/>
                  </a:cubicBezTo>
                  <a:cubicBezTo>
                    <a:pt x="941" y="71"/>
                    <a:pt x="882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275;p66">
              <a:extLst>
                <a:ext uri="{FF2B5EF4-FFF2-40B4-BE49-F238E27FC236}">
                  <a16:creationId xmlns:a16="http://schemas.microsoft.com/office/drawing/2014/main" id="{BF9CE01A-5BCC-0C12-9ACF-BE0277919A0E}"/>
                </a:ext>
              </a:extLst>
            </p:cNvPr>
            <p:cNvSpPr/>
            <p:nvPr/>
          </p:nvSpPr>
          <p:spPr>
            <a:xfrm>
              <a:off x="5350000" y="3047900"/>
              <a:ext cx="18900" cy="18775"/>
            </a:xfrm>
            <a:custGeom>
              <a:avLst/>
              <a:gdLst/>
              <a:ahLst/>
              <a:cxnLst/>
              <a:rect l="l" t="t" r="r" b="b"/>
              <a:pathLst>
                <a:path w="756" h="751" extrusionOk="0">
                  <a:moveTo>
                    <a:pt x="220" y="1"/>
                  </a:moveTo>
                  <a:cubicBezTo>
                    <a:pt x="184" y="1"/>
                    <a:pt x="150" y="26"/>
                    <a:pt x="150" y="72"/>
                  </a:cubicBezTo>
                  <a:lnTo>
                    <a:pt x="150" y="262"/>
                  </a:lnTo>
                  <a:cubicBezTo>
                    <a:pt x="114" y="280"/>
                    <a:pt x="77" y="298"/>
                    <a:pt x="59" y="316"/>
                  </a:cubicBezTo>
                  <a:cubicBezTo>
                    <a:pt x="1" y="357"/>
                    <a:pt x="1" y="429"/>
                    <a:pt x="59" y="470"/>
                  </a:cubicBezTo>
                  <a:cubicBezTo>
                    <a:pt x="96" y="470"/>
                    <a:pt x="132" y="488"/>
                    <a:pt x="172" y="506"/>
                  </a:cubicBezTo>
                  <a:cubicBezTo>
                    <a:pt x="172" y="560"/>
                    <a:pt x="191" y="637"/>
                    <a:pt x="191" y="696"/>
                  </a:cubicBezTo>
                  <a:cubicBezTo>
                    <a:pt x="209" y="732"/>
                    <a:pt x="245" y="750"/>
                    <a:pt x="263" y="750"/>
                  </a:cubicBezTo>
                  <a:cubicBezTo>
                    <a:pt x="304" y="750"/>
                    <a:pt x="340" y="750"/>
                    <a:pt x="358" y="714"/>
                  </a:cubicBezTo>
                  <a:cubicBezTo>
                    <a:pt x="376" y="655"/>
                    <a:pt x="417" y="601"/>
                    <a:pt x="435" y="542"/>
                  </a:cubicBezTo>
                  <a:lnTo>
                    <a:pt x="643" y="542"/>
                  </a:lnTo>
                  <a:cubicBezTo>
                    <a:pt x="715" y="542"/>
                    <a:pt x="756" y="470"/>
                    <a:pt x="715" y="411"/>
                  </a:cubicBezTo>
                  <a:cubicBezTo>
                    <a:pt x="661" y="375"/>
                    <a:pt x="625" y="334"/>
                    <a:pt x="566" y="280"/>
                  </a:cubicBezTo>
                  <a:cubicBezTo>
                    <a:pt x="584" y="244"/>
                    <a:pt x="625" y="185"/>
                    <a:pt x="643" y="130"/>
                  </a:cubicBezTo>
                  <a:cubicBezTo>
                    <a:pt x="659" y="79"/>
                    <a:pt x="603" y="32"/>
                    <a:pt x="552" y="32"/>
                  </a:cubicBezTo>
                  <a:cubicBezTo>
                    <a:pt x="545" y="32"/>
                    <a:pt x="537" y="33"/>
                    <a:pt x="530" y="35"/>
                  </a:cubicBezTo>
                  <a:cubicBezTo>
                    <a:pt x="489" y="72"/>
                    <a:pt x="435" y="90"/>
                    <a:pt x="399" y="130"/>
                  </a:cubicBezTo>
                  <a:cubicBezTo>
                    <a:pt x="358" y="90"/>
                    <a:pt x="322" y="54"/>
                    <a:pt x="286" y="35"/>
                  </a:cubicBezTo>
                  <a:cubicBezTo>
                    <a:pt x="269" y="12"/>
                    <a:pt x="244" y="1"/>
                    <a:pt x="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276;p66">
              <a:extLst>
                <a:ext uri="{FF2B5EF4-FFF2-40B4-BE49-F238E27FC236}">
                  <a16:creationId xmlns:a16="http://schemas.microsoft.com/office/drawing/2014/main" id="{6019FDA0-2D4C-F516-A46B-7667EF08B0BF}"/>
                </a:ext>
              </a:extLst>
            </p:cNvPr>
            <p:cNvSpPr/>
            <p:nvPr/>
          </p:nvSpPr>
          <p:spPr>
            <a:xfrm>
              <a:off x="5283625" y="2994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277;p66">
              <a:extLst>
                <a:ext uri="{FF2B5EF4-FFF2-40B4-BE49-F238E27FC236}">
                  <a16:creationId xmlns:a16="http://schemas.microsoft.com/office/drawing/2014/main" id="{466A77C9-208F-1B13-E9DE-2CF4BC7888B3}"/>
                </a:ext>
              </a:extLst>
            </p:cNvPr>
            <p:cNvSpPr/>
            <p:nvPr/>
          </p:nvSpPr>
          <p:spPr>
            <a:xfrm>
              <a:off x="5290625" y="298272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14" y="1"/>
                  </a:moveTo>
                  <a:cubicBezTo>
                    <a:pt x="1" y="1"/>
                    <a:pt x="1" y="209"/>
                    <a:pt x="114" y="209"/>
                  </a:cubicBezTo>
                  <a:cubicBezTo>
                    <a:pt x="245" y="209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278;p66">
              <a:extLst>
                <a:ext uri="{FF2B5EF4-FFF2-40B4-BE49-F238E27FC236}">
                  <a16:creationId xmlns:a16="http://schemas.microsoft.com/office/drawing/2014/main" id="{3246B8B0-A206-09A2-729A-A73C593E29DD}"/>
                </a:ext>
              </a:extLst>
            </p:cNvPr>
            <p:cNvSpPr/>
            <p:nvPr/>
          </p:nvSpPr>
          <p:spPr>
            <a:xfrm>
              <a:off x="5294350" y="2993125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1"/>
                  </a:moveTo>
                  <a:cubicBezTo>
                    <a:pt x="1" y="1"/>
                    <a:pt x="1" y="191"/>
                    <a:pt x="137" y="191"/>
                  </a:cubicBezTo>
                  <a:cubicBezTo>
                    <a:pt x="268" y="191"/>
                    <a:pt x="268" y="1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279;p66">
              <a:extLst>
                <a:ext uri="{FF2B5EF4-FFF2-40B4-BE49-F238E27FC236}">
                  <a16:creationId xmlns:a16="http://schemas.microsoft.com/office/drawing/2014/main" id="{FC772883-527C-69E3-BAE5-7DEA557D8D89}"/>
                </a:ext>
              </a:extLst>
            </p:cNvPr>
            <p:cNvSpPr/>
            <p:nvPr/>
          </p:nvSpPr>
          <p:spPr>
            <a:xfrm>
              <a:off x="5406550" y="3127950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0" y="0"/>
                    <a:pt x="0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280;p66">
              <a:extLst>
                <a:ext uri="{FF2B5EF4-FFF2-40B4-BE49-F238E27FC236}">
                  <a16:creationId xmlns:a16="http://schemas.microsoft.com/office/drawing/2014/main" id="{13D2E7E2-B81F-E4E6-5FBC-9D45AB057C3A}"/>
                </a:ext>
              </a:extLst>
            </p:cNvPr>
            <p:cNvSpPr/>
            <p:nvPr/>
          </p:nvSpPr>
          <p:spPr>
            <a:xfrm>
              <a:off x="5384375" y="3005900"/>
              <a:ext cx="6700" cy="5125"/>
            </a:xfrm>
            <a:custGeom>
              <a:avLst/>
              <a:gdLst/>
              <a:ahLst/>
              <a:cxnLst/>
              <a:rect l="l" t="t" r="r" b="b"/>
              <a:pathLst>
                <a:path w="268" h="205" extrusionOk="0">
                  <a:moveTo>
                    <a:pt x="132" y="1"/>
                  </a:moveTo>
                  <a:cubicBezTo>
                    <a:pt x="1" y="1"/>
                    <a:pt x="1" y="205"/>
                    <a:pt x="132" y="205"/>
                  </a:cubicBezTo>
                  <a:cubicBezTo>
                    <a:pt x="268" y="205"/>
                    <a:pt x="268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281;p66">
              <a:extLst>
                <a:ext uri="{FF2B5EF4-FFF2-40B4-BE49-F238E27FC236}">
                  <a16:creationId xmlns:a16="http://schemas.microsoft.com/office/drawing/2014/main" id="{61DEEA81-ED2C-7F6A-A9E7-AF6D5A95F57F}"/>
                </a:ext>
              </a:extLst>
            </p:cNvPr>
            <p:cNvSpPr/>
            <p:nvPr/>
          </p:nvSpPr>
          <p:spPr>
            <a:xfrm>
              <a:off x="5381550" y="3052950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282;p66">
              <a:extLst>
                <a:ext uri="{FF2B5EF4-FFF2-40B4-BE49-F238E27FC236}">
                  <a16:creationId xmlns:a16="http://schemas.microsoft.com/office/drawing/2014/main" id="{98BFF778-3F33-7D70-3F03-79F74E50398D}"/>
                </a:ext>
              </a:extLst>
            </p:cNvPr>
            <p:cNvSpPr/>
            <p:nvPr/>
          </p:nvSpPr>
          <p:spPr>
            <a:xfrm>
              <a:off x="5340625" y="3031800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283;p66">
              <a:extLst>
                <a:ext uri="{FF2B5EF4-FFF2-40B4-BE49-F238E27FC236}">
                  <a16:creationId xmlns:a16="http://schemas.microsoft.com/office/drawing/2014/main" id="{1FA9621F-2D04-B4C5-55D0-284D4CF6CE84}"/>
                </a:ext>
              </a:extLst>
            </p:cNvPr>
            <p:cNvSpPr/>
            <p:nvPr/>
          </p:nvSpPr>
          <p:spPr>
            <a:xfrm>
              <a:off x="5448500" y="2974800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2" y="1"/>
                  </a:moveTo>
                  <a:cubicBezTo>
                    <a:pt x="1" y="1"/>
                    <a:pt x="1" y="204"/>
                    <a:pt x="132" y="204"/>
                  </a:cubicBezTo>
                  <a:cubicBezTo>
                    <a:pt x="263" y="204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284;p66">
              <a:extLst>
                <a:ext uri="{FF2B5EF4-FFF2-40B4-BE49-F238E27FC236}">
                  <a16:creationId xmlns:a16="http://schemas.microsoft.com/office/drawing/2014/main" id="{A9C0F33B-C8A4-D13E-C555-03E597A6306F}"/>
                </a:ext>
              </a:extLst>
            </p:cNvPr>
            <p:cNvSpPr/>
            <p:nvPr/>
          </p:nvSpPr>
          <p:spPr>
            <a:xfrm>
              <a:off x="5455525" y="29657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6" y="0"/>
                  </a:moveTo>
                  <a:cubicBezTo>
                    <a:pt x="0" y="0"/>
                    <a:pt x="0" y="208"/>
                    <a:pt x="136" y="208"/>
                  </a:cubicBezTo>
                  <a:cubicBezTo>
                    <a:pt x="267" y="208"/>
                    <a:pt x="267" y="0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285;p66">
              <a:extLst>
                <a:ext uri="{FF2B5EF4-FFF2-40B4-BE49-F238E27FC236}">
                  <a16:creationId xmlns:a16="http://schemas.microsoft.com/office/drawing/2014/main" id="{C754DBCE-444D-C0BF-45FE-8CB76105A3C5}"/>
                </a:ext>
              </a:extLst>
            </p:cNvPr>
            <p:cNvSpPr/>
            <p:nvPr/>
          </p:nvSpPr>
          <p:spPr>
            <a:xfrm>
              <a:off x="5461750" y="2979000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13" y="0"/>
                  </a:moveTo>
                  <a:cubicBezTo>
                    <a:pt x="0" y="0"/>
                    <a:pt x="0" y="208"/>
                    <a:pt x="113" y="208"/>
                  </a:cubicBezTo>
                  <a:cubicBezTo>
                    <a:pt x="244" y="208"/>
                    <a:pt x="244" y="0"/>
                    <a:pt x="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286;p66">
              <a:extLst>
                <a:ext uri="{FF2B5EF4-FFF2-40B4-BE49-F238E27FC236}">
                  <a16:creationId xmlns:a16="http://schemas.microsoft.com/office/drawing/2014/main" id="{E1EDBEBA-8200-BF79-FBDE-2DC45CA9C0C4}"/>
                </a:ext>
              </a:extLst>
            </p:cNvPr>
            <p:cNvSpPr/>
            <p:nvPr/>
          </p:nvSpPr>
          <p:spPr>
            <a:xfrm>
              <a:off x="5317550" y="312692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1" y="0"/>
                  </a:moveTo>
                  <a:cubicBezTo>
                    <a:pt x="0" y="0"/>
                    <a:pt x="0" y="208"/>
                    <a:pt x="131" y="208"/>
                  </a:cubicBezTo>
                  <a:cubicBezTo>
                    <a:pt x="263" y="208"/>
                    <a:pt x="263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1718;p38">
            <a:extLst>
              <a:ext uri="{FF2B5EF4-FFF2-40B4-BE49-F238E27FC236}">
                <a16:creationId xmlns:a16="http://schemas.microsoft.com/office/drawing/2014/main" id="{549F1E1B-F20A-DA7C-D937-52AC43ED6019}"/>
              </a:ext>
            </a:extLst>
          </p:cNvPr>
          <p:cNvGrpSpPr/>
          <p:nvPr/>
        </p:nvGrpSpPr>
        <p:grpSpPr>
          <a:xfrm flipH="1">
            <a:off x="1173911" y="3895285"/>
            <a:ext cx="470338" cy="292391"/>
            <a:chOff x="5149750" y="3034050"/>
            <a:chExt cx="952300" cy="941100"/>
          </a:xfrm>
        </p:grpSpPr>
        <p:sp>
          <p:nvSpPr>
            <p:cNvPr id="85" name="Google Shape;1719;p38">
              <a:extLst>
                <a:ext uri="{FF2B5EF4-FFF2-40B4-BE49-F238E27FC236}">
                  <a16:creationId xmlns:a16="http://schemas.microsoft.com/office/drawing/2014/main" id="{B8B77F04-5871-E04A-8763-1A1FA97648A6}"/>
                </a:ext>
              </a:extLst>
            </p:cNvPr>
            <p:cNvSpPr/>
            <p:nvPr/>
          </p:nvSpPr>
          <p:spPr>
            <a:xfrm>
              <a:off x="5696750" y="3034050"/>
              <a:ext cx="274750" cy="277200"/>
            </a:xfrm>
            <a:custGeom>
              <a:avLst/>
              <a:gdLst/>
              <a:ahLst/>
              <a:cxnLst/>
              <a:rect l="l" t="t" r="r" b="b"/>
              <a:pathLst>
                <a:path w="10990" h="11088" extrusionOk="0">
                  <a:moveTo>
                    <a:pt x="9080" y="1"/>
                  </a:moveTo>
                  <a:lnTo>
                    <a:pt x="8690" y="20"/>
                  </a:lnTo>
                  <a:lnTo>
                    <a:pt x="8262" y="79"/>
                  </a:lnTo>
                  <a:lnTo>
                    <a:pt x="7814" y="137"/>
                  </a:lnTo>
                  <a:lnTo>
                    <a:pt x="7365" y="235"/>
                  </a:lnTo>
                  <a:lnTo>
                    <a:pt x="6898" y="352"/>
                  </a:lnTo>
                  <a:lnTo>
                    <a:pt x="6469" y="488"/>
                  </a:lnTo>
                  <a:lnTo>
                    <a:pt x="6021" y="624"/>
                  </a:lnTo>
                  <a:lnTo>
                    <a:pt x="5592" y="800"/>
                  </a:lnTo>
                  <a:lnTo>
                    <a:pt x="5144" y="995"/>
                  </a:lnTo>
                  <a:lnTo>
                    <a:pt x="4755" y="1189"/>
                  </a:lnTo>
                  <a:lnTo>
                    <a:pt x="4345" y="1404"/>
                  </a:lnTo>
                  <a:lnTo>
                    <a:pt x="3936" y="1657"/>
                  </a:lnTo>
                  <a:lnTo>
                    <a:pt x="3527" y="1930"/>
                  </a:lnTo>
                  <a:lnTo>
                    <a:pt x="3157" y="2183"/>
                  </a:lnTo>
                  <a:lnTo>
                    <a:pt x="2806" y="2475"/>
                  </a:lnTo>
                  <a:lnTo>
                    <a:pt x="2456" y="2787"/>
                  </a:lnTo>
                  <a:lnTo>
                    <a:pt x="2124" y="3099"/>
                  </a:lnTo>
                  <a:lnTo>
                    <a:pt x="1793" y="3450"/>
                  </a:lnTo>
                  <a:lnTo>
                    <a:pt x="1501" y="3781"/>
                  </a:lnTo>
                  <a:lnTo>
                    <a:pt x="1228" y="4132"/>
                  </a:lnTo>
                  <a:lnTo>
                    <a:pt x="994" y="4482"/>
                  </a:lnTo>
                  <a:lnTo>
                    <a:pt x="780" y="4872"/>
                  </a:lnTo>
                  <a:lnTo>
                    <a:pt x="566" y="5281"/>
                  </a:lnTo>
                  <a:lnTo>
                    <a:pt x="410" y="5671"/>
                  </a:lnTo>
                  <a:lnTo>
                    <a:pt x="273" y="6060"/>
                  </a:lnTo>
                  <a:lnTo>
                    <a:pt x="156" y="6509"/>
                  </a:lnTo>
                  <a:lnTo>
                    <a:pt x="59" y="6937"/>
                  </a:lnTo>
                  <a:lnTo>
                    <a:pt x="20" y="7385"/>
                  </a:lnTo>
                  <a:lnTo>
                    <a:pt x="1" y="7853"/>
                  </a:lnTo>
                  <a:lnTo>
                    <a:pt x="20" y="8184"/>
                  </a:lnTo>
                  <a:lnTo>
                    <a:pt x="59" y="8554"/>
                  </a:lnTo>
                  <a:lnTo>
                    <a:pt x="117" y="8925"/>
                  </a:lnTo>
                  <a:lnTo>
                    <a:pt x="215" y="9353"/>
                  </a:lnTo>
                  <a:lnTo>
                    <a:pt x="293" y="9587"/>
                  </a:lnTo>
                  <a:lnTo>
                    <a:pt x="371" y="9821"/>
                  </a:lnTo>
                  <a:lnTo>
                    <a:pt x="468" y="10074"/>
                  </a:lnTo>
                  <a:lnTo>
                    <a:pt x="585" y="10308"/>
                  </a:lnTo>
                  <a:lnTo>
                    <a:pt x="1014" y="11048"/>
                  </a:lnTo>
                  <a:lnTo>
                    <a:pt x="1287" y="11087"/>
                  </a:lnTo>
                  <a:lnTo>
                    <a:pt x="1618" y="11087"/>
                  </a:lnTo>
                  <a:lnTo>
                    <a:pt x="1929" y="11068"/>
                  </a:lnTo>
                  <a:lnTo>
                    <a:pt x="2300" y="11029"/>
                  </a:lnTo>
                  <a:lnTo>
                    <a:pt x="2631" y="10970"/>
                  </a:lnTo>
                  <a:lnTo>
                    <a:pt x="2962" y="10912"/>
                  </a:lnTo>
                  <a:lnTo>
                    <a:pt x="3586" y="10756"/>
                  </a:lnTo>
                  <a:lnTo>
                    <a:pt x="4112" y="10600"/>
                  </a:lnTo>
                  <a:lnTo>
                    <a:pt x="4638" y="10405"/>
                  </a:lnTo>
                  <a:lnTo>
                    <a:pt x="5144" y="10191"/>
                  </a:lnTo>
                  <a:lnTo>
                    <a:pt x="5651" y="9977"/>
                  </a:lnTo>
                  <a:lnTo>
                    <a:pt x="6138" y="9704"/>
                  </a:lnTo>
                  <a:lnTo>
                    <a:pt x="6625" y="9412"/>
                  </a:lnTo>
                  <a:lnTo>
                    <a:pt x="7093" y="9100"/>
                  </a:lnTo>
                  <a:lnTo>
                    <a:pt x="7541" y="8749"/>
                  </a:lnTo>
                  <a:lnTo>
                    <a:pt x="7950" y="8399"/>
                  </a:lnTo>
                  <a:lnTo>
                    <a:pt x="8359" y="8009"/>
                  </a:lnTo>
                  <a:lnTo>
                    <a:pt x="8729" y="7619"/>
                  </a:lnTo>
                  <a:lnTo>
                    <a:pt x="9080" y="7191"/>
                  </a:lnTo>
                  <a:lnTo>
                    <a:pt x="9392" y="6781"/>
                  </a:lnTo>
                  <a:lnTo>
                    <a:pt x="9665" y="6372"/>
                  </a:lnTo>
                  <a:lnTo>
                    <a:pt x="9898" y="5944"/>
                  </a:lnTo>
                  <a:lnTo>
                    <a:pt x="10113" y="5515"/>
                  </a:lnTo>
                  <a:lnTo>
                    <a:pt x="10288" y="5106"/>
                  </a:lnTo>
                  <a:lnTo>
                    <a:pt x="10463" y="4658"/>
                  </a:lnTo>
                  <a:lnTo>
                    <a:pt x="10600" y="4209"/>
                  </a:lnTo>
                  <a:lnTo>
                    <a:pt x="10717" y="3761"/>
                  </a:lnTo>
                  <a:lnTo>
                    <a:pt x="10834" y="3255"/>
                  </a:lnTo>
                  <a:lnTo>
                    <a:pt x="10912" y="2768"/>
                  </a:lnTo>
                  <a:lnTo>
                    <a:pt x="10970" y="2300"/>
                  </a:lnTo>
                  <a:lnTo>
                    <a:pt x="10990" y="1832"/>
                  </a:lnTo>
                  <a:lnTo>
                    <a:pt x="10970" y="1599"/>
                  </a:lnTo>
                  <a:lnTo>
                    <a:pt x="10970" y="1365"/>
                  </a:lnTo>
                  <a:lnTo>
                    <a:pt x="10931" y="1131"/>
                  </a:lnTo>
                  <a:lnTo>
                    <a:pt x="10892" y="897"/>
                  </a:lnTo>
                  <a:lnTo>
                    <a:pt x="10834" y="702"/>
                  </a:lnTo>
                  <a:lnTo>
                    <a:pt x="10775" y="488"/>
                  </a:lnTo>
                  <a:lnTo>
                    <a:pt x="10697" y="293"/>
                  </a:lnTo>
                  <a:lnTo>
                    <a:pt x="10600" y="118"/>
                  </a:lnTo>
                  <a:lnTo>
                    <a:pt x="10035" y="20"/>
                  </a:lnTo>
                  <a:lnTo>
                    <a:pt x="9450" y="1"/>
                  </a:lnTo>
                  <a:close/>
                </a:path>
              </a:pathLst>
            </a:custGeom>
            <a:solidFill>
              <a:srgbClr val="4D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20;p38">
              <a:extLst>
                <a:ext uri="{FF2B5EF4-FFF2-40B4-BE49-F238E27FC236}">
                  <a16:creationId xmlns:a16="http://schemas.microsoft.com/office/drawing/2014/main" id="{39C4C434-4DD4-4053-49E4-FBA6D990DD8D}"/>
                </a:ext>
              </a:extLst>
            </p:cNvPr>
            <p:cNvSpPr/>
            <p:nvPr/>
          </p:nvSpPr>
          <p:spPr>
            <a:xfrm>
              <a:off x="5696750" y="3034050"/>
              <a:ext cx="274750" cy="277200"/>
            </a:xfrm>
            <a:custGeom>
              <a:avLst/>
              <a:gdLst/>
              <a:ahLst/>
              <a:cxnLst/>
              <a:rect l="l" t="t" r="r" b="b"/>
              <a:pathLst>
                <a:path w="10990" h="11088" fill="none" extrusionOk="0">
                  <a:moveTo>
                    <a:pt x="8690" y="20"/>
                  </a:moveTo>
                  <a:lnTo>
                    <a:pt x="8690" y="20"/>
                  </a:lnTo>
                  <a:lnTo>
                    <a:pt x="8262" y="79"/>
                  </a:lnTo>
                  <a:lnTo>
                    <a:pt x="7814" y="137"/>
                  </a:lnTo>
                  <a:lnTo>
                    <a:pt x="7365" y="235"/>
                  </a:lnTo>
                  <a:lnTo>
                    <a:pt x="6898" y="352"/>
                  </a:lnTo>
                  <a:lnTo>
                    <a:pt x="6898" y="352"/>
                  </a:lnTo>
                  <a:lnTo>
                    <a:pt x="6469" y="488"/>
                  </a:lnTo>
                  <a:lnTo>
                    <a:pt x="6021" y="624"/>
                  </a:lnTo>
                  <a:lnTo>
                    <a:pt x="5592" y="800"/>
                  </a:lnTo>
                  <a:lnTo>
                    <a:pt x="5144" y="995"/>
                  </a:lnTo>
                  <a:lnTo>
                    <a:pt x="5144" y="995"/>
                  </a:lnTo>
                  <a:lnTo>
                    <a:pt x="4755" y="1189"/>
                  </a:lnTo>
                  <a:lnTo>
                    <a:pt x="4345" y="1404"/>
                  </a:lnTo>
                  <a:lnTo>
                    <a:pt x="3936" y="1657"/>
                  </a:lnTo>
                  <a:lnTo>
                    <a:pt x="3527" y="1930"/>
                  </a:lnTo>
                  <a:lnTo>
                    <a:pt x="3527" y="1930"/>
                  </a:lnTo>
                  <a:lnTo>
                    <a:pt x="3157" y="2183"/>
                  </a:lnTo>
                  <a:lnTo>
                    <a:pt x="2806" y="2475"/>
                  </a:lnTo>
                  <a:lnTo>
                    <a:pt x="2456" y="2787"/>
                  </a:lnTo>
                  <a:lnTo>
                    <a:pt x="2124" y="3099"/>
                  </a:lnTo>
                  <a:lnTo>
                    <a:pt x="2124" y="3099"/>
                  </a:lnTo>
                  <a:lnTo>
                    <a:pt x="1793" y="3450"/>
                  </a:lnTo>
                  <a:lnTo>
                    <a:pt x="1501" y="3781"/>
                  </a:lnTo>
                  <a:lnTo>
                    <a:pt x="1228" y="4132"/>
                  </a:lnTo>
                  <a:lnTo>
                    <a:pt x="994" y="4482"/>
                  </a:lnTo>
                  <a:lnTo>
                    <a:pt x="994" y="4482"/>
                  </a:lnTo>
                  <a:lnTo>
                    <a:pt x="780" y="4872"/>
                  </a:lnTo>
                  <a:lnTo>
                    <a:pt x="566" y="5281"/>
                  </a:lnTo>
                  <a:lnTo>
                    <a:pt x="410" y="5671"/>
                  </a:lnTo>
                  <a:lnTo>
                    <a:pt x="273" y="6060"/>
                  </a:lnTo>
                  <a:lnTo>
                    <a:pt x="273" y="6060"/>
                  </a:lnTo>
                  <a:lnTo>
                    <a:pt x="156" y="6509"/>
                  </a:lnTo>
                  <a:lnTo>
                    <a:pt x="59" y="6937"/>
                  </a:lnTo>
                  <a:lnTo>
                    <a:pt x="59" y="6937"/>
                  </a:lnTo>
                  <a:lnTo>
                    <a:pt x="20" y="7385"/>
                  </a:lnTo>
                  <a:lnTo>
                    <a:pt x="1" y="7853"/>
                  </a:lnTo>
                  <a:lnTo>
                    <a:pt x="1" y="7853"/>
                  </a:lnTo>
                  <a:lnTo>
                    <a:pt x="20" y="8184"/>
                  </a:lnTo>
                  <a:lnTo>
                    <a:pt x="59" y="8554"/>
                  </a:lnTo>
                  <a:lnTo>
                    <a:pt x="59" y="8554"/>
                  </a:lnTo>
                  <a:lnTo>
                    <a:pt x="117" y="8925"/>
                  </a:lnTo>
                  <a:lnTo>
                    <a:pt x="215" y="9353"/>
                  </a:lnTo>
                  <a:lnTo>
                    <a:pt x="215" y="9353"/>
                  </a:lnTo>
                  <a:lnTo>
                    <a:pt x="293" y="9587"/>
                  </a:lnTo>
                  <a:lnTo>
                    <a:pt x="371" y="9821"/>
                  </a:lnTo>
                  <a:lnTo>
                    <a:pt x="468" y="10074"/>
                  </a:lnTo>
                  <a:lnTo>
                    <a:pt x="585" y="10308"/>
                  </a:lnTo>
                  <a:lnTo>
                    <a:pt x="585" y="10308"/>
                  </a:lnTo>
                  <a:lnTo>
                    <a:pt x="1014" y="11048"/>
                  </a:lnTo>
                  <a:lnTo>
                    <a:pt x="1014" y="11048"/>
                  </a:lnTo>
                  <a:lnTo>
                    <a:pt x="1287" y="11087"/>
                  </a:lnTo>
                  <a:lnTo>
                    <a:pt x="1540" y="11087"/>
                  </a:lnTo>
                  <a:lnTo>
                    <a:pt x="1618" y="11087"/>
                  </a:lnTo>
                  <a:lnTo>
                    <a:pt x="1618" y="11087"/>
                  </a:lnTo>
                  <a:lnTo>
                    <a:pt x="1929" y="11068"/>
                  </a:lnTo>
                  <a:lnTo>
                    <a:pt x="2300" y="11029"/>
                  </a:lnTo>
                  <a:lnTo>
                    <a:pt x="2300" y="11029"/>
                  </a:lnTo>
                  <a:lnTo>
                    <a:pt x="2631" y="10970"/>
                  </a:lnTo>
                  <a:lnTo>
                    <a:pt x="2962" y="10912"/>
                  </a:lnTo>
                  <a:lnTo>
                    <a:pt x="3586" y="10756"/>
                  </a:lnTo>
                  <a:lnTo>
                    <a:pt x="3586" y="10756"/>
                  </a:lnTo>
                  <a:lnTo>
                    <a:pt x="4112" y="10600"/>
                  </a:lnTo>
                  <a:lnTo>
                    <a:pt x="4638" y="10405"/>
                  </a:lnTo>
                  <a:lnTo>
                    <a:pt x="5144" y="10191"/>
                  </a:lnTo>
                  <a:lnTo>
                    <a:pt x="5651" y="9977"/>
                  </a:lnTo>
                  <a:lnTo>
                    <a:pt x="5651" y="9977"/>
                  </a:lnTo>
                  <a:lnTo>
                    <a:pt x="6138" y="9704"/>
                  </a:lnTo>
                  <a:lnTo>
                    <a:pt x="6625" y="9412"/>
                  </a:lnTo>
                  <a:lnTo>
                    <a:pt x="7093" y="9100"/>
                  </a:lnTo>
                  <a:lnTo>
                    <a:pt x="7541" y="8749"/>
                  </a:lnTo>
                  <a:lnTo>
                    <a:pt x="7950" y="8399"/>
                  </a:lnTo>
                  <a:lnTo>
                    <a:pt x="8359" y="8009"/>
                  </a:lnTo>
                  <a:lnTo>
                    <a:pt x="8729" y="7619"/>
                  </a:lnTo>
                  <a:lnTo>
                    <a:pt x="9080" y="7191"/>
                  </a:lnTo>
                  <a:lnTo>
                    <a:pt x="9080" y="7191"/>
                  </a:lnTo>
                  <a:lnTo>
                    <a:pt x="9392" y="6781"/>
                  </a:lnTo>
                  <a:lnTo>
                    <a:pt x="9665" y="6372"/>
                  </a:lnTo>
                  <a:lnTo>
                    <a:pt x="9898" y="5944"/>
                  </a:lnTo>
                  <a:lnTo>
                    <a:pt x="10113" y="5515"/>
                  </a:lnTo>
                  <a:lnTo>
                    <a:pt x="10113" y="5515"/>
                  </a:lnTo>
                  <a:lnTo>
                    <a:pt x="10288" y="5106"/>
                  </a:lnTo>
                  <a:lnTo>
                    <a:pt x="10463" y="4658"/>
                  </a:lnTo>
                  <a:lnTo>
                    <a:pt x="10600" y="4209"/>
                  </a:lnTo>
                  <a:lnTo>
                    <a:pt x="10717" y="3761"/>
                  </a:lnTo>
                  <a:lnTo>
                    <a:pt x="10717" y="3761"/>
                  </a:lnTo>
                  <a:lnTo>
                    <a:pt x="10834" y="3255"/>
                  </a:lnTo>
                  <a:lnTo>
                    <a:pt x="10912" y="2768"/>
                  </a:lnTo>
                  <a:lnTo>
                    <a:pt x="10970" y="2300"/>
                  </a:lnTo>
                  <a:lnTo>
                    <a:pt x="10990" y="1832"/>
                  </a:lnTo>
                  <a:lnTo>
                    <a:pt x="10990" y="1832"/>
                  </a:lnTo>
                  <a:lnTo>
                    <a:pt x="10970" y="1599"/>
                  </a:lnTo>
                  <a:lnTo>
                    <a:pt x="10970" y="1365"/>
                  </a:lnTo>
                  <a:lnTo>
                    <a:pt x="10931" y="1131"/>
                  </a:lnTo>
                  <a:lnTo>
                    <a:pt x="10892" y="897"/>
                  </a:lnTo>
                  <a:lnTo>
                    <a:pt x="10892" y="897"/>
                  </a:lnTo>
                  <a:lnTo>
                    <a:pt x="10834" y="702"/>
                  </a:lnTo>
                  <a:lnTo>
                    <a:pt x="10775" y="488"/>
                  </a:lnTo>
                  <a:lnTo>
                    <a:pt x="10697" y="293"/>
                  </a:lnTo>
                  <a:lnTo>
                    <a:pt x="10600" y="118"/>
                  </a:lnTo>
                  <a:lnTo>
                    <a:pt x="10600" y="118"/>
                  </a:lnTo>
                  <a:lnTo>
                    <a:pt x="10035" y="20"/>
                  </a:lnTo>
                  <a:lnTo>
                    <a:pt x="10035" y="20"/>
                  </a:lnTo>
                  <a:lnTo>
                    <a:pt x="9450" y="1"/>
                  </a:lnTo>
                  <a:lnTo>
                    <a:pt x="9450" y="1"/>
                  </a:lnTo>
                  <a:lnTo>
                    <a:pt x="9080" y="1"/>
                  </a:lnTo>
                  <a:lnTo>
                    <a:pt x="869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721;p38">
              <a:extLst>
                <a:ext uri="{FF2B5EF4-FFF2-40B4-BE49-F238E27FC236}">
                  <a16:creationId xmlns:a16="http://schemas.microsoft.com/office/drawing/2014/main" id="{088B96E8-E10C-D154-3AA0-74B2F3AE924B}"/>
                </a:ext>
              </a:extLst>
            </p:cNvPr>
            <p:cNvSpPr/>
            <p:nvPr/>
          </p:nvSpPr>
          <p:spPr>
            <a:xfrm>
              <a:off x="5951500" y="3039900"/>
              <a:ext cx="5875" cy="1000"/>
            </a:xfrm>
            <a:custGeom>
              <a:avLst/>
              <a:gdLst/>
              <a:ahLst/>
              <a:cxnLst/>
              <a:rect l="l" t="t" r="r" b="b"/>
              <a:pathLst>
                <a:path w="235" h="40" fill="none" extrusionOk="0">
                  <a:moveTo>
                    <a:pt x="1" y="1"/>
                  </a:moveTo>
                  <a:lnTo>
                    <a:pt x="215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22;p38">
              <a:extLst>
                <a:ext uri="{FF2B5EF4-FFF2-40B4-BE49-F238E27FC236}">
                  <a16:creationId xmlns:a16="http://schemas.microsoft.com/office/drawing/2014/main" id="{10E8D586-8654-D403-8F26-FB850BC50CAD}"/>
                </a:ext>
              </a:extLst>
            </p:cNvPr>
            <p:cNvSpPr/>
            <p:nvPr/>
          </p:nvSpPr>
          <p:spPr>
            <a:xfrm>
              <a:off x="5939825" y="3037475"/>
              <a:ext cx="19500" cy="6850"/>
            </a:xfrm>
            <a:custGeom>
              <a:avLst/>
              <a:gdLst/>
              <a:ahLst/>
              <a:cxnLst/>
              <a:rect l="l" t="t" r="r" b="b"/>
              <a:pathLst>
                <a:path w="780" h="274" extrusionOk="0">
                  <a:moveTo>
                    <a:pt x="97" y="0"/>
                  </a:moveTo>
                  <a:lnTo>
                    <a:pt x="58" y="20"/>
                  </a:lnTo>
                  <a:lnTo>
                    <a:pt x="20" y="39"/>
                  </a:lnTo>
                  <a:lnTo>
                    <a:pt x="0" y="59"/>
                  </a:lnTo>
                  <a:lnTo>
                    <a:pt x="0" y="98"/>
                  </a:lnTo>
                  <a:lnTo>
                    <a:pt x="0" y="137"/>
                  </a:lnTo>
                  <a:lnTo>
                    <a:pt x="20" y="176"/>
                  </a:lnTo>
                  <a:lnTo>
                    <a:pt x="58" y="195"/>
                  </a:lnTo>
                  <a:lnTo>
                    <a:pt x="97" y="195"/>
                  </a:lnTo>
                  <a:lnTo>
                    <a:pt x="331" y="215"/>
                  </a:lnTo>
                  <a:lnTo>
                    <a:pt x="663" y="273"/>
                  </a:lnTo>
                  <a:lnTo>
                    <a:pt x="701" y="273"/>
                  </a:lnTo>
                  <a:lnTo>
                    <a:pt x="740" y="254"/>
                  </a:lnTo>
                  <a:lnTo>
                    <a:pt x="760" y="234"/>
                  </a:lnTo>
                  <a:lnTo>
                    <a:pt x="779" y="195"/>
                  </a:lnTo>
                  <a:lnTo>
                    <a:pt x="779" y="156"/>
                  </a:lnTo>
                  <a:lnTo>
                    <a:pt x="760" y="117"/>
                  </a:lnTo>
                  <a:lnTo>
                    <a:pt x="740" y="78"/>
                  </a:lnTo>
                  <a:lnTo>
                    <a:pt x="701" y="59"/>
                  </a:lnTo>
                  <a:lnTo>
                    <a:pt x="409" y="2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D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23;p38">
              <a:extLst>
                <a:ext uri="{FF2B5EF4-FFF2-40B4-BE49-F238E27FC236}">
                  <a16:creationId xmlns:a16="http://schemas.microsoft.com/office/drawing/2014/main" id="{4C9CA8FA-8EE4-71F1-7546-5A8E2BF07B8D}"/>
                </a:ext>
              </a:extLst>
            </p:cNvPr>
            <p:cNvSpPr/>
            <p:nvPr/>
          </p:nvSpPr>
          <p:spPr>
            <a:xfrm>
              <a:off x="5939825" y="3037475"/>
              <a:ext cx="19500" cy="6850"/>
            </a:xfrm>
            <a:custGeom>
              <a:avLst/>
              <a:gdLst/>
              <a:ahLst/>
              <a:cxnLst/>
              <a:rect l="l" t="t" r="r" b="b"/>
              <a:pathLst>
                <a:path w="780" h="274" fill="none" extrusionOk="0">
                  <a:moveTo>
                    <a:pt x="0" y="98"/>
                  </a:moveTo>
                  <a:lnTo>
                    <a:pt x="0" y="98"/>
                  </a:lnTo>
                  <a:lnTo>
                    <a:pt x="0" y="137"/>
                  </a:lnTo>
                  <a:lnTo>
                    <a:pt x="20" y="176"/>
                  </a:lnTo>
                  <a:lnTo>
                    <a:pt x="58" y="195"/>
                  </a:lnTo>
                  <a:lnTo>
                    <a:pt x="97" y="195"/>
                  </a:lnTo>
                  <a:lnTo>
                    <a:pt x="97" y="195"/>
                  </a:lnTo>
                  <a:lnTo>
                    <a:pt x="331" y="215"/>
                  </a:lnTo>
                  <a:lnTo>
                    <a:pt x="331" y="215"/>
                  </a:lnTo>
                  <a:lnTo>
                    <a:pt x="331" y="215"/>
                  </a:lnTo>
                  <a:lnTo>
                    <a:pt x="663" y="273"/>
                  </a:lnTo>
                  <a:lnTo>
                    <a:pt x="663" y="273"/>
                  </a:lnTo>
                  <a:lnTo>
                    <a:pt x="701" y="273"/>
                  </a:lnTo>
                  <a:lnTo>
                    <a:pt x="740" y="254"/>
                  </a:lnTo>
                  <a:lnTo>
                    <a:pt x="760" y="234"/>
                  </a:lnTo>
                  <a:lnTo>
                    <a:pt x="779" y="195"/>
                  </a:lnTo>
                  <a:lnTo>
                    <a:pt x="779" y="195"/>
                  </a:lnTo>
                  <a:lnTo>
                    <a:pt x="779" y="156"/>
                  </a:lnTo>
                  <a:lnTo>
                    <a:pt x="760" y="117"/>
                  </a:lnTo>
                  <a:lnTo>
                    <a:pt x="740" y="78"/>
                  </a:lnTo>
                  <a:lnTo>
                    <a:pt x="701" y="59"/>
                  </a:lnTo>
                  <a:lnTo>
                    <a:pt x="701" y="59"/>
                  </a:lnTo>
                  <a:lnTo>
                    <a:pt x="409" y="2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58" y="20"/>
                  </a:lnTo>
                  <a:lnTo>
                    <a:pt x="20" y="39"/>
                  </a:lnTo>
                  <a:lnTo>
                    <a:pt x="0" y="59"/>
                  </a:lnTo>
                  <a:lnTo>
                    <a:pt x="0" y="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724;p38">
              <a:extLst>
                <a:ext uri="{FF2B5EF4-FFF2-40B4-BE49-F238E27FC236}">
                  <a16:creationId xmlns:a16="http://schemas.microsoft.com/office/drawing/2014/main" id="{32693C61-B029-946A-E8A7-BE9250724C0F}"/>
                </a:ext>
              </a:extLst>
            </p:cNvPr>
            <p:cNvSpPr/>
            <p:nvPr/>
          </p:nvSpPr>
          <p:spPr>
            <a:xfrm>
              <a:off x="5724025" y="3048175"/>
              <a:ext cx="227025" cy="250900"/>
            </a:xfrm>
            <a:custGeom>
              <a:avLst/>
              <a:gdLst/>
              <a:ahLst/>
              <a:cxnLst/>
              <a:rect l="l" t="t" r="r" b="b"/>
              <a:pathLst>
                <a:path w="9081" h="10036" extrusionOk="0">
                  <a:moveTo>
                    <a:pt x="3177" y="5554"/>
                  </a:moveTo>
                  <a:lnTo>
                    <a:pt x="3177" y="5554"/>
                  </a:lnTo>
                  <a:lnTo>
                    <a:pt x="3177" y="5554"/>
                  </a:lnTo>
                  <a:close/>
                  <a:moveTo>
                    <a:pt x="8866" y="1"/>
                  </a:moveTo>
                  <a:lnTo>
                    <a:pt x="8359" y="274"/>
                  </a:lnTo>
                  <a:lnTo>
                    <a:pt x="7872" y="566"/>
                  </a:lnTo>
                  <a:lnTo>
                    <a:pt x="7385" y="858"/>
                  </a:lnTo>
                  <a:lnTo>
                    <a:pt x="6898" y="1170"/>
                  </a:lnTo>
                  <a:lnTo>
                    <a:pt x="6430" y="1501"/>
                  </a:lnTo>
                  <a:lnTo>
                    <a:pt x="5963" y="1832"/>
                  </a:lnTo>
                  <a:lnTo>
                    <a:pt x="5515" y="2203"/>
                  </a:lnTo>
                  <a:lnTo>
                    <a:pt x="5066" y="2573"/>
                  </a:lnTo>
                  <a:lnTo>
                    <a:pt x="4618" y="2963"/>
                  </a:lnTo>
                  <a:lnTo>
                    <a:pt x="4209" y="3352"/>
                  </a:lnTo>
                  <a:lnTo>
                    <a:pt x="3781" y="3800"/>
                  </a:lnTo>
                  <a:lnTo>
                    <a:pt x="3410" y="4190"/>
                  </a:lnTo>
                  <a:lnTo>
                    <a:pt x="3040" y="4599"/>
                  </a:lnTo>
                  <a:lnTo>
                    <a:pt x="2689" y="5028"/>
                  </a:lnTo>
                  <a:lnTo>
                    <a:pt x="2319" y="5515"/>
                  </a:lnTo>
                  <a:lnTo>
                    <a:pt x="1930" y="6041"/>
                  </a:lnTo>
                  <a:lnTo>
                    <a:pt x="1657" y="6431"/>
                  </a:lnTo>
                  <a:lnTo>
                    <a:pt x="1384" y="6840"/>
                  </a:lnTo>
                  <a:lnTo>
                    <a:pt x="1131" y="7268"/>
                  </a:lnTo>
                  <a:lnTo>
                    <a:pt x="877" y="7717"/>
                  </a:lnTo>
                  <a:lnTo>
                    <a:pt x="605" y="8223"/>
                  </a:lnTo>
                  <a:lnTo>
                    <a:pt x="371" y="8691"/>
                  </a:lnTo>
                  <a:lnTo>
                    <a:pt x="176" y="9139"/>
                  </a:lnTo>
                  <a:lnTo>
                    <a:pt x="1" y="9568"/>
                  </a:lnTo>
                  <a:lnTo>
                    <a:pt x="1" y="9665"/>
                  </a:lnTo>
                  <a:lnTo>
                    <a:pt x="20" y="9762"/>
                  </a:lnTo>
                  <a:lnTo>
                    <a:pt x="40" y="9840"/>
                  </a:lnTo>
                  <a:lnTo>
                    <a:pt x="79" y="9899"/>
                  </a:lnTo>
                  <a:lnTo>
                    <a:pt x="137" y="9957"/>
                  </a:lnTo>
                  <a:lnTo>
                    <a:pt x="196" y="9996"/>
                  </a:lnTo>
                  <a:lnTo>
                    <a:pt x="293" y="10035"/>
                  </a:lnTo>
                  <a:lnTo>
                    <a:pt x="488" y="10035"/>
                  </a:lnTo>
                  <a:lnTo>
                    <a:pt x="585" y="9996"/>
                  </a:lnTo>
                  <a:lnTo>
                    <a:pt x="663" y="9918"/>
                  </a:lnTo>
                  <a:lnTo>
                    <a:pt x="722" y="9840"/>
                  </a:lnTo>
                  <a:lnTo>
                    <a:pt x="994" y="9314"/>
                  </a:lnTo>
                  <a:lnTo>
                    <a:pt x="1267" y="8749"/>
                  </a:lnTo>
                  <a:lnTo>
                    <a:pt x="1540" y="8204"/>
                  </a:lnTo>
                  <a:lnTo>
                    <a:pt x="1852" y="7658"/>
                  </a:lnTo>
                  <a:lnTo>
                    <a:pt x="2183" y="7093"/>
                  </a:lnTo>
                  <a:lnTo>
                    <a:pt x="2514" y="6548"/>
                  </a:lnTo>
                  <a:lnTo>
                    <a:pt x="2845" y="6041"/>
                  </a:lnTo>
                  <a:lnTo>
                    <a:pt x="3177" y="5554"/>
                  </a:lnTo>
                  <a:lnTo>
                    <a:pt x="3118" y="5632"/>
                  </a:lnTo>
                  <a:lnTo>
                    <a:pt x="3469" y="5164"/>
                  </a:lnTo>
                  <a:lnTo>
                    <a:pt x="3858" y="4658"/>
                  </a:lnTo>
                  <a:lnTo>
                    <a:pt x="4268" y="4151"/>
                  </a:lnTo>
                  <a:lnTo>
                    <a:pt x="4716" y="3644"/>
                  </a:lnTo>
                  <a:lnTo>
                    <a:pt x="5203" y="3118"/>
                  </a:lnTo>
                  <a:lnTo>
                    <a:pt x="5670" y="2651"/>
                  </a:lnTo>
                  <a:lnTo>
                    <a:pt x="6119" y="2242"/>
                  </a:lnTo>
                  <a:lnTo>
                    <a:pt x="6547" y="1871"/>
                  </a:lnTo>
                  <a:lnTo>
                    <a:pt x="7151" y="1404"/>
                  </a:lnTo>
                  <a:lnTo>
                    <a:pt x="7775" y="975"/>
                  </a:lnTo>
                  <a:lnTo>
                    <a:pt x="8379" y="585"/>
                  </a:lnTo>
                  <a:lnTo>
                    <a:pt x="9022" y="254"/>
                  </a:lnTo>
                  <a:lnTo>
                    <a:pt x="9041" y="215"/>
                  </a:lnTo>
                  <a:lnTo>
                    <a:pt x="9080" y="176"/>
                  </a:lnTo>
                  <a:lnTo>
                    <a:pt x="9080" y="118"/>
                  </a:lnTo>
                  <a:lnTo>
                    <a:pt x="9061" y="59"/>
                  </a:lnTo>
                  <a:lnTo>
                    <a:pt x="9002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725;p38">
              <a:extLst>
                <a:ext uri="{FF2B5EF4-FFF2-40B4-BE49-F238E27FC236}">
                  <a16:creationId xmlns:a16="http://schemas.microsoft.com/office/drawing/2014/main" id="{014DAF20-4563-D3C6-70DF-D71A56841784}"/>
                </a:ext>
              </a:extLst>
            </p:cNvPr>
            <p:cNvSpPr/>
            <p:nvPr/>
          </p:nvSpPr>
          <p:spPr>
            <a:xfrm>
              <a:off x="5724025" y="3048175"/>
              <a:ext cx="227025" cy="250900"/>
            </a:xfrm>
            <a:custGeom>
              <a:avLst/>
              <a:gdLst/>
              <a:ahLst/>
              <a:cxnLst/>
              <a:rect l="l" t="t" r="r" b="b"/>
              <a:pathLst>
                <a:path w="9081" h="10036" fill="none" extrusionOk="0">
                  <a:moveTo>
                    <a:pt x="8944" y="1"/>
                  </a:moveTo>
                  <a:lnTo>
                    <a:pt x="8944" y="1"/>
                  </a:lnTo>
                  <a:lnTo>
                    <a:pt x="8866" y="1"/>
                  </a:lnTo>
                  <a:lnTo>
                    <a:pt x="8866" y="1"/>
                  </a:lnTo>
                  <a:lnTo>
                    <a:pt x="8359" y="274"/>
                  </a:lnTo>
                  <a:lnTo>
                    <a:pt x="7872" y="566"/>
                  </a:lnTo>
                  <a:lnTo>
                    <a:pt x="7385" y="858"/>
                  </a:lnTo>
                  <a:lnTo>
                    <a:pt x="6898" y="1170"/>
                  </a:lnTo>
                  <a:lnTo>
                    <a:pt x="6430" y="1501"/>
                  </a:lnTo>
                  <a:lnTo>
                    <a:pt x="5963" y="1832"/>
                  </a:lnTo>
                  <a:lnTo>
                    <a:pt x="5515" y="2203"/>
                  </a:lnTo>
                  <a:lnTo>
                    <a:pt x="5066" y="2573"/>
                  </a:lnTo>
                  <a:lnTo>
                    <a:pt x="5066" y="2573"/>
                  </a:lnTo>
                  <a:lnTo>
                    <a:pt x="4618" y="2963"/>
                  </a:lnTo>
                  <a:lnTo>
                    <a:pt x="4209" y="3352"/>
                  </a:lnTo>
                  <a:lnTo>
                    <a:pt x="4209" y="3352"/>
                  </a:lnTo>
                  <a:lnTo>
                    <a:pt x="3781" y="3800"/>
                  </a:lnTo>
                  <a:lnTo>
                    <a:pt x="3410" y="4190"/>
                  </a:lnTo>
                  <a:lnTo>
                    <a:pt x="3410" y="4190"/>
                  </a:lnTo>
                  <a:lnTo>
                    <a:pt x="3040" y="4599"/>
                  </a:lnTo>
                  <a:lnTo>
                    <a:pt x="2689" y="5028"/>
                  </a:lnTo>
                  <a:lnTo>
                    <a:pt x="2319" y="5515"/>
                  </a:lnTo>
                  <a:lnTo>
                    <a:pt x="1930" y="6041"/>
                  </a:lnTo>
                  <a:lnTo>
                    <a:pt x="1930" y="6041"/>
                  </a:lnTo>
                  <a:lnTo>
                    <a:pt x="1657" y="6431"/>
                  </a:lnTo>
                  <a:lnTo>
                    <a:pt x="1384" y="6840"/>
                  </a:lnTo>
                  <a:lnTo>
                    <a:pt x="1131" y="7268"/>
                  </a:lnTo>
                  <a:lnTo>
                    <a:pt x="877" y="7717"/>
                  </a:lnTo>
                  <a:lnTo>
                    <a:pt x="877" y="7717"/>
                  </a:lnTo>
                  <a:lnTo>
                    <a:pt x="605" y="8223"/>
                  </a:lnTo>
                  <a:lnTo>
                    <a:pt x="371" y="8691"/>
                  </a:lnTo>
                  <a:lnTo>
                    <a:pt x="176" y="9139"/>
                  </a:lnTo>
                  <a:lnTo>
                    <a:pt x="1" y="9568"/>
                  </a:lnTo>
                  <a:lnTo>
                    <a:pt x="1" y="9568"/>
                  </a:lnTo>
                  <a:lnTo>
                    <a:pt x="1" y="9665"/>
                  </a:lnTo>
                  <a:lnTo>
                    <a:pt x="20" y="9762"/>
                  </a:lnTo>
                  <a:lnTo>
                    <a:pt x="20" y="9762"/>
                  </a:lnTo>
                  <a:lnTo>
                    <a:pt x="40" y="9840"/>
                  </a:lnTo>
                  <a:lnTo>
                    <a:pt x="79" y="9899"/>
                  </a:lnTo>
                  <a:lnTo>
                    <a:pt x="137" y="9957"/>
                  </a:lnTo>
                  <a:lnTo>
                    <a:pt x="196" y="9996"/>
                  </a:lnTo>
                  <a:lnTo>
                    <a:pt x="196" y="9996"/>
                  </a:lnTo>
                  <a:lnTo>
                    <a:pt x="293" y="10035"/>
                  </a:lnTo>
                  <a:lnTo>
                    <a:pt x="371" y="10035"/>
                  </a:lnTo>
                  <a:lnTo>
                    <a:pt x="371" y="10035"/>
                  </a:lnTo>
                  <a:lnTo>
                    <a:pt x="488" y="10035"/>
                  </a:lnTo>
                  <a:lnTo>
                    <a:pt x="585" y="9996"/>
                  </a:lnTo>
                  <a:lnTo>
                    <a:pt x="663" y="9918"/>
                  </a:lnTo>
                  <a:lnTo>
                    <a:pt x="722" y="9840"/>
                  </a:lnTo>
                  <a:lnTo>
                    <a:pt x="722" y="9840"/>
                  </a:lnTo>
                  <a:lnTo>
                    <a:pt x="994" y="9314"/>
                  </a:lnTo>
                  <a:lnTo>
                    <a:pt x="994" y="9314"/>
                  </a:lnTo>
                  <a:lnTo>
                    <a:pt x="1267" y="8749"/>
                  </a:lnTo>
                  <a:lnTo>
                    <a:pt x="1267" y="8749"/>
                  </a:lnTo>
                  <a:lnTo>
                    <a:pt x="1540" y="8204"/>
                  </a:lnTo>
                  <a:lnTo>
                    <a:pt x="1852" y="7658"/>
                  </a:lnTo>
                  <a:lnTo>
                    <a:pt x="1852" y="7658"/>
                  </a:lnTo>
                  <a:lnTo>
                    <a:pt x="2183" y="7093"/>
                  </a:lnTo>
                  <a:lnTo>
                    <a:pt x="2514" y="6548"/>
                  </a:lnTo>
                  <a:lnTo>
                    <a:pt x="2845" y="6041"/>
                  </a:lnTo>
                  <a:lnTo>
                    <a:pt x="3177" y="5554"/>
                  </a:lnTo>
                  <a:lnTo>
                    <a:pt x="3118" y="5632"/>
                  </a:lnTo>
                  <a:lnTo>
                    <a:pt x="3118" y="5632"/>
                  </a:lnTo>
                  <a:lnTo>
                    <a:pt x="3469" y="5164"/>
                  </a:lnTo>
                  <a:lnTo>
                    <a:pt x="3858" y="4658"/>
                  </a:lnTo>
                  <a:lnTo>
                    <a:pt x="4268" y="4151"/>
                  </a:lnTo>
                  <a:lnTo>
                    <a:pt x="4716" y="3644"/>
                  </a:lnTo>
                  <a:lnTo>
                    <a:pt x="4716" y="3644"/>
                  </a:lnTo>
                  <a:lnTo>
                    <a:pt x="5203" y="3118"/>
                  </a:lnTo>
                  <a:lnTo>
                    <a:pt x="5670" y="2651"/>
                  </a:lnTo>
                  <a:lnTo>
                    <a:pt x="6119" y="2242"/>
                  </a:lnTo>
                  <a:lnTo>
                    <a:pt x="6547" y="1871"/>
                  </a:lnTo>
                  <a:lnTo>
                    <a:pt x="6547" y="1871"/>
                  </a:lnTo>
                  <a:lnTo>
                    <a:pt x="7151" y="1404"/>
                  </a:lnTo>
                  <a:lnTo>
                    <a:pt x="7775" y="975"/>
                  </a:lnTo>
                  <a:lnTo>
                    <a:pt x="8379" y="585"/>
                  </a:lnTo>
                  <a:lnTo>
                    <a:pt x="9022" y="254"/>
                  </a:lnTo>
                  <a:lnTo>
                    <a:pt x="9022" y="254"/>
                  </a:lnTo>
                  <a:lnTo>
                    <a:pt x="9041" y="215"/>
                  </a:lnTo>
                  <a:lnTo>
                    <a:pt x="9080" y="176"/>
                  </a:lnTo>
                  <a:lnTo>
                    <a:pt x="9080" y="176"/>
                  </a:lnTo>
                  <a:lnTo>
                    <a:pt x="9080" y="118"/>
                  </a:lnTo>
                  <a:lnTo>
                    <a:pt x="9061" y="59"/>
                  </a:lnTo>
                  <a:lnTo>
                    <a:pt x="9061" y="59"/>
                  </a:lnTo>
                  <a:lnTo>
                    <a:pt x="9002" y="1"/>
                  </a:lnTo>
                  <a:lnTo>
                    <a:pt x="89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726;p38">
              <a:extLst>
                <a:ext uri="{FF2B5EF4-FFF2-40B4-BE49-F238E27FC236}">
                  <a16:creationId xmlns:a16="http://schemas.microsoft.com/office/drawing/2014/main" id="{4B09C339-BE5C-D10A-90BA-6C8909E48A87}"/>
                </a:ext>
              </a:extLst>
            </p:cNvPr>
            <p:cNvSpPr/>
            <p:nvPr/>
          </p:nvSpPr>
          <p:spPr>
            <a:xfrm>
              <a:off x="5883300" y="3052575"/>
              <a:ext cx="14650" cy="39000"/>
            </a:xfrm>
            <a:custGeom>
              <a:avLst/>
              <a:gdLst/>
              <a:ahLst/>
              <a:cxnLst/>
              <a:rect l="l" t="t" r="r" b="b"/>
              <a:pathLst>
                <a:path w="586" h="1560" extrusionOk="0">
                  <a:moveTo>
                    <a:pt x="527" y="0"/>
                  </a:moveTo>
                  <a:lnTo>
                    <a:pt x="488" y="20"/>
                  </a:lnTo>
                  <a:lnTo>
                    <a:pt x="469" y="20"/>
                  </a:lnTo>
                  <a:lnTo>
                    <a:pt x="449" y="59"/>
                  </a:lnTo>
                  <a:lnTo>
                    <a:pt x="352" y="215"/>
                  </a:lnTo>
                  <a:lnTo>
                    <a:pt x="254" y="390"/>
                  </a:lnTo>
                  <a:lnTo>
                    <a:pt x="176" y="565"/>
                  </a:lnTo>
                  <a:lnTo>
                    <a:pt x="118" y="741"/>
                  </a:lnTo>
                  <a:lnTo>
                    <a:pt x="79" y="916"/>
                  </a:lnTo>
                  <a:lnTo>
                    <a:pt x="40" y="1111"/>
                  </a:lnTo>
                  <a:lnTo>
                    <a:pt x="20" y="1306"/>
                  </a:lnTo>
                  <a:lnTo>
                    <a:pt x="1" y="1501"/>
                  </a:lnTo>
                  <a:lnTo>
                    <a:pt x="20" y="1520"/>
                  </a:lnTo>
                  <a:lnTo>
                    <a:pt x="40" y="1540"/>
                  </a:lnTo>
                  <a:lnTo>
                    <a:pt x="79" y="1559"/>
                  </a:lnTo>
                  <a:lnTo>
                    <a:pt x="118" y="1559"/>
                  </a:lnTo>
                  <a:lnTo>
                    <a:pt x="137" y="1540"/>
                  </a:lnTo>
                  <a:lnTo>
                    <a:pt x="157" y="1481"/>
                  </a:lnTo>
                  <a:lnTo>
                    <a:pt x="157" y="1345"/>
                  </a:lnTo>
                  <a:lnTo>
                    <a:pt x="196" y="1052"/>
                  </a:lnTo>
                  <a:lnTo>
                    <a:pt x="235" y="877"/>
                  </a:lnTo>
                  <a:lnTo>
                    <a:pt x="274" y="721"/>
                  </a:lnTo>
                  <a:lnTo>
                    <a:pt x="410" y="409"/>
                  </a:lnTo>
                  <a:lnTo>
                    <a:pt x="488" y="254"/>
                  </a:lnTo>
                  <a:lnTo>
                    <a:pt x="585" y="117"/>
                  </a:lnTo>
                  <a:lnTo>
                    <a:pt x="585" y="78"/>
                  </a:lnTo>
                  <a:lnTo>
                    <a:pt x="585" y="59"/>
                  </a:lnTo>
                  <a:lnTo>
                    <a:pt x="546" y="20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727;p38">
              <a:extLst>
                <a:ext uri="{FF2B5EF4-FFF2-40B4-BE49-F238E27FC236}">
                  <a16:creationId xmlns:a16="http://schemas.microsoft.com/office/drawing/2014/main" id="{A1B958AB-E422-9180-AEA5-4521EFA6C176}"/>
                </a:ext>
              </a:extLst>
            </p:cNvPr>
            <p:cNvSpPr/>
            <p:nvPr/>
          </p:nvSpPr>
          <p:spPr>
            <a:xfrm>
              <a:off x="5883300" y="3052575"/>
              <a:ext cx="14650" cy="39000"/>
            </a:xfrm>
            <a:custGeom>
              <a:avLst/>
              <a:gdLst/>
              <a:ahLst/>
              <a:cxnLst/>
              <a:rect l="l" t="t" r="r" b="b"/>
              <a:pathLst>
                <a:path w="586" h="1560" fill="none" extrusionOk="0">
                  <a:moveTo>
                    <a:pt x="488" y="20"/>
                  </a:moveTo>
                  <a:lnTo>
                    <a:pt x="488" y="20"/>
                  </a:lnTo>
                  <a:lnTo>
                    <a:pt x="469" y="20"/>
                  </a:lnTo>
                  <a:lnTo>
                    <a:pt x="449" y="59"/>
                  </a:lnTo>
                  <a:lnTo>
                    <a:pt x="449" y="59"/>
                  </a:lnTo>
                  <a:lnTo>
                    <a:pt x="352" y="215"/>
                  </a:lnTo>
                  <a:lnTo>
                    <a:pt x="254" y="390"/>
                  </a:lnTo>
                  <a:lnTo>
                    <a:pt x="254" y="390"/>
                  </a:lnTo>
                  <a:lnTo>
                    <a:pt x="176" y="565"/>
                  </a:lnTo>
                  <a:lnTo>
                    <a:pt x="118" y="741"/>
                  </a:lnTo>
                  <a:lnTo>
                    <a:pt x="118" y="741"/>
                  </a:lnTo>
                  <a:lnTo>
                    <a:pt x="79" y="916"/>
                  </a:lnTo>
                  <a:lnTo>
                    <a:pt x="40" y="1111"/>
                  </a:lnTo>
                  <a:lnTo>
                    <a:pt x="20" y="1306"/>
                  </a:lnTo>
                  <a:lnTo>
                    <a:pt x="1" y="1501"/>
                  </a:lnTo>
                  <a:lnTo>
                    <a:pt x="1" y="1501"/>
                  </a:lnTo>
                  <a:lnTo>
                    <a:pt x="20" y="1520"/>
                  </a:lnTo>
                  <a:lnTo>
                    <a:pt x="40" y="1540"/>
                  </a:lnTo>
                  <a:lnTo>
                    <a:pt x="79" y="1559"/>
                  </a:lnTo>
                  <a:lnTo>
                    <a:pt x="79" y="1559"/>
                  </a:lnTo>
                  <a:lnTo>
                    <a:pt x="118" y="1559"/>
                  </a:lnTo>
                  <a:lnTo>
                    <a:pt x="137" y="1540"/>
                  </a:lnTo>
                  <a:lnTo>
                    <a:pt x="157" y="1481"/>
                  </a:lnTo>
                  <a:lnTo>
                    <a:pt x="157" y="1481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57" y="1325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96" y="1052"/>
                  </a:lnTo>
                  <a:lnTo>
                    <a:pt x="196" y="1052"/>
                  </a:lnTo>
                  <a:lnTo>
                    <a:pt x="235" y="877"/>
                  </a:lnTo>
                  <a:lnTo>
                    <a:pt x="274" y="721"/>
                  </a:lnTo>
                  <a:lnTo>
                    <a:pt x="274" y="721"/>
                  </a:lnTo>
                  <a:lnTo>
                    <a:pt x="274" y="721"/>
                  </a:lnTo>
                  <a:lnTo>
                    <a:pt x="410" y="409"/>
                  </a:lnTo>
                  <a:lnTo>
                    <a:pt x="410" y="409"/>
                  </a:lnTo>
                  <a:lnTo>
                    <a:pt x="488" y="254"/>
                  </a:lnTo>
                  <a:lnTo>
                    <a:pt x="585" y="117"/>
                  </a:lnTo>
                  <a:lnTo>
                    <a:pt x="585" y="117"/>
                  </a:lnTo>
                  <a:lnTo>
                    <a:pt x="585" y="78"/>
                  </a:lnTo>
                  <a:lnTo>
                    <a:pt x="585" y="59"/>
                  </a:lnTo>
                  <a:lnTo>
                    <a:pt x="585" y="59"/>
                  </a:lnTo>
                  <a:lnTo>
                    <a:pt x="546" y="20"/>
                  </a:lnTo>
                  <a:lnTo>
                    <a:pt x="546" y="20"/>
                  </a:lnTo>
                  <a:lnTo>
                    <a:pt x="527" y="0"/>
                  </a:lnTo>
                  <a:lnTo>
                    <a:pt x="527" y="0"/>
                  </a:lnTo>
                  <a:lnTo>
                    <a:pt x="488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728;p38">
              <a:extLst>
                <a:ext uri="{FF2B5EF4-FFF2-40B4-BE49-F238E27FC236}">
                  <a16:creationId xmlns:a16="http://schemas.microsoft.com/office/drawing/2014/main" id="{1EA1EB34-E08D-10DC-FEFE-5B5763047298}"/>
                </a:ext>
              </a:extLst>
            </p:cNvPr>
            <p:cNvSpPr/>
            <p:nvPr/>
          </p:nvSpPr>
          <p:spPr>
            <a:xfrm>
              <a:off x="5887200" y="3086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729;p38">
              <a:extLst>
                <a:ext uri="{FF2B5EF4-FFF2-40B4-BE49-F238E27FC236}">
                  <a16:creationId xmlns:a16="http://schemas.microsoft.com/office/drawing/2014/main" id="{45C21F82-6D08-777E-15DE-E30D21656FC7}"/>
                </a:ext>
              </a:extLst>
            </p:cNvPr>
            <p:cNvSpPr/>
            <p:nvPr/>
          </p:nvSpPr>
          <p:spPr>
            <a:xfrm>
              <a:off x="5890125" y="30706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20"/>
                  </a:moveTo>
                  <a:lnTo>
                    <a:pt x="1" y="0"/>
                  </a:lnTo>
                  <a:lnTo>
                    <a:pt x="1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730;p38">
              <a:extLst>
                <a:ext uri="{FF2B5EF4-FFF2-40B4-BE49-F238E27FC236}">
                  <a16:creationId xmlns:a16="http://schemas.microsoft.com/office/drawing/2014/main" id="{968A0800-08AB-2673-9941-B3FC6538FAE0}"/>
                </a:ext>
              </a:extLst>
            </p:cNvPr>
            <p:cNvSpPr/>
            <p:nvPr/>
          </p:nvSpPr>
          <p:spPr>
            <a:xfrm>
              <a:off x="5821450" y="3075475"/>
              <a:ext cx="19025" cy="71625"/>
            </a:xfrm>
            <a:custGeom>
              <a:avLst/>
              <a:gdLst/>
              <a:ahLst/>
              <a:cxnLst/>
              <a:rect l="l" t="t" r="r" b="b"/>
              <a:pathLst>
                <a:path w="761" h="2865" extrusionOk="0">
                  <a:moveTo>
                    <a:pt x="643" y="0"/>
                  </a:moveTo>
                  <a:lnTo>
                    <a:pt x="624" y="39"/>
                  </a:lnTo>
                  <a:lnTo>
                    <a:pt x="468" y="351"/>
                  </a:lnTo>
                  <a:lnTo>
                    <a:pt x="332" y="682"/>
                  </a:lnTo>
                  <a:lnTo>
                    <a:pt x="234" y="994"/>
                  </a:lnTo>
                  <a:lnTo>
                    <a:pt x="137" y="1325"/>
                  </a:lnTo>
                  <a:lnTo>
                    <a:pt x="59" y="1676"/>
                  </a:lnTo>
                  <a:lnTo>
                    <a:pt x="20" y="2046"/>
                  </a:lnTo>
                  <a:lnTo>
                    <a:pt x="0" y="2397"/>
                  </a:lnTo>
                  <a:lnTo>
                    <a:pt x="20" y="2572"/>
                  </a:lnTo>
                  <a:lnTo>
                    <a:pt x="39" y="2747"/>
                  </a:lnTo>
                  <a:lnTo>
                    <a:pt x="59" y="2806"/>
                  </a:lnTo>
                  <a:lnTo>
                    <a:pt x="78" y="2845"/>
                  </a:lnTo>
                  <a:lnTo>
                    <a:pt x="117" y="2864"/>
                  </a:lnTo>
                  <a:lnTo>
                    <a:pt x="176" y="2864"/>
                  </a:lnTo>
                  <a:lnTo>
                    <a:pt x="215" y="2845"/>
                  </a:lnTo>
                  <a:lnTo>
                    <a:pt x="254" y="2825"/>
                  </a:lnTo>
                  <a:lnTo>
                    <a:pt x="273" y="2786"/>
                  </a:lnTo>
                  <a:lnTo>
                    <a:pt x="273" y="2747"/>
                  </a:lnTo>
                  <a:lnTo>
                    <a:pt x="254" y="2338"/>
                  </a:lnTo>
                  <a:lnTo>
                    <a:pt x="254" y="2124"/>
                  </a:lnTo>
                  <a:lnTo>
                    <a:pt x="254" y="1910"/>
                  </a:lnTo>
                  <a:lnTo>
                    <a:pt x="273" y="1617"/>
                  </a:lnTo>
                  <a:lnTo>
                    <a:pt x="332" y="1306"/>
                  </a:lnTo>
                  <a:lnTo>
                    <a:pt x="390" y="1033"/>
                  </a:lnTo>
                  <a:lnTo>
                    <a:pt x="488" y="740"/>
                  </a:lnTo>
                  <a:lnTo>
                    <a:pt x="604" y="409"/>
                  </a:lnTo>
                  <a:lnTo>
                    <a:pt x="741" y="97"/>
                  </a:lnTo>
                  <a:lnTo>
                    <a:pt x="760" y="78"/>
                  </a:lnTo>
                  <a:lnTo>
                    <a:pt x="741" y="39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731;p38">
              <a:extLst>
                <a:ext uri="{FF2B5EF4-FFF2-40B4-BE49-F238E27FC236}">
                  <a16:creationId xmlns:a16="http://schemas.microsoft.com/office/drawing/2014/main" id="{5435399E-02A7-C38C-6D41-2BCCF0451457}"/>
                </a:ext>
              </a:extLst>
            </p:cNvPr>
            <p:cNvSpPr/>
            <p:nvPr/>
          </p:nvSpPr>
          <p:spPr>
            <a:xfrm>
              <a:off x="5821450" y="3075475"/>
              <a:ext cx="19025" cy="71625"/>
            </a:xfrm>
            <a:custGeom>
              <a:avLst/>
              <a:gdLst/>
              <a:ahLst/>
              <a:cxnLst/>
              <a:rect l="l" t="t" r="r" b="b"/>
              <a:pathLst>
                <a:path w="761" h="2865" fill="none" extrusionOk="0">
                  <a:moveTo>
                    <a:pt x="624" y="39"/>
                  </a:moveTo>
                  <a:lnTo>
                    <a:pt x="624" y="39"/>
                  </a:lnTo>
                  <a:lnTo>
                    <a:pt x="468" y="351"/>
                  </a:lnTo>
                  <a:lnTo>
                    <a:pt x="332" y="682"/>
                  </a:lnTo>
                  <a:lnTo>
                    <a:pt x="332" y="682"/>
                  </a:lnTo>
                  <a:lnTo>
                    <a:pt x="234" y="994"/>
                  </a:lnTo>
                  <a:lnTo>
                    <a:pt x="137" y="1325"/>
                  </a:lnTo>
                  <a:lnTo>
                    <a:pt x="137" y="1325"/>
                  </a:lnTo>
                  <a:lnTo>
                    <a:pt x="59" y="1676"/>
                  </a:lnTo>
                  <a:lnTo>
                    <a:pt x="20" y="2046"/>
                  </a:lnTo>
                  <a:lnTo>
                    <a:pt x="0" y="2397"/>
                  </a:lnTo>
                  <a:lnTo>
                    <a:pt x="20" y="2572"/>
                  </a:lnTo>
                  <a:lnTo>
                    <a:pt x="39" y="2747"/>
                  </a:lnTo>
                  <a:lnTo>
                    <a:pt x="39" y="2747"/>
                  </a:lnTo>
                  <a:lnTo>
                    <a:pt x="59" y="2806"/>
                  </a:lnTo>
                  <a:lnTo>
                    <a:pt x="78" y="2845"/>
                  </a:lnTo>
                  <a:lnTo>
                    <a:pt x="78" y="2845"/>
                  </a:lnTo>
                  <a:lnTo>
                    <a:pt x="117" y="2864"/>
                  </a:lnTo>
                  <a:lnTo>
                    <a:pt x="176" y="2864"/>
                  </a:lnTo>
                  <a:lnTo>
                    <a:pt x="176" y="2864"/>
                  </a:lnTo>
                  <a:lnTo>
                    <a:pt x="215" y="2845"/>
                  </a:lnTo>
                  <a:lnTo>
                    <a:pt x="254" y="2825"/>
                  </a:lnTo>
                  <a:lnTo>
                    <a:pt x="273" y="2786"/>
                  </a:lnTo>
                  <a:lnTo>
                    <a:pt x="273" y="2747"/>
                  </a:lnTo>
                  <a:lnTo>
                    <a:pt x="273" y="2747"/>
                  </a:lnTo>
                  <a:lnTo>
                    <a:pt x="254" y="2338"/>
                  </a:lnTo>
                  <a:lnTo>
                    <a:pt x="254" y="2338"/>
                  </a:lnTo>
                  <a:lnTo>
                    <a:pt x="254" y="2124"/>
                  </a:lnTo>
                  <a:lnTo>
                    <a:pt x="254" y="1890"/>
                  </a:lnTo>
                  <a:lnTo>
                    <a:pt x="254" y="1890"/>
                  </a:lnTo>
                  <a:lnTo>
                    <a:pt x="254" y="1910"/>
                  </a:lnTo>
                  <a:lnTo>
                    <a:pt x="254" y="1910"/>
                  </a:lnTo>
                  <a:lnTo>
                    <a:pt x="273" y="1617"/>
                  </a:lnTo>
                  <a:lnTo>
                    <a:pt x="332" y="1306"/>
                  </a:lnTo>
                  <a:lnTo>
                    <a:pt x="332" y="1306"/>
                  </a:lnTo>
                  <a:lnTo>
                    <a:pt x="390" y="1033"/>
                  </a:lnTo>
                  <a:lnTo>
                    <a:pt x="488" y="740"/>
                  </a:lnTo>
                  <a:lnTo>
                    <a:pt x="488" y="740"/>
                  </a:lnTo>
                  <a:lnTo>
                    <a:pt x="604" y="409"/>
                  </a:lnTo>
                  <a:lnTo>
                    <a:pt x="741" y="97"/>
                  </a:lnTo>
                  <a:lnTo>
                    <a:pt x="741" y="97"/>
                  </a:lnTo>
                  <a:lnTo>
                    <a:pt x="760" y="78"/>
                  </a:lnTo>
                  <a:lnTo>
                    <a:pt x="741" y="39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682" y="0"/>
                  </a:lnTo>
                  <a:lnTo>
                    <a:pt x="682" y="0"/>
                  </a:lnTo>
                  <a:lnTo>
                    <a:pt x="643" y="0"/>
                  </a:lnTo>
                  <a:lnTo>
                    <a:pt x="624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732;p38">
              <a:extLst>
                <a:ext uri="{FF2B5EF4-FFF2-40B4-BE49-F238E27FC236}">
                  <a16:creationId xmlns:a16="http://schemas.microsoft.com/office/drawing/2014/main" id="{DA10C703-07C2-9C89-9C46-660C60FC19A8}"/>
                </a:ext>
              </a:extLst>
            </p:cNvPr>
            <p:cNvSpPr/>
            <p:nvPr/>
          </p:nvSpPr>
          <p:spPr>
            <a:xfrm>
              <a:off x="5755700" y="3123200"/>
              <a:ext cx="15600" cy="93050"/>
            </a:xfrm>
            <a:custGeom>
              <a:avLst/>
              <a:gdLst/>
              <a:ahLst/>
              <a:cxnLst/>
              <a:rect l="l" t="t" r="r" b="b"/>
              <a:pathLst>
                <a:path w="624" h="3722" extrusionOk="0">
                  <a:moveTo>
                    <a:pt x="409" y="1"/>
                  </a:moveTo>
                  <a:lnTo>
                    <a:pt x="370" y="39"/>
                  </a:lnTo>
                  <a:lnTo>
                    <a:pt x="253" y="449"/>
                  </a:lnTo>
                  <a:lnTo>
                    <a:pt x="137" y="838"/>
                  </a:lnTo>
                  <a:lnTo>
                    <a:pt x="98" y="1092"/>
                  </a:lnTo>
                  <a:lnTo>
                    <a:pt x="59" y="1325"/>
                  </a:lnTo>
                  <a:lnTo>
                    <a:pt x="0" y="1813"/>
                  </a:lnTo>
                  <a:lnTo>
                    <a:pt x="0" y="2300"/>
                  </a:lnTo>
                  <a:lnTo>
                    <a:pt x="20" y="2533"/>
                  </a:lnTo>
                  <a:lnTo>
                    <a:pt x="39" y="2787"/>
                  </a:lnTo>
                  <a:lnTo>
                    <a:pt x="78" y="3021"/>
                  </a:lnTo>
                  <a:lnTo>
                    <a:pt x="137" y="3235"/>
                  </a:lnTo>
                  <a:lnTo>
                    <a:pt x="214" y="3449"/>
                  </a:lnTo>
                  <a:lnTo>
                    <a:pt x="331" y="3644"/>
                  </a:lnTo>
                  <a:lnTo>
                    <a:pt x="351" y="3683"/>
                  </a:lnTo>
                  <a:lnTo>
                    <a:pt x="409" y="3702"/>
                  </a:lnTo>
                  <a:lnTo>
                    <a:pt x="468" y="3722"/>
                  </a:lnTo>
                  <a:lnTo>
                    <a:pt x="507" y="3702"/>
                  </a:lnTo>
                  <a:lnTo>
                    <a:pt x="565" y="3683"/>
                  </a:lnTo>
                  <a:lnTo>
                    <a:pt x="604" y="3625"/>
                  </a:lnTo>
                  <a:lnTo>
                    <a:pt x="624" y="3566"/>
                  </a:lnTo>
                  <a:lnTo>
                    <a:pt x="624" y="3508"/>
                  </a:lnTo>
                  <a:lnTo>
                    <a:pt x="468" y="3079"/>
                  </a:lnTo>
                  <a:lnTo>
                    <a:pt x="390" y="2865"/>
                  </a:lnTo>
                  <a:lnTo>
                    <a:pt x="351" y="2631"/>
                  </a:lnTo>
                  <a:lnTo>
                    <a:pt x="292" y="2339"/>
                  </a:lnTo>
                  <a:lnTo>
                    <a:pt x="273" y="2066"/>
                  </a:lnTo>
                  <a:lnTo>
                    <a:pt x="253" y="1735"/>
                  </a:lnTo>
                  <a:lnTo>
                    <a:pt x="253" y="1462"/>
                  </a:lnTo>
                  <a:lnTo>
                    <a:pt x="292" y="1131"/>
                  </a:lnTo>
                  <a:lnTo>
                    <a:pt x="331" y="799"/>
                  </a:lnTo>
                  <a:lnTo>
                    <a:pt x="409" y="468"/>
                  </a:lnTo>
                  <a:lnTo>
                    <a:pt x="487" y="156"/>
                  </a:lnTo>
                  <a:lnTo>
                    <a:pt x="487" y="176"/>
                  </a:lnTo>
                  <a:lnTo>
                    <a:pt x="507" y="98"/>
                  </a:lnTo>
                  <a:lnTo>
                    <a:pt x="507" y="39"/>
                  </a:lnTo>
                  <a:lnTo>
                    <a:pt x="507" y="20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733;p38">
              <a:extLst>
                <a:ext uri="{FF2B5EF4-FFF2-40B4-BE49-F238E27FC236}">
                  <a16:creationId xmlns:a16="http://schemas.microsoft.com/office/drawing/2014/main" id="{E1F9C811-7980-26C9-14EA-DE6E9D092835}"/>
                </a:ext>
              </a:extLst>
            </p:cNvPr>
            <p:cNvSpPr/>
            <p:nvPr/>
          </p:nvSpPr>
          <p:spPr>
            <a:xfrm>
              <a:off x="5755700" y="3123200"/>
              <a:ext cx="15600" cy="93050"/>
            </a:xfrm>
            <a:custGeom>
              <a:avLst/>
              <a:gdLst/>
              <a:ahLst/>
              <a:cxnLst/>
              <a:rect l="l" t="t" r="r" b="b"/>
              <a:pathLst>
                <a:path w="624" h="3722" fill="none" extrusionOk="0">
                  <a:moveTo>
                    <a:pt x="370" y="39"/>
                  </a:moveTo>
                  <a:lnTo>
                    <a:pt x="370" y="39"/>
                  </a:lnTo>
                  <a:lnTo>
                    <a:pt x="253" y="449"/>
                  </a:lnTo>
                  <a:lnTo>
                    <a:pt x="137" y="838"/>
                  </a:lnTo>
                  <a:lnTo>
                    <a:pt x="137" y="838"/>
                  </a:lnTo>
                  <a:lnTo>
                    <a:pt x="98" y="1092"/>
                  </a:lnTo>
                  <a:lnTo>
                    <a:pt x="59" y="1325"/>
                  </a:lnTo>
                  <a:lnTo>
                    <a:pt x="0" y="1813"/>
                  </a:lnTo>
                  <a:lnTo>
                    <a:pt x="0" y="1813"/>
                  </a:lnTo>
                  <a:lnTo>
                    <a:pt x="0" y="2300"/>
                  </a:lnTo>
                  <a:lnTo>
                    <a:pt x="20" y="2533"/>
                  </a:lnTo>
                  <a:lnTo>
                    <a:pt x="39" y="2787"/>
                  </a:lnTo>
                  <a:lnTo>
                    <a:pt x="39" y="2787"/>
                  </a:lnTo>
                  <a:lnTo>
                    <a:pt x="78" y="3021"/>
                  </a:lnTo>
                  <a:lnTo>
                    <a:pt x="137" y="3235"/>
                  </a:lnTo>
                  <a:lnTo>
                    <a:pt x="137" y="3235"/>
                  </a:lnTo>
                  <a:lnTo>
                    <a:pt x="214" y="3449"/>
                  </a:lnTo>
                  <a:lnTo>
                    <a:pt x="331" y="3644"/>
                  </a:lnTo>
                  <a:lnTo>
                    <a:pt x="331" y="3644"/>
                  </a:lnTo>
                  <a:lnTo>
                    <a:pt x="351" y="3683"/>
                  </a:lnTo>
                  <a:lnTo>
                    <a:pt x="409" y="3702"/>
                  </a:lnTo>
                  <a:lnTo>
                    <a:pt x="468" y="3722"/>
                  </a:lnTo>
                  <a:lnTo>
                    <a:pt x="507" y="3702"/>
                  </a:lnTo>
                  <a:lnTo>
                    <a:pt x="507" y="3702"/>
                  </a:lnTo>
                  <a:lnTo>
                    <a:pt x="565" y="3683"/>
                  </a:lnTo>
                  <a:lnTo>
                    <a:pt x="604" y="3625"/>
                  </a:lnTo>
                  <a:lnTo>
                    <a:pt x="624" y="3566"/>
                  </a:lnTo>
                  <a:lnTo>
                    <a:pt x="624" y="3508"/>
                  </a:lnTo>
                  <a:lnTo>
                    <a:pt x="624" y="3508"/>
                  </a:lnTo>
                  <a:lnTo>
                    <a:pt x="468" y="3079"/>
                  </a:lnTo>
                  <a:lnTo>
                    <a:pt x="468" y="3079"/>
                  </a:lnTo>
                  <a:lnTo>
                    <a:pt x="390" y="2865"/>
                  </a:lnTo>
                  <a:lnTo>
                    <a:pt x="351" y="2631"/>
                  </a:lnTo>
                  <a:lnTo>
                    <a:pt x="351" y="2631"/>
                  </a:lnTo>
                  <a:lnTo>
                    <a:pt x="351" y="2631"/>
                  </a:lnTo>
                  <a:lnTo>
                    <a:pt x="292" y="2339"/>
                  </a:lnTo>
                  <a:lnTo>
                    <a:pt x="273" y="2066"/>
                  </a:lnTo>
                  <a:lnTo>
                    <a:pt x="273" y="2066"/>
                  </a:lnTo>
                  <a:lnTo>
                    <a:pt x="253" y="1735"/>
                  </a:lnTo>
                  <a:lnTo>
                    <a:pt x="253" y="1423"/>
                  </a:lnTo>
                  <a:lnTo>
                    <a:pt x="253" y="1423"/>
                  </a:lnTo>
                  <a:lnTo>
                    <a:pt x="253" y="1462"/>
                  </a:lnTo>
                  <a:lnTo>
                    <a:pt x="253" y="1462"/>
                  </a:lnTo>
                  <a:lnTo>
                    <a:pt x="292" y="1131"/>
                  </a:lnTo>
                  <a:lnTo>
                    <a:pt x="331" y="799"/>
                  </a:lnTo>
                  <a:lnTo>
                    <a:pt x="331" y="799"/>
                  </a:lnTo>
                  <a:lnTo>
                    <a:pt x="409" y="468"/>
                  </a:lnTo>
                  <a:lnTo>
                    <a:pt x="487" y="156"/>
                  </a:lnTo>
                  <a:lnTo>
                    <a:pt x="487" y="176"/>
                  </a:lnTo>
                  <a:lnTo>
                    <a:pt x="487" y="176"/>
                  </a:lnTo>
                  <a:lnTo>
                    <a:pt x="507" y="98"/>
                  </a:lnTo>
                  <a:lnTo>
                    <a:pt x="507" y="98"/>
                  </a:lnTo>
                  <a:lnTo>
                    <a:pt x="507" y="39"/>
                  </a:lnTo>
                  <a:lnTo>
                    <a:pt x="507" y="20"/>
                  </a:lnTo>
                  <a:lnTo>
                    <a:pt x="468" y="1"/>
                  </a:lnTo>
                  <a:lnTo>
                    <a:pt x="468" y="1"/>
                  </a:lnTo>
                  <a:lnTo>
                    <a:pt x="448" y="1"/>
                  </a:lnTo>
                  <a:lnTo>
                    <a:pt x="448" y="1"/>
                  </a:lnTo>
                  <a:lnTo>
                    <a:pt x="409" y="1"/>
                  </a:lnTo>
                  <a:lnTo>
                    <a:pt x="370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734;p38">
              <a:extLst>
                <a:ext uri="{FF2B5EF4-FFF2-40B4-BE49-F238E27FC236}">
                  <a16:creationId xmlns:a16="http://schemas.microsoft.com/office/drawing/2014/main" id="{8E33D2CE-EA76-9F72-1643-078166B6074E}"/>
                </a:ext>
              </a:extLst>
            </p:cNvPr>
            <p:cNvSpPr/>
            <p:nvPr/>
          </p:nvSpPr>
          <p:spPr>
            <a:xfrm>
              <a:off x="5884775" y="3083750"/>
              <a:ext cx="59450" cy="11225"/>
            </a:xfrm>
            <a:custGeom>
              <a:avLst/>
              <a:gdLst/>
              <a:ahLst/>
              <a:cxnLst/>
              <a:rect l="l" t="t" r="r" b="b"/>
              <a:pathLst>
                <a:path w="2378" h="449" extrusionOk="0">
                  <a:moveTo>
                    <a:pt x="2280" y="0"/>
                  </a:moveTo>
                  <a:lnTo>
                    <a:pt x="1520" y="176"/>
                  </a:lnTo>
                  <a:lnTo>
                    <a:pt x="1540" y="176"/>
                  </a:lnTo>
                  <a:lnTo>
                    <a:pt x="1014" y="273"/>
                  </a:lnTo>
                  <a:lnTo>
                    <a:pt x="760" y="293"/>
                  </a:lnTo>
                  <a:lnTo>
                    <a:pt x="507" y="293"/>
                  </a:lnTo>
                  <a:lnTo>
                    <a:pt x="312" y="273"/>
                  </a:lnTo>
                  <a:lnTo>
                    <a:pt x="117" y="215"/>
                  </a:lnTo>
                  <a:lnTo>
                    <a:pt x="78" y="215"/>
                  </a:lnTo>
                  <a:lnTo>
                    <a:pt x="39" y="234"/>
                  </a:lnTo>
                  <a:lnTo>
                    <a:pt x="20" y="273"/>
                  </a:lnTo>
                  <a:lnTo>
                    <a:pt x="0" y="293"/>
                  </a:lnTo>
                  <a:lnTo>
                    <a:pt x="0" y="332"/>
                  </a:lnTo>
                  <a:lnTo>
                    <a:pt x="20" y="370"/>
                  </a:lnTo>
                  <a:lnTo>
                    <a:pt x="39" y="390"/>
                  </a:lnTo>
                  <a:lnTo>
                    <a:pt x="78" y="409"/>
                  </a:lnTo>
                  <a:lnTo>
                    <a:pt x="332" y="429"/>
                  </a:lnTo>
                  <a:lnTo>
                    <a:pt x="624" y="448"/>
                  </a:lnTo>
                  <a:lnTo>
                    <a:pt x="897" y="429"/>
                  </a:lnTo>
                  <a:lnTo>
                    <a:pt x="1189" y="390"/>
                  </a:lnTo>
                  <a:lnTo>
                    <a:pt x="1462" y="351"/>
                  </a:lnTo>
                  <a:lnTo>
                    <a:pt x="1734" y="293"/>
                  </a:lnTo>
                  <a:lnTo>
                    <a:pt x="2338" y="137"/>
                  </a:lnTo>
                  <a:lnTo>
                    <a:pt x="2358" y="117"/>
                  </a:lnTo>
                  <a:lnTo>
                    <a:pt x="2377" y="98"/>
                  </a:lnTo>
                  <a:lnTo>
                    <a:pt x="2377" y="39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735;p38">
              <a:extLst>
                <a:ext uri="{FF2B5EF4-FFF2-40B4-BE49-F238E27FC236}">
                  <a16:creationId xmlns:a16="http://schemas.microsoft.com/office/drawing/2014/main" id="{4F193CA7-2D8F-9640-4D26-411B4E50A5FA}"/>
                </a:ext>
              </a:extLst>
            </p:cNvPr>
            <p:cNvSpPr/>
            <p:nvPr/>
          </p:nvSpPr>
          <p:spPr>
            <a:xfrm>
              <a:off x="5884775" y="3083750"/>
              <a:ext cx="59450" cy="11225"/>
            </a:xfrm>
            <a:custGeom>
              <a:avLst/>
              <a:gdLst/>
              <a:ahLst/>
              <a:cxnLst/>
              <a:rect l="l" t="t" r="r" b="b"/>
              <a:pathLst>
                <a:path w="2378" h="449" fill="none" extrusionOk="0">
                  <a:moveTo>
                    <a:pt x="2280" y="0"/>
                  </a:moveTo>
                  <a:lnTo>
                    <a:pt x="2280" y="0"/>
                  </a:lnTo>
                  <a:lnTo>
                    <a:pt x="1520" y="176"/>
                  </a:lnTo>
                  <a:lnTo>
                    <a:pt x="1540" y="176"/>
                  </a:lnTo>
                  <a:lnTo>
                    <a:pt x="1540" y="176"/>
                  </a:lnTo>
                  <a:lnTo>
                    <a:pt x="1014" y="273"/>
                  </a:lnTo>
                  <a:lnTo>
                    <a:pt x="1014" y="273"/>
                  </a:lnTo>
                  <a:lnTo>
                    <a:pt x="760" y="293"/>
                  </a:lnTo>
                  <a:lnTo>
                    <a:pt x="507" y="293"/>
                  </a:lnTo>
                  <a:lnTo>
                    <a:pt x="507" y="293"/>
                  </a:lnTo>
                  <a:lnTo>
                    <a:pt x="312" y="273"/>
                  </a:lnTo>
                  <a:lnTo>
                    <a:pt x="312" y="273"/>
                  </a:lnTo>
                  <a:lnTo>
                    <a:pt x="117" y="215"/>
                  </a:lnTo>
                  <a:lnTo>
                    <a:pt x="117" y="215"/>
                  </a:lnTo>
                  <a:lnTo>
                    <a:pt x="78" y="215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20" y="273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332"/>
                  </a:lnTo>
                  <a:lnTo>
                    <a:pt x="20" y="370"/>
                  </a:lnTo>
                  <a:lnTo>
                    <a:pt x="39" y="390"/>
                  </a:lnTo>
                  <a:lnTo>
                    <a:pt x="78" y="409"/>
                  </a:lnTo>
                  <a:lnTo>
                    <a:pt x="78" y="409"/>
                  </a:lnTo>
                  <a:lnTo>
                    <a:pt x="332" y="429"/>
                  </a:lnTo>
                  <a:lnTo>
                    <a:pt x="332" y="429"/>
                  </a:lnTo>
                  <a:lnTo>
                    <a:pt x="624" y="448"/>
                  </a:lnTo>
                  <a:lnTo>
                    <a:pt x="624" y="448"/>
                  </a:lnTo>
                  <a:lnTo>
                    <a:pt x="897" y="429"/>
                  </a:lnTo>
                  <a:lnTo>
                    <a:pt x="1189" y="390"/>
                  </a:lnTo>
                  <a:lnTo>
                    <a:pt x="1189" y="390"/>
                  </a:lnTo>
                  <a:lnTo>
                    <a:pt x="1462" y="351"/>
                  </a:lnTo>
                  <a:lnTo>
                    <a:pt x="1734" y="293"/>
                  </a:lnTo>
                  <a:lnTo>
                    <a:pt x="1734" y="293"/>
                  </a:lnTo>
                  <a:lnTo>
                    <a:pt x="2338" y="137"/>
                  </a:lnTo>
                  <a:lnTo>
                    <a:pt x="2338" y="137"/>
                  </a:lnTo>
                  <a:lnTo>
                    <a:pt x="2358" y="117"/>
                  </a:lnTo>
                  <a:lnTo>
                    <a:pt x="2377" y="98"/>
                  </a:lnTo>
                  <a:lnTo>
                    <a:pt x="2377" y="98"/>
                  </a:lnTo>
                  <a:lnTo>
                    <a:pt x="2377" y="39"/>
                  </a:lnTo>
                  <a:lnTo>
                    <a:pt x="2377" y="39"/>
                  </a:lnTo>
                  <a:lnTo>
                    <a:pt x="2338" y="0"/>
                  </a:lnTo>
                  <a:lnTo>
                    <a:pt x="2338" y="0"/>
                  </a:lnTo>
                  <a:lnTo>
                    <a:pt x="2319" y="0"/>
                  </a:lnTo>
                  <a:lnTo>
                    <a:pt x="2319" y="0"/>
                  </a:lnTo>
                  <a:lnTo>
                    <a:pt x="22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736;p38">
              <a:extLst>
                <a:ext uri="{FF2B5EF4-FFF2-40B4-BE49-F238E27FC236}">
                  <a16:creationId xmlns:a16="http://schemas.microsoft.com/office/drawing/2014/main" id="{CD1FB18D-3219-6E17-BB59-0090A1953CEE}"/>
                </a:ext>
              </a:extLst>
            </p:cNvPr>
            <p:cNvSpPr/>
            <p:nvPr/>
          </p:nvSpPr>
          <p:spPr>
            <a:xfrm>
              <a:off x="5897425" y="3091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737;p38">
              <a:extLst>
                <a:ext uri="{FF2B5EF4-FFF2-40B4-BE49-F238E27FC236}">
                  <a16:creationId xmlns:a16="http://schemas.microsoft.com/office/drawing/2014/main" id="{2C4FBEE6-A8E7-2F34-2311-B09071F33B75}"/>
                </a:ext>
              </a:extLst>
            </p:cNvPr>
            <p:cNvSpPr/>
            <p:nvPr/>
          </p:nvSpPr>
          <p:spPr>
            <a:xfrm>
              <a:off x="5832175" y="3126125"/>
              <a:ext cx="97425" cy="23900"/>
            </a:xfrm>
            <a:custGeom>
              <a:avLst/>
              <a:gdLst/>
              <a:ahLst/>
              <a:cxnLst/>
              <a:rect l="l" t="t" r="r" b="b"/>
              <a:pathLst>
                <a:path w="3897" h="956" extrusionOk="0">
                  <a:moveTo>
                    <a:pt x="3780" y="0"/>
                  </a:moveTo>
                  <a:lnTo>
                    <a:pt x="3741" y="20"/>
                  </a:lnTo>
                  <a:lnTo>
                    <a:pt x="3410" y="176"/>
                  </a:lnTo>
                  <a:lnTo>
                    <a:pt x="3059" y="312"/>
                  </a:lnTo>
                  <a:lnTo>
                    <a:pt x="2689" y="429"/>
                  </a:lnTo>
                  <a:lnTo>
                    <a:pt x="2338" y="526"/>
                  </a:lnTo>
                  <a:lnTo>
                    <a:pt x="2319" y="526"/>
                  </a:lnTo>
                  <a:lnTo>
                    <a:pt x="1929" y="604"/>
                  </a:lnTo>
                  <a:lnTo>
                    <a:pt x="1539" y="643"/>
                  </a:lnTo>
                  <a:lnTo>
                    <a:pt x="1150" y="682"/>
                  </a:lnTo>
                  <a:lnTo>
                    <a:pt x="740" y="663"/>
                  </a:lnTo>
                  <a:lnTo>
                    <a:pt x="779" y="682"/>
                  </a:lnTo>
                  <a:lnTo>
                    <a:pt x="487" y="643"/>
                  </a:lnTo>
                  <a:lnTo>
                    <a:pt x="175" y="604"/>
                  </a:lnTo>
                  <a:lnTo>
                    <a:pt x="117" y="604"/>
                  </a:lnTo>
                  <a:lnTo>
                    <a:pt x="59" y="624"/>
                  </a:lnTo>
                  <a:lnTo>
                    <a:pt x="20" y="663"/>
                  </a:lnTo>
                  <a:lnTo>
                    <a:pt x="0" y="721"/>
                  </a:lnTo>
                  <a:lnTo>
                    <a:pt x="0" y="780"/>
                  </a:lnTo>
                  <a:lnTo>
                    <a:pt x="20" y="838"/>
                  </a:lnTo>
                  <a:lnTo>
                    <a:pt x="59" y="897"/>
                  </a:lnTo>
                  <a:lnTo>
                    <a:pt x="117" y="916"/>
                  </a:lnTo>
                  <a:lnTo>
                    <a:pt x="370" y="936"/>
                  </a:lnTo>
                  <a:lnTo>
                    <a:pt x="604" y="955"/>
                  </a:lnTo>
                  <a:lnTo>
                    <a:pt x="1091" y="936"/>
                  </a:lnTo>
                  <a:lnTo>
                    <a:pt x="1578" y="877"/>
                  </a:lnTo>
                  <a:lnTo>
                    <a:pt x="2046" y="780"/>
                  </a:lnTo>
                  <a:lnTo>
                    <a:pt x="2514" y="663"/>
                  </a:lnTo>
                  <a:lnTo>
                    <a:pt x="2981" y="507"/>
                  </a:lnTo>
                  <a:lnTo>
                    <a:pt x="3429" y="332"/>
                  </a:lnTo>
                  <a:lnTo>
                    <a:pt x="3858" y="117"/>
                  </a:lnTo>
                  <a:lnTo>
                    <a:pt x="3877" y="98"/>
                  </a:lnTo>
                  <a:lnTo>
                    <a:pt x="3897" y="78"/>
                  </a:lnTo>
                  <a:lnTo>
                    <a:pt x="3877" y="2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738;p38">
              <a:extLst>
                <a:ext uri="{FF2B5EF4-FFF2-40B4-BE49-F238E27FC236}">
                  <a16:creationId xmlns:a16="http://schemas.microsoft.com/office/drawing/2014/main" id="{CF266D46-19A3-5FD8-030D-6510E0CF5CC8}"/>
                </a:ext>
              </a:extLst>
            </p:cNvPr>
            <p:cNvSpPr/>
            <p:nvPr/>
          </p:nvSpPr>
          <p:spPr>
            <a:xfrm>
              <a:off x="5832175" y="3126125"/>
              <a:ext cx="97425" cy="23900"/>
            </a:xfrm>
            <a:custGeom>
              <a:avLst/>
              <a:gdLst/>
              <a:ahLst/>
              <a:cxnLst/>
              <a:rect l="l" t="t" r="r" b="b"/>
              <a:pathLst>
                <a:path w="3897" h="956" fill="none" extrusionOk="0">
                  <a:moveTo>
                    <a:pt x="3780" y="0"/>
                  </a:moveTo>
                  <a:lnTo>
                    <a:pt x="3780" y="0"/>
                  </a:lnTo>
                  <a:lnTo>
                    <a:pt x="3741" y="20"/>
                  </a:lnTo>
                  <a:lnTo>
                    <a:pt x="3741" y="20"/>
                  </a:lnTo>
                  <a:lnTo>
                    <a:pt x="3741" y="20"/>
                  </a:lnTo>
                  <a:lnTo>
                    <a:pt x="3410" y="176"/>
                  </a:lnTo>
                  <a:lnTo>
                    <a:pt x="3059" y="312"/>
                  </a:lnTo>
                  <a:lnTo>
                    <a:pt x="2689" y="429"/>
                  </a:lnTo>
                  <a:lnTo>
                    <a:pt x="2338" y="526"/>
                  </a:lnTo>
                  <a:lnTo>
                    <a:pt x="2338" y="526"/>
                  </a:lnTo>
                  <a:lnTo>
                    <a:pt x="2319" y="526"/>
                  </a:lnTo>
                  <a:lnTo>
                    <a:pt x="2319" y="526"/>
                  </a:lnTo>
                  <a:lnTo>
                    <a:pt x="2299" y="526"/>
                  </a:lnTo>
                  <a:lnTo>
                    <a:pt x="2319" y="526"/>
                  </a:lnTo>
                  <a:lnTo>
                    <a:pt x="2319" y="526"/>
                  </a:lnTo>
                  <a:lnTo>
                    <a:pt x="1929" y="604"/>
                  </a:lnTo>
                  <a:lnTo>
                    <a:pt x="1539" y="643"/>
                  </a:lnTo>
                  <a:lnTo>
                    <a:pt x="1539" y="643"/>
                  </a:lnTo>
                  <a:lnTo>
                    <a:pt x="1150" y="682"/>
                  </a:lnTo>
                  <a:lnTo>
                    <a:pt x="740" y="663"/>
                  </a:lnTo>
                  <a:lnTo>
                    <a:pt x="740" y="663"/>
                  </a:lnTo>
                  <a:lnTo>
                    <a:pt x="779" y="682"/>
                  </a:lnTo>
                  <a:lnTo>
                    <a:pt x="779" y="682"/>
                  </a:lnTo>
                  <a:lnTo>
                    <a:pt x="487" y="643"/>
                  </a:lnTo>
                  <a:lnTo>
                    <a:pt x="487" y="643"/>
                  </a:lnTo>
                  <a:lnTo>
                    <a:pt x="175" y="604"/>
                  </a:lnTo>
                  <a:lnTo>
                    <a:pt x="175" y="604"/>
                  </a:lnTo>
                  <a:lnTo>
                    <a:pt x="117" y="604"/>
                  </a:lnTo>
                  <a:lnTo>
                    <a:pt x="59" y="624"/>
                  </a:lnTo>
                  <a:lnTo>
                    <a:pt x="20" y="66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780"/>
                  </a:lnTo>
                  <a:lnTo>
                    <a:pt x="20" y="838"/>
                  </a:lnTo>
                  <a:lnTo>
                    <a:pt x="59" y="897"/>
                  </a:lnTo>
                  <a:lnTo>
                    <a:pt x="117" y="916"/>
                  </a:lnTo>
                  <a:lnTo>
                    <a:pt x="117" y="916"/>
                  </a:lnTo>
                  <a:lnTo>
                    <a:pt x="370" y="936"/>
                  </a:lnTo>
                  <a:lnTo>
                    <a:pt x="604" y="955"/>
                  </a:lnTo>
                  <a:lnTo>
                    <a:pt x="1091" y="936"/>
                  </a:lnTo>
                  <a:lnTo>
                    <a:pt x="1578" y="877"/>
                  </a:lnTo>
                  <a:lnTo>
                    <a:pt x="2046" y="780"/>
                  </a:lnTo>
                  <a:lnTo>
                    <a:pt x="2046" y="780"/>
                  </a:lnTo>
                  <a:lnTo>
                    <a:pt x="2514" y="663"/>
                  </a:lnTo>
                  <a:lnTo>
                    <a:pt x="2981" y="507"/>
                  </a:lnTo>
                  <a:lnTo>
                    <a:pt x="3429" y="332"/>
                  </a:lnTo>
                  <a:lnTo>
                    <a:pt x="3858" y="117"/>
                  </a:lnTo>
                  <a:lnTo>
                    <a:pt x="3858" y="117"/>
                  </a:lnTo>
                  <a:lnTo>
                    <a:pt x="3877" y="98"/>
                  </a:lnTo>
                  <a:lnTo>
                    <a:pt x="3897" y="78"/>
                  </a:lnTo>
                  <a:lnTo>
                    <a:pt x="3877" y="20"/>
                  </a:lnTo>
                  <a:lnTo>
                    <a:pt x="3877" y="20"/>
                  </a:lnTo>
                  <a:lnTo>
                    <a:pt x="3858" y="0"/>
                  </a:lnTo>
                  <a:lnTo>
                    <a:pt x="3819" y="0"/>
                  </a:lnTo>
                  <a:lnTo>
                    <a:pt x="3819" y="0"/>
                  </a:lnTo>
                  <a:lnTo>
                    <a:pt x="37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739;p38">
              <a:extLst>
                <a:ext uri="{FF2B5EF4-FFF2-40B4-BE49-F238E27FC236}">
                  <a16:creationId xmlns:a16="http://schemas.microsoft.com/office/drawing/2014/main" id="{D0FF7FD2-C5D7-4DBC-A118-1BC3D12A3F88}"/>
                </a:ext>
              </a:extLst>
            </p:cNvPr>
            <p:cNvSpPr/>
            <p:nvPr/>
          </p:nvSpPr>
          <p:spPr>
            <a:xfrm>
              <a:off x="5890125" y="313927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740;p38">
              <a:extLst>
                <a:ext uri="{FF2B5EF4-FFF2-40B4-BE49-F238E27FC236}">
                  <a16:creationId xmlns:a16="http://schemas.microsoft.com/office/drawing/2014/main" id="{45CF63F3-3898-FAC5-B187-C108F9091E30}"/>
                </a:ext>
              </a:extLst>
            </p:cNvPr>
            <p:cNvSpPr/>
            <p:nvPr/>
          </p:nvSpPr>
          <p:spPr>
            <a:xfrm>
              <a:off x="5776625" y="3195775"/>
              <a:ext cx="122775" cy="23400"/>
            </a:xfrm>
            <a:custGeom>
              <a:avLst/>
              <a:gdLst/>
              <a:ahLst/>
              <a:cxnLst/>
              <a:rect l="l" t="t" r="r" b="b"/>
              <a:pathLst>
                <a:path w="4911" h="936" extrusionOk="0">
                  <a:moveTo>
                    <a:pt x="4813" y="1"/>
                  </a:moveTo>
                  <a:lnTo>
                    <a:pt x="3995" y="215"/>
                  </a:lnTo>
                  <a:lnTo>
                    <a:pt x="3177" y="410"/>
                  </a:lnTo>
                  <a:lnTo>
                    <a:pt x="3196" y="390"/>
                  </a:lnTo>
                  <a:lnTo>
                    <a:pt x="3196" y="390"/>
                  </a:lnTo>
                  <a:lnTo>
                    <a:pt x="2729" y="488"/>
                  </a:lnTo>
                  <a:lnTo>
                    <a:pt x="2183" y="566"/>
                  </a:lnTo>
                  <a:lnTo>
                    <a:pt x="1657" y="605"/>
                  </a:lnTo>
                  <a:lnTo>
                    <a:pt x="1404" y="624"/>
                  </a:lnTo>
                  <a:lnTo>
                    <a:pt x="1131" y="605"/>
                  </a:lnTo>
                  <a:lnTo>
                    <a:pt x="683" y="566"/>
                  </a:lnTo>
                  <a:lnTo>
                    <a:pt x="235" y="468"/>
                  </a:lnTo>
                  <a:lnTo>
                    <a:pt x="157" y="468"/>
                  </a:lnTo>
                  <a:lnTo>
                    <a:pt x="79" y="488"/>
                  </a:lnTo>
                  <a:lnTo>
                    <a:pt x="20" y="546"/>
                  </a:lnTo>
                  <a:lnTo>
                    <a:pt x="1" y="624"/>
                  </a:lnTo>
                  <a:lnTo>
                    <a:pt x="1" y="702"/>
                  </a:lnTo>
                  <a:lnTo>
                    <a:pt x="20" y="780"/>
                  </a:lnTo>
                  <a:lnTo>
                    <a:pt x="79" y="819"/>
                  </a:lnTo>
                  <a:lnTo>
                    <a:pt x="157" y="858"/>
                  </a:lnTo>
                  <a:lnTo>
                    <a:pt x="449" y="897"/>
                  </a:lnTo>
                  <a:lnTo>
                    <a:pt x="741" y="936"/>
                  </a:lnTo>
                  <a:lnTo>
                    <a:pt x="1345" y="936"/>
                  </a:lnTo>
                  <a:lnTo>
                    <a:pt x="1638" y="916"/>
                  </a:lnTo>
                  <a:lnTo>
                    <a:pt x="1930" y="877"/>
                  </a:lnTo>
                  <a:lnTo>
                    <a:pt x="2514" y="780"/>
                  </a:lnTo>
                  <a:lnTo>
                    <a:pt x="3099" y="644"/>
                  </a:lnTo>
                  <a:lnTo>
                    <a:pt x="3664" y="488"/>
                  </a:lnTo>
                  <a:lnTo>
                    <a:pt x="4268" y="312"/>
                  </a:lnTo>
                  <a:lnTo>
                    <a:pt x="4872" y="137"/>
                  </a:lnTo>
                  <a:lnTo>
                    <a:pt x="4891" y="118"/>
                  </a:lnTo>
                  <a:lnTo>
                    <a:pt x="4911" y="98"/>
                  </a:lnTo>
                  <a:lnTo>
                    <a:pt x="4911" y="40"/>
                  </a:lnTo>
                  <a:lnTo>
                    <a:pt x="4872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741;p38">
              <a:extLst>
                <a:ext uri="{FF2B5EF4-FFF2-40B4-BE49-F238E27FC236}">
                  <a16:creationId xmlns:a16="http://schemas.microsoft.com/office/drawing/2014/main" id="{C4F2EF1C-17DC-A1EF-6764-79E00395FD71}"/>
                </a:ext>
              </a:extLst>
            </p:cNvPr>
            <p:cNvSpPr/>
            <p:nvPr/>
          </p:nvSpPr>
          <p:spPr>
            <a:xfrm>
              <a:off x="5776625" y="3195775"/>
              <a:ext cx="122775" cy="23400"/>
            </a:xfrm>
            <a:custGeom>
              <a:avLst/>
              <a:gdLst/>
              <a:ahLst/>
              <a:cxnLst/>
              <a:rect l="l" t="t" r="r" b="b"/>
              <a:pathLst>
                <a:path w="4911" h="936" fill="none" extrusionOk="0">
                  <a:moveTo>
                    <a:pt x="4813" y="1"/>
                  </a:moveTo>
                  <a:lnTo>
                    <a:pt x="4813" y="1"/>
                  </a:lnTo>
                  <a:lnTo>
                    <a:pt x="3995" y="215"/>
                  </a:lnTo>
                  <a:lnTo>
                    <a:pt x="3177" y="410"/>
                  </a:lnTo>
                  <a:lnTo>
                    <a:pt x="3177" y="410"/>
                  </a:lnTo>
                  <a:lnTo>
                    <a:pt x="3196" y="390"/>
                  </a:lnTo>
                  <a:lnTo>
                    <a:pt x="3196" y="390"/>
                  </a:lnTo>
                  <a:lnTo>
                    <a:pt x="2729" y="488"/>
                  </a:lnTo>
                  <a:lnTo>
                    <a:pt x="2729" y="488"/>
                  </a:lnTo>
                  <a:lnTo>
                    <a:pt x="2183" y="566"/>
                  </a:lnTo>
                  <a:lnTo>
                    <a:pt x="2183" y="566"/>
                  </a:lnTo>
                  <a:lnTo>
                    <a:pt x="1657" y="605"/>
                  </a:lnTo>
                  <a:lnTo>
                    <a:pt x="1404" y="624"/>
                  </a:lnTo>
                  <a:lnTo>
                    <a:pt x="1131" y="605"/>
                  </a:lnTo>
                  <a:lnTo>
                    <a:pt x="1131" y="605"/>
                  </a:lnTo>
                  <a:lnTo>
                    <a:pt x="683" y="566"/>
                  </a:lnTo>
                  <a:lnTo>
                    <a:pt x="235" y="468"/>
                  </a:lnTo>
                  <a:lnTo>
                    <a:pt x="235" y="468"/>
                  </a:lnTo>
                  <a:lnTo>
                    <a:pt x="157" y="468"/>
                  </a:lnTo>
                  <a:lnTo>
                    <a:pt x="79" y="488"/>
                  </a:lnTo>
                  <a:lnTo>
                    <a:pt x="79" y="488"/>
                  </a:lnTo>
                  <a:lnTo>
                    <a:pt x="20" y="546"/>
                  </a:lnTo>
                  <a:lnTo>
                    <a:pt x="1" y="624"/>
                  </a:lnTo>
                  <a:lnTo>
                    <a:pt x="1" y="624"/>
                  </a:lnTo>
                  <a:lnTo>
                    <a:pt x="1" y="702"/>
                  </a:lnTo>
                  <a:lnTo>
                    <a:pt x="20" y="780"/>
                  </a:lnTo>
                  <a:lnTo>
                    <a:pt x="79" y="819"/>
                  </a:lnTo>
                  <a:lnTo>
                    <a:pt x="157" y="858"/>
                  </a:lnTo>
                  <a:lnTo>
                    <a:pt x="157" y="858"/>
                  </a:lnTo>
                  <a:lnTo>
                    <a:pt x="449" y="897"/>
                  </a:lnTo>
                  <a:lnTo>
                    <a:pt x="741" y="936"/>
                  </a:lnTo>
                  <a:lnTo>
                    <a:pt x="1034" y="936"/>
                  </a:lnTo>
                  <a:lnTo>
                    <a:pt x="1345" y="936"/>
                  </a:lnTo>
                  <a:lnTo>
                    <a:pt x="1638" y="916"/>
                  </a:lnTo>
                  <a:lnTo>
                    <a:pt x="1930" y="877"/>
                  </a:lnTo>
                  <a:lnTo>
                    <a:pt x="2514" y="780"/>
                  </a:lnTo>
                  <a:lnTo>
                    <a:pt x="2514" y="780"/>
                  </a:lnTo>
                  <a:lnTo>
                    <a:pt x="3099" y="644"/>
                  </a:lnTo>
                  <a:lnTo>
                    <a:pt x="3664" y="488"/>
                  </a:lnTo>
                  <a:lnTo>
                    <a:pt x="3664" y="488"/>
                  </a:lnTo>
                  <a:lnTo>
                    <a:pt x="4268" y="312"/>
                  </a:lnTo>
                  <a:lnTo>
                    <a:pt x="4872" y="137"/>
                  </a:lnTo>
                  <a:lnTo>
                    <a:pt x="4872" y="137"/>
                  </a:lnTo>
                  <a:lnTo>
                    <a:pt x="4891" y="118"/>
                  </a:lnTo>
                  <a:lnTo>
                    <a:pt x="4911" y="98"/>
                  </a:lnTo>
                  <a:lnTo>
                    <a:pt x="4911" y="40"/>
                  </a:lnTo>
                  <a:lnTo>
                    <a:pt x="4911" y="40"/>
                  </a:lnTo>
                  <a:lnTo>
                    <a:pt x="4872" y="1"/>
                  </a:lnTo>
                  <a:lnTo>
                    <a:pt x="4833" y="1"/>
                  </a:lnTo>
                  <a:lnTo>
                    <a:pt x="4833" y="1"/>
                  </a:lnTo>
                  <a:lnTo>
                    <a:pt x="48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742;p38">
              <a:extLst>
                <a:ext uri="{FF2B5EF4-FFF2-40B4-BE49-F238E27FC236}">
                  <a16:creationId xmlns:a16="http://schemas.microsoft.com/office/drawing/2014/main" id="{D0D3E015-76FA-F939-E034-5A1FBC60E800}"/>
                </a:ext>
              </a:extLst>
            </p:cNvPr>
            <p:cNvSpPr/>
            <p:nvPr/>
          </p:nvSpPr>
          <p:spPr>
            <a:xfrm>
              <a:off x="5632950" y="3142675"/>
              <a:ext cx="113025" cy="158350"/>
            </a:xfrm>
            <a:custGeom>
              <a:avLst/>
              <a:gdLst/>
              <a:ahLst/>
              <a:cxnLst/>
              <a:rect l="l" t="t" r="r" b="b"/>
              <a:pathLst>
                <a:path w="4521" h="6334" extrusionOk="0">
                  <a:moveTo>
                    <a:pt x="2046" y="1"/>
                  </a:moveTo>
                  <a:lnTo>
                    <a:pt x="1812" y="40"/>
                  </a:lnTo>
                  <a:lnTo>
                    <a:pt x="1617" y="79"/>
                  </a:lnTo>
                  <a:lnTo>
                    <a:pt x="1442" y="118"/>
                  </a:lnTo>
                  <a:lnTo>
                    <a:pt x="1286" y="176"/>
                  </a:lnTo>
                  <a:lnTo>
                    <a:pt x="1111" y="254"/>
                  </a:lnTo>
                  <a:lnTo>
                    <a:pt x="955" y="352"/>
                  </a:lnTo>
                  <a:lnTo>
                    <a:pt x="818" y="449"/>
                  </a:lnTo>
                  <a:lnTo>
                    <a:pt x="682" y="546"/>
                  </a:lnTo>
                  <a:lnTo>
                    <a:pt x="565" y="663"/>
                  </a:lnTo>
                  <a:lnTo>
                    <a:pt x="448" y="800"/>
                  </a:lnTo>
                  <a:lnTo>
                    <a:pt x="331" y="956"/>
                  </a:lnTo>
                  <a:lnTo>
                    <a:pt x="234" y="1131"/>
                  </a:lnTo>
                  <a:lnTo>
                    <a:pt x="137" y="1345"/>
                  </a:lnTo>
                  <a:lnTo>
                    <a:pt x="78" y="1521"/>
                  </a:lnTo>
                  <a:lnTo>
                    <a:pt x="39" y="1735"/>
                  </a:lnTo>
                  <a:lnTo>
                    <a:pt x="20" y="1988"/>
                  </a:lnTo>
                  <a:lnTo>
                    <a:pt x="0" y="2242"/>
                  </a:lnTo>
                  <a:lnTo>
                    <a:pt x="0" y="2514"/>
                  </a:lnTo>
                  <a:lnTo>
                    <a:pt x="20" y="2768"/>
                  </a:lnTo>
                  <a:lnTo>
                    <a:pt x="59" y="3255"/>
                  </a:lnTo>
                  <a:lnTo>
                    <a:pt x="98" y="3722"/>
                  </a:lnTo>
                  <a:lnTo>
                    <a:pt x="156" y="4287"/>
                  </a:lnTo>
                  <a:lnTo>
                    <a:pt x="195" y="4833"/>
                  </a:lnTo>
                  <a:lnTo>
                    <a:pt x="176" y="5106"/>
                  </a:lnTo>
                  <a:lnTo>
                    <a:pt x="156" y="5398"/>
                  </a:lnTo>
                  <a:lnTo>
                    <a:pt x="156" y="5456"/>
                  </a:lnTo>
                  <a:lnTo>
                    <a:pt x="137" y="5515"/>
                  </a:lnTo>
                  <a:lnTo>
                    <a:pt x="137" y="5593"/>
                  </a:lnTo>
                  <a:lnTo>
                    <a:pt x="137" y="5690"/>
                  </a:lnTo>
                  <a:lnTo>
                    <a:pt x="156" y="5729"/>
                  </a:lnTo>
                  <a:lnTo>
                    <a:pt x="176" y="5768"/>
                  </a:lnTo>
                  <a:lnTo>
                    <a:pt x="312" y="5924"/>
                  </a:lnTo>
                  <a:lnTo>
                    <a:pt x="468" y="6041"/>
                  </a:lnTo>
                  <a:lnTo>
                    <a:pt x="643" y="6158"/>
                  </a:lnTo>
                  <a:lnTo>
                    <a:pt x="838" y="6255"/>
                  </a:lnTo>
                  <a:lnTo>
                    <a:pt x="1013" y="6314"/>
                  </a:lnTo>
                  <a:lnTo>
                    <a:pt x="1228" y="6333"/>
                  </a:lnTo>
                  <a:lnTo>
                    <a:pt x="1286" y="6333"/>
                  </a:lnTo>
                  <a:lnTo>
                    <a:pt x="1461" y="6314"/>
                  </a:lnTo>
                  <a:lnTo>
                    <a:pt x="1637" y="6275"/>
                  </a:lnTo>
                  <a:lnTo>
                    <a:pt x="1695" y="6255"/>
                  </a:lnTo>
                  <a:lnTo>
                    <a:pt x="1734" y="6216"/>
                  </a:lnTo>
                  <a:lnTo>
                    <a:pt x="1754" y="6177"/>
                  </a:lnTo>
                  <a:lnTo>
                    <a:pt x="1773" y="6119"/>
                  </a:lnTo>
                  <a:lnTo>
                    <a:pt x="2163" y="5749"/>
                  </a:lnTo>
                  <a:lnTo>
                    <a:pt x="2553" y="5339"/>
                  </a:lnTo>
                  <a:lnTo>
                    <a:pt x="2942" y="4930"/>
                  </a:lnTo>
                  <a:lnTo>
                    <a:pt x="3332" y="4482"/>
                  </a:lnTo>
                  <a:lnTo>
                    <a:pt x="3527" y="4209"/>
                  </a:lnTo>
                  <a:lnTo>
                    <a:pt x="3702" y="3956"/>
                  </a:lnTo>
                  <a:lnTo>
                    <a:pt x="3877" y="3703"/>
                  </a:lnTo>
                  <a:lnTo>
                    <a:pt x="4014" y="3450"/>
                  </a:lnTo>
                  <a:lnTo>
                    <a:pt x="4150" y="3196"/>
                  </a:lnTo>
                  <a:lnTo>
                    <a:pt x="4267" y="2962"/>
                  </a:lnTo>
                  <a:lnTo>
                    <a:pt x="4345" y="2709"/>
                  </a:lnTo>
                  <a:lnTo>
                    <a:pt x="4423" y="2456"/>
                  </a:lnTo>
                  <a:lnTo>
                    <a:pt x="4481" y="2242"/>
                  </a:lnTo>
                  <a:lnTo>
                    <a:pt x="4501" y="2047"/>
                  </a:lnTo>
                  <a:lnTo>
                    <a:pt x="4520" y="1832"/>
                  </a:lnTo>
                  <a:lnTo>
                    <a:pt x="4501" y="1638"/>
                  </a:lnTo>
                  <a:lnTo>
                    <a:pt x="4462" y="1462"/>
                  </a:lnTo>
                  <a:lnTo>
                    <a:pt x="4423" y="1306"/>
                  </a:lnTo>
                  <a:lnTo>
                    <a:pt x="4365" y="1150"/>
                  </a:lnTo>
                  <a:lnTo>
                    <a:pt x="4267" y="995"/>
                  </a:lnTo>
                  <a:lnTo>
                    <a:pt x="4189" y="858"/>
                  </a:lnTo>
                  <a:lnTo>
                    <a:pt x="4092" y="741"/>
                  </a:lnTo>
                  <a:lnTo>
                    <a:pt x="3975" y="624"/>
                  </a:lnTo>
                  <a:lnTo>
                    <a:pt x="3839" y="507"/>
                  </a:lnTo>
                  <a:lnTo>
                    <a:pt x="3702" y="410"/>
                  </a:lnTo>
                  <a:lnTo>
                    <a:pt x="3546" y="313"/>
                  </a:lnTo>
                  <a:lnTo>
                    <a:pt x="3390" y="235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67" y="40"/>
                  </a:lnTo>
                  <a:lnTo>
                    <a:pt x="2533" y="1"/>
                  </a:lnTo>
                  <a:close/>
                </a:path>
              </a:pathLst>
            </a:custGeom>
            <a:solidFill>
              <a:srgbClr val="B8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743;p38">
              <a:extLst>
                <a:ext uri="{FF2B5EF4-FFF2-40B4-BE49-F238E27FC236}">
                  <a16:creationId xmlns:a16="http://schemas.microsoft.com/office/drawing/2014/main" id="{0E056706-FA61-758F-EB82-A2B78CED81D3}"/>
                </a:ext>
              </a:extLst>
            </p:cNvPr>
            <p:cNvSpPr/>
            <p:nvPr/>
          </p:nvSpPr>
          <p:spPr>
            <a:xfrm>
              <a:off x="5632950" y="3142675"/>
              <a:ext cx="113025" cy="158350"/>
            </a:xfrm>
            <a:custGeom>
              <a:avLst/>
              <a:gdLst/>
              <a:ahLst/>
              <a:cxnLst/>
              <a:rect l="l" t="t" r="r" b="b"/>
              <a:pathLst>
                <a:path w="4521" h="6334" fill="none" extrusionOk="0">
                  <a:moveTo>
                    <a:pt x="2280" y="1"/>
                  </a:moveTo>
                  <a:lnTo>
                    <a:pt x="2280" y="1"/>
                  </a:lnTo>
                  <a:lnTo>
                    <a:pt x="2046" y="1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617" y="79"/>
                  </a:lnTo>
                  <a:lnTo>
                    <a:pt x="1442" y="118"/>
                  </a:lnTo>
                  <a:lnTo>
                    <a:pt x="1286" y="176"/>
                  </a:lnTo>
                  <a:lnTo>
                    <a:pt x="1111" y="254"/>
                  </a:lnTo>
                  <a:lnTo>
                    <a:pt x="955" y="352"/>
                  </a:lnTo>
                  <a:lnTo>
                    <a:pt x="818" y="449"/>
                  </a:lnTo>
                  <a:lnTo>
                    <a:pt x="682" y="546"/>
                  </a:lnTo>
                  <a:lnTo>
                    <a:pt x="565" y="663"/>
                  </a:lnTo>
                  <a:lnTo>
                    <a:pt x="565" y="663"/>
                  </a:lnTo>
                  <a:lnTo>
                    <a:pt x="448" y="800"/>
                  </a:lnTo>
                  <a:lnTo>
                    <a:pt x="331" y="956"/>
                  </a:lnTo>
                  <a:lnTo>
                    <a:pt x="331" y="956"/>
                  </a:lnTo>
                  <a:lnTo>
                    <a:pt x="234" y="1131"/>
                  </a:lnTo>
                  <a:lnTo>
                    <a:pt x="137" y="1345"/>
                  </a:lnTo>
                  <a:lnTo>
                    <a:pt x="137" y="1345"/>
                  </a:lnTo>
                  <a:lnTo>
                    <a:pt x="78" y="1521"/>
                  </a:lnTo>
                  <a:lnTo>
                    <a:pt x="39" y="1735"/>
                  </a:lnTo>
                  <a:lnTo>
                    <a:pt x="39" y="1735"/>
                  </a:lnTo>
                  <a:lnTo>
                    <a:pt x="20" y="1988"/>
                  </a:lnTo>
                  <a:lnTo>
                    <a:pt x="0" y="2242"/>
                  </a:lnTo>
                  <a:lnTo>
                    <a:pt x="0" y="2242"/>
                  </a:lnTo>
                  <a:lnTo>
                    <a:pt x="0" y="2514"/>
                  </a:lnTo>
                  <a:lnTo>
                    <a:pt x="20" y="2768"/>
                  </a:lnTo>
                  <a:lnTo>
                    <a:pt x="59" y="3255"/>
                  </a:lnTo>
                  <a:lnTo>
                    <a:pt x="59" y="3255"/>
                  </a:lnTo>
                  <a:lnTo>
                    <a:pt x="98" y="3722"/>
                  </a:lnTo>
                  <a:lnTo>
                    <a:pt x="98" y="3722"/>
                  </a:lnTo>
                  <a:lnTo>
                    <a:pt x="156" y="4287"/>
                  </a:lnTo>
                  <a:lnTo>
                    <a:pt x="156" y="4287"/>
                  </a:lnTo>
                  <a:lnTo>
                    <a:pt x="195" y="4833"/>
                  </a:lnTo>
                  <a:lnTo>
                    <a:pt x="176" y="5106"/>
                  </a:lnTo>
                  <a:lnTo>
                    <a:pt x="156" y="5398"/>
                  </a:lnTo>
                  <a:lnTo>
                    <a:pt x="156" y="5456"/>
                  </a:lnTo>
                  <a:lnTo>
                    <a:pt x="137" y="5515"/>
                  </a:lnTo>
                  <a:lnTo>
                    <a:pt x="137" y="5515"/>
                  </a:lnTo>
                  <a:lnTo>
                    <a:pt x="137" y="5593"/>
                  </a:lnTo>
                  <a:lnTo>
                    <a:pt x="137" y="5593"/>
                  </a:lnTo>
                  <a:lnTo>
                    <a:pt x="137" y="5690"/>
                  </a:lnTo>
                  <a:lnTo>
                    <a:pt x="156" y="5729"/>
                  </a:lnTo>
                  <a:lnTo>
                    <a:pt x="176" y="5768"/>
                  </a:lnTo>
                  <a:lnTo>
                    <a:pt x="176" y="5768"/>
                  </a:lnTo>
                  <a:lnTo>
                    <a:pt x="312" y="5924"/>
                  </a:lnTo>
                  <a:lnTo>
                    <a:pt x="468" y="6041"/>
                  </a:lnTo>
                  <a:lnTo>
                    <a:pt x="468" y="6041"/>
                  </a:lnTo>
                  <a:lnTo>
                    <a:pt x="643" y="6158"/>
                  </a:lnTo>
                  <a:lnTo>
                    <a:pt x="838" y="6255"/>
                  </a:lnTo>
                  <a:lnTo>
                    <a:pt x="838" y="6255"/>
                  </a:lnTo>
                  <a:lnTo>
                    <a:pt x="1013" y="6314"/>
                  </a:lnTo>
                  <a:lnTo>
                    <a:pt x="1228" y="6333"/>
                  </a:lnTo>
                  <a:lnTo>
                    <a:pt x="1228" y="6333"/>
                  </a:lnTo>
                  <a:lnTo>
                    <a:pt x="1286" y="6333"/>
                  </a:lnTo>
                  <a:lnTo>
                    <a:pt x="1286" y="6333"/>
                  </a:lnTo>
                  <a:lnTo>
                    <a:pt x="1461" y="6314"/>
                  </a:lnTo>
                  <a:lnTo>
                    <a:pt x="1637" y="6275"/>
                  </a:lnTo>
                  <a:lnTo>
                    <a:pt x="1637" y="6275"/>
                  </a:lnTo>
                  <a:lnTo>
                    <a:pt x="1695" y="6255"/>
                  </a:lnTo>
                  <a:lnTo>
                    <a:pt x="1734" y="6216"/>
                  </a:lnTo>
                  <a:lnTo>
                    <a:pt x="1754" y="6177"/>
                  </a:lnTo>
                  <a:lnTo>
                    <a:pt x="1773" y="6119"/>
                  </a:lnTo>
                  <a:lnTo>
                    <a:pt x="1773" y="6119"/>
                  </a:lnTo>
                  <a:lnTo>
                    <a:pt x="2163" y="5749"/>
                  </a:lnTo>
                  <a:lnTo>
                    <a:pt x="2553" y="5339"/>
                  </a:lnTo>
                  <a:lnTo>
                    <a:pt x="2942" y="4930"/>
                  </a:lnTo>
                  <a:lnTo>
                    <a:pt x="3332" y="4482"/>
                  </a:lnTo>
                  <a:lnTo>
                    <a:pt x="3332" y="4482"/>
                  </a:lnTo>
                  <a:lnTo>
                    <a:pt x="3527" y="4209"/>
                  </a:lnTo>
                  <a:lnTo>
                    <a:pt x="3702" y="3956"/>
                  </a:lnTo>
                  <a:lnTo>
                    <a:pt x="3877" y="3703"/>
                  </a:lnTo>
                  <a:lnTo>
                    <a:pt x="4014" y="3450"/>
                  </a:lnTo>
                  <a:lnTo>
                    <a:pt x="4150" y="3196"/>
                  </a:lnTo>
                  <a:lnTo>
                    <a:pt x="4267" y="2962"/>
                  </a:lnTo>
                  <a:lnTo>
                    <a:pt x="4345" y="2709"/>
                  </a:lnTo>
                  <a:lnTo>
                    <a:pt x="4423" y="2456"/>
                  </a:lnTo>
                  <a:lnTo>
                    <a:pt x="4423" y="2456"/>
                  </a:lnTo>
                  <a:lnTo>
                    <a:pt x="4481" y="2242"/>
                  </a:lnTo>
                  <a:lnTo>
                    <a:pt x="4501" y="2047"/>
                  </a:lnTo>
                  <a:lnTo>
                    <a:pt x="4520" y="1832"/>
                  </a:lnTo>
                  <a:lnTo>
                    <a:pt x="4501" y="1638"/>
                  </a:lnTo>
                  <a:lnTo>
                    <a:pt x="4501" y="1638"/>
                  </a:lnTo>
                  <a:lnTo>
                    <a:pt x="4462" y="1462"/>
                  </a:lnTo>
                  <a:lnTo>
                    <a:pt x="4423" y="1306"/>
                  </a:lnTo>
                  <a:lnTo>
                    <a:pt x="4365" y="1150"/>
                  </a:lnTo>
                  <a:lnTo>
                    <a:pt x="4267" y="995"/>
                  </a:lnTo>
                  <a:lnTo>
                    <a:pt x="4267" y="995"/>
                  </a:lnTo>
                  <a:lnTo>
                    <a:pt x="4189" y="858"/>
                  </a:lnTo>
                  <a:lnTo>
                    <a:pt x="4092" y="741"/>
                  </a:lnTo>
                  <a:lnTo>
                    <a:pt x="3975" y="624"/>
                  </a:lnTo>
                  <a:lnTo>
                    <a:pt x="3839" y="507"/>
                  </a:lnTo>
                  <a:lnTo>
                    <a:pt x="3702" y="410"/>
                  </a:lnTo>
                  <a:lnTo>
                    <a:pt x="3546" y="313"/>
                  </a:lnTo>
                  <a:lnTo>
                    <a:pt x="3390" y="235"/>
                  </a:lnTo>
                  <a:lnTo>
                    <a:pt x="3215" y="157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67" y="40"/>
                  </a:lnTo>
                  <a:lnTo>
                    <a:pt x="2533" y="1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744;p38">
              <a:extLst>
                <a:ext uri="{FF2B5EF4-FFF2-40B4-BE49-F238E27FC236}">
                  <a16:creationId xmlns:a16="http://schemas.microsoft.com/office/drawing/2014/main" id="{F6A1A6EE-7951-DDC8-CBFA-209AFAD97731}"/>
                </a:ext>
              </a:extLst>
            </p:cNvPr>
            <p:cNvSpPr/>
            <p:nvPr/>
          </p:nvSpPr>
          <p:spPr>
            <a:xfrm>
              <a:off x="5149750" y="3154375"/>
              <a:ext cx="951800" cy="820775"/>
            </a:xfrm>
            <a:custGeom>
              <a:avLst/>
              <a:gdLst/>
              <a:ahLst/>
              <a:cxnLst/>
              <a:rect l="l" t="t" r="r" b="b"/>
              <a:pathLst>
                <a:path w="38072" h="32831" extrusionOk="0">
                  <a:moveTo>
                    <a:pt x="12411" y="0"/>
                  </a:moveTo>
                  <a:lnTo>
                    <a:pt x="11885" y="20"/>
                  </a:lnTo>
                  <a:lnTo>
                    <a:pt x="11340" y="78"/>
                  </a:lnTo>
                  <a:lnTo>
                    <a:pt x="10794" y="156"/>
                  </a:lnTo>
                  <a:lnTo>
                    <a:pt x="10249" y="254"/>
                  </a:lnTo>
                  <a:lnTo>
                    <a:pt x="9723" y="410"/>
                  </a:lnTo>
                  <a:lnTo>
                    <a:pt x="9177" y="585"/>
                  </a:lnTo>
                  <a:lnTo>
                    <a:pt x="8631" y="780"/>
                  </a:lnTo>
                  <a:lnTo>
                    <a:pt x="8086" y="1033"/>
                  </a:lnTo>
                  <a:lnTo>
                    <a:pt x="7599" y="1286"/>
                  </a:lnTo>
                  <a:lnTo>
                    <a:pt x="7092" y="1559"/>
                  </a:lnTo>
                  <a:lnTo>
                    <a:pt x="6625" y="1871"/>
                  </a:lnTo>
                  <a:lnTo>
                    <a:pt x="6138" y="2202"/>
                  </a:lnTo>
                  <a:lnTo>
                    <a:pt x="5670" y="2553"/>
                  </a:lnTo>
                  <a:lnTo>
                    <a:pt x="5222" y="2943"/>
                  </a:lnTo>
                  <a:lnTo>
                    <a:pt x="4774" y="3352"/>
                  </a:lnTo>
                  <a:lnTo>
                    <a:pt x="4326" y="3780"/>
                  </a:lnTo>
                  <a:lnTo>
                    <a:pt x="3936" y="4228"/>
                  </a:lnTo>
                  <a:lnTo>
                    <a:pt x="3546" y="4677"/>
                  </a:lnTo>
                  <a:lnTo>
                    <a:pt x="3176" y="5125"/>
                  </a:lnTo>
                  <a:lnTo>
                    <a:pt x="2825" y="5612"/>
                  </a:lnTo>
                  <a:lnTo>
                    <a:pt x="2494" y="6099"/>
                  </a:lnTo>
                  <a:lnTo>
                    <a:pt x="2163" y="6606"/>
                  </a:lnTo>
                  <a:lnTo>
                    <a:pt x="1871" y="7112"/>
                  </a:lnTo>
                  <a:lnTo>
                    <a:pt x="1598" y="7658"/>
                  </a:lnTo>
                  <a:lnTo>
                    <a:pt x="1344" y="8184"/>
                  </a:lnTo>
                  <a:lnTo>
                    <a:pt x="1111" y="8710"/>
                  </a:lnTo>
                  <a:lnTo>
                    <a:pt x="916" y="9255"/>
                  </a:lnTo>
                  <a:lnTo>
                    <a:pt x="721" y="9820"/>
                  </a:lnTo>
                  <a:lnTo>
                    <a:pt x="565" y="10385"/>
                  </a:lnTo>
                  <a:lnTo>
                    <a:pt x="409" y="10970"/>
                  </a:lnTo>
                  <a:lnTo>
                    <a:pt x="292" y="11554"/>
                  </a:lnTo>
                  <a:lnTo>
                    <a:pt x="195" y="12139"/>
                  </a:lnTo>
                  <a:lnTo>
                    <a:pt x="117" y="12724"/>
                  </a:lnTo>
                  <a:lnTo>
                    <a:pt x="59" y="13308"/>
                  </a:lnTo>
                  <a:lnTo>
                    <a:pt x="20" y="13893"/>
                  </a:lnTo>
                  <a:lnTo>
                    <a:pt x="0" y="14477"/>
                  </a:lnTo>
                  <a:lnTo>
                    <a:pt x="20" y="15023"/>
                  </a:lnTo>
                  <a:lnTo>
                    <a:pt x="59" y="15588"/>
                  </a:lnTo>
                  <a:lnTo>
                    <a:pt x="98" y="16172"/>
                  </a:lnTo>
                  <a:lnTo>
                    <a:pt x="175" y="16757"/>
                  </a:lnTo>
                  <a:lnTo>
                    <a:pt x="273" y="17283"/>
                  </a:lnTo>
                  <a:lnTo>
                    <a:pt x="370" y="17828"/>
                  </a:lnTo>
                  <a:lnTo>
                    <a:pt x="507" y="18374"/>
                  </a:lnTo>
                  <a:lnTo>
                    <a:pt x="663" y="18900"/>
                  </a:lnTo>
                  <a:lnTo>
                    <a:pt x="838" y="19445"/>
                  </a:lnTo>
                  <a:lnTo>
                    <a:pt x="1013" y="19972"/>
                  </a:lnTo>
                  <a:lnTo>
                    <a:pt x="1228" y="20517"/>
                  </a:lnTo>
                  <a:lnTo>
                    <a:pt x="1461" y="21043"/>
                  </a:lnTo>
                  <a:lnTo>
                    <a:pt x="1695" y="21530"/>
                  </a:lnTo>
                  <a:lnTo>
                    <a:pt x="1948" y="22017"/>
                  </a:lnTo>
                  <a:lnTo>
                    <a:pt x="2221" y="22504"/>
                  </a:lnTo>
                  <a:lnTo>
                    <a:pt x="2514" y="22992"/>
                  </a:lnTo>
                  <a:lnTo>
                    <a:pt x="2806" y="23459"/>
                  </a:lnTo>
                  <a:lnTo>
                    <a:pt x="3137" y="23927"/>
                  </a:lnTo>
                  <a:lnTo>
                    <a:pt x="3488" y="24394"/>
                  </a:lnTo>
                  <a:lnTo>
                    <a:pt x="3838" y="24843"/>
                  </a:lnTo>
                  <a:lnTo>
                    <a:pt x="4189" y="25271"/>
                  </a:lnTo>
                  <a:lnTo>
                    <a:pt x="4559" y="25680"/>
                  </a:lnTo>
                  <a:lnTo>
                    <a:pt x="4949" y="26090"/>
                  </a:lnTo>
                  <a:lnTo>
                    <a:pt x="5358" y="26499"/>
                  </a:lnTo>
                  <a:lnTo>
                    <a:pt x="5787" y="26869"/>
                  </a:lnTo>
                  <a:lnTo>
                    <a:pt x="6215" y="27259"/>
                  </a:lnTo>
                  <a:lnTo>
                    <a:pt x="6664" y="27629"/>
                  </a:lnTo>
                  <a:lnTo>
                    <a:pt x="7131" y="27979"/>
                  </a:lnTo>
                  <a:lnTo>
                    <a:pt x="7677" y="28389"/>
                  </a:lnTo>
                  <a:lnTo>
                    <a:pt x="8261" y="28759"/>
                  </a:lnTo>
                  <a:lnTo>
                    <a:pt x="8846" y="29129"/>
                  </a:lnTo>
                  <a:lnTo>
                    <a:pt x="9450" y="29460"/>
                  </a:lnTo>
                  <a:lnTo>
                    <a:pt x="10073" y="29772"/>
                  </a:lnTo>
                  <a:lnTo>
                    <a:pt x="10697" y="30064"/>
                  </a:lnTo>
                  <a:lnTo>
                    <a:pt x="11359" y="30337"/>
                  </a:lnTo>
                  <a:lnTo>
                    <a:pt x="12002" y="30590"/>
                  </a:lnTo>
                  <a:lnTo>
                    <a:pt x="11983" y="30999"/>
                  </a:lnTo>
                  <a:lnTo>
                    <a:pt x="11983" y="31370"/>
                  </a:lnTo>
                  <a:lnTo>
                    <a:pt x="12002" y="31526"/>
                  </a:lnTo>
                  <a:lnTo>
                    <a:pt x="12041" y="31701"/>
                  </a:lnTo>
                  <a:lnTo>
                    <a:pt x="12080" y="31837"/>
                  </a:lnTo>
                  <a:lnTo>
                    <a:pt x="12119" y="31993"/>
                  </a:lnTo>
                  <a:lnTo>
                    <a:pt x="12197" y="32130"/>
                  </a:lnTo>
                  <a:lnTo>
                    <a:pt x="12275" y="32266"/>
                  </a:lnTo>
                  <a:lnTo>
                    <a:pt x="12353" y="32383"/>
                  </a:lnTo>
                  <a:lnTo>
                    <a:pt x="12450" y="32480"/>
                  </a:lnTo>
                  <a:lnTo>
                    <a:pt x="12548" y="32578"/>
                  </a:lnTo>
                  <a:lnTo>
                    <a:pt x="12645" y="32656"/>
                  </a:lnTo>
                  <a:lnTo>
                    <a:pt x="12762" y="32714"/>
                  </a:lnTo>
                  <a:lnTo>
                    <a:pt x="12898" y="32773"/>
                  </a:lnTo>
                  <a:lnTo>
                    <a:pt x="13054" y="32811"/>
                  </a:lnTo>
                  <a:lnTo>
                    <a:pt x="13230" y="32831"/>
                  </a:lnTo>
                  <a:lnTo>
                    <a:pt x="13425" y="32811"/>
                  </a:lnTo>
                  <a:lnTo>
                    <a:pt x="13561" y="32773"/>
                  </a:lnTo>
                  <a:lnTo>
                    <a:pt x="13678" y="32734"/>
                  </a:lnTo>
                  <a:lnTo>
                    <a:pt x="13814" y="32675"/>
                  </a:lnTo>
                  <a:lnTo>
                    <a:pt x="13951" y="32617"/>
                  </a:lnTo>
                  <a:lnTo>
                    <a:pt x="14087" y="32539"/>
                  </a:lnTo>
                  <a:lnTo>
                    <a:pt x="14223" y="32441"/>
                  </a:lnTo>
                  <a:lnTo>
                    <a:pt x="14340" y="32324"/>
                  </a:lnTo>
                  <a:lnTo>
                    <a:pt x="14477" y="32188"/>
                  </a:lnTo>
                  <a:lnTo>
                    <a:pt x="14691" y="31915"/>
                  </a:lnTo>
                  <a:lnTo>
                    <a:pt x="14886" y="31603"/>
                  </a:lnTo>
                  <a:lnTo>
                    <a:pt x="15607" y="31759"/>
                  </a:lnTo>
                  <a:lnTo>
                    <a:pt x="16289" y="31896"/>
                  </a:lnTo>
                  <a:lnTo>
                    <a:pt x="16912" y="31993"/>
                  </a:lnTo>
                  <a:lnTo>
                    <a:pt x="17516" y="32071"/>
                  </a:lnTo>
                  <a:lnTo>
                    <a:pt x="18101" y="32149"/>
                  </a:lnTo>
                  <a:lnTo>
                    <a:pt x="18705" y="32188"/>
                  </a:lnTo>
                  <a:lnTo>
                    <a:pt x="19309" y="32207"/>
                  </a:lnTo>
                  <a:lnTo>
                    <a:pt x="19913" y="32227"/>
                  </a:lnTo>
                  <a:lnTo>
                    <a:pt x="20049" y="32227"/>
                  </a:lnTo>
                  <a:lnTo>
                    <a:pt x="20673" y="32207"/>
                  </a:lnTo>
                  <a:lnTo>
                    <a:pt x="21296" y="32169"/>
                  </a:lnTo>
                  <a:lnTo>
                    <a:pt x="21900" y="32110"/>
                  </a:lnTo>
                  <a:lnTo>
                    <a:pt x="22524" y="32032"/>
                  </a:lnTo>
                  <a:lnTo>
                    <a:pt x="23147" y="31935"/>
                  </a:lnTo>
                  <a:lnTo>
                    <a:pt x="23751" y="31818"/>
                  </a:lnTo>
                  <a:lnTo>
                    <a:pt x="24355" y="31681"/>
                  </a:lnTo>
                  <a:lnTo>
                    <a:pt x="24959" y="31526"/>
                  </a:lnTo>
                  <a:lnTo>
                    <a:pt x="25563" y="31350"/>
                  </a:lnTo>
                  <a:lnTo>
                    <a:pt x="26167" y="31136"/>
                  </a:lnTo>
                  <a:lnTo>
                    <a:pt x="26752" y="30922"/>
                  </a:lnTo>
                  <a:lnTo>
                    <a:pt x="27317" y="30688"/>
                  </a:lnTo>
                  <a:lnTo>
                    <a:pt x="27882" y="30434"/>
                  </a:lnTo>
                  <a:lnTo>
                    <a:pt x="28447" y="30142"/>
                  </a:lnTo>
                  <a:lnTo>
                    <a:pt x="28992" y="29850"/>
                  </a:lnTo>
                  <a:lnTo>
                    <a:pt x="29538" y="29538"/>
                  </a:lnTo>
                  <a:lnTo>
                    <a:pt x="30064" y="29207"/>
                  </a:lnTo>
                  <a:lnTo>
                    <a:pt x="30590" y="28856"/>
                  </a:lnTo>
                  <a:lnTo>
                    <a:pt x="31096" y="28486"/>
                  </a:lnTo>
                  <a:lnTo>
                    <a:pt x="31603" y="28096"/>
                  </a:lnTo>
                  <a:lnTo>
                    <a:pt x="32090" y="27687"/>
                  </a:lnTo>
                  <a:lnTo>
                    <a:pt x="32558" y="27278"/>
                  </a:lnTo>
                  <a:lnTo>
                    <a:pt x="33025" y="26830"/>
                  </a:lnTo>
                  <a:lnTo>
                    <a:pt x="33474" y="26382"/>
                  </a:lnTo>
                  <a:lnTo>
                    <a:pt x="33883" y="25934"/>
                  </a:lnTo>
                  <a:lnTo>
                    <a:pt x="34292" y="25466"/>
                  </a:lnTo>
                  <a:lnTo>
                    <a:pt x="34662" y="24998"/>
                  </a:lnTo>
                  <a:lnTo>
                    <a:pt x="35032" y="24511"/>
                  </a:lnTo>
                  <a:lnTo>
                    <a:pt x="35363" y="24005"/>
                  </a:lnTo>
                  <a:lnTo>
                    <a:pt x="35695" y="23498"/>
                  </a:lnTo>
                  <a:lnTo>
                    <a:pt x="36006" y="22992"/>
                  </a:lnTo>
                  <a:lnTo>
                    <a:pt x="36299" y="22465"/>
                  </a:lnTo>
                  <a:lnTo>
                    <a:pt x="36552" y="21920"/>
                  </a:lnTo>
                  <a:lnTo>
                    <a:pt x="36805" y="21394"/>
                  </a:lnTo>
                  <a:lnTo>
                    <a:pt x="37039" y="20848"/>
                  </a:lnTo>
                  <a:lnTo>
                    <a:pt x="37234" y="20283"/>
                  </a:lnTo>
                  <a:lnTo>
                    <a:pt x="37429" y="19738"/>
                  </a:lnTo>
                  <a:lnTo>
                    <a:pt x="37585" y="19173"/>
                  </a:lnTo>
                  <a:lnTo>
                    <a:pt x="37721" y="18608"/>
                  </a:lnTo>
                  <a:lnTo>
                    <a:pt x="37838" y="18043"/>
                  </a:lnTo>
                  <a:lnTo>
                    <a:pt x="37935" y="17458"/>
                  </a:lnTo>
                  <a:lnTo>
                    <a:pt x="38013" y="16854"/>
                  </a:lnTo>
                  <a:lnTo>
                    <a:pt x="38052" y="16270"/>
                  </a:lnTo>
                  <a:lnTo>
                    <a:pt x="38072" y="15666"/>
                  </a:lnTo>
                  <a:lnTo>
                    <a:pt x="38072" y="15081"/>
                  </a:lnTo>
                  <a:lnTo>
                    <a:pt x="38033" y="14477"/>
                  </a:lnTo>
                  <a:lnTo>
                    <a:pt x="37994" y="13893"/>
                  </a:lnTo>
                  <a:lnTo>
                    <a:pt x="37896" y="13308"/>
                  </a:lnTo>
                  <a:lnTo>
                    <a:pt x="37799" y="12724"/>
                  </a:lnTo>
                  <a:lnTo>
                    <a:pt x="37682" y="12158"/>
                  </a:lnTo>
                  <a:lnTo>
                    <a:pt x="37526" y="11613"/>
                  </a:lnTo>
                  <a:lnTo>
                    <a:pt x="37351" y="11067"/>
                  </a:lnTo>
                  <a:lnTo>
                    <a:pt x="37156" y="10541"/>
                  </a:lnTo>
                  <a:lnTo>
                    <a:pt x="36942" y="10035"/>
                  </a:lnTo>
                  <a:lnTo>
                    <a:pt x="36708" y="9548"/>
                  </a:lnTo>
                  <a:lnTo>
                    <a:pt x="36455" y="9061"/>
                  </a:lnTo>
                  <a:lnTo>
                    <a:pt x="36221" y="8651"/>
                  </a:lnTo>
                  <a:lnTo>
                    <a:pt x="35948" y="8262"/>
                  </a:lnTo>
                  <a:lnTo>
                    <a:pt x="35656" y="7872"/>
                  </a:lnTo>
                  <a:lnTo>
                    <a:pt x="35344" y="7482"/>
                  </a:lnTo>
                  <a:lnTo>
                    <a:pt x="35032" y="7112"/>
                  </a:lnTo>
                  <a:lnTo>
                    <a:pt x="34682" y="6761"/>
                  </a:lnTo>
                  <a:lnTo>
                    <a:pt x="34331" y="6430"/>
                  </a:lnTo>
                  <a:lnTo>
                    <a:pt x="33961" y="6118"/>
                  </a:lnTo>
                  <a:lnTo>
                    <a:pt x="33590" y="5826"/>
                  </a:lnTo>
                  <a:lnTo>
                    <a:pt x="33220" y="5553"/>
                  </a:lnTo>
                  <a:lnTo>
                    <a:pt x="32831" y="5281"/>
                  </a:lnTo>
                  <a:lnTo>
                    <a:pt x="32421" y="5047"/>
                  </a:lnTo>
                  <a:lnTo>
                    <a:pt x="32012" y="4813"/>
                  </a:lnTo>
                  <a:lnTo>
                    <a:pt x="31584" y="4599"/>
                  </a:lnTo>
                  <a:lnTo>
                    <a:pt x="31135" y="4384"/>
                  </a:lnTo>
                  <a:lnTo>
                    <a:pt x="30687" y="4209"/>
                  </a:lnTo>
                  <a:lnTo>
                    <a:pt x="30239" y="4053"/>
                  </a:lnTo>
                  <a:lnTo>
                    <a:pt x="29772" y="3897"/>
                  </a:lnTo>
                  <a:lnTo>
                    <a:pt x="29323" y="3761"/>
                  </a:lnTo>
                  <a:lnTo>
                    <a:pt x="28836" y="3663"/>
                  </a:lnTo>
                  <a:lnTo>
                    <a:pt x="28388" y="3566"/>
                  </a:lnTo>
                  <a:lnTo>
                    <a:pt x="27921" y="3488"/>
                  </a:lnTo>
                  <a:lnTo>
                    <a:pt x="27433" y="3430"/>
                  </a:lnTo>
                  <a:lnTo>
                    <a:pt x="26927" y="3371"/>
                  </a:lnTo>
                  <a:lnTo>
                    <a:pt x="26420" y="3352"/>
                  </a:lnTo>
                  <a:lnTo>
                    <a:pt x="25933" y="3352"/>
                  </a:lnTo>
                  <a:lnTo>
                    <a:pt x="25212" y="3371"/>
                  </a:lnTo>
                  <a:lnTo>
                    <a:pt x="24491" y="3430"/>
                  </a:lnTo>
                  <a:lnTo>
                    <a:pt x="23751" y="3527"/>
                  </a:lnTo>
                  <a:lnTo>
                    <a:pt x="23030" y="3663"/>
                  </a:lnTo>
                  <a:lnTo>
                    <a:pt x="22387" y="3800"/>
                  </a:lnTo>
                  <a:lnTo>
                    <a:pt x="21744" y="3995"/>
                  </a:lnTo>
                  <a:lnTo>
                    <a:pt x="21101" y="4228"/>
                  </a:lnTo>
                  <a:lnTo>
                    <a:pt x="20478" y="4482"/>
                  </a:lnTo>
                  <a:lnTo>
                    <a:pt x="20146" y="4034"/>
                  </a:lnTo>
                  <a:lnTo>
                    <a:pt x="19815" y="3644"/>
                  </a:lnTo>
                  <a:lnTo>
                    <a:pt x="19484" y="3274"/>
                  </a:lnTo>
                  <a:lnTo>
                    <a:pt x="19172" y="2943"/>
                  </a:lnTo>
                  <a:lnTo>
                    <a:pt x="18705" y="2494"/>
                  </a:lnTo>
                  <a:lnTo>
                    <a:pt x="18218" y="2066"/>
                  </a:lnTo>
                  <a:lnTo>
                    <a:pt x="17730" y="1696"/>
                  </a:lnTo>
                  <a:lnTo>
                    <a:pt x="17224" y="1364"/>
                  </a:lnTo>
                  <a:lnTo>
                    <a:pt x="16971" y="1208"/>
                  </a:lnTo>
                  <a:lnTo>
                    <a:pt x="16698" y="1053"/>
                  </a:lnTo>
                  <a:lnTo>
                    <a:pt x="16133" y="780"/>
                  </a:lnTo>
                  <a:lnTo>
                    <a:pt x="15509" y="546"/>
                  </a:lnTo>
                  <a:lnTo>
                    <a:pt x="14886" y="351"/>
                  </a:lnTo>
                  <a:lnTo>
                    <a:pt x="14301" y="195"/>
                  </a:lnTo>
                  <a:lnTo>
                    <a:pt x="13717" y="98"/>
                  </a:lnTo>
                  <a:lnTo>
                    <a:pt x="13132" y="39"/>
                  </a:lnTo>
                  <a:lnTo>
                    <a:pt x="125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745;p38">
              <a:extLst>
                <a:ext uri="{FF2B5EF4-FFF2-40B4-BE49-F238E27FC236}">
                  <a16:creationId xmlns:a16="http://schemas.microsoft.com/office/drawing/2014/main" id="{F49DE54A-D9EE-881F-66F5-23571E79A36A}"/>
                </a:ext>
              </a:extLst>
            </p:cNvPr>
            <p:cNvSpPr/>
            <p:nvPr/>
          </p:nvSpPr>
          <p:spPr>
            <a:xfrm>
              <a:off x="5299275" y="3241075"/>
              <a:ext cx="802775" cy="734075"/>
            </a:xfrm>
            <a:custGeom>
              <a:avLst/>
              <a:gdLst/>
              <a:ahLst/>
              <a:cxnLst/>
              <a:rect l="l" t="t" r="r" b="b"/>
              <a:pathLst>
                <a:path w="32111" h="29363" extrusionOk="0">
                  <a:moveTo>
                    <a:pt x="21901" y="1"/>
                  </a:moveTo>
                  <a:lnTo>
                    <a:pt x="22154" y="98"/>
                  </a:lnTo>
                  <a:lnTo>
                    <a:pt x="22719" y="293"/>
                  </a:lnTo>
                  <a:lnTo>
                    <a:pt x="23264" y="507"/>
                  </a:lnTo>
                  <a:lnTo>
                    <a:pt x="23810" y="760"/>
                  </a:lnTo>
                  <a:lnTo>
                    <a:pt x="24317" y="1033"/>
                  </a:lnTo>
                  <a:lnTo>
                    <a:pt x="24823" y="1365"/>
                  </a:lnTo>
                  <a:lnTo>
                    <a:pt x="25310" y="1696"/>
                  </a:lnTo>
                  <a:lnTo>
                    <a:pt x="25778" y="2046"/>
                  </a:lnTo>
                  <a:lnTo>
                    <a:pt x="26207" y="2417"/>
                  </a:lnTo>
                  <a:lnTo>
                    <a:pt x="26635" y="2845"/>
                  </a:lnTo>
                  <a:lnTo>
                    <a:pt x="27025" y="3274"/>
                  </a:lnTo>
                  <a:lnTo>
                    <a:pt x="27376" y="3722"/>
                  </a:lnTo>
                  <a:lnTo>
                    <a:pt x="27687" y="4190"/>
                  </a:lnTo>
                  <a:lnTo>
                    <a:pt x="27980" y="4677"/>
                  </a:lnTo>
                  <a:lnTo>
                    <a:pt x="28233" y="5183"/>
                  </a:lnTo>
                  <a:lnTo>
                    <a:pt x="28369" y="5515"/>
                  </a:lnTo>
                  <a:lnTo>
                    <a:pt x="28506" y="5846"/>
                  </a:lnTo>
                  <a:lnTo>
                    <a:pt x="28603" y="6177"/>
                  </a:lnTo>
                  <a:lnTo>
                    <a:pt x="28701" y="6489"/>
                  </a:lnTo>
                  <a:lnTo>
                    <a:pt x="28778" y="6839"/>
                  </a:lnTo>
                  <a:lnTo>
                    <a:pt x="28856" y="7171"/>
                  </a:lnTo>
                  <a:lnTo>
                    <a:pt x="28915" y="7502"/>
                  </a:lnTo>
                  <a:lnTo>
                    <a:pt x="28954" y="7853"/>
                  </a:lnTo>
                  <a:lnTo>
                    <a:pt x="28993" y="8203"/>
                  </a:lnTo>
                  <a:lnTo>
                    <a:pt x="29012" y="8554"/>
                  </a:lnTo>
                  <a:lnTo>
                    <a:pt x="29012" y="8905"/>
                  </a:lnTo>
                  <a:lnTo>
                    <a:pt x="29012" y="9256"/>
                  </a:lnTo>
                  <a:lnTo>
                    <a:pt x="28973" y="9957"/>
                  </a:lnTo>
                  <a:lnTo>
                    <a:pt x="28915" y="10639"/>
                  </a:lnTo>
                  <a:lnTo>
                    <a:pt x="28798" y="11340"/>
                  </a:lnTo>
                  <a:lnTo>
                    <a:pt x="28642" y="12022"/>
                  </a:lnTo>
                  <a:lnTo>
                    <a:pt x="28467" y="12704"/>
                  </a:lnTo>
                  <a:lnTo>
                    <a:pt x="28252" y="13367"/>
                  </a:lnTo>
                  <a:lnTo>
                    <a:pt x="27999" y="14010"/>
                  </a:lnTo>
                  <a:lnTo>
                    <a:pt x="27726" y="14614"/>
                  </a:lnTo>
                  <a:lnTo>
                    <a:pt x="27454" y="15159"/>
                  </a:lnTo>
                  <a:lnTo>
                    <a:pt x="27142" y="15744"/>
                  </a:lnTo>
                  <a:lnTo>
                    <a:pt x="26830" y="16289"/>
                  </a:lnTo>
                  <a:lnTo>
                    <a:pt x="26518" y="16815"/>
                  </a:lnTo>
                  <a:lnTo>
                    <a:pt x="26187" y="17341"/>
                  </a:lnTo>
                  <a:lnTo>
                    <a:pt x="25856" y="17848"/>
                  </a:lnTo>
                  <a:lnTo>
                    <a:pt x="25505" y="18335"/>
                  </a:lnTo>
                  <a:lnTo>
                    <a:pt x="25154" y="18803"/>
                  </a:lnTo>
                  <a:lnTo>
                    <a:pt x="24784" y="19270"/>
                  </a:lnTo>
                  <a:lnTo>
                    <a:pt x="24395" y="19738"/>
                  </a:lnTo>
                  <a:lnTo>
                    <a:pt x="24005" y="20186"/>
                  </a:lnTo>
                  <a:lnTo>
                    <a:pt x="23596" y="20615"/>
                  </a:lnTo>
                  <a:lnTo>
                    <a:pt x="23187" y="21024"/>
                  </a:lnTo>
                  <a:lnTo>
                    <a:pt x="22758" y="21414"/>
                  </a:lnTo>
                  <a:lnTo>
                    <a:pt x="22329" y="21803"/>
                  </a:lnTo>
                  <a:lnTo>
                    <a:pt x="21901" y="22173"/>
                  </a:lnTo>
                  <a:lnTo>
                    <a:pt x="21433" y="22524"/>
                  </a:lnTo>
                  <a:lnTo>
                    <a:pt x="20965" y="22875"/>
                  </a:lnTo>
                  <a:lnTo>
                    <a:pt x="20498" y="23206"/>
                  </a:lnTo>
                  <a:lnTo>
                    <a:pt x="20011" y="23518"/>
                  </a:lnTo>
                  <a:lnTo>
                    <a:pt x="19524" y="23810"/>
                  </a:lnTo>
                  <a:lnTo>
                    <a:pt x="19017" y="24102"/>
                  </a:lnTo>
                  <a:lnTo>
                    <a:pt x="18510" y="24356"/>
                  </a:lnTo>
                  <a:lnTo>
                    <a:pt x="17984" y="24609"/>
                  </a:lnTo>
                  <a:lnTo>
                    <a:pt x="17439" y="24843"/>
                  </a:lnTo>
                  <a:lnTo>
                    <a:pt x="16893" y="25057"/>
                  </a:lnTo>
                  <a:lnTo>
                    <a:pt x="16328" y="25252"/>
                  </a:lnTo>
                  <a:lnTo>
                    <a:pt x="15783" y="25427"/>
                  </a:lnTo>
                  <a:lnTo>
                    <a:pt x="15198" y="25603"/>
                  </a:lnTo>
                  <a:lnTo>
                    <a:pt x="14614" y="25739"/>
                  </a:lnTo>
                  <a:lnTo>
                    <a:pt x="14029" y="25856"/>
                  </a:lnTo>
                  <a:lnTo>
                    <a:pt x="13445" y="25953"/>
                  </a:lnTo>
                  <a:lnTo>
                    <a:pt x="12841" y="26051"/>
                  </a:lnTo>
                  <a:lnTo>
                    <a:pt x="12198" y="26129"/>
                  </a:lnTo>
                  <a:lnTo>
                    <a:pt x="11574" y="26168"/>
                  </a:lnTo>
                  <a:lnTo>
                    <a:pt x="10951" y="26187"/>
                  </a:lnTo>
                  <a:lnTo>
                    <a:pt x="10269" y="26207"/>
                  </a:lnTo>
                  <a:lnTo>
                    <a:pt x="9314" y="26187"/>
                  </a:lnTo>
                  <a:lnTo>
                    <a:pt x="8379" y="26129"/>
                  </a:lnTo>
                  <a:lnTo>
                    <a:pt x="7716" y="26070"/>
                  </a:lnTo>
                  <a:lnTo>
                    <a:pt x="7073" y="25973"/>
                  </a:lnTo>
                  <a:lnTo>
                    <a:pt x="6430" y="25875"/>
                  </a:lnTo>
                  <a:lnTo>
                    <a:pt x="5807" y="25758"/>
                  </a:lnTo>
                  <a:lnTo>
                    <a:pt x="5183" y="25622"/>
                  </a:lnTo>
                  <a:lnTo>
                    <a:pt x="4560" y="25466"/>
                  </a:lnTo>
                  <a:lnTo>
                    <a:pt x="3956" y="25291"/>
                  </a:lnTo>
                  <a:lnTo>
                    <a:pt x="3371" y="25115"/>
                  </a:lnTo>
                  <a:lnTo>
                    <a:pt x="2748" y="24882"/>
                  </a:lnTo>
                  <a:lnTo>
                    <a:pt x="2163" y="24648"/>
                  </a:lnTo>
                  <a:lnTo>
                    <a:pt x="1579" y="24414"/>
                  </a:lnTo>
                  <a:lnTo>
                    <a:pt x="1033" y="24141"/>
                  </a:lnTo>
                  <a:lnTo>
                    <a:pt x="507" y="23868"/>
                  </a:lnTo>
                  <a:lnTo>
                    <a:pt x="1" y="23596"/>
                  </a:lnTo>
                  <a:lnTo>
                    <a:pt x="546" y="24063"/>
                  </a:lnTo>
                  <a:lnTo>
                    <a:pt x="1131" y="24511"/>
                  </a:lnTo>
                  <a:lnTo>
                    <a:pt x="1696" y="24921"/>
                  </a:lnTo>
                  <a:lnTo>
                    <a:pt x="2280" y="25310"/>
                  </a:lnTo>
                  <a:lnTo>
                    <a:pt x="2865" y="25661"/>
                  </a:lnTo>
                  <a:lnTo>
                    <a:pt x="3469" y="26012"/>
                  </a:lnTo>
                  <a:lnTo>
                    <a:pt x="4092" y="26323"/>
                  </a:lnTo>
                  <a:lnTo>
                    <a:pt x="4716" y="26616"/>
                  </a:lnTo>
                  <a:lnTo>
                    <a:pt x="5359" y="26888"/>
                  </a:lnTo>
                  <a:lnTo>
                    <a:pt x="6021" y="27142"/>
                  </a:lnTo>
                  <a:lnTo>
                    <a:pt x="5982" y="27531"/>
                  </a:lnTo>
                  <a:lnTo>
                    <a:pt x="5982" y="27882"/>
                  </a:lnTo>
                  <a:lnTo>
                    <a:pt x="6002" y="28058"/>
                  </a:lnTo>
                  <a:lnTo>
                    <a:pt x="6041" y="28233"/>
                  </a:lnTo>
                  <a:lnTo>
                    <a:pt x="6080" y="28369"/>
                  </a:lnTo>
                  <a:lnTo>
                    <a:pt x="6138" y="28525"/>
                  </a:lnTo>
                  <a:lnTo>
                    <a:pt x="6197" y="28662"/>
                  </a:lnTo>
                  <a:lnTo>
                    <a:pt x="6274" y="28798"/>
                  </a:lnTo>
                  <a:lnTo>
                    <a:pt x="6352" y="28915"/>
                  </a:lnTo>
                  <a:lnTo>
                    <a:pt x="6450" y="29032"/>
                  </a:lnTo>
                  <a:lnTo>
                    <a:pt x="6547" y="29110"/>
                  </a:lnTo>
                  <a:lnTo>
                    <a:pt x="6664" y="29188"/>
                  </a:lnTo>
                  <a:lnTo>
                    <a:pt x="6781" y="29266"/>
                  </a:lnTo>
                  <a:lnTo>
                    <a:pt x="6917" y="29305"/>
                  </a:lnTo>
                  <a:lnTo>
                    <a:pt x="7073" y="29343"/>
                  </a:lnTo>
                  <a:lnTo>
                    <a:pt x="7249" y="29363"/>
                  </a:lnTo>
                  <a:lnTo>
                    <a:pt x="7444" y="29343"/>
                  </a:lnTo>
                  <a:lnTo>
                    <a:pt x="7580" y="29324"/>
                  </a:lnTo>
                  <a:lnTo>
                    <a:pt x="7716" y="29285"/>
                  </a:lnTo>
                  <a:lnTo>
                    <a:pt x="7853" y="29227"/>
                  </a:lnTo>
                  <a:lnTo>
                    <a:pt x="7970" y="29149"/>
                  </a:lnTo>
                  <a:lnTo>
                    <a:pt x="8106" y="29071"/>
                  </a:lnTo>
                  <a:lnTo>
                    <a:pt x="8242" y="28973"/>
                  </a:lnTo>
                  <a:lnTo>
                    <a:pt x="8379" y="28856"/>
                  </a:lnTo>
                  <a:lnTo>
                    <a:pt x="8496" y="28720"/>
                  </a:lnTo>
                  <a:lnTo>
                    <a:pt x="8710" y="28467"/>
                  </a:lnTo>
                  <a:lnTo>
                    <a:pt x="8924" y="28135"/>
                  </a:lnTo>
                  <a:lnTo>
                    <a:pt x="9626" y="28311"/>
                  </a:lnTo>
                  <a:lnTo>
                    <a:pt x="10288" y="28428"/>
                  </a:lnTo>
                  <a:lnTo>
                    <a:pt x="10912" y="28545"/>
                  </a:lnTo>
                  <a:lnTo>
                    <a:pt x="11535" y="28623"/>
                  </a:lnTo>
                  <a:lnTo>
                    <a:pt x="12139" y="28681"/>
                  </a:lnTo>
                  <a:lnTo>
                    <a:pt x="12724" y="28739"/>
                  </a:lnTo>
                  <a:lnTo>
                    <a:pt x="13328" y="28759"/>
                  </a:lnTo>
                  <a:lnTo>
                    <a:pt x="14692" y="28759"/>
                  </a:lnTo>
                  <a:lnTo>
                    <a:pt x="15296" y="28720"/>
                  </a:lnTo>
                  <a:lnTo>
                    <a:pt x="15919" y="28662"/>
                  </a:lnTo>
                  <a:lnTo>
                    <a:pt x="16543" y="28584"/>
                  </a:lnTo>
                  <a:lnTo>
                    <a:pt x="17166" y="28486"/>
                  </a:lnTo>
                  <a:lnTo>
                    <a:pt x="17770" y="28369"/>
                  </a:lnTo>
                  <a:lnTo>
                    <a:pt x="18374" y="28233"/>
                  </a:lnTo>
                  <a:lnTo>
                    <a:pt x="18998" y="28058"/>
                  </a:lnTo>
                  <a:lnTo>
                    <a:pt x="19582" y="27882"/>
                  </a:lnTo>
                  <a:lnTo>
                    <a:pt x="20186" y="27687"/>
                  </a:lnTo>
                  <a:lnTo>
                    <a:pt x="20771" y="27473"/>
                  </a:lnTo>
                  <a:lnTo>
                    <a:pt x="21336" y="27220"/>
                  </a:lnTo>
                  <a:lnTo>
                    <a:pt x="21920" y="26966"/>
                  </a:lnTo>
                  <a:lnTo>
                    <a:pt x="22466" y="26694"/>
                  </a:lnTo>
                  <a:lnTo>
                    <a:pt x="23031" y="26401"/>
                  </a:lnTo>
                  <a:lnTo>
                    <a:pt x="23557" y="26090"/>
                  </a:lnTo>
                  <a:lnTo>
                    <a:pt x="24102" y="25739"/>
                  </a:lnTo>
                  <a:lnTo>
                    <a:pt x="24609" y="25388"/>
                  </a:lnTo>
                  <a:lnTo>
                    <a:pt x="25135" y="25018"/>
                  </a:lnTo>
                  <a:lnTo>
                    <a:pt x="25622" y="24648"/>
                  </a:lnTo>
                  <a:lnTo>
                    <a:pt x="26109" y="24239"/>
                  </a:lnTo>
                  <a:lnTo>
                    <a:pt x="26596" y="23810"/>
                  </a:lnTo>
                  <a:lnTo>
                    <a:pt x="27044" y="23381"/>
                  </a:lnTo>
                  <a:lnTo>
                    <a:pt x="27493" y="22933"/>
                  </a:lnTo>
                  <a:lnTo>
                    <a:pt x="27921" y="22466"/>
                  </a:lnTo>
                  <a:lnTo>
                    <a:pt x="28311" y="22018"/>
                  </a:lnTo>
                  <a:lnTo>
                    <a:pt x="28701" y="21530"/>
                  </a:lnTo>
                  <a:lnTo>
                    <a:pt x="29051" y="21043"/>
                  </a:lnTo>
                  <a:lnTo>
                    <a:pt x="29402" y="20537"/>
                  </a:lnTo>
                  <a:lnTo>
                    <a:pt x="29733" y="20030"/>
                  </a:lnTo>
                  <a:lnTo>
                    <a:pt x="30025" y="19524"/>
                  </a:lnTo>
                  <a:lnTo>
                    <a:pt x="30318" y="18997"/>
                  </a:lnTo>
                  <a:lnTo>
                    <a:pt x="30590" y="18452"/>
                  </a:lnTo>
                  <a:lnTo>
                    <a:pt x="30844" y="17926"/>
                  </a:lnTo>
                  <a:lnTo>
                    <a:pt x="31058" y="17380"/>
                  </a:lnTo>
                  <a:lnTo>
                    <a:pt x="31272" y="16815"/>
                  </a:lnTo>
                  <a:lnTo>
                    <a:pt x="31448" y="16270"/>
                  </a:lnTo>
                  <a:lnTo>
                    <a:pt x="31623" y="15705"/>
                  </a:lnTo>
                  <a:lnTo>
                    <a:pt x="31759" y="15140"/>
                  </a:lnTo>
                  <a:lnTo>
                    <a:pt x="31876" y="14575"/>
                  </a:lnTo>
                  <a:lnTo>
                    <a:pt x="31974" y="13990"/>
                  </a:lnTo>
                  <a:lnTo>
                    <a:pt x="32032" y="13386"/>
                  </a:lnTo>
                  <a:lnTo>
                    <a:pt x="32091" y="12802"/>
                  </a:lnTo>
                  <a:lnTo>
                    <a:pt x="32110" y="12198"/>
                  </a:lnTo>
                  <a:lnTo>
                    <a:pt x="32110" y="11613"/>
                  </a:lnTo>
                  <a:lnTo>
                    <a:pt x="32071" y="11009"/>
                  </a:lnTo>
                  <a:lnTo>
                    <a:pt x="32013" y="10425"/>
                  </a:lnTo>
                  <a:lnTo>
                    <a:pt x="31935" y="9840"/>
                  </a:lnTo>
                  <a:lnTo>
                    <a:pt x="31837" y="9256"/>
                  </a:lnTo>
                  <a:lnTo>
                    <a:pt x="31701" y="8690"/>
                  </a:lnTo>
                  <a:lnTo>
                    <a:pt x="31565" y="8145"/>
                  </a:lnTo>
                  <a:lnTo>
                    <a:pt x="31389" y="7599"/>
                  </a:lnTo>
                  <a:lnTo>
                    <a:pt x="31194" y="7073"/>
                  </a:lnTo>
                  <a:lnTo>
                    <a:pt x="30980" y="6567"/>
                  </a:lnTo>
                  <a:lnTo>
                    <a:pt x="30746" y="6080"/>
                  </a:lnTo>
                  <a:lnTo>
                    <a:pt x="30493" y="5593"/>
                  </a:lnTo>
                  <a:lnTo>
                    <a:pt x="30240" y="5183"/>
                  </a:lnTo>
                  <a:lnTo>
                    <a:pt x="29967" y="4774"/>
                  </a:lnTo>
                  <a:lnTo>
                    <a:pt x="29694" y="4385"/>
                  </a:lnTo>
                  <a:lnTo>
                    <a:pt x="29382" y="4014"/>
                  </a:lnTo>
                  <a:lnTo>
                    <a:pt x="29051" y="3644"/>
                  </a:lnTo>
                  <a:lnTo>
                    <a:pt x="28720" y="3293"/>
                  </a:lnTo>
                  <a:lnTo>
                    <a:pt x="28369" y="2962"/>
                  </a:lnTo>
                  <a:lnTo>
                    <a:pt x="27999" y="2631"/>
                  </a:lnTo>
                  <a:lnTo>
                    <a:pt x="27629" y="2339"/>
                  </a:lnTo>
                  <a:lnTo>
                    <a:pt x="27239" y="2066"/>
                  </a:lnTo>
                  <a:lnTo>
                    <a:pt x="26850" y="1813"/>
                  </a:lnTo>
                  <a:lnTo>
                    <a:pt x="26440" y="1559"/>
                  </a:lnTo>
                  <a:lnTo>
                    <a:pt x="26031" y="1326"/>
                  </a:lnTo>
                  <a:lnTo>
                    <a:pt x="25603" y="1111"/>
                  </a:lnTo>
                  <a:lnTo>
                    <a:pt x="25154" y="916"/>
                  </a:lnTo>
                  <a:lnTo>
                    <a:pt x="24706" y="741"/>
                  </a:lnTo>
                  <a:lnTo>
                    <a:pt x="24258" y="566"/>
                  </a:lnTo>
                  <a:lnTo>
                    <a:pt x="23810" y="429"/>
                  </a:lnTo>
                  <a:lnTo>
                    <a:pt x="23342" y="293"/>
                  </a:lnTo>
                  <a:lnTo>
                    <a:pt x="22875" y="176"/>
                  </a:lnTo>
                  <a:lnTo>
                    <a:pt x="22388" y="79"/>
                  </a:lnTo>
                  <a:lnTo>
                    <a:pt x="2190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746;p38">
              <a:extLst>
                <a:ext uri="{FF2B5EF4-FFF2-40B4-BE49-F238E27FC236}">
                  <a16:creationId xmlns:a16="http://schemas.microsoft.com/office/drawing/2014/main" id="{14F2AA2C-CB9E-4E2F-A297-48D5C0FCB561}"/>
                </a:ext>
              </a:extLst>
            </p:cNvPr>
            <p:cNvSpPr/>
            <p:nvPr/>
          </p:nvSpPr>
          <p:spPr>
            <a:xfrm>
              <a:off x="5552575" y="3271775"/>
              <a:ext cx="100850" cy="128600"/>
            </a:xfrm>
            <a:custGeom>
              <a:avLst/>
              <a:gdLst/>
              <a:ahLst/>
              <a:cxnLst/>
              <a:rect l="l" t="t" r="r" b="b"/>
              <a:pathLst>
                <a:path w="4034" h="5144" extrusionOk="0">
                  <a:moveTo>
                    <a:pt x="3878" y="0"/>
                  </a:moveTo>
                  <a:lnTo>
                    <a:pt x="3858" y="20"/>
                  </a:lnTo>
                  <a:lnTo>
                    <a:pt x="3274" y="487"/>
                  </a:lnTo>
                  <a:lnTo>
                    <a:pt x="2689" y="1013"/>
                  </a:lnTo>
                  <a:lnTo>
                    <a:pt x="2397" y="1267"/>
                  </a:lnTo>
                  <a:lnTo>
                    <a:pt x="2105" y="1559"/>
                  </a:lnTo>
                  <a:lnTo>
                    <a:pt x="1540" y="2143"/>
                  </a:lnTo>
                  <a:lnTo>
                    <a:pt x="1286" y="2436"/>
                  </a:lnTo>
                  <a:lnTo>
                    <a:pt x="1052" y="2767"/>
                  </a:lnTo>
                  <a:lnTo>
                    <a:pt x="819" y="3098"/>
                  </a:lnTo>
                  <a:lnTo>
                    <a:pt x="604" y="3429"/>
                  </a:lnTo>
                  <a:lnTo>
                    <a:pt x="429" y="3761"/>
                  </a:lnTo>
                  <a:lnTo>
                    <a:pt x="273" y="4111"/>
                  </a:lnTo>
                  <a:lnTo>
                    <a:pt x="137" y="4462"/>
                  </a:lnTo>
                  <a:lnTo>
                    <a:pt x="20" y="4832"/>
                  </a:lnTo>
                  <a:lnTo>
                    <a:pt x="0" y="4871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0" y="4910"/>
                  </a:lnTo>
                  <a:lnTo>
                    <a:pt x="0" y="4969"/>
                  </a:lnTo>
                  <a:lnTo>
                    <a:pt x="20" y="5027"/>
                  </a:lnTo>
                  <a:lnTo>
                    <a:pt x="59" y="5085"/>
                  </a:lnTo>
                  <a:lnTo>
                    <a:pt x="137" y="5144"/>
                  </a:lnTo>
                  <a:lnTo>
                    <a:pt x="215" y="5144"/>
                  </a:lnTo>
                  <a:lnTo>
                    <a:pt x="293" y="5124"/>
                  </a:lnTo>
                  <a:lnTo>
                    <a:pt x="371" y="5085"/>
                  </a:lnTo>
                  <a:lnTo>
                    <a:pt x="409" y="5007"/>
                  </a:lnTo>
                  <a:lnTo>
                    <a:pt x="643" y="4501"/>
                  </a:lnTo>
                  <a:lnTo>
                    <a:pt x="916" y="3994"/>
                  </a:lnTo>
                  <a:lnTo>
                    <a:pt x="916" y="4014"/>
                  </a:lnTo>
                  <a:lnTo>
                    <a:pt x="1150" y="3605"/>
                  </a:lnTo>
                  <a:lnTo>
                    <a:pt x="1403" y="3234"/>
                  </a:lnTo>
                  <a:lnTo>
                    <a:pt x="1910" y="2475"/>
                  </a:lnTo>
                  <a:lnTo>
                    <a:pt x="2202" y="2085"/>
                  </a:lnTo>
                  <a:lnTo>
                    <a:pt x="2494" y="1715"/>
                  </a:lnTo>
                  <a:lnTo>
                    <a:pt x="2806" y="1364"/>
                  </a:lnTo>
                  <a:lnTo>
                    <a:pt x="3118" y="1013"/>
                  </a:lnTo>
                  <a:lnTo>
                    <a:pt x="3546" y="604"/>
                  </a:lnTo>
                  <a:lnTo>
                    <a:pt x="3761" y="390"/>
                  </a:lnTo>
                  <a:lnTo>
                    <a:pt x="3995" y="195"/>
                  </a:lnTo>
                  <a:lnTo>
                    <a:pt x="4033" y="175"/>
                  </a:lnTo>
                  <a:lnTo>
                    <a:pt x="4033" y="117"/>
                  </a:lnTo>
                  <a:lnTo>
                    <a:pt x="4033" y="78"/>
                  </a:lnTo>
                  <a:lnTo>
                    <a:pt x="4014" y="39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747;p38">
              <a:extLst>
                <a:ext uri="{FF2B5EF4-FFF2-40B4-BE49-F238E27FC236}">
                  <a16:creationId xmlns:a16="http://schemas.microsoft.com/office/drawing/2014/main" id="{85DFF403-CCE9-059E-4BAB-363B60608883}"/>
                </a:ext>
              </a:extLst>
            </p:cNvPr>
            <p:cNvSpPr/>
            <p:nvPr/>
          </p:nvSpPr>
          <p:spPr>
            <a:xfrm>
              <a:off x="5552575" y="3271775"/>
              <a:ext cx="100850" cy="128600"/>
            </a:xfrm>
            <a:custGeom>
              <a:avLst/>
              <a:gdLst/>
              <a:ahLst/>
              <a:cxnLst/>
              <a:rect l="l" t="t" r="r" b="b"/>
              <a:pathLst>
                <a:path w="4034" h="5144" fill="none" extrusionOk="0">
                  <a:moveTo>
                    <a:pt x="3858" y="20"/>
                  </a:moveTo>
                  <a:lnTo>
                    <a:pt x="3858" y="20"/>
                  </a:lnTo>
                  <a:lnTo>
                    <a:pt x="3274" y="487"/>
                  </a:lnTo>
                  <a:lnTo>
                    <a:pt x="3274" y="487"/>
                  </a:lnTo>
                  <a:lnTo>
                    <a:pt x="2689" y="1013"/>
                  </a:lnTo>
                  <a:lnTo>
                    <a:pt x="2689" y="1013"/>
                  </a:lnTo>
                  <a:lnTo>
                    <a:pt x="2397" y="1267"/>
                  </a:lnTo>
                  <a:lnTo>
                    <a:pt x="2105" y="1559"/>
                  </a:lnTo>
                  <a:lnTo>
                    <a:pt x="1540" y="2143"/>
                  </a:lnTo>
                  <a:lnTo>
                    <a:pt x="1540" y="2143"/>
                  </a:lnTo>
                  <a:lnTo>
                    <a:pt x="1286" y="2436"/>
                  </a:lnTo>
                  <a:lnTo>
                    <a:pt x="1052" y="2767"/>
                  </a:lnTo>
                  <a:lnTo>
                    <a:pt x="819" y="3098"/>
                  </a:lnTo>
                  <a:lnTo>
                    <a:pt x="604" y="3429"/>
                  </a:lnTo>
                  <a:lnTo>
                    <a:pt x="604" y="3429"/>
                  </a:lnTo>
                  <a:lnTo>
                    <a:pt x="429" y="3761"/>
                  </a:lnTo>
                  <a:lnTo>
                    <a:pt x="273" y="4111"/>
                  </a:lnTo>
                  <a:lnTo>
                    <a:pt x="137" y="4462"/>
                  </a:lnTo>
                  <a:lnTo>
                    <a:pt x="20" y="4832"/>
                  </a:lnTo>
                  <a:lnTo>
                    <a:pt x="20" y="4832"/>
                  </a:lnTo>
                  <a:lnTo>
                    <a:pt x="20" y="4832"/>
                  </a:lnTo>
                  <a:lnTo>
                    <a:pt x="0" y="4871"/>
                  </a:lnTo>
                  <a:lnTo>
                    <a:pt x="0" y="4871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0" y="4910"/>
                  </a:lnTo>
                  <a:lnTo>
                    <a:pt x="0" y="4910"/>
                  </a:lnTo>
                  <a:lnTo>
                    <a:pt x="0" y="4969"/>
                  </a:lnTo>
                  <a:lnTo>
                    <a:pt x="20" y="5027"/>
                  </a:lnTo>
                  <a:lnTo>
                    <a:pt x="20" y="5027"/>
                  </a:lnTo>
                  <a:lnTo>
                    <a:pt x="59" y="5085"/>
                  </a:lnTo>
                  <a:lnTo>
                    <a:pt x="137" y="5144"/>
                  </a:lnTo>
                  <a:lnTo>
                    <a:pt x="137" y="5144"/>
                  </a:lnTo>
                  <a:lnTo>
                    <a:pt x="215" y="5144"/>
                  </a:lnTo>
                  <a:lnTo>
                    <a:pt x="293" y="5124"/>
                  </a:lnTo>
                  <a:lnTo>
                    <a:pt x="371" y="5085"/>
                  </a:lnTo>
                  <a:lnTo>
                    <a:pt x="409" y="5007"/>
                  </a:lnTo>
                  <a:lnTo>
                    <a:pt x="409" y="5007"/>
                  </a:lnTo>
                  <a:lnTo>
                    <a:pt x="643" y="4501"/>
                  </a:lnTo>
                  <a:lnTo>
                    <a:pt x="916" y="3994"/>
                  </a:lnTo>
                  <a:lnTo>
                    <a:pt x="916" y="4014"/>
                  </a:lnTo>
                  <a:lnTo>
                    <a:pt x="916" y="4014"/>
                  </a:lnTo>
                  <a:lnTo>
                    <a:pt x="1150" y="3605"/>
                  </a:lnTo>
                  <a:lnTo>
                    <a:pt x="1403" y="3234"/>
                  </a:lnTo>
                  <a:lnTo>
                    <a:pt x="1910" y="2475"/>
                  </a:lnTo>
                  <a:lnTo>
                    <a:pt x="1910" y="2475"/>
                  </a:lnTo>
                  <a:lnTo>
                    <a:pt x="2202" y="2085"/>
                  </a:lnTo>
                  <a:lnTo>
                    <a:pt x="2494" y="1715"/>
                  </a:lnTo>
                  <a:lnTo>
                    <a:pt x="2494" y="1715"/>
                  </a:lnTo>
                  <a:lnTo>
                    <a:pt x="2806" y="1364"/>
                  </a:lnTo>
                  <a:lnTo>
                    <a:pt x="3118" y="1013"/>
                  </a:lnTo>
                  <a:lnTo>
                    <a:pt x="3118" y="1013"/>
                  </a:lnTo>
                  <a:lnTo>
                    <a:pt x="3118" y="1013"/>
                  </a:lnTo>
                  <a:lnTo>
                    <a:pt x="3546" y="604"/>
                  </a:lnTo>
                  <a:lnTo>
                    <a:pt x="3546" y="604"/>
                  </a:lnTo>
                  <a:lnTo>
                    <a:pt x="3761" y="390"/>
                  </a:lnTo>
                  <a:lnTo>
                    <a:pt x="3995" y="195"/>
                  </a:lnTo>
                  <a:lnTo>
                    <a:pt x="3995" y="195"/>
                  </a:lnTo>
                  <a:lnTo>
                    <a:pt x="4033" y="175"/>
                  </a:lnTo>
                  <a:lnTo>
                    <a:pt x="4033" y="117"/>
                  </a:lnTo>
                  <a:lnTo>
                    <a:pt x="4033" y="78"/>
                  </a:lnTo>
                  <a:lnTo>
                    <a:pt x="4014" y="39"/>
                  </a:lnTo>
                  <a:lnTo>
                    <a:pt x="4014" y="39"/>
                  </a:lnTo>
                  <a:lnTo>
                    <a:pt x="3975" y="0"/>
                  </a:lnTo>
                  <a:lnTo>
                    <a:pt x="3917" y="0"/>
                  </a:lnTo>
                  <a:lnTo>
                    <a:pt x="3917" y="0"/>
                  </a:lnTo>
                  <a:lnTo>
                    <a:pt x="3878" y="0"/>
                  </a:lnTo>
                  <a:lnTo>
                    <a:pt x="3858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748;p38">
              <a:extLst>
                <a:ext uri="{FF2B5EF4-FFF2-40B4-BE49-F238E27FC236}">
                  <a16:creationId xmlns:a16="http://schemas.microsoft.com/office/drawing/2014/main" id="{EBAAD45D-767B-DFEA-C9CE-CBF862C78E16}"/>
                </a:ext>
              </a:extLst>
            </p:cNvPr>
            <p:cNvSpPr/>
            <p:nvPr/>
          </p:nvSpPr>
          <p:spPr>
            <a:xfrm>
              <a:off x="5574500" y="33730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1"/>
                  </a:moveTo>
                  <a:lnTo>
                    <a:pt x="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749;p38">
              <a:extLst>
                <a:ext uri="{FF2B5EF4-FFF2-40B4-BE49-F238E27FC236}">
                  <a16:creationId xmlns:a16="http://schemas.microsoft.com/office/drawing/2014/main" id="{373A0C79-F780-FDBE-9F7B-F8699CC58B6A}"/>
                </a:ext>
              </a:extLst>
            </p:cNvPr>
            <p:cNvSpPr/>
            <p:nvPr/>
          </p:nvSpPr>
          <p:spPr>
            <a:xfrm>
              <a:off x="5553050" y="3392075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fill="none" extrusionOk="0">
                  <a:moveTo>
                    <a:pt x="1" y="4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750;p38">
              <a:extLst>
                <a:ext uri="{FF2B5EF4-FFF2-40B4-BE49-F238E27FC236}">
                  <a16:creationId xmlns:a16="http://schemas.microsoft.com/office/drawing/2014/main" id="{85CB9F3F-CFF5-BFF9-1BB5-AF06C6E5F97D}"/>
                </a:ext>
              </a:extLst>
            </p:cNvPr>
            <p:cNvSpPr/>
            <p:nvPr/>
          </p:nvSpPr>
          <p:spPr>
            <a:xfrm>
              <a:off x="5445400" y="3527000"/>
              <a:ext cx="62375" cy="341000"/>
            </a:xfrm>
            <a:custGeom>
              <a:avLst/>
              <a:gdLst/>
              <a:ahLst/>
              <a:cxnLst/>
              <a:rect l="l" t="t" r="r" b="b"/>
              <a:pathLst>
                <a:path w="2495" h="13640" extrusionOk="0">
                  <a:moveTo>
                    <a:pt x="2358" y="1"/>
                  </a:moveTo>
                  <a:lnTo>
                    <a:pt x="2300" y="20"/>
                  </a:lnTo>
                  <a:lnTo>
                    <a:pt x="2241" y="79"/>
                  </a:lnTo>
                  <a:lnTo>
                    <a:pt x="1813" y="1092"/>
                  </a:lnTo>
                  <a:lnTo>
                    <a:pt x="1423" y="2124"/>
                  </a:lnTo>
                  <a:lnTo>
                    <a:pt x="1072" y="3177"/>
                  </a:lnTo>
                  <a:lnTo>
                    <a:pt x="761" y="4248"/>
                  </a:lnTo>
                  <a:lnTo>
                    <a:pt x="624" y="4813"/>
                  </a:lnTo>
                  <a:lnTo>
                    <a:pt x="488" y="5398"/>
                  </a:lnTo>
                  <a:lnTo>
                    <a:pt x="371" y="5982"/>
                  </a:lnTo>
                  <a:lnTo>
                    <a:pt x="254" y="6547"/>
                  </a:lnTo>
                  <a:lnTo>
                    <a:pt x="176" y="7132"/>
                  </a:lnTo>
                  <a:lnTo>
                    <a:pt x="98" y="7716"/>
                  </a:lnTo>
                  <a:lnTo>
                    <a:pt x="40" y="8301"/>
                  </a:lnTo>
                  <a:lnTo>
                    <a:pt x="1" y="8885"/>
                  </a:lnTo>
                  <a:lnTo>
                    <a:pt x="1" y="9489"/>
                  </a:lnTo>
                  <a:lnTo>
                    <a:pt x="1" y="10074"/>
                  </a:lnTo>
                  <a:lnTo>
                    <a:pt x="40" y="10658"/>
                  </a:lnTo>
                  <a:lnTo>
                    <a:pt x="118" y="11243"/>
                  </a:lnTo>
                  <a:lnTo>
                    <a:pt x="196" y="11789"/>
                  </a:lnTo>
                  <a:lnTo>
                    <a:pt x="313" y="12354"/>
                  </a:lnTo>
                  <a:lnTo>
                    <a:pt x="468" y="12899"/>
                  </a:lnTo>
                  <a:lnTo>
                    <a:pt x="663" y="13425"/>
                  </a:lnTo>
                  <a:lnTo>
                    <a:pt x="702" y="13484"/>
                  </a:lnTo>
                  <a:lnTo>
                    <a:pt x="741" y="13542"/>
                  </a:lnTo>
                  <a:lnTo>
                    <a:pt x="800" y="13581"/>
                  </a:lnTo>
                  <a:lnTo>
                    <a:pt x="858" y="13620"/>
                  </a:lnTo>
                  <a:lnTo>
                    <a:pt x="917" y="13620"/>
                  </a:lnTo>
                  <a:lnTo>
                    <a:pt x="995" y="13639"/>
                  </a:lnTo>
                  <a:lnTo>
                    <a:pt x="1053" y="13620"/>
                  </a:lnTo>
                  <a:lnTo>
                    <a:pt x="1111" y="13601"/>
                  </a:lnTo>
                  <a:lnTo>
                    <a:pt x="1170" y="13581"/>
                  </a:lnTo>
                  <a:lnTo>
                    <a:pt x="1228" y="13523"/>
                  </a:lnTo>
                  <a:lnTo>
                    <a:pt x="1267" y="13484"/>
                  </a:lnTo>
                  <a:lnTo>
                    <a:pt x="1306" y="13425"/>
                  </a:lnTo>
                  <a:lnTo>
                    <a:pt x="1306" y="13347"/>
                  </a:lnTo>
                  <a:lnTo>
                    <a:pt x="1326" y="13289"/>
                  </a:lnTo>
                  <a:lnTo>
                    <a:pt x="1306" y="13230"/>
                  </a:lnTo>
                  <a:lnTo>
                    <a:pt x="1287" y="13152"/>
                  </a:lnTo>
                  <a:lnTo>
                    <a:pt x="1131" y="12724"/>
                  </a:lnTo>
                  <a:lnTo>
                    <a:pt x="995" y="12276"/>
                  </a:lnTo>
                  <a:lnTo>
                    <a:pt x="878" y="11886"/>
                  </a:lnTo>
                  <a:lnTo>
                    <a:pt x="800" y="11496"/>
                  </a:lnTo>
                  <a:lnTo>
                    <a:pt x="722" y="11126"/>
                  </a:lnTo>
                  <a:lnTo>
                    <a:pt x="663" y="10736"/>
                  </a:lnTo>
                  <a:lnTo>
                    <a:pt x="605" y="10347"/>
                  </a:lnTo>
                  <a:lnTo>
                    <a:pt x="566" y="9938"/>
                  </a:lnTo>
                  <a:lnTo>
                    <a:pt x="527" y="9158"/>
                  </a:lnTo>
                  <a:lnTo>
                    <a:pt x="527" y="8593"/>
                  </a:lnTo>
                  <a:lnTo>
                    <a:pt x="546" y="7970"/>
                  </a:lnTo>
                  <a:lnTo>
                    <a:pt x="605" y="7307"/>
                  </a:lnTo>
                  <a:lnTo>
                    <a:pt x="663" y="6645"/>
                  </a:lnTo>
                  <a:lnTo>
                    <a:pt x="741" y="6002"/>
                  </a:lnTo>
                  <a:lnTo>
                    <a:pt x="858" y="5378"/>
                  </a:lnTo>
                  <a:lnTo>
                    <a:pt x="995" y="4735"/>
                  </a:lnTo>
                  <a:lnTo>
                    <a:pt x="1131" y="4112"/>
                  </a:lnTo>
                  <a:lnTo>
                    <a:pt x="1404" y="3099"/>
                  </a:lnTo>
                  <a:lnTo>
                    <a:pt x="1715" y="2105"/>
                  </a:lnTo>
                  <a:lnTo>
                    <a:pt x="2086" y="1131"/>
                  </a:lnTo>
                  <a:lnTo>
                    <a:pt x="2475" y="176"/>
                  </a:lnTo>
                  <a:lnTo>
                    <a:pt x="2495" y="118"/>
                  </a:lnTo>
                  <a:lnTo>
                    <a:pt x="2475" y="79"/>
                  </a:lnTo>
                  <a:lnTo>
                    <a:pt x="2456" y="40"/>
                  </a:lnTo>
                  <a:lnTo>
                    <a:pt x="241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751;p38">
              <a:extLst>
                <a:ext uri="{FF2B5EF4-FFF2-40B4-BE49-F238E27FC236}">
                  <a16:creationId xmlns:a16="http://schemas.microsoft.com/office/drawing/2014/main" id="{F6265F0F-562A-5442-3DE9-BB38DA62A05A}"/>
                </a:ext>
              </a:extLst>
            </p:cNvPr>
            <p:cNvSpPr/>
            <p:nvPr/>
          </p:nvSpPr>
          <p:spPr>
            <a:xfrm>
              <a:off x="5625150" y="3666800"/>
              <a:ext cx="304950" cy="237725"/>
            </a:xfrm>
            <a:custGeom>
              <a:avLst/>
              <a:gdLst/>
              <a:ahLst/>
              <a:cxnLst/>
              <a:rect l="l" t="t" r="r" b="b"/>
              <a:pathLst>
                <a:path w="12198" h="9509" extrusionOk="0">
                  <a:moveTo>
                    <a:pt x="10502" y="1"/>
                  </a:moveTo>
                  <a:lnTo>
                    <a:pt x="10307" y="20"/>
                  </a:lnTo>
                  <a:lnTo>
                    <a:pt x="10113" y="40"/>
                  </a:lnTo>
                  <a:lnTo>
                    <a:pt x="9918" y="59"/>
                  </a:lnTo>
                  <a:lnTo>
                    <a:pt x="9723" y="98"/>
                  </a:lnTo>
                  <a:lnTo>
                    <a:pt x="9411" y="195"/>
                  </a:lnTo>
                  <a:lnTo>
                    <a:pt x="9099" y="312"/>
                  </a:lnTo>
                  <a:lnTo>
                    <a:pt x="8768" y="449"/>
                  </a:lnTo>
                  <a:lnTo>
                    <a:pt x="8456" y="605"/>
                  </a:lnTo>
                  <a:lnTo>
                    <a:pt x="8164" y="780"/>
                  </a:lnTo>
                  <a:lnTo>
                    <a:pt x="7697" y="1092"/>
                  </a:lnTo>
                  <a:lnTo>
                    <a:pt x="7268" y="1403"/>
                  </a:lnTo>
                  <a:lnTo>
                    <a:pt x="7229" y="1423"/>
                  </a:lnTo>
                  <a:lnTo>
                    <a:pt x="7171" y="1481"/>
                  </a:lnTo>
                  <a:lnTo>
                    <a:pt x="7073" y="1540"/>
                  </a:lnTo>
                  <a:lnTo>
                    <a:pt x="6703" y="1813"/>
                  </a:lnTo>
                  <a:lnTo>
                    <a:pt x="6235" y="2124"/>
                  </a:lnTo>
                  <a:lnTo>
                    <a:pt x="5612" y="2495"/>
                  </a:lnTo>
                  <a:lnTo>
                    <a:pt x="4988" y="2845"/>
                  </a:lnTo>
                  <a:lnTo>
                    <a:pt x="4326" y="3215"/>
                  </a:lnTo>
                  <a:lnTo>
                    <a:pt x="4151" y="3293"/>
                  </a:lnTo>
                  <a:lnTo>
                    <a:pt x="3897" y="3391"/>
                  </a:lnTo>
                  <a:lnTo>
                    <a:pt x="3508" y="3508"/>
                  </a:lnTo>
                  <a:lnTo>
                    <a:pt x="2962" y="3703"/>
                  </a:lnTo>
                  <a:lnTo>
                    <a:pt x="2631" y="3819"/>
                  </a:lnTo>
                  <a:lnTo>
                    <a:pt x="2261" y="3975"/>
                  </a:lnTo>
                  <a:lnTo>
                    <a:pt x="1910" y="4151"/>
                  </a:lnTo>
                  <a:lnTo>
                    <a:pt x="1559" y="4365"/>
                  </a:lnTo>
                  <a:lnTo>
                    <a:pt x="1384" y="4482"/>
                  </a:lnTo>
                  <a:lnTo>
                    <a:pt x="1111" y="4657"/>
                  </a:lnTo>
                  <a:lnTo>
                    <a:pt x="819" y="4872"/>
                  </a:lnTo>
                  <a:lnTo>
                    <a:pt x="585" y="5105"/>
                  </a:lnTo>
                  <a:lnTo>
                    <a:pt x="390" y="5339"/>
                  </a:lnTo>
                  <a:lnTo>
                    <a:pt x="234" y="5593"/>
                  </a:lnTo>
                  <a:lnTo>
                    <a:pt x="156" y="5748"/>
                  </a:lnTo>
                  <a:lnTo>
                    <a:pt x="98" y="5904"/>
                  </a:lnTo>
                  <a:lnTo>
                    <a:pt x="39" y="6080"/>
                  </a:lnTo>
                  <a:lnTo>
                    <a:pt x="20" y="6235"/>
                  </a:lnTo>
                  <a:lnTo>
                    <a:pt x="0" y="6391"/>
                  </a:lnTo>
                  <a:lnTo>
                    <a:pt x="0" y="6567"/>
                  </a:lnTo>
                  <a:lnTo>
                    <a:pt x="20" y="6742"/>
                  </a:lnTo>
                  <a:lnTo>
                    <a:pt x="39" y="6937"/>
                  </a:lnTo>
                  <a:lnTo>
                    <a:pt x="137" y="7249"/>
                  </a:lnTo>
                  <a:lnTo>
                    <a:pt x="234" y="7463"/>
                  </a:lnTo>
                  <a:lnTo>
                    <a:pt x="332" y="7677"/>
                  </a:lnTo>
                  <a:lnTo>
                    <a:pt x="449" y="7853"/>
                  </a:lnTo>
                  <a:lnTo>
                    <a:pt x="565" y="8028"/>
                  </a:lnTo>
                  <a:lnTo>
                    <a:pt x="682" y="8203"/>
                  </a:lnTo>
                  <a:lnTo>
                    <a:pt x="838" y="8379"/>
                  </a:lnTo>
                  <a:lnTo>
                    <a:pt x="975" y="8515"/>
                  </a:lnTo>
                  <a:lnTo>
                    <a:pt x="1111" y="8651"/>
                  </a:lnTo>
                  <a:lnTo>
                    <a:pt x="1442" y="8905"/>
                  </a:lnTo>
                  <a:lnTo>
                    <a:pt x="1598" y="9002"/>
                  </a:lnTo>
                  <a:lnTo>
                    <a:pt x="1754" y="9100"/>
                  </a:lnTo>
                  <a:lnTo>
                    <a:pt x="2144" y="9275"/>
                  </a:lnTo>
                  <a:lnTo>
                    <a:pt x="2475" y="9372"/>
                  </a:lnTo>
                  <a:lnTo>
                    <a:pt x="2904" y="9470"/>
                  </a:lnTo>
                  <a:lnTo>
                    <a:pt x="3215" y="9489"/>
                  </a:lnTo>
                  <a:lnTo>
                    <a:pt x="3527" y="9509"/>
                  </a:lnTo>
                  <a:lnTo>
                    <a:pt x="3624" y="9509"/>
                  </a:lnTo>
                  <a:lnTo>
                    <a:pt x="3995" y="9489"/>
                  </a:lnTo>
                  <a:lnTo>
                    <a:pt x="4404" y="9431"/>
                  </a:lnTo>
                  <a:lnTo>
                    <a:pt x="4813" y="9353"/>
                  </a:lnTo>
                  <a:lnTo>
                    <a:pt x="5222" y="9255"/>
                  </a:lnTo>
                  <a:lnTo>
                    <a:pt x="5631" y="9119"/>
                  </a:lnTo>
                  <a:lnTo>
                    <a:pt x="6040" y="8983"/>
                  </a:lnTo>
                  <a:lnTo>
                    <a:pt x="6430" y="8807"/>
                  </a:lnTo>
                  <a:lnTo>
                    <a:pt x="6839" y="8593"/>
                  </a:lnTo>
                  <a:lnTo>
                    <a:pt x="7209" y="8418"/>
                  </a:lnTo>
                  <a:lnTo>
                    <a:pt x="7580" y="8203"/>
                  </a:lnTo>
                  <a:lnTo>
                    <a:pt x="7950" y="7970"/>
                  </a:lnTo>
                  <a:lnTo>
                    <a:pt x="8320" y="7697"/>
                  </a:lnTo>
                  <a:lnTo>
                    <a:pt x="8671" y="7443"/>
                  </a:lnTo>
                  <a:lnTo>
                    <a:pt x="9021" y="7171"/>
                  </a:lnTo>
                  <a:lnTo>
                    <a:pt x="9353" y="6898"/>
                  </a:lnTo>
                  <a:lnTo>
                    <a:pt x="9684" y="6606"/>
                  </a:lnTo>
                  <a:lnTo>
                    <a:pt x="9976" y="6313"/>
                  </a:lnTo>
                  <a:lnTo>
                    <a:pt x="10249" y="6041"/>
                  </a:lnTo>
                  <a:lnTo>
                    <a:pt x="10502" y="5748"/>
                  </a:lnTo>
                  <a:lnTo>
                    <a:pt x="10756" y="5437"/>
                  </a:lnTo>
                  <a:lnTo>
                    <a:pt x="10970" y="5164"/>
                  </a:lnTo>
                  <a:lnTo>
                    <a:pt x="11145" y="4872"/>
                  </a:lnTo>
                  <a:lnTo>
                    <a:pt x="11223" y="4755"/>
                  </a:lnTo>
                  <a:lnTo>
                    <a:pt x="11399" y="4482"/>
                  </a:lnTo>
                  <a:lnTo>
                    <a:pt x="11554" y="4209"/>
                  </a:lnTo>
                  <a:lnTo>
                    <a:pt x="11691" y="3936"/>
                  </a:lnTo>
                  <a:lnTo>
                    <a:pt x="11808" y="3683"/>
                  </a:lnTo>
                  <a:lnTo>
                    <a:pt x="11925" y="3410"/>
                  </a:lnTo>
                  <a:lnTo>
                    <a:pt x="12003" y="3157"/>
                  </a:lnTo>
                  <a:lnTo>
                    <a:pt x="12080" y="2884"/>
                  </a:lnTo>
                  <a:lnTo>
                    <a:pt x="12139" y="2631"/>
                  </a:lnTo>
                  <a:lnTo>
                    <a:pt x="12178" y="2358"/>
                  </a:lnTo>
                  <a:lnTo>
                    <a:pt x="12197" y="2105"/>
                  </a:lnTo>
                  <a:lnTo>
                    <a:pt x="12197" y="1852"/>
                  </a:lnTo>
                  <a:lnTo>
                    <a:pt x="12197" y="1598"/>
                  </a:lnTo>
                  <a:lnTo>
                    <a:pt x="12158" y="1384"/>
                  </a:lnTo>
                  <a:lnTo>
                    <a:pt x="12119" y="1170"/>
                  </a:lnTo>
                  <a:lnTo>
                    <a:pt x="12061" y="975"/>
                  </a:lnTo>
                  <a:lnTo>
                    <a:pt x="11983" y="819"/>
                  </a:lnTo>
                  <a:lnTo>
                    <a:pt x="11905" y="663"/>
                  </a:lnTo>
                  <a:lnTo>
                    <a:pt x="11788" y="527"/>
                  </a:lnTo>
                  <a:lnTo>
                    <a:pt x="11710" y="429"/>
                  </a:lnTo>
                  <a:lnTo>
                    <a:pt x="11593" y="332"/>
                  </a:lnTo>
                  <a:lnTo>
                    <a:pt x="11496" y="254"/>
                  </a:lnTo>
                  <a:lnTo>
                    <a:pt x="11360" y="195"/>
                  </a:lnTo>
                  <a:lnTo>
                    <a:pt x="11223" y="137"/>
                  </a:lnTo>
                  <a:lnTo>
                    <a:pt x="11087" y="79"/>
                  </a:lnTo>
                  <a:lnTo>
                    <a:pt x="10931" y="40"/>
                  </a:lnTo>
                  <a:lnTo>
                    <a:pt x="10775" y="20"/>
                  </a:lnTo>
                  <a:lnTo>
                    <a:pt x="10502" y="1"/>
                  </a:ln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752;p38">
              <a:extLst>
                <a:ext uri="{FF2B5EF4-FFF2-40B4-BE49-F238E27FC236}">
                  <a16:creationId xmlns:a16="http://schemas.microsoft.com/office/drawing/2014/main" id="{77EDE375-6AC2-A85B-CDDD-17EFA64D8462}"/>
                </a:ext>
              </a:extLst>
            </p:cNvPr>
            <p:cNvSpPr/>
            <p:nvPr/>
          </p:nvSpPr>
          <p:spPr>
            <a:xfrm>
              <a:off x="5625150" y="3666800"/>
              <a:ext cx="304950" cy="237725"/>
            </a:xfrm>
            <a:custGeom>
              <a:avLst/>
              <a:gdLst/>
              <a:ahLst/>
              <a:cxnLst/>
              <a:rect l="l" t="t" r="r" b="b"/>
              <a:pathLst>
                <a:path w="12198" h="9509" fill="none" extrusionOk="0">
                  <a:moveTo>
                    <a:pt x="10502" y="1"/>
                  </a:moveTo>
                  <a:lnTo>
                    <a:pt x="10502" y="1"/>
                  </a:lnTo>
                  <a:lnTo>
                    <a:pt x="10307" y="20"/>
                  </a:lnTo>
                  <a:lnTo>
                    <a:pt x="10113" y="40"/>
                  </a:lnTo>
                  <a:lnTo>
                    <a:pt x="10113" y="40"/>
                  </a:lnTo>
                  <a:lnTo>
                    <a:pt x="9918" y="59"/>
                  </a:lnTo>
                  <a:lnTo>
                    <a:pt x="9723" y="98"/>
                  </a:lnTo>
                  <a:lnTo>
                    <a:pt x="9411" y="195"/>
                  </a:lnTo>
                  <a:lnTo>
                    <a:pt x="9411" y="195"/>
                  </a:lnTo>
                  <a:lnTo>
                    <a:pt x="9099" y="312"/>
                  </a:lnTo>
                  <a:lnTo>
                    <a:pt x="8768" y="449"/>
                  </a:lnTo>
                  <a:lnTo>
                    <a:pt x="8456" y="605"/>
                  </a:lnTo>
                  <a:lnTo>
                    <a:pt x="8164" y="780"/>
                  </a:lnTo>
                  <a:lnTo>
                    <a:pt x="8164" y="780"/>
                  </a:lnTo>
                  <a:lnTo>
                    <a:pt x="7697" y="1092"/>
                  </a:lnTo>
                  <a:lnTo>
                    <a:pt x="7268" y="1403"/>
                  </a:lnTo>
                  <a:lnTo>
                    <a:pt x="7229" y="1423"/>
                  </a:lnTo>
                  <a:lnTo>
                    <a:pt x="7171" y="1481"/>
                  </a:lnTo>
                  <a:lnTo>
                    <a:pt x="7073" y="1540"/>
                  </a:lnTo>
                  <a:lnTo>
                    <a:pt x="7073" y="1540"/>
                  </a:lnTo>
                  <a:lnTo>
                    <a:pt x="6703" y="1813"/>
                  </a:lnTo>
                  <a:lnTo>
                    <a:pt x="6703" y="1813"/>
                  </a:lnTo>
                  <a:lnTo>
                    <a:pt x="6235" y="2124"/>
                  </a:lnTo>
                  <a:lnTo>
                    <a:pt x="6235" y="2124"/>
                  </a:lnTo>
                  <a:lnTo>
                    <a:pt x="5612" y="2495"/>
                  </a:lnTo>
                  <a:lnTo>
                    <a:pt x="4988" y="2845"/>
                  </a:lnTo>
                  <a:lnTo>
                    <a:pt x="4988" y="2845"/>
                  </a:lnTo>
                  <a:lnTo>
                    <a:pt x="4326" y="3215"/>
                  </a:lnTo>
                  <a:lnTo>
                    <a:pt x="4151" y="3293"/>
                  </a:lnTo>
                  <a:lnTo>
                    <a:pt x="3897" y="3391"/>
                  </a:lnTo>
                  <a:lnTo>
                    <a:pt x="3897" y="3391"/>
                  </a:lnTo>
                  <a:lnTo>
                    <a:pt x="3508" y="3508"/>
                  </a:lnTo>
                  <a:lnTo>
                    <a:pt x="3508" y="3508"/>
                  </a:lnTo>
                  <a:lnTo>
                    <a:pt x="2962" y="3703"/>
                  </a:lnTo>
                  <a:lnTo>
                    <a:pt x="2962" y="3703"/>
                  </a:lnTo>
                  <a:lnTo>
                    <a:pt x="2631" y="3819"/>
                  </a:lnTo>
                  <a:lnTo>
                    <a:pt x="2261" y="3975"/>
                  </a:lnTo>
                  <a:lnTo>
                    <a:pt x="1910" y="4151"/>
                  </a:lnTo>
                  <a:lnTo>
                    <a:pt x="1559" y="4365"/>
                  </a:lnTo>
                  <a:lnTo>
                    <a:pt x="1559" y="4365"/>
                  </a:lnTo>
                  <a:lnTo>
                    <a:pt x="1384" y="4482"/>
                  </a:lnTo>
                  <a:lnTo>
                    <a:pt x="1384" y="4482"/>
                  </a:lnTo>
                  <a:lnTo>
                    <a:pt x="1111" y="4657"/>
                  </a:lnTo>
                  <a:lnTo>
                    <a:pt x="1111" y="4657"/>
                  </a:lnTo>
                  <a:lnTo>
                    <a:pt x="819" y="4872"/>
                  </a:lnTo>
                  <a:lnTo>
                    <a:pt x="585" y="5105"/>
                  </a:lnTo>
                  <a:lnTo>
                    <a:pt x="390" y="5339"/>
                  </a:lnTo>
                  <a:lnTo>
                    <a:pt x="234" y="5593"/>
                  </a:lnTo>
                  <a:lnTo>
                    <a:pt x="234" y="5593"/>
                  </a:lnTo>
                  <a:lnTo>
                    <a:pt x="156" y="5748"/>
                  </a:lnTo>
                  <a:lnTo>
                    <a:pt x="98" y="5904"/>
                  </a:lnTo>
                  <a:lnTo>
                    <a:pt x="98" y="5904"/>
                  </a:lnTo>
                  <a:lnTo>
                    <a:pt x="39" y="6080"/>
                  </a:lnTo>
                  <a:lnTo>
                    <a:pt x="20" y="6235"/>
                  </a:lnTo>
                  <a:lnTo>
                    <a:pt x="20" y="6235"/>
                  </a:lnTo>
                  <a:lnTo>
                    <a:pt x="0" y="6391"/>
                  </a:lnTo>
                  <a:lnTo>
                    <a:pt x="0" y="6567"/>
                  </a:lnTo>
                  <a:lnTo>
                    <a:pt x="20" y="6742"/>
                  </a:lnTo>
                  <a:lnTo>
                    <a:pt x="39" y="6937"/>
                  </a:lnTo>
                  <a:lnTo>
                    <a:pt x="39" y="6937"/>
                  </a:lnTo>
                  <a:lnTo>
                    <a:pt x="137" y="7249"/>
                  </a:lnTo>
                  <a:lnTo>
                    <a:pt x="137" y="7249"/>
                  </a:lnTo>
                  <a:lnTo>
                    <a:pt x="234" y="7463"/>
                  </a:lnTo>
                  <a:lnTo>
                    <a:pt x="332" y="7677"/>
                  </a:lnTo>
                  <a:lnTo>
                    <a:pt x="332" y="7677"/>
                  </a:lnTo>
                  <a:lnTo>
                    <a:pt x="449" y="7853"/>
                  </a:lnTo>
                  <a:lnTo>
                    <a:pt x="565" y="8028"/>
                  </a:lnTo>
                  <a:lnTo>
                    <a:pt x="682" y="8203"/>
                  </a:lnTo>
                  <a:lnTo>
                    <a:pt x="838" y="8379"/>
                  </a:lnTo>
                  <a:lnTo>
                    <a:pt x="838" y="8379"/>
                  </a:lnTo>
                  <a:lnTo>
                    <a:pt x="975" y="8515"/>
                  </a:lnTo>
                  <a:lnTo>
                    <a:pt x="1111" y="8651"/>
                  </a:lnTo>
                  <a:lnTo>
                    <a:pt x="1442" y="8905"/>
                  </a:lnTo>
                  <a:lnTo>
                    <a:pt x="1442" y="8905"/>
                  </a:lnTo>
                  <a:lnTo>
                    <a:pt x="1598" y="9002"/>
                  </a:lnTo>
                  <a:lnTo>
                    <a:pt x="1754" y="9100"/>
                  </a:lnTo>
                  <a:lnTo>
                    <a:pt x="2144" y="9275"/>
                  </a:lnTo>
                  <a:lnTo>
                    <a:pt x="2144" y="9275"/>
                  </a:lnTo>
                  <a:lnTo>
                    <a:pt x="2475" y="9372"/>
                  </a:lnTo>
                  <a:lnTo>
                    <a:pt x="2904" y="9470"/>
                  </a:lnTo>
                  <a:lnTo>
                    <a:pt x="2904" y="9470"/>
                  </a:lnTo>
                  <a:lnTo>
                    <a:pt x="3215" y="9489"/>
                  </a:lnTo>
                  <a:lnTo>
                    <a:pt x="3527" y="9509"/>
                  </a:lnTo>
                  <a:lnTo>
                    <a:pt x="3624" y="9509"/>
                  </a:lnTo>
                  <a:lnTo>
                    <a:pt x="3624" y="9509"/>
                  </a:lnTo>
                  <a:lnTo>
                    <a:pt x="3995" y="9489"/>
                  </a:lnTo>
                  <a:lnTo>
                    <a:pt x="4404" y="9431"/>
                  </a:lnTo>
                  <a:lnTo>
                    <a:pt x="4813" y="9353"/>
                  </a:lnTo>
                  <a:lnTo>
                    <a:pt x="5222" y="9255"/>
                  </a:lnTo>
                  <a:lnTo>
                    <a:pt x="5222" y="9255"/>
                  </a:lnTo>
                  <a:lnTo>
                    <a:pt x="5631" y="9119"/>
                  </a:lnTo>
                  <a:lnTo>
                    <a:pt x="6040" y="8983"/>
                  </a:lnTo>
                  <a:lnTo>
                    <a:pt x="6430" y="8807"/>
                  </a:lnTo>
                  <a:lnTo>
                    <a:pt x="6839" y="8593"/>
                  </a:lnTo>
                  <a:lnTo>
                    <a:pt x="6839" y="8593"/>
                  </a:lnTo>
                  <a:lnTo>
                    <a:pt x="7209" y="8418"/>
                  </a:lnTo>
                  <a:lnTo>
                    <a:pt x="7580" y="8203"/>
                  </a:lnTo>
                  <a:lnTo>
                    <a:pt x="7950" y="7970"/>
                  </a:lnTo>
                  <a:lnTo>
                    <a:pt x="8320" y="7697"/>
                  </a:lnTo>
                  <a:lnTo>
                    <a:pt x="8320" y="7697"/>
                  </a:lnTo>
                  <a:lnTo>
                    <a:pt x="8671" y="7443"/>
                  </a:lnTo>
                  <a:lnTo>
                    <a:pt x="9021" y="7171"/>
                  </a:lnTo>
                  <a:lnTo>
                    <a:pt x="9353" y="6898"/>
                  </a:lnTo>
                  <a:lnTo>
                    <a:pt x="9684" y="6606"/>
                  </a:lnTo>
                  <a:lnTo>
                    <a:pt x="9684" y="6606"/>
                  </a:lnTo>
                  <a:lnTo>
                    <a:pt x="9976" y="6313"/>
                  </a:lnTo>
                  <a:lnTo>
                    <a:pt x="10249" y="6041"/>
                  </a:lnTo>
                  <a:lnTo>
                    <a:pt x="10502" y="5748"/>
                  </a:lnTo>
                  <a:lnTo>
                    <a:pt x="10756" y="5437"/>
                  </a:lnTo>
                  <a:lnTo>
                    <a:pt x="10756" y="5437"/>
                  </a:lnTo>
                  <a:lnTo>
                    <a:pt x="10970" y="5164"/>
                  </a:lnTo>
                  <a:lnTo>
                    <a:pt x="11145" y="4872"/>
                  </a:lnTo>
                  <a:lnTo>
                    <a:pt x="11145" y="4872"/>
                  </a:lnTo>
                  <a:lnTo>
                    <a:pt x="11223" y="4755"/>
                  </a:lnTo>
                  <a:lnTo>
                    <a:pt x="11223" y="4755"/>
                  </a:lnTo>
                  <a:lnTo>
                    <a:pt x="11399" y="4482"/>
                  </a:lnTo>
                  <a:lnTo>
                    <a:pt x="11554" y="4209"/>
                  </a:lnTo>
                  <a:lnTo>
                    <a:pt x="11554" y="4209"/>
                  </a:lnTo>
                  <a:lnTo>
                    <a:pt x="11691" y="3936"/>
                  </a:lnTo>
                  <a:lnTo>
                    <a:pt x="11808" y="3683"/>
                  </a:lnTo>
                  <a:lnTo>
                    <a:pt x="11925" y="3410"/>
                  </a:lnTo>
                  <a:lnTo>
                    <a:pt x="12003" y="3157"/>
                  </a:lnTo>
                  <a:lnTo>
                    <a:pt x="12080" y="2884"/>
                  </a:lnTo>
                  <a:lnTo>
                    <a:pt x="12139" y="2631"/>
                  </a:lnTo>
                  <a:lnTo>
                    <a:pt x="12178" y="2358"/>
                  </a:lnTo>
                  <a:lnTo>
                    <a:pt x="12197" y="2105"/>
                  </a:lnTo>
                  <a:lnTo>
                    <a:pt x="12197" y="2105"/>
                  </a:lnTo>
                  <a:lnTo>
                    <a:pt x="12197" y="1852"/>
                  </a:lnTo>
                  <a:lnTo>
                    <a:pt x="12197" y="1598"/>
                  </a:lnTo>
                  <a:lnTo>
                    <a:pt x="12158" y="1384"/>
                  </a:lnTo>
                  <a:lnTo>
                    <a:pt x="12119" y="1170"/>
                  </a:lnTo>
                  <a:lnTo>
                    <a:pt x="12119" y="1170"/>
                  </a:lnTo>
                  <a:lnTo>
                    <a:pt x="12061" y="975"/>
                  </a:lnTo>
                  <a:lnTo>
                    <a:pt x="11983" y="819"/>
                  </a:lnTo>
                  <a:lnTo>
                    <a:pt x="11905" y="663"/>
                  </a:lnTo>
                  <a:lnTo>
                    <a:pt x="11788" y="527"/>
                  </a:lnTo>
                  <a:lnTo>
                    <a:pt x="11788" y="527"/>
                  </a:lnTo>
                  <a:lnTo>
                    <a:pt x="11710" y="429"/>
                  </a:lnTo>
                  <a:lnTo>
                    <a:pt x="11593" y="332"/>
                  </a:lnTo>
                  <a:lnTo>
                    <a:pt x="11496" y="254"/>
                  </a:lnTo>
                  <a:lnTo>
                    <a:pt x="11360" y="195"/>
                  </a:lnTo>
                  <a:lnTo>
                    <a:pt x="11223" y="137"/>
                  </a:lnTo>
                  <a:lnTo>
                    <a:pt x="11087" y="79"/>
                  </a:lnTo>
                  <a:lnTo>
                    <a:pt x="10931" y="40"/>
                  </a:lnTo>
                  <a:lnTo>
                    <a:pt x="10775" y="20"/>
                  </a:lnTo>
                  <a:lnTo>
                    <a:pt x="10775" y="20"/>
                  </a:lnTo>
                  <a:lnTo>
                    <a:pt x="105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753;p38">
              <a:extLst>
                <a:ext uri="{FF2B5EF4-FFF2-40B4-BE49-F238E27FC236}">
                  <a16:creationId xmlns:a16="http://schemas.microsoft.com/office/drawing/2014/main" id="{74E1F0CB-673B-31EF-D45E-4ACFEA455829}"/>
                </a:ext>
              </a:extLst>
            </p:cNvPr>
            <p:cNvSpPr/>
            <p:nvPr/>
          </p:nvSpPr>
          <p:spPr>
            <a:xfrm>
              <a:off x="5928600" y="3577675"/>
              <a:ext cx="84800" cy="95475"/>
            </a:xfrm>
            <a:custGeom>
              <a:avLst/>
              <a:gdLst/>
              <a:ahLst/>
              <a:cxnLst/>
              <a:rect l="l" t="t" r="r" b="b"/>
              <a:pathLst>
                <a:path w="3392" h="3819" extrusionOk="0">
                  <a:moveTo>
                    <a:pt x="1969" y="0"/>
                  </a:moveTo>
                  <a:lnTo>
                    <a:pt x="1813" y="39"/>
                  </a:lnTo>
                  <a:lnTo>
                    <a:pt x="1677" y="78"/>
                  </a:lnTo>
                  <a:lnTo>
                    <a:pt x="1521" y="136"/>
                  </a:lnTo>
                  <a:lnTo>
                    <a:pt x="1326" y="234"/>
                  </a:lnTo>
                  <a:lnTo>
                    <a:pt x="1112" y="390"/>
                  </a:lnTo>
                  <a:lnTo>
                    <a:pt x="897" y="585"/>
                  </a:lnTo>
                  <a:lnTo>
                    <a:pt x="741" y="760"/>
                  </a:lnTo>
                  <a:lnTo>
                    <a:pt x="585" y="955"/>
                  </a:lnTo>
                  <a:lnTo>
                    <a:pt x="449" y="1169"/>
                  </a:lnTo>
                  <a:lnTo>
                    <a:pt x="332" y="1403"/>
                  </a:lnTo>
                  <a:lnTo>
                    <a:pt x="215" y="1637"/>
                  </a:lnTo>
                  <a:lnTo>
                    <a:pt x="118" y="1851"/>
                  </a:lnTo>
                  <a:lnTo>
                    <a:pt x="59" y="2065"/>
                  </a:lnTo>
                  <a:lnTo>
                    <a:pt x="20" y="2280"/>
                  </a:lnTo>
                  <a:lnTo>
                    <a:pt x="1" y="2475"/>
                  </a:lnTo>
                  <a:lnTo>
                    <a:pt x="20" y="2689"/>
                  </a:lnTo>
                  <a:lnTo>
                    <a:pt x="40" y="2884"/>
                  </a:lnTo>
                  <a:lnTo>
                    <a:pt x="98" y="3079"/>
                  </a:lnTo>
                  <a:lnTo>
                    <a:pt x="176" y="3254"/>
                  </a:lnTo>
                  <a:lnTo>
                    <a:pt x="274" y="3410"/>
                  </a:lnTo>
                  <a:lnTo>
                    <a:pt x="391" y="3546"/>
                  </a:lnTo>
                  <a:lnTo>
                    <a:pt x="566" y="3663"/>
                  </a:lnTo>
                  <a:lnTo>
                    <a:pt x="741" y="3741"/>
                  </a:lnTo>
                  <a:lnTo>
                    <a:pt x="936" y="3799"/>
                  </a:lnTo>
                  <a:lnTo>
                    <a:pt x="1150" y="3819"/>
                  </a:lnTo>
                  <a:lnTo>
                    <a:pt x="1189" y="3819"/>
                  </a:lnTo>
                  <a:lnTo>
                    <a:pt x="1423" y="3799"/>
                  </a:lnTo>
                  <a:lnTo>
                    <a:pt x="1657" y="3760"/>
                  </a:lnTo>
                  <a:lnTo>
                    <a:pt x="1871" y="3663"/>
                  </a:lnTo>
                  <a:lnTo>
                    <a:pt x="2105" y="3566"/>
                  </a:lnTo>
                  <a:lnTo>
                    <a:pt x="2320" y="3410"/>
                  </a:lnTo>
                  <a:lnTo>
                    <a:pt x="2514" y="3234"/>
                  </a:lnTo>
                  <a:lnTo>
                    <a:pt x="2690" y="3040"/>
                  </a:lnTo>
                  <a:lnTo>
                    <a:pt x="2865" y="2825"/>
                  </a:lnTo>
                  <a:lnTo>
                    <a:pt x="3001" y="2611"/>
                  </a:lnTo>
                  <a:lnTo>
                    <a:pt x="3138" y="2358"/>
                  </a:lnTo>
                  <a:lnTo>
                    <a:pt x="3216" y="2202"/>
                  </a:lnTo>
                  <a:lnTo>
                    <a:pt x="3274" y="2026"/>
                  </a:lnTo>
                  <a:lnTo>
                    <a:pt x="3313" y="1851"/>
                  </a:lnTo>
                  <a:lnTo>
                    <a:pt x="3352" y="1695"/>
                  </a:lnTo>
                  <a:lnTo>
                    <a:pt x="3391" y="1481"/>
                  </a:lnTo>
                  <a:lnTo>
                    <a:pt x="3391" y="1247"/>
                  </a:lnTo>
                  <a:lnTo>
                    <a:pt x="3352" y="1013"/>
                  </a:lnTo>
                  <a:lnTo>
                    <a:pt x="3294" y="799"/>
                  </a:lnTo>
                  <a:lnTo>
                    <a:pt x="3177" y="585"/>
                  </a:lnTo>
                  <a:lnTo>
                    <a:pt x="3040" y="409"/>
                  </a:lnTo>
                  <a:lnTo>
                    <a:pt x="2885" y="253"/>
                  </a:lnTo>
                  <a:lnTo>
                    <a:pt x="2690" y="136"/>
                  </a:lnTo>
                  <a:lnTo>
                    <a:pt x="2475" y="58"/>
                  </a:lnTo>
                  <a:lnTo>
                    <a:pt x="2300" y="20"/>
                  </a:lnTo>
                  <a:lnTo>
                    <a:pt x="2125" y="0"/>
                  </a:ln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754;p38">
              <a:extLst>
                <a:ext uri="{FF2B5EF4-FFF2-40B4-BE49-F238E27FC236}">
                  <a16:creationId xmlns:a16="http://schemas.microsoft.com/office/drawing/2014/main" id="{63FDC4E8-1A20-8E26-C878-E0C98C8CB752}"/>
                </a:ext>
              </a:extLst>
            </p:cNvPr>
            <p:cNvSpPr/>
            <p:nvPr/>
          </p:nvSpPr>
          <p:spPr>
            <a:xfrm>
              <a:off x="5928600" y="3577675"/>
              <a:ext cx="84800" cy="95475"/>
            </a:xfrm>
            <a:custGeom>
              <a:avLst/>
              <a:gdLst/>
              <a:ahLst/>
              <a:cxnLst/>
              <a:rect l="l" t="t" r="r" b="b"/>
              <a:pathLst>
                <a:path w="3392" h="3819" fill="none" extrusionOk="0">
                  <a:moveTo>
                    <a:pt x="2125" y="0"/>
                  </a:moveTo>
                  <a:lnTo>
                    <a:pt x="2125" y="0"/>
                  </a:lnTo>
                  <a:lnTo>
                    <a:pt x="1969" y="0"/>
                  </a:lnTo>
                  <a:lnTo>
                    <a:pt x="1813" y="39"/>
                  </a:lnTo>
                  <a:lnTo>
                    <a:pt x="1677" y="78"/>
                  </a:lnTo>
                  <a:lnTo>
                    <a:pt x="1521" y="136"/>
                  </a:lnTo>
                  <a:lnTo>
                    <a:pt x="1521" y="136"/>
                  </a:lnTo>
                  <a:lnTo>
                    <a:pt x="1326" y="234"/>
                  </a:lnTo>
                  <a:lnTo>
                    <a:pt x="1112" y="390"/>
                  </a:lnTo>
                  <a:lnTo>
                    <a:pt x="1112" y="390"/>
                  </a:lnTo>
                  <a:lnTo>
                    <a:pt x="897" y="585"/>
                  </a:lnTo>
                  <a:lnTo>
                    <a:pt x="741" y="760"/>
                  </a:lnTo>
                  <a:lnTo>
                    <a:pt x="741" y="760"/>
                  </a:lnTo>
                  <a:lnTo>
                    <a:pt x="585" y="955"/>
                  </a:lnTo>
                  <a:lnTo>
                    <a:pt x="449" y="1169"/>
                  </a:lnTo>
                  <a:lnTo>
                    <a:pt x="332" y="1403"/>
                  </a:lnTo>
                  <a:lnTo>
                    <a:pt x="215" y="1637"/>
                  </a:lnTo>
                  <a:lnTo>
                    <a:pt x="215" y="1637"/>
                  </a:lnTo>
                  <a:lnTo>
                    <a:pt x="118" y="1851"/>
                  </a:lnTo>
                  <a:lnTo>
                    <a:pt x="59" y="2065"/>
                  </a:lnTo>
                  <a:lnTo>
                    <a:pt x="20" y="2280"/>
                  </a:lnTo>
                  <a:lnTo>
                    <a:pt x="1" y="2475"/>
                  </a:lnTo>
                  <a:lnTo>
                    <a:pt x="1" y="2475"/>
                  </a:lnTo>
                  <a:lnTo>
                    <a:pt x="20" y="2689"/>
                  </a:lnTo>
                  <a:lnTo>
                    <a:pt x="40" y="2884"/>
                  </a:lnTo>
                  <a:lnTo>
                    <a:pt x="98" y="3079"/>
                  </a:lnTo>
                  <a:lnTo>
                    <a:pt x="176" y="3254"/>
                  </a:lnTo>
                  <a:lnTo>
                    <a:pt x="176" y="3254"/>
                  </a:lnTo>
                  <a:lnTo>
                    <a:pt x="274" y="3410"/>
                  </a:lnTo>
                  <a:lnTo>
                    <a:pt x="391" y="3546"/>
                  </a:lnTo>
                  <a:lnTo>
                    <a:pt x="391" y="3546"/>
                  </a:lnTo>
                  <a:lnTo>
                    <a:pt x="566" y="3663"/>
                  </a:lnTo>
                  <a:lnTo>
                    <a:pt x="741" y="3741"/>
                  </a:lnTo>
                  <a:lnTo>
                    <a:pt x="741" y="3741"/>
                  </a:lnTo>
                  <a:lnTo>
                    <a:pt x="936" y="3799"/>
                  </a:lnTo>
                  <a:lnTo>
                    <a:pt x="1150" y="3819"/>
                  </a:lnTo>
                  <a:lnTo>
                    <a:pt x="1189" y="3819"/>
                  </a:lnTo>
                  <a:lnTo>
                    <a:pt x="1189" y="3819"/>
                  </a:lnTo>
                  <a:lnTo>
                    <a:pt x="1423" y="3799"/>
                  </a:lnTo>
                  <a:lnTo>
                    <a:pt x="1657" y="3760"/>
                  </a:lnTo>
                  <a:lnTo>
                    <a:pt x="1657" y="3760"/>
                  </a:lnTo>
                  <a:lnTo>
                    <a:pt x="1871" y="3663"/>
                  </a:lnTo>
                  <a:lnTo>
                    <a:pt x="2105" y="3566"/>
                  </a:lnTo>
                  <a:lnTo>
                    <a:pt x="2320" y="3410"/>
                  </a:lnTo>
                  <a:lnTo>
                    <a:pt x="2514" y="3234"/>
                  </a:lnTo>
                  <a:lnTo>
                    <a:pt x="2514" y="3234"/>
                  </a:lnTo>
                  <a:lnTo>
                    <a:pt x="2690" y="3040"/>
                  </a:lnTo>
                  <a:lnTo>
                    <a:pt x="2865" y="2825"/>
                  </a:lnTo>
                  <a:lnTo>
                    <a:pt x="3001" y="2611"/>
                  </a:lnTo>
                  <a:lnTo>
                    <a:pt x="3138" y="2358"/>
                  </a:lnTo>
                  <a:lnTo>
                    <a:pt x="3138" y="2358"/>
                  </a:lnTo>
                  <a:lnTo>
                    <a:pt x="3216" y="2202"/>
                  </a:lnTo>
                  <a:lnTo>
                    <a:pt x="3274" y="2026"/>
                  </a:lnTo>
                  <a:lnTo>
                    <a:pt x="3313" y="1851"/>
                  </a:lnTo>
                  <a:lnTo>
                    <a:pt x="3352" y="1695"/>
                  </a:lnTo>
                  <a:lnTo>
                    <a:pt x="3352" y="1695"/>
                  </a:lnTo>
                  <a:lnTo>
                    <a:pt x="3391" y="1481"/>
                  </a:lnTo>
                  <a:lnTo>
                    <a:pt x="3391" y="1481"/>
                  </a:lnTo>
                  <a:lnTo>
                    <a:pt x="3391" y="1247"/>
                  </a:lnTo>
                  <a:lnTo>
                    <a:pt x="3352" y="1013"/>
                  </a:lnTo>
                  <a:lnTo>
                    <a:pt x="3294" y="799"/>
                  </a:lnTo>
                  <a:lnTo>
                    <a:pt x="3177" y="585"/>
                  </a:lnTo>
                  <a:lnTo>
                    <a:pt x="3177" y="585"/>
                  </a:lnTo>
                  <a:lnTo>
                    <a:pt x="3040" y="409"/>
                  </a:lnTo>
                  <a:lnTo>
                    <a:pt x="2885" y="253"/>
                  </a:lnTo>
                  <a:lnTo>
                    <a:pt x="2690" y="136"/>
                  </a:lnTo>
                  <a:lnTo>
                    <a:pt x="2475" y="58"/>
                  </a:lnTo>
                  <a:lnTo>
                    <a:pt x="2475" y="58"/>
                  </a:lnTo>
                  <a:lnTo>
                    <a:pt x="2300" y="20"/>
                  </a:lnTo>
                  <a:lnTo>
                    <a:pt x="21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755;p38">
              <a:extLst>
                <a:ext uri="{FF2B5EF4-FFF2-40B4-BE49-F238E27FC236}">
                  <a16:creationId xmlns:a16="http://schemas.microsoft.com/office/drawing/2014/main" id="{F98A5CB8-B43E-0683-B141-564759CFAE19}"/>
                </a:ext>
              </a:extLst>
            </p:cNvPr>
            <p:cNvSpPr/>
            <p:nvPr/>
          </p:nvSpPr>
          <p:spPr>
            <a:xfrm>
              <a:off x="5267625" y="3249850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extrusionOk="0">
                  <a:moveTo>
                    <a:pt x="4170" y="0"/>
                  </a:moveTo>
                  <a:lnTo>
                    <a:pt x="3780" y="20"/>
                  </a:lnTo>
                  <a:lnTo>
                    <a:pt x="3390" y="98"/>
                  </a:lnTo>
                  <a:lnTo>
                    <a:pt x="3001" y="195"/>
                  </a:lnTo>
                  <a:lnTo>
                    <a:pt x="2631" y="351"/>
                  </a:lnTo>
                  <a:lnTo>
                    <a:pt x="2280" y="526"/>
                  </a:lnTo>
                  <a:lnTo>
                    <a:pt x="1929" y="741"/>
                  </a:lnTo>
                  <a:lnTo>
                    <a:pt x="1617" y="994"/>
                  </a:lnTo>
                  <a:lnTo>
                    <a:pt x="1306" y="1286"/>
                  </a:lnTo>
                  <a:lnTo>
                    <a:pt x="1033" y="1598"/>
                  </a:lnTo>
                  <a:lnTo>
                    <a:pt x="799" y="1949"/>
                  </a:lnTo>
                  <a:lnTo>
                    <a:pt x="565" y="2319"/>
                  </a:lnTo>
                  <a:lnTo>
                    <a:pt x="390" y="2709"/>
                  </a:lnTo>
                  <a:lnTo>
                    <a:pt x="234" y="3118"/>
                  </a:lnTo>
                  <a:lnTo>
                    <a:pt x="117" y="3566"/>
                  </a:lnTo>
                  <a:lnTo>
                    <a:pt x="39" y="4014"/>
                  </a:lnTo>
                  <a:lnTo>
                    <a:pt x="0" y="4443"/>
                  </a:lnTo>
                  <a:lnTo>
                    <a:pt x="0" y="4891"/>
                  </a:lnTo>
                  <a:lnTo>
                    <a:pt x="39" y="5319"/>
                  </a:lnTo>
                  <a:lnTo>
                    <a:pt x="137" y="5729"/>
                  </a:lnTo>
                  <a:lnTo>
                    <a:pt x="253" y="6138"/>
                  </a:lnTo>
                  <a:lnTo>
                    <a:pt x="390" y="6508"/>
                  </a:lnTo>
                  <a:lnTo>
                    <a:pt x="585" y="6878"/>
                  </a:lnTo>
                  <a:lnTo>
                    <a:pt x="799" y="7229"/>
                  </a:lnTo>
                  <a:lnTo>
                    <a:pt x="1052" y="7541"/>
                  </a:lnTo>
                  <a:lnTo>
                    <a:pt x="1325" y="7833"/>
                  </a:lnTo>
                  <a:lnTo>
                    <a:pt x="1617" y="8086"/>
                  </a:lnTo>
                  <a:lnTo>
                    <a:pt x="1949" y="8301"/>
                  </a:lnTo>
                  <a:lnTo>
                    <a:pt x="2299" y="8495"/>
                  </a:lnTo>
                  <a:lnTo>
                    <a:pt x="2670" y="8651"/>
                  </a:lnTo>
                  <a:lnTo>
                    <a:pt x="3059" y="8768"/>
                  </a:lnTo>
                  <a:lnTo>
                    <a:pt x="3312" y="8807"/>
                  </a:lnTo>
                  <a:lnTo>
                    <a:pt x="3566" y="8827"/>
                  </a:lnTo>
                  <a:lnTo>
                    <a:pt x="3819" y="8846"/>
                  </a:lnTo>
                  <a:lnTo>
                    <a:pt x="4053" y="8846"/>
                  </a:lnTo>
                  <a:lnTo>
                    <a:pt x="4306" y="8827"/>
                  </a:lnTo>
                  <a:lnTo>
                    <a:pt x="4540" y="8788"/>
                  </a:lnTo>
                  <a:lnTo>
                    <a:pt x="4793" y="8729"/>
                  </a:lnTo>
                  <a:lnTo>
                    <a:pt x="5027" y="8651"/>
                  </a:lnTo>
                  <a:lnTo>
                    <a:pt x="4793" y="8573"/>
                  </a:lnTo>
                  <a:lnTo>
                    <a:pt x="4579" y="8476"/>
                  </a:lnTo>
                  <a:lnTo>
                    <a:pt x="4365" y="8339"/>
                  </a:lnTo>
                  <a:lnTo>
                    <a:pt x="4150" y="8184"/>
                  </a:lnTo>
                  <a:lnTo>
                    <a:pt x="3975" y="8028"/>
                  </a:lnTo>
                  <a:lnTo>
                    <a:pt x="3800" y="7852"/>
                  </a:lnTo>
                  <a:lnTo>
                    <a:pt x="3624" y="7658"/>
                  </a:lnTo>
                  <a:lnTo>
                    <a:pt x="3488" y="7463"/>
                  </a:lnTo>
                  <a:lnTo>
                    <a:pt x="3351" y="7248"/>
                  </a:lnTo>
                  <a:lnTo>
                    <a:pt x="3235" y="7034"/>
                  </a:lnTo>
                  <a:lnTo>
                    <a:pt x="3137" y="6800"/>
                  </a:lnTo>
                  <a:lnTo>
                    <a:pt x="3059" y="6566"/>
                  </a:lnTo>
                  <a:lnTo>
                    <a:pt x="2981" y="6313"/>
                  </a:lnTo>
                  <a:lnTo>
                    <a:pt x="2923" y="6060"/>
                  </a:lnTo>
                  <a:lnTo>
                    <a:pt x="2864" y="5787"/>
                  </a:lnTo>
                  <a:lnTo>
                    <a:pt x="2845" y="5534"/>
                  </a:lnTo>
                  <a:lnTo>
                    <a:pt x="2825" y="5280"/>
                  </a:lnTo>
                  <a:lnTo>
                    <a:pt x="2825" y="5008"/>
                  </a:lnTo>
                  <a:lnTo>
                    <a:pt x="2825" y="4754"/>
                  </a:lnTo>
                  <a:lnTo>
                    <a:pt x="2864" y="4482"/>
                  </a:lnTo>
                  <a:lnTo>
                    <a:pt x="2884" y="4228"/>
                  </a:lnTo>
                  <a:lnTo>
                    <a:pt x="2942" y="3956"/>
                  </a:lnTo>
                  <a:lnTo>
                    <a:pt x="3001" y="3702"/>
                  </a:lnTo>
                  <a:lnTo>
                    <a:pt x="3079" y="3449"/>
                  </a:lnTo>
                  <a:lnTo>
                    <a:pt x="3176" y="3215"/>
                  </a:lnTo>
                  <a:lnTo>
                    <a:pt x="3274" y="2981"/>
                  </a:lnTo>
                  <a:lnTo>
                    <a:pt x="3390" y="2748"/>
                  </a:lnTo>
                  <a:lnTo>
                    <a:pt x="3527" y="2514"/>
                  </a:lnTo>
                  <a:lnTo>
                    <a:pt x="3663" y="2299"/>
                  </a:lnTo>
                  <a:lnTo>
                    <a:pt x="3819" y="2105"/>
                  </a:lnTo>
                  <a:lnTo>
                    <a:pt x="3975" y="1910"/>
                  </a:lnTo>
                  <a:lnTo>
                    <a:pt x="4150" y="1734"/>
                  </a:lnTo>
                  <a:lnTo>
                    <a:pt x="4345" y="1579"/>
                  </a:lnTo>
                  <a:lnTo>
                    <a:pt x="4540" y="1423"/>
                  </a:lnTo>
                  <a:lnTo>
                    <a:pt x="4754" y="1306"/>
                  </a:lnTo>
                  <a:lnTo>
                    <a:pt x="4969" y="1189"/>
                  </a:lnTo>
                  <a:lnTo>
                    <a:pt x="5222" y="1091"/>
                  </a:lnTo>
                  <a:lnTo>
                    <a:pt x="5475" y="1014"/>
                  </a:lnTo>
                  <a:lnTo>
                    <a:pt x="5728" y="975"/>
                  </a:lnTo>
                  <a:lnTo>
                    <a:pt x="5982" y="936"/>
                  </a:lnTo>
                  <a:lnTo>
                    <a:pt x="6313" y="916"/>
                  </a:lnTo>
                  <a:lnTo>
                    <a:pt x="6644" y="955"/>
                  </a:lnTo>
                  <a:lnTo>
                    <a:pt x="6469" y="799"/>
                  </a:lnTo>
                  <a:lnTo>
                    <a:pt x="6274" y="663"/>
                  </a:lnTo>
                  <a:lnTo>
                    <a:pt x="6079" y="526"/>
                  </a:lnTo>
                  <a:lnTo>
                    <a:pt x="5884" y="409"/>
                  </a:lnTo>
                  <a:lnTo>
                    <a:pt x="5670" y="312"/>
                  </a:lnTo>
                  <a:lnTo>
                    <a:pt x="5436" y="215"/>
                  </a:lnTo>
                  <a:lnTo>
                    <a:pt x="5222" y="156"/>
                  </a:lnTo>
                  <a:lnTo>
                    <a:pt x="4988" y="78"/>
                  </a:lnTo>
                  <a:lnTo>
                    <a:pt x="4579" y="20"/>
                  </a:lnTo>
                  <a:lnTo>
                    <a:pt x="417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756;p38">
              <a:extLst>
                <a:ext uri="{FF2B5EF4-FFF2-40B4-BE49-F238E27FC236}">
                  <a16:creationId xmlns:a16="http://schemas.microsoft.com/office/drawing/2014/main" id="{4A9852AD-B3D1-1E05-0AC8-F6C6B6A71F83}"/>
                </a:ext>
              </a:extLst>
            </p:cNvPr>
            <p:cNvSpPr/>
            <p:nvPr/>
          </p:nvSpPr>
          <p:spPr>
            <a:xfrm>
              <a:off x="5267625" y="3249850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fill="none" extrusionOk="0">
                  <a:moveTo>
                    <a:pt x="117" y="3566"/>
                  </a:moveTo>
                  <a:lnTo>
                    <a:pt x="117" y="3566"/>
                  </a:lnTo>
                  <a:lnTo>
                    <a:pt x="39" y="4014"/>
                  </a:lnTo>
                  <a:lnTo>
                    <a:pt x="0" y="4443"/>
                  </a:lnTo>
                  <a:lnTo>
                    <a:pt x="0" y="4891"/>
                  </a:lnTo>
                  <a:lnTo>
                    <a:pt x="39" y="5319"/>
                  </a:lnTo>
                  <a:lnTo>
                    <a:pt x="137" y="5729"/>
                  </a:lnTo>
                  <a:lnTo>
                    <a:pt x="253" y="6138"/>
                  </a:lnTo>
                  <a:lnTo>
                    <a:pt x="390" y="6508"/>
                  </a:lnTo>
                  <a:lnTo>
                    <a:pt x="585" y="6878"/>
                  </a:lnTo>
                  <a:lnTo>
                    <a:pt x="799" y="7229"/>
                  </a:lnTo>
                  <a:lnTo>
                    <a:pt x="1052" y="7541"/>
                  </a:lnTo>
                  <a:lnTo>
                    <a:pt x="1325" y="7833"/>
                  </a:lnTo>
                  <a:lnTo>
                    <a:pt x="1617" y="8086"/>
                  </a:lnTo>
                  <a:lnTo>
                    <a:pt x="1949" y="8301"/>
                  </a:lnTo>
                  <a:lnTo>
                    <a:pt x="2299" y="8495"/>
                  </a:lnTo>
                  <a:lnTo>
                    <a:pt x="2670" y="8651"/>
                  </a:lnTo>
                  <a:lnTo>
                    <a:pt x="3059" y="8768"/>
                  </a:lnTo>
                  <a:lnTo>
                    <a:pt x="3059" y="8768"/>
                  </a:lnTo>
                  <a:lnTo>
                    <a:pt x="3312" y="8807"/>
                  </a:lnTo>
                  <a:lnTo>
                    <a:pt x="3566" y="8827"/>
                  </a:lnTo>
                  <a:lnTo>
                    <a:pt x="3819" y="8846"/>
                  </a:lnTo>
                  <a:lnTo>
                    <a:pt x="4053" y="8846"/>
                  </a:lnTo>
                  <a:lnTo>
                    <a:pt x="4306" y="8827"/>
                  </a:lnTo>
                  <a:lnTo>
                    <a:pt x="4540" y="8788"/>
                  </a:lnTo>
                  <a:lnTo>
                    <a:pt x="4793" y="8729"/>
                  </a:lnTo>
                  <a:lnTo>
                    <a:pt x="5027" y="8651"/>
                  </a:lnTo>
                  <a:lnTo>
                    <a:pt x="5027" y="8651"/>
                  </a:lnTo>
                  <a:lnTo>
                    <a:pt x="4793" y="8573"/>
                  </a:lnTo>
                  <a:lnTo>
                    <a:pt x="4579" y="8476"/>
                  </a:lnTo>
                  <a:lnTo>
                    <a:pt x="4579" y="8476"/>
                  </a:lnTo>
                  <a:lnTo>
                    <a:pt x="4365" y="8339"/>
                  </a:lnTo>
                  <a:lnTo>
                    <a:pt x="4150" y="8184"/>
                  </a:lnTo>
                  <a:lnTo>
                    <a:pt x="4150" y="8184"/>
                  </a:lnTo>
                  <a:lnTo>
                    <a:pt x="3975" y="8028"/>
                  </a:lnTo>
                  <a:lnTo>
                    <a:pt x="3800" y="7852"/>
                  </a:lnTo>
                  <a:lnTo>
                    <a:pt x="3624" y="7658"/>
                  </a:lnTo>
                  <a:lnTo>
                    <a:pt x="3488" y="7463"/>
                  </a:lnTo>
                  <a:lnTo>
                    <a:pt x="3488" y="7463"/>
                  </a:lnTo>
                  <a:lnTo>
                    <a:pt x="3351" y="7248"/>
                  </a:lnTo>
                  <a:lnTo>
                    <a:pt x="3235" y="7034"/>
                  </a:lnTo>
                  <a:lnTo>
                    <a:pt x="3137" y="6800"/>
                  </a:lnTo>
                  <a:lnTo>
                    <a:pt x="3059" y="6566"/>
                  </a:lnTo>
                  <a:lnTo>
                    <a:pt x="3059" y="6566"/>
                  </a:lnTo>
                  <a:lnTo>
                    <a:pt x="2981" y="6313"/>
                  </a:lnTo>
                  <a:lnTo>
                    <a:pt x="2923" y="6060"/>
                  </a:lnTo>
                  <a:lnTo>
                    <a:pt x="2864" y="5787"/>
                  </a:lnTo>
                  <a:lnTo>
                    <a:pt x="2845" y="5534"/>
                  </a:lnTo>
                  <a:lnTo>
                    <a:pt x="2825" y="5280"/>
                  </a:lnTo>
                  <a:lnTo>
                    <a:pt x="2825" y="5008"/>
                  </a:lnTo>
                  <a:lnTo>
                    <a:pt x="2825" y="4754"/>
                  </a:lnTo>
                  <a:lnTo>
                    <a:pt x="2864" y="4482"/>
                  </a:lnTo>
                  <a:lnTo>
                    <a:pt x="2864" y="4482"/>
                  </a:lnTo>
                  <a:lnTo>
                    <a:pt x="2884" y="4228"/>
                  </a:lnTo>
                  <a:lnTo>
                    <a:pt x="2942" y="3956"/>
                  </a:lnTo>
                  <a:lnTo>
                    <a:pt x="3001" y="3702"/>
                  </a:lnTo>
                  <a:lnTo>
                    <a:pt x="3079" y="3449"/>
                  </a:lnTo>
                  <a:lnTo>
                    <a:pt x="3079" y="3449"/>
                  </a:lnTo>
                  <a:lnTo>
                    <a:pt x="3176" y="3215"/>
                  </a:lnTo>
                  <a:lnTo>
                    <a:pt x="3274" y="2981"/>
                  </a:lnTo>
                  <a:lnTo>
                    <a:pt x="3390" y="2748"/>
                  </a:lnTo>
                  <a:lnTo>
                    <a:pt x="3527" y="2514"/>
                  </a:lnTo>
                  <a:lnTo>
                    <a:pt x="3527" y="2514"/>
                  </a:lnTo>
                  <a:lnTo>
                    <a:pt x="3663" y="2299"/>
                  </a:lnTo>
                  <a:lnTo>
                    <a:pt x="3819" y="2105"/>
                  </a:lnTo>
                  <a:lnTo>
                    <a:pt x="3975" y="1910"/>
                  </a:lnTo>
                  <a:lnTo>
                    <a:pt x="4150" y="1734"/>
                  </a:lnTo>
                  <a:lnTo>
                    <a:pt x="4150" y="1734"/>
                  </a:lnTo>
                  <a:lnTo>
                    <a:pt x="4345" y="1579"/>
                  </a:lnTo>
                  <a:lnTo>
                    <a:pt x="4540" y="1423"/>
                  </a:lnTo>
                  <a:lnTo>
                    <a:pt x="4754" y="1306"/>
                  </a:lnTo>
                  <a:lnTo>
                    <a:pt x="4969" y="1189"/>
                  </a:lnTo>
                  <a:lnTo>
                    <a:pt x="4969" y="1189"/>
                  </a:lnTo>
                  <a:lnTo>
                    <a:pt x="5222" y="1091"/>
                  </a:lnTo>
                  <a:lnTo>
                    <a:pt x="5475" y="1014"/>
                  </a:lnTo>
                  <a:lnTo>
                    <a:pt x="5728" y="975"/>
                  </a:lnTo>
                  <a:lnTo>
                    <a:pt x="5982" y="936"/>
                  </a:lnTo>
                  <a:lnTo>
                    <a:pt x="5982" y="936"/>
                  </a:lnTo>
                  <a:lnTo>
                    <a:pt x="6313" y="916"/>
                  </a:lnTo>
                  <a:lnTo>
                    <a:pt x="6644" y="955"/>
                  </a:lnTo>
                  <a:lnTo>
                    <a:pt x="6644" y="955"/>
                  </a:lnTo>
                  <a:lnTo>
                    <a:pt x="6469" y="799"/>
                  </a:lnTo>
                  <a:lnTo>
                    <a:pt x="6274" y="663"/>
                  </a:lnTo>
                  <a:lnTo>
                    <a:pt x="6079" y="526"/>
                  </a:lnTo>
                  <a:lnTo>
                    <a:pt x="5884" y="409"/>
                  </a:lnTo>
                  <a:lnTo>
                    <a:pt x="5670" y="312"/>
                  </a:lnTo>
                  <a:lnTo>
                    <a:pt x="5436" y="215"/>
                  </a:lnTo>
                  <a:lnTo>
                    <a:pt x="5222" y="156"/>
                  </a:lnTo>
                  <a:lnTo>
                    <a:pt x="4988" y="78"/>
                  </a:lnTo>
                  <a:lnTo>
                    <a:pt x="4988" y="78"/>
                  </a:lnTo>
                  <a:lnTo>
                    <a:pt x="4579" y="20"/>
                  </a:lnTo>
                  <a:lnTo>
                    <a:pt x="4170" y="0"/>
                  </a:lnTo>
                  <a:lnTo>
                    <a:pt x="3780" y="20"/>
                  </a:lnTo>
                  <a:lnTo>
                    <a:pt x="3390" y="98"/>
                  </a:lnTo>
                  <a:lnTo>
                    <a:pt x="3001" y="195"/>
                  </a:lnTo>
                  <a:lnTo>
                    <a:pt x="2631" y="351"/>
                  </a:lnTo>
                  <a:lnTo>
                    <a:pt x="2280" y="526"/>
                  </a:lnTo>
                  <a:lnTo>
                    <a:pt x="1929" y="741"/>
                  </a:lnTo>
                  <a:lnTo>
                    <a:pt x="1617" y="994"/>
                  </a:lnTo>
                  <a:lnTo>
                    <a:pt x="1306" y="1286"/>
                  </a:lnTo>
                  <a:lnTo>
                    <a:pt x="1033" y="1598"/>
                  </a:lnTo>
                  <a:lnTo>
                    <a:pt x="799" y="1949"/>
                  </a:lnTo>
                  <a:lnTo>
                    <a:pt x="565" y="2319"/>
                  </a:lnTo>
                  <a:lnTo>
                    <a:pt x="390" y="2709"/>
                  </a:lnTo>
                  <a:lnTo>
                    <a:pt x="234" y="3118"/>
                  </a:lnTo>
                  <a:lnTo>
                    <a:pt x="117" y="35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757;p38">
              <a:extLst>
                <a:ext uri="{FF2B5EF4-FFF2-40B4-BE49-F238E27FC236}">
                  <a16:creationId xmlns:a16="http://schemas.microsoft.com/office/drawing/2014/main" id="{516BD368-2EF5-648D-8803-F1A8FB93E7E4}"/>
                </a:ext>
              </a:extLst>
            </p:cNvPr>
            <p:cNvSpPr/>
            <p:nvPr/>
          </p:nvSpPr>
          <p:spPr>
            <a:xfrm>
              <a:off x="5319725" y="3266900"/>
              <a:ext cx="149100" cy="201200"/>
            </a:xfrm>
            <a:custGeom>
              <a:avLst/>
              <a:gdLst/>
              <a:ahLst/>
              <a:cxnLst/>
              <a:rect l="l" t="t" r="r" b="b"/>
              <a:pathLst>
                <a:path w="5964" h="8048" extrusionOk="0">
                  <a:moveTo>
                    <a:pt x="3489" y="0"/>
                  </a:moveTo>
                  <a:lnTo>
                    <a:pt x="3255" y="20"/>
                  </a:lnTo>
                  <a:lnTo>
                    <a:pt x="3196" y="39"/>
                  </a:lnTo>
                  <a:lnTo>
                    <a:pt x="3138" y="39"/>
                  </a:lnTo>
                  <a:lnTo>
                    <a:pt x="3118" y="59"/>
                  </a:lnTo>
                  <a:lnTo>
                    <a:pt x="2846" y="117"/>
                  </a:lnTo>
                  <a:lnTo>
                    <a:pt x="2807" y="117"/>
                  </a:lnTo>
                  <a:lnTo>
                    <a:pt x="2787" y="137"/>
                  </a:lnTo>
                  <a:lnTo>
                    <a:pt x="2768" y="137"/>
                  </a:lnTo>
                  <a:lnTo>
                    <a:pt x="2709" y="156"/>
                  </a:lnTo>
                  <a:lnTo>
                    <a:pt x="2553" y="215"/>
                  </a:lnTo>
                  <a:lnTo>
                    <a:pt x="2378" y="293"/>
                  </a:lnTo>
                  <a:lnTo>
                    <a:pt x="2300" y="332"/>
                  </a:lnTo>
                  <a:lnTo>
                    <a:pt x="2125" y="429"/>
                  </a:lnTo>
                  <a:lnTo>
                    <a:pt x="2105" y="429"/>
                  </a:lnTo>
                  <a:lnTo>
                    <a:pt x="1969" y="526"/>
                  </a:lnTo>
                  <a:lnTo>
                    <a:pt x="1774" y="663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599" y="799"/>
                  </a:lnTo>
                  <a:lnTo>
                    <a:pt x="1560" y="819"/>
                  </a:lnTo>
                  <a:lnTo>
                    <a:pt x="1384" y="994"/>
                  </a:lnTo>
                  <a:lnTo>
                    <a:pt x="1209" y="1169"/>
                  </a:lnTo>
                  <a:lnTo>
                    <a:pt x="1053" y="1364"/>
                  </a:lnTo>
                  <a:lnTo>
                    <a:pt x="917" y="1540"/>
                  </a:lnTo>
                  <a:lnTo>
                    <a:pt x="878" y="1578"/>
                  </a:lnTo>
                  <a:lnTo>
                    <a:pt x="644" y="1968"/>
                  </a:lnTo>
                  <a:lnTo>
                    <a:pt x="605" y="2007"/>
                  </a:lnTo>
                  <a:lnTo>
                    <a:pt x="488" y="2280"/>
                  </a:lnTo>
                  <a:lnTo>
                    <a:pt x="313" y="2670"/>
                  </a:lnTo>
                  <a:lnTo>
                    <a:pt x="313" y="2650"/>
                  </a:lnTo>
                  <a:lnTo>
                    <a:pt x="215" y="3001"/>
                  </a:lnTo>
                  <a:lnTo>
                    <a:pt x="118" y="3332"/>
                  </a:lnTo>
                  <a:lnTo>
                    <a:pt x="59" y="3683"/>
                  </a:lnTo>
                  <a:lnTo>
                    <a:pt x="20" y="4033"/>
                  </a:lnTo>
                  <a:lnTo>
                    <a:pt x="20" y="4014"/>
                  </a:lnTo>
                  <a:lnTo>
                    <a:pt x="1" y="4326"/>
                  </a:lnTo>
                  <a:lnTo>
                    <a:pt x="1" y="4637"/>
                  </a:lnTo>
                  <a:lnTo>
                    <a:pt x="40" y="4949"/>
                  </a:lnTo>
                  <a:lnTo>
                    <a:pt x="79" y="5261"/>
                  </a:lnTo>
                  <a:lnTo>
                    <a:pt x="137" y="5534"/>
                  </a:lnTo>
                  <a:lnTo>
                    <a:pt x="215" y="5806"/>
                  </a:lnTo>
                  <a:lnTo>
                    <a:pt x="293" y="6040"/>
                  </a:lnTo>
                  <a:lnTo>
                    <a:pt x="391" y="6274"/>
                  </a:lnTo>
                  <a:lnTo>
                    <a:pt x="410" y="6294"/>
                  </a:lnTo>
                  <a:lnTo>
                    <a:pt x="508" y="6488"/>
                  </a:lnTo>
                  <a:lnTo>
                    <a:pt x="624" y="6703"/>
                  </a:lnTo>
                  <a:lnTo>
                    <a:pt x="741" y="6878"/>
                  </a:lnTo>
                  <a:lnTo>
                    <a:pt x="878" y="7034"/>
                  </a:lnTo>
                  <a:lnTo>
                    <a:pt x="878" y="7053"/>
                  </a:lnTo>
                  <a:lnTo>
                    <a:pt x="1014" y="7190"/>
                  </a:lnTo>
                  <a:lnTo>
                    <a:pt x="1151" y="7346"/>
                  </a:lnTo>
                  <a:lnTo>
                    <a:pt x="1443" y="7580"/>
                  </a:lnTo>
                  <a:lnTo>
                    <a:pt x="1599" y="7677"/>
                  </a:lnTo>
                  <a:lnTo>
                    <a:pt x="1774" y="7774"/>
                  </a:lnTo>
                  <a:lnTo>
                    <a:pt x="2086" y="7911"/>
                  </a:lnTo>
                  <a:lnTo>
                    <a:pt x="2242" y="7969"/>
                  </a:lnTo>
                  <a:lnTo>
                    <a:pt x="2417" y="8008"/>
                  </a:lnTo>
                  <a:lnTo>
                    <a:pt x="2670" y="8047"/>
                  </a:lnTo>
                  <a:lnTo>
                    <a:pt x="2943" y="7969"/>
                  </a:lnTo>
                  <a:lnTo>
                    <a:pt x="3216" y="7872"/>
                  </a:lnTo>
                  <a:lnTo>
                    <a:pt x="3489" y="7735"/>
                  </a:lnTo>
                  <a:lnTo>
                    <a:pt x="3742" y="7599"/>
                  </a:lnTo>
                  <a:lnTo>
                    <a:pt x="3995" y="7443"/>
                  </a:lnTo>
                  <a:lnTo>
                    <a:pt x="4229" y="7268"/>
                  </a:lnTo>
                  <a:lnTo>
                    <a:pt x="4463" y="7053"/>
                  </a:lnTo>
                  <a:lnTo>
                    <a:pt x="4677" y="6839"/>
                  </a:lnTo>
                  <a:lnTo>
                    <a:pt x="4891" y="6625"/>
                  </a:lnTo>
                  <a:lnTo>
                    <a:pt x="5067" y="6372"/>
                  </a:lnTo>
                  <a:lnTo>
                    <a:pt x="5242" y="6118"/>
                  </a:lnTo>
                  <a:lnTo>
                    <a:pt x="5398" y="5826"/>
                  </a:lnTo>
                  <a:lnTo>
                    <a:pt x="5554" y="5553"/>
                  </a:lnTo>
                  <a:lnTo>
                    <a:pt x="5671" y="5241"/>
                  </a:lnTo>
                  <a:lnTo>
                    <a:pt x="5768" y="4930"/>
                  </a:lnTo>
                  <a:lnTo>
                    <a:pt x="5846" y="4598"/>
                  </a:lnTo>
                  <a:lnTo>
                    <a:pt x="5924" y="4267"/>
                  </a:lnTo>
                  <a:lnTo>
                    <a:pt x="5944" y="3956"/>
                  </a:lnTo>
                  <a:lnTo>
                    <a:pt x="5963" y="3624"/>
                  </a:lnTo>
                  <a:lnTo>
                    <a:pt x="5963" y="3293"/>
                  </a:lnTo>
                  <a:lnTo>
                    <a:pt x="5944" y="2981"/>
                  </a:lnTo>
                  <a:lnTo>
                    <a:pt x="5885" y="2670"/>
                  </a:lnTo>
                  <a:lnTo>
                    <a:pt x="5827" y="2358"/>
                  </a:lnTo>
                  <a:lnTo>
                    <a:pt x="5729" y="2066"/>
                  </a:lnTo>
                  <a:lnTo>
                    <a:pt x="5632" y="1793"/>
                  </a:lnTo>
                  <a:lnTo>
                    <a:pt x="5495" y="1501"/>
                  </a:lnTo>
                  <a:lnTo>
                    <a:pt x="5359" y="1247"/>
                  </a:lnTo>
                  <a:lnTo>
                    <a:pt x="5203" y="994"/>
                  </a:lnTo>
                  <a:lnTo>
                    <a:pt x="5028" y="760"/>
                  </a:lnTo>
                  <a:lnTo>
                    <a:pt x="4833" y="526"/>
                  </a:lnTo>
                  <a:lnTo>
                    <a:pt x="4619" y="312"/>
                  </a:lnTo>
                  <a:lnTo>
                    <a:pt x="4404" y="137"/>
                  </a:lnTo>
                  <a:lnTo>
                    <a:pt x="4190" y="78"/>
                  </a:lnTo>
                  <a:lnTo>
                    <a:pt x="4171" y="59"/>
                  </a:lnTo>
                  <a:lnTo>
                    <a:pt x="3839" y="20"/>
                  </a:lnTo>
                  <a:lnTo>
                    <a:pt x="3781" y="20"/>
                  </a:lnTo>
                  <a:lnTo>
                    <a:pt x="3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758;p38">
              <a:extLst>
                <a:ext uri="{FF2B5EF4-FFF2-40B4-BE49-F238E27FC236}">
                  <a16:creationId xmlns:a16="http://schemas.microsoft.com/office/drawing/2014/main" id="{B45D6D2C-BE91-CD60-BBD3-B1811183D201}"/>
                </a:ext>
              </a:extLst>
            </p:cNvPr>
            <p:cNvSpPr/>
            <p:nvPr/>
          </p:nvSpPr>
          <p:spPr>
            <a:xfrm>
              <a:off x="5319725" y="3266900"/>
              <a:ext cx="149100" cy="201200"/>
            </a:xfrm>
            <a:custGeom>
              <a:avLst/>
              <a:gdLst/>
              <a:ahLst/>
              <a:cxnLst/>
              <a:rect l="l" t="t" r="r" b="b"/>
              <a:pathLst>
                <a:path w="5964" h="8048" fill="none" extrusionOk="0">
                  <a:moveTo>
                    <a:pt x="4171" y="59"/>
                  </a:moveTo>
                  <a:lnTo>
                    <a:pt x="4190" y="78"/>
                  </a:lnTo>
                  <a:lnTo>
                    <a:pt x="4190" y="78"/>
                  </a:lnTo>
                  <a:lnTo>
                    <a:pt x="4404" y="137"/>
                  </a:lnTo>
                  <a:lnTo>
                    <a:pt x="4404" y="137"/>
                  </a:lnTo>
                  <a:lnTo>
                    <a:pt x="4619" y="312"/>
                  </a:lnTo>
                  <a:lnTo>
                    <a:pt x="4833" y="526"/>
                  </a:lnTo>
                  <a:lnTo>
                    <a:pt x="5028" y="760"/>
                  </a:lnTo>
                  <a:lnTo>
                    <a:pt x="5203" y="994"/>
                  </a:lnTo>
                  <a:lnTo>
                    <a:pt x="5359" y="1247"/>
                  </a:lnTo>
                  <a:lnTo>
                    <a:pt x="5495" y="1501"/>
                  </a:lnTo>
                  <a:lnTo>
                    <a:pt x="5632" y="1793"/>
                  </a:lnTo>
                  <a:lnTo>
                    <a:pt x="5729" y="2066"/>
                  </a:lnTo>
                  <a:lnTo>
                    <a:pt x="5827" y="2358"/>
                  </a:lnTo>
                  <a:lnTo>
                    <a:pt x="5885" y="2670"/>
                  </a:lnTo>
                  <a:lnTo>
                    <a:pt x="5944" y="2981"/>
                  </a:lnTo>
                  <a:lnTo>
                    <a:pt x="5963" y="3293"/>
                  </a:lnTo>
                  <a:lnTo>
                    <a:pt x="5963" y="3624"/>
                  </a:lnTo>
                  <a:lnTo>
                    <a:pt x="5944" y="3956"/>
                  </a:lnTo>
                  <a:lnTo>
                    <a:pt x="5924" y="4267"/>
                  </a:lnTo>
                  <a:lnTo>
                    <a:pt x="5846" y="4598"/>
                  </a:lnTo>
                  <a:lnTo>
                    <a:pt x="5846" y="4598"/>
                  </a:lnTo>
                  <a:lnTo>
                    <a:pt x="5768" y="4930"/>
                  </a:lnTo>
                  <a:lnTo>
                    <a:pt x="5671" y="5241"/>
                  </a:lnTo>
                  <a:lnTo>
                    <a:pt x="5554" y="5553"/>
                  </a:lnTo>
                  <a:lnTo>
                    <a:pt x="5398" y="5826"/>
                  </a:lnTo>
                  <a:lnTo>
                    <a:pt x="5242" y="6118"/>
                  </a:lnTo>
                  <a:lnTo>
                    <a:pt x="5067" y="6372"/>
                  </a:lnTo>
                  <a:lnTo>
                    <a:pt x="4891" y="6625"/>
                  </a:lnTo>
                  <a:lnTo>
                    <a:pt x="4677" y="6839"/>
                  </a:lnTo>
                  <a:lnTo>
                    <a:pt x="4463" y="7053"/>
                  </a:lnTo>
                  <a:lnTo>
                    <a:pt x="4229" y="7268"/>
                  </a:lnTo>
                  <a:lnTo>
                    <a:pt x="3995" y="7443"/>
                  </a:lnTo>
                  <a:lnTo>
                    <a:pt x="3742" y="7599"/>
                  </a:lnTo>
                  <a:lnTo>
                    <a:pt x="3489" y="7735"/>
                  </a:lnTo>
                  <a:lnTo>
                    <a:pt x="3216" y="7872"/>
                  </a:lnTo>
                  <a:lnTo>
                    <a:pt x="2943" y="7969"/>
                  </a:lnTo>
                  <a:lnTo>
                    <a:pt x="2670" y="8047"/>
                  </a:lnTo>
                  <a:lnTo>
                    <a:pt x="2670" y="8047"/>
                  </a:lnTo>
                  <a:lnTo>
                    <a:pt x="2417" y="8008"/>
                  </a:lnTo>
                  <a:lnTo>
                    <a:pt x="2417" y="8008"/>
                  </a:lnTo>
                  <a:lnTo>
                    <a:pt x="2242" y="7969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1774" y="7774"/>
                  </a:lnTo>
                  <a:lnTo>
                    <a:pt x="1774" y="7774"/>
                  </a:lnTo>
                  <a:lnTo>
                    <a:pt x="1599" y="7677"/>
                  </a:lnTo>
                  <a:lnTo>
                    <a:pt x="1443" y="7580"/>
                  </a:lnTo>
                  <a:lnTo>
                    <a:pt x="1443" y="7580"/>
                  </a:lnTo>
                  <a:lnTo>
                    <a:pt x="1443" y="7580"/>
                  </a:lnTo>
                  <a:lnTo>
                    <a:pt x="1151" y="7346"/>
                  </a:lnTo>
                  <a:lnTo>
                    <a:pt x="1151" y="7346"/>
                  </a:lnTo>
                  <a:lnTo>
                    <a:pt x="1014" y="7190"/>
                  </a:lnTo>
                  <a:lnTo>
                    <a:pt x="878" y="7053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741" y="6878"/>
                  </a:lnTo>
                  <a:lnTo>
                    <a:pt x="624" y="6703"/>
                  </a:lnTo>
                  <a:lnTo>
                    <a:pt x="624" y="6703"/>
                  </a:lnTo>
                  <a:lnTo>
                    <a:pt x="508" y="6488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391" y="6294"/>
                  </a:lnTo>
                  <a:lnTo>
                    <a:pt x="410" y="629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293" y="6040"/>
                  </a:lnTo>
                  <a:lnTo>
                    <a:pt x="215" y="5806"/>
                  </a:lnTo>
                  <a:lnTo>
                    <a:pt x="215" y="5806"/>
                  </a:lnTo>
                  <a:lnTo>
                    <a:pt x="137" y="5534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40" y="4949"/>
                  </a:lnTo>
                  <a:lnTo>
                    <a:pt x="1" y="4637"/>
                  </a:lnTo>
                  <a:lnTo>
                    <a:pt x="1" y="4637"/>
                  </a:lnTo>
                  <a:lnTo>
                    <a:pt x="1" y="4326"/>
                  </a:lnTo>
                  <a:lnTo>
                    <a:pt x="20" y="4014"/>
                  </a:lnTo>
                  <a:lnTo>
                    <a:pt x="20" y="4033"/>
                  </a:lnTo>
                  <a:lnTo>
                    <a:pt x="20" y="4033"/>
                  </a:lnTo>
                  <a:lnTo>
                    <a:pt x="59" y="3683"/>
                  </a:lnTo>
                  <a:lnTo>
                    <a:pt x="118" y="3332"/>
                  </a:lnTo>
                  <a:lnTo>
                    <a:pt x="118" y="3332"/>
                  </a:lnTo>
                  <a:lnTo>
                    <a:pt x="215" y="3001"/>
                  </a:lnTo>
                  <a:lnTo>
                    <a:pt x="313" y="265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488" y="2280"/>
                  </a:lnTo>
                  <a:lnTo>
                    <a:pt x="488" y="2280"/>
                  </a:lnTo>
                  <a:lnTo>
                    <a:pt x="605" y="2007"/>
                  </a:lnTo>
                  <a:lnTo>
                    <a:pt x="644" y="1968"/>
                  </a:lnTo>
                  <a:lnTo>
                    <a:pt x="644" y="196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1053" y="1364"/>
                  </a:lnTo>
                  <a:lnTo>
                    <a:pt x="1209" y="1169"/>
                  </a:lnTo>
                  <a:lnTo>
                    <a:pt x="1209" y="1169"/>
                  </a:lnTo>
                  <a:lnTo>
                    <a:pt x="1384" y="994"/>
                  </a:lnTo>
                  <a:lnTo>
                    <a:pt x="1384" y="994"/>
                  </a:lnTo>
                  <a:lnTo>
                    <a:pt x="1560" y="819"/>
                  </a:lnTo>
                  <a:lnTo>
                    <a:pt x="1560" y="81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774" y="663"/>
                  </a:lnTo>
                  <a:lnTo>
                    <a:pt x="1774" y="663"/>
                  </a:lnTo>
                  <a:lnTo>
                    <a:pt x="1969" y="526"/>
                  </a:lnTo>
                  <a:lnTo>
                    <a:pt x="1969" y="526"/>
                  </a:lnTo>
                  <a:lnTo>
                    <a:pt x="2105" y="429"/>
                  </a:lnTo>
                  <a:lnTo>
                    <a:pt x="2105" y="429"/>
                  </a:lnTo>
                  <a:lnTo>
                    <a:pt x="2125" y="429"/>
                  </a:lnTo>
                  <a:lnTo>
                    <a:pt x="2125" y="429"/>
                  </a:lnTo>
                  <a:lnTo>
                    <a:pt x="2125" y="429"/>
                  </a:lnTo>
                  <a:lnTo>
                    <a:pt x="2300" y="332"/>
                  </a:lnTo>
                  <a:lnTo>
                    <a:pt x="2300" y="332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59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553" y="215"/>
                  </a:lnTo>
                  <a:lnTo>
                    <a:pt x="2553" y="215"/>
                  </a:lnTo>
                  <a:lnTo>
                    <a:pt x="2709" y="156"/>
                  </a:lnTo>
                  <a:lnTo>
                    <a:pt x="2709" y="156"/>
                  </a:lnTo>
                  <a:lnTo>
                    <a:pt x="2768" y="137"/>
                  </a:lnTo>
                  <a:lnTo>
                    <a:pt x="2787" y="137"/>
                  </a:lnTo>
                  <a:lnTo>
                    <a:pt x="2807" y="117"/>
                  </a:lnTo>
                  <a:lnTo>
                    <a:pt x="2846" y="117"/>
                  </a:lnTo>
                  <a:lnTo>
                    <a:pt x="2846" y="117"/>
                  </a:lnTo>
                  <a:lnTo>
                    <a:pt x="3118" y="59"/>
                  </a:lnTo>
                  <a:lnTo>
                    <a:pt x="3118" y="39"/>
                  </a:lnTo>
                  <a:lnTo>
                    <a:pt x="3118" y="59"/>
                  </a:lnTo>
                  <a:lnTo>
                    <a:pt x="3118" y="59"/>
                  </a:lnTo>
                  <a:lnTo>
                    <a:pt x="3118" y="59"/>
                  </a:lnTo>
                  <a:lnTo>
                    <a:pt x="3138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96" y="39"/>
                  </a:lnTo>
                  <a:lnTo>
                    <a:pt x="3196" y="39"/>
                  </a:lnTo>
                  <a:lnTo>
                    <a:pt x="3196" y="39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489" y="0"/>
                  </a:lnTo>
                  <a:lnTo>
                    <a:pt x="3489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61" y="0"/>
                  </a:lnTo>
                  <a:lnTo>
                    <a:pt x="3781" y="0"/>
                  </a:lnTo>
                  <a:lnTo>
                    <a:pt x="3781" y="20"/>
                  </a:lnTo>
                  <a:lnTo>
                    <a:pt x="3781" y="20"/>
                  </a:lnTo>
                  <a:lnTo>
                    <a:pt x="3839" y="20"/>
                  </a:lnTo>
                  <a:lnTo>
                    <a:pt x="3839" y="20"/>
                  </a:lnTo>
                  <a:lnTo>
                    <a:pt x="4171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759;p38">
              <a:extLst>
                <a:ext uri="{FF2B5EF4-FFF2-40B4-BE49-F238E27FC236}">
                  <a16:creationId xmlns:a16="http://schemas.microsoft.com/office/drawing/2014/main" id="{BA55028D-523C-1094-041D-BC41FA99546F}"/>
                </a:ext>
              </a:extLst>
            </p:cNvPr>
            <p:cNvSpPr/>
            <p:nvPr/>
          </p:nvSpPr>
          <p:spPr>
            <a:xfrm>
              <a:off x="5321675" y="33984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760;p38">
              <a:extLst>
                <a:ext uri="{FF2B5EF4-FFF2-40B4-BE49-F238E27FC236}">
                  <a16:creationId xmlns:a16="http://schemas.microsoft.com/office/drawing/2014/main" id="{48DF0E3C-6B2E-3837-A3F5-4BAC5C9B3E10}"/>
                </a:ext>
              </a:extLst>
            </p:cNvPr>
            <p:cNvSpPr/>
            <p:nvPr/>
          </p:nvSpPr>
          <p:spPr>
            <a:xfrm>
              <a:off x="5341650" y="34427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761;p38">
              <a:extLst>
                <a:ext uri="{FF2B5EF4-FFF2-40B4-BE49-F238E27FC236}">
                  <a16:creationId xmlns:a16="http://schemas.microsoft.com/office/drawing/2014/main" id="{BC889C8F-FA66-9987-7326-73C36647ACE3}"/>
                </a:ext>
              </a:extLst>
            </p:cNvPr>
            <p:cNvSpPr/>
            <p:nvPr/>
          </p:nvSpPr>
          <p:spPr>
            <a:xfrm>
              <a:off x="5294400" y="3336050"/>
              <a:ext cx="59450" cy="27800"/>
            </a:xfrm>
            <a:custGeom>
              <a:avLst/>
              <a:gdLst/>
              <a:ahLst/>
              <a:cxnLst/>
              <a:rect l="l" t="t" r="r" b="b"/>
              <a:pathLst>
                <a:path w="2378" h="1112" extrusionOk="0">
                  <a:moveTo>
                    <a:pt x="605" y="1"/>
                  </a:moveTo>
                  <a:lnTo>
                    <a:pt x="429" y="20"/>
                  </a:lnTo>
                  <a:lnTo>
                    <a:pt x="254" y="79"/>
                  </a:lnTo>
                  <a:lnTo>
                    <a:pt x="137" y="137"/>
                  </a:lnTo>
                  <a:lnTo>
                    <a:pt x="40" y="215"/>
                  </a:lnTo>
                  <a:lnTo>
                    <a:pt x="20" y="254"/>
                  </a:lnTo>
                  <a:lnTo>
                    <a:pt x="1" y="293"/>
                  </a:lnTo>
                  <a:lnTo>
                    <a:pt x="1" y="352"/>
                  </a:lnTo>
                  <a:lnTo>
                    <a:pt x="1" y="410"/>
                  </a:lnTo>
                  <a:lnTo>
                    <a:pt x="40" y="508"/>
                  </a:lnTo>
                  <a:lnTo>
                    <a:pt x="137" y="624"/>
                  </a:lnTo>
                  <a:lnTo>
                    <a:pt x="274" y="722"/>
                  </a:lnTo>
                  <a:lnTo>
                    <a:pt x="429" y="819"/>
                  </a:lnTo>
                  <a:lnTo>
                    <a:pt x="624" y="917"/>
                  </a:lnTo>
                  <a:lnTo>
                    <a:pt x="839" y="995"/>
                  </a:lnTo>
                  <a:lnTo>
                    <a:pt x="1072" y="1053"/>
                  </a:lnTo>
                  <a:lnTo>
                    <a:pt x="1326" y="1092"/>
                  </a:lnTo>
                  <a:lnTo>
                    <a:pt x="1540" y="1112"/>
                  </a:lnTo>
                  <a:lnTo>
                    <a:pt x="1754" y="1112"/>
                  </a:lnTo>
                  <a:lnTo>
                    <a:pt x="1949" y="1092"/>
                  </a:lnTo>
                  <a:lnTo>
                    <a:pt x="2105" y="1053"/>
                  </a:lnTo>
                  <a:lnTo>
                    <a:pt x="2241" y="995"/>
                  </a:lnTo>
                  <a:lnTo>
                    <a:pt x="2319" y="917"/>
                  </a:lnTo>
                  <a:lnTo>
                    <a:pt x="2358" y="878"/>
                  </a:lnTo>
                  <a:lnTo>
                    <a:pt x="2378" y="819"/>
                  </a:lnTo>
                  <a:lnTo>
                    <a:pt x="2378" y="780"/>
                  </a:lnTo>
                  <a:lnTo>
                    <a:pt x="2378" y="722"/>
                  </a:lnTo>
                  <a:lnTo>
                    <a:pt x="2319" y="605"/>
                  </a:lnTo>
                  <a:lnTo>
                    <a:pt x="2241" y="508"/>
                  </a:lnTo>
                  <a:lnTo>
                    <a:pt x="2105" y="391"/>
                  </a:lnTo>
                  <a:lnTo>
                    <a:pt x="1949" y="293"/>
                  </a:lnTo>
                  <a:lnTo>
                    <a:pt x="1754" y="215"/>
                  </a:lnTo>
                  <a:lnTo>
                    <a:pt x="1540" y="137"/>
                  </a:lnTo>
                  <a:lnTo>
                    <a:pt x="1287" y="79"/>
                  </a:lnTo>
                  <a:lnTo>
                    <a:pt x="1053" y="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762;p38">
              <a:extLst>
                <a:ext uri="{FF2B5EF4-FFF2-40B4-BE49-F238E27FC236}">
                  <a16:creationId xmlns:a16="http://schemas.microsoft.com/office/drawing/2014/main" id="{C8A22DA2-1779-466A-3B27-3A5660334831}"/>
                </a:ext>
              </a:extLst>
            </p:cNvPr>
            <p:cNvSpPr/>
            <p:nvPr/>
          </p:nvSpPr>
          <p:spPr>
            <a:xfrm>
              <a:off x="5294400" y="3336050"/>
              <a:ext cx="59450" cy="27800"/>
            </a:xfrm>
            <a:custGeom>
              <a:avLst/>
              <a:gdLst/>
              <a:ahLst/>
              <a:cxnLst/>
              <a:rect l="l" t="t" r="r" b="b"/>
              <a:pathLst>
                <a:path w="2378" h="1112" fill="none" extrusionOk="0">
                  <a:moveTo>
                    <a:pt x="1" y="293"/>
                  </a:moveTo>
                  <a:lnTo>
                    <a:pt x="1" y="293"/>
                  </a:lnTo>
                  <a:lnTo>
                    <a:pt x="1" y="352"/>
                  </a:lnTo>
                  <a:lnTo>
                    <a:pt x="1" y="410"/>
                  </a:lnTo>
                  <a:lnTo>
                    <a:pt x="40" y="508"/>
                  </a:lnTo>
                  <a:lnTo>
                    <a:pt x="137" y="624"/>
                  </a:lnTo>
                  <a:lnTo>
                    <a:pt x="274" y="722"/>
                  </a:lnTo>
                  <a:lnTo>
                    <a:pt x="429" y="819"/>
                  </a:lnTo>
                  <a:lnTo>
                    <a:pt x="624" y="917"/>
                  </a:lnTo>
                  <a:lnTo>
                    <a:pt x="839" y="995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326" y="1092"/>
                  </a:lnTo>
                  <a:lnTo>
                    <a:pt x="1540" y="1112"/>
                  </a:lnTo>
                  <a:lnTo>
                    <a:pt x="1754" y="1112"/>
                  </a:lnTo>
                  <a:lnTo>
                    <a:pt x="1949" y="1092"/>
                  </a:lnTo>
                  <a:lnTo>
                    <a:pt x="2105" y="1053"/>
                  </a:lnTo>
                  <a:lnTo>
                    <a:pt x="2241" y="995"/>
                  </a:lnTo>
                  <a:lnTo>
                    <a:pt x="2319" y="917"/>
                  </a:lnTo>
                  <a:lnTo>
                    <a:pt x="2358" y="878"/>
                  </a:lnTo>
                  <a:lnTo>
                    <a:pt x="2378" y="819"/>
                  </a:lnTo>
                  <a:lnTo>
                    <a:pt x="2378" y="819"/>
                  </a:lnTo>
                  <a:lnTo>
                    <a:pt x="2378" y="780"/>
                  </a:lnTo>
                  <a:lnTo>
                    <a:pt x="2378" y="722"/>
                  </a:lnTo>
                  <a:lnTo>
                    <a:pt x="2319" y="605"/>
                  </a:lnTo>
                  <a:lnTo>
                    <a:pt x="2241" y="508"/>
                  </a:lnTo>
                  <a:lnTo>
                    <a:pt x="2105" y="391"/>
                  </a:lnTo>
                  <a:lnTo>
                    <a:pt x="1949" y="293"/>
                  </a:lnTo>
                  <a:lnTo>
                    <a:pt x="1754" y="215"/>
                  </a:lnTo>
                  <a:lnTo>
                    <a:pt x="1540" y="137"/>
                  </a:lnTo>
                  <a:lnTo>
                    <a:pt x="1287" y="79"/>
                  </a:lnTo>
                  <a:lnTo>
                    <a:pt x="1287" y="79"/>
                  </a:lnTo>
                  <a:lnTo>
                    <a:pt x="1053" y="20"/>
                  </a:lnTo>
                  <a:lnTo>
                    <a:pt x="819" y="1"/>
                  </a:lnTo>
                  <a:lnTo>
                    <a:pt x="605" y="1"/>
                  </a:lnTo>
                  <a:lnTo>
                    <a:pt x="429" y="20"/>
                  </a:lnTo>
                  <a:lnTo>
                    <a:pt x="254" y="79"/>
                  </a:lnTo>
                  <a:lnTo>
                    <a:pt x="137" y="137"/>
                  </a:lnTo>
                  <a:lnTo>
                    <a:pt x="40" y="215"/>
                  </a:lnTo>
                  <a:lnTo>
                    <a:pt x="20" y="254"/>
                  </a:lnTo>
                  <a:lnTo>
                    <a:pt x="1" y="2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763;p38">
              <a:extLst>
                <a:ext uri="{FF2B5EF4-FFF2-40B4-BE49-F238E27FC236}">
                  <a16:creationId xmlns:a16="http://schemas.microsoft.com/office/drawing/2014/main" id="{E57E9F5F-033D-6BAD-E774-A05ED1A61563}"/>
                </a:ext>
              </a:extLst>
            </p:cNvPr>
            <p:cNvSpPr/>
            <p:nvPr/>
          </p:nvSpPr>
          <p:spPr>
            <a:xfrm>
              <a:off x="5654850" y="3335575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extrusionOk="0">
                  <a:moveTo>
                    <a:pt x="4171" y="1"/>
                  </a:moveTo>
                  <a:lnTo>
                    <a:pt x="3781" y="20"/>
                  </a:lnTo>
                  <a:lnTo>
                    <a:pt x="3391" y="78"/>
                  </a:lnTo>
                  <a:lnTo>
                    <a:pt x="3001" y="195"/>
                  </a:lnTo>
                  <a:lnTo>
                    <a:pt x="2631" y="332"/>
                  </a:lnTo>
                  <a:lnTo>
                    <a:pt x="2281" y="527"/>
                  </a:lnTo>
                  <a:lnTo>
                    <a:pt x="1949" y="741"/>
                  </a:lnTo>
                  <a:lnTo>
                    <a:pt x="1618" y="994"/>
                  </a:lnTo>
                  <a:lnTo>
                    <a:pt x="1326" y="1286"/>
                  </a:lnTo>
                  <a:lnTo>
                    <a:pt x="1053" y="1598"/>
                  </a:lnTo>
                  <a:lnTo>
                    <a:pt x="800" y="1929"/>
                  </a:lnTo>
                  <a:lnTo>
                    <a:pt x="585" y="2300"/>
                  </a:lnTo>
                  <a:lnTo>
                    <a:pt x="391" y="2689"/>
                  </a:lnTo>
                  <a:lnTo>
                    <a:pt x="235" y="3118"/>
                  </a:lnTo>
                  <a:lnTo>
                    <a:pt x="118" y="3547"/>
                  </a:lnTo>
                  <a:lnTo>
                    <a:pt x="40" y="3995"/>
                  </a:lnTo>
                  <a:lnTo>
                    <a:pt x="1" y="4443"/>
                  </a:lnTo>
                  <a:lnTo>
                    <a:pt x="1" y="4872"/>
                  </a:lnTo>
                  <a:lnTo>
                    <a:pt x="59" y="5300"/>
                  </a:lnTo>
                  <a:lnTo>
                    <a:pt x="137" y="5729"/>
                  </a:lnTo>
                  <a:lnTo>
                    <a:pt x="254" y="6118"/>
                  </a:lnTo>
                  <a:lnTo>
                    <a:pt x="410" y="6508"/>
                  </a:lnTo>
                  <a:lnTo>
                    <a:pt x="585" y="6878"/>
                  </a:lnTo>
                  <a:lnTo>
                    <a:pt x="800" y="7210"/>
                  </a:lnTo>
                  <a:lnTo>
                    <a:pt x="1053" y="7521"/>
                  </a:lnTo>
                  <a:lnTo>
                    <a:pt x="1326" y="7814"/>
                  </a:lnTo>
                  <a:lnTo>
                    <a:pt x="1618" y="8086"/>
                  </a:lnTo>
                  <a:lnTo>
                    <a:pt x="1949" y="8301"/>
                  </a:lnTo>
                  <a:lnTo>
                    <a:pt x="2300" y="8496"/>
                  </a:lnTo>
                  <a:lnTo>
                    <a:pt x="2670" y="8651"/>
                  </a:lnTo>
                  <a:lnTo>
                    <a:pt x="3079" y="8749"/>
                  </a:lnTo>
                  <a:lnTo>
                    <a:pt x="3313" y="8807"/>
                  </a:lnTo>
                  <a:lnTo>
                    <a:pt x="3567" y="8827"/>
                  </a:lnTo>
                  <a:lnTo>
                    <a:pt x="3820" y="8846"/>
                  </a:lnTo>
                  <a:lnTo>
                    <a:pt x="4073" y="8827"/>
                  </a:lnTo>
                  <a:lnTo>
                    <a:pt x="4307" y="8807"/>
                  </a:lnTo>
                  <a:lnTo>
                    <a:pt x="4560" y="8768"/>
                  </a:lnTo>
                  <a:lnTo>
                    <a:pt x="4794" y="8729"/>
                  </a:lnTo>
                  <a:lnTo>
                    <a:pt x="5028" y="8651"/>
                  </a:lnTo>
                  <a:lnTo>
                    <a:pt x="4794" y="8573"/>
                  </a:lnTo>
                  <a:lnTo>
                    <a:pt x="4580" y="8457"/>
                  </a:lnTo>
                  <a:lnTo>
                    <a:pt x="4365" y="8340"/>
                  </a:lnTo>
                  <a:lnTo>
                    <a:pt x="4171" y="8184"/>
                  </a:lnTo>
                  <a:lnTo>
                    <a:pt x="3976" y="8028"/>
                  </a:lnTo>
                  <a:lnTo>
                    <a:pt x="3800" y="7853"/>
                  </a:lnTo>
                  <a:lnTo>
                    <a:pt x="3644" y="7658"/>
                  </a:lnTo>
                  <a:lnTo>
                    <a:pt x="3489" y="7463"/>
                  </a:lnTo>
                  <a:lnTo>
                    <a:pt x="3352" y="7249"/>
                  </a:lnTo>
                  <a:lnTo>
                    <a:pt x="3235" y="7015"/>
                  </a:lnTo>
                  <a:lnTo>
                    <a:pt x="3138" y="6781"/>
                  </a:lnTo>
                  <a:lnTo>
                    <a:pt x="3060" y="6547"/>
                  </a:lnTo>
                  <a:lnTo>
                    <a:pt x="2982" y="6294"/>
                  </a:lnTo>
                  <a:lnTo>
                    <a:pt x="2924" y="6041"/>
                  </a:lnTo>
                  <a:lnTo>
                    <a:pt x="2885" y="5787"/>
                  </a:lnTo>
                  <a:lnTo>
                    <a:pt x="2846" y="5534"/>
                  </a:lnTo>
                  <a:lnTo>
                    <a:pt x="2826" y="5261"/>
                  </a:lnTo>
                  <a:lnTo>
                    <a:pt x="2826" y="5008"/>
                  </a:lnTo>
                  <a:lnTo>
                    <a:pt x="2846" y="4735"/>
                  </a:lnTo>
                  <a:lnTo>
                    <a:pt x="2865" y="4482"/>
                  </a:lnTo>
                  <a:lnTo>
                    <a:pt x="2904" y="4209"/>
                  </a:lnTo>
                  <a:lnTo>
                    <a:pt x="2943" y="3956"/>
                  </a:lnTo>
                  <a:lnTo>
                    <a:pt x="3021" y="3702"/>
                  </a:lnTo>
                  <a:lnTo>
                    <a:pt x="3099" y="3449"/>
                  </a:lnTo>
                  <a:lnTo>
                    <a:pt x="3177" y="3196"/>
                  </a:lnTo>
                  <a:lnTo>
                    <a:pt x="3274" y="2962"/>
                  </a:lnTo>
                  <a:lnTo>
                    <a:pt x="3391" y="2728"/>
                  </a:lnTo>
                  <a:lnTo>
                    <a:pt x="3528" y="2514"/>
                  </a:lnTo>
                  <a:lnTo>
                    <a:pt x="3664" y="2300"/>
                  </a:lnTo>
                  <a:lnTo>
                    <a:pt x="3820" y="2105"/>
                  </a:lnTo>
                  <a:lnTo>
                    <a:pt x="3976" y="1910"/>
                  </a:lnTo>
                  <a:lnTo>
                    <a:pt x="4151" y="1735"/>
                  </a:lnTo>
                  <a:lnTo>
                    <a:pt x="4346" y="1579"/>
                  </a:lnTo>
                  <a:lnTo>
                    <a:pt x="4541" y="1423"/>
                  </a:lnTo>
                  <a:lnTo>
                    <a:pt x="4755" y="1286"/>
                  </a:lnTo>
                  <a:lnTo>
                    <a:pt x="4989" y="1189"/>
                  </a:lnTo>
                  <a:lnTo>
                    <a:pt x="5223" y="1092"/>
                  </a:lnTo>
                  <a:lnTo>
                    <a:pt x="5476" y="1014"/>
                  </a:lnTo>
                  <a:lnTo>
                    <a:pt x="5729" y="955"/>
                  </a:lnTo>
                  <a:lnTo>
                    <a:pt x="5983" y="936"/>
                  </a:lnTo>
                  <a:lnTo>
                    <a:pt x="6314" y="916"/>
                  </a:lnTo>
                  <a:lnTo>
                    <a:pt x="6645" y="936"/>
                  </a:lnTo>
                  <a:lnTo>
                    <a:pt x="6470" y="780"/>
                  </a:lnTo>
                  <a:lnTo>
                    <a:pt x="6294" y="643"/>
                  </a:lnTo>
                  <a:lnTo>
                    <a:pt x="6080" y="527"/>
                  </a:lnTo>
                  <a:lnTo>
                    <a:pt x="5885" y="410"/>
                  </a:lnTo>
                  <a:lnTo>
                    <a:pt x="5671" y="312"/>
                  </a:lnTo>
                  <a:lnTo>
                    <a:pt x="5456" y="215"/>
                  </a:lnTo>
                  <a:lnTo>
                    <a:pt x="5223" y="137"/>
                  </a:lnTo>
                  <a:lnTo>
                    <a:pt x="4989" y="78"/>
                  </a:lnTo>
                  <a:lnTo>
                    <a:pt x="4580" y="20"/>
                  </a:lnTo>
                  <a:lnTo>
                    <a:pt x="4171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764;p38">
              <a:extLst>
                <a:ext uri="{FF2B5EF4-FFF2-40B4-BE49-F238E27FC236}">
                  <a16:creationId xmlns:a16="http://schemas.microsoft.com/office/drawing/2014/main" id="{9C24BABF-03C1-EFE8-6F58-23F784CB9E92}"/>
                </a:ext>
              </a:extLst>
            </p:cNvPr>
            <p:cNvSpPr/>
            <p:nvPr/>
          </p:nvSpPr>
          <p:spPr>
            <a:xfrm>
              <a:off x="5654850" y="3335575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fill="none" extrusionOk="0">
                  <a:moveTo>
                    <a:pt x="118" y="3547"/>
                  </a:moveTo>
                  <a:lnTo>
                    <a:pt x="118" y="3547"/>
                  </a:lnTo>
                  <a:lnTo>
                    <a:pt x="40" y="3995"/>
                  </a:lnTo>
                  <a:lnTo>
                    <a:pt x="1" y="4443"/>
                  </a:lnTo>
                  <a:lnTo>
                    <a:pt x="1" y="4872"/>
                  </a:lnTo>
                  <a:lnTo>
                    <a:pt x="59" y="5300"/>
                  </a:lnTo>
                  <a:lnTo>
                    <a:pt x="137" y="5729"/>
                  </a:lnTo>
                  <a:lnTo>
                    <a:pt x="254" y="6118"/>
                  </a:lnTo>
                  <a:lnTo>
                    <a:pt x="410" y="6508"/>
                  </a:lnTo>
                  <a:lnTo>
                    <a:pt x="585" y="6878"/>
                  </a:lnTo>
                  <a:lnTo>
                    <a:pt x="800" y="7210"/>
                  </a:lnTo>
                  <a:lnTo>
                    <a:pt x="1053" y="7521"/>
                  </a:lnTo>
                  <a:lnTo>
                    <a:pt x="1326" y="7814"/>
                  </a:lnTo>
                  <a:lnTo>
                    <a:pt x="1618" y="8086"/>
                  </a:lnTo>
                  <a:lnTo>
                    <a:pt x="1949" y="8301"/>
                  </a:lnTo>
                  <a:lnTo>
                    <a:pt x="2300" y="8496"/>
                  </a:lnTo>
                  <a:lnTo>
                    <a:pt x="2670" y="8651"/>
                  </a:lnTo>
                  <a:lnTo>
                    <a:pt x="3079" y="8749"/>
                  </a:lnTo>
                  <a:lnTo>
                    <a:pt x="3079" y="8749"/>
                  </a:lnTo>
                  <a:lnTo>
                    <a:pt x="3313" y="8807"/>
                  </a:lnTo>
                  <a:lnTo>
                    <a:pt x="3567" y="8827"/>
                  </a:lnTo>
                  <a:lnTo>
                    <a:pt x="3820" y="8846"/>
                  </a:lnTo>
                  <a:lnTo>
                    <a:pt x="4073" y="8827"/>
                  </a:lnTo>
                  <a:lnTo>
                    <a:pt x="4307" y="8807"/>
                  </a:lnTo>
                  <a:lnTo>
                    <a:pt x="4560" y="8768"/>
                  </a:lnTo>
                  <a:lnTo>
                    <a:pt x="4794" y="8729"/>
                  </a:lnTo>
                  <a:lnTo>
                    <a:pt x="5028" y="8651"/>
                  </a:lnTo>
                  <a:lnTo>
                    <a:pt x="5028" y="8651"/>
                  </a:lnTo>
                  <a:lnTo>
                    <a:pt x="4794" y="8573"/>
                  </a:lnTo>
                  <a:lnTo>
                    <a:pt x="4580" y="8457"/>
                  </a:lnTo>
                  <a:lnTo>
                    <a:pt x="4580" y="8457"/>
                  </a:lnTo>
                  <a:lnTo>
                    <a:pt x="4365" y="8340"/>
                  </a:lnTo>
                  <a:lnTo>
                    <a:pt x="4171" y="8184"/>
                  </a:lnTo>
                  <a:lnTo>
                    <a:pt x="4171" y="8184"/>
                  </a:lnTo>
                  <a:lnTo>
                    <a:pt x="3976" y="8028"/>
                  </a:lnTo>
                  <a:lnTo>
                    <a:pt x="3800" y="7853"/>
                  </a:lnTo>
                  <a:lnTo>
                    <a:pt x="3644" y="7658"/>
                  </a:lnTo>
                  <a:lnTo>
                    <a:pt x="3489" y="7463"/>
                  </a:lnTo>
                  <a:lnTo>
                    <a:pt x="3489" y="7463"/>
                  </a:lnTo>
                  <a:lnTo>
                    <a:pt x="3352" y="7249"/>
                  </a:lnTo>
                  <a:lnTo>
                    <a:pt x="3235" y="7015"/>
                  </a:lnTo>
                  <a:lnTo>
                    <a:pt x="3138" y="6781"/>
                  </a:lnTo>
                  <a:lnTo>
                    <a:pt x="3060" y="6547"/>
                  </a:lnTo>
                  <a:lnTo>
                    <a:pt x="3060" y="6547"/>
                  </a:lnTo>
                  <a:lnTo>
                    <a:pt x="2982" y="6294"/>
                  </a:lnTo>
                  <a:lnTo>
                    <a:pt x="2924" y="6041"/>
                  </a:lnTo>
                  <a:lnTo>
                    <a:pt x="2885" y="5787"/>
                  </a:lnTo>
                  <a:lnTo>
                    <a:pt x="2846" y="5534"/>
                  </a:lnTo>
                  <a:lnTo>
                    <a:pt x="2826" y="5261"/>
                  </a:lnTo>
                  <a:lnTo>
                    <a:pt x="2826" y="5008"/>
                  </a:lnTo>
                  <a:lnTo>
                    <a:pt x="2846" y="4735"/>
                  </a:lnTo>
                  <a:lnTo>
                    <a:pt x="2865" y="4482"/>
                  </a:lnTo>
                  <a:lnTo>
                    <a:pt x="2865" y="4482"/>
                  </a:lnTo>
                  <a:lnTo>
                    <a:pt x="2904" y="4209"/>
                  </a:lnTo>
                  <a:lnTo>
                    <a:pt x="2943" y="3956"/>
                  </a:lnTo>
                  <a:lnTo>
                    <a:pt x="3021" y="3702"/>
                  </a:lnTo>
                  <a:lnTo>
                    <a:pt x="3099" y="3449"/>
                  </a:lnTo>
                  <a:lnTo>
                    <a:pt x="3099" y="3449"/>
                  </a:lnTo>
                  <a:lnTo>
                    <a:pt x="3177" y="3196"/>
                  </a:lnTo>
                  <a:lnTo>
                    <a:pt x="3274" y="2962"/>
                  </a:lnTo>
                  <a:lnTo>
                    <a:pt x="3391" y="2728"/>
                  </a:lnTo>
                  <a:lnTo>
                    <a:pt x="3528" y="2514"/>
                  </a:lnTo>
                  <a:lnTo>
                    <a:pt x="3528" y="2514"/>
                  </a:lnTo>
                  <a:lnTo>
                    <a:pt x="3664" y="2300"/>
                  </a:lnTo>
                  <a:lnTo>
                    <a:pt x="3820" y="2105"/>
                  </a:lnTo>
                  <a:lnTo>
                    <a:pt x="3976" y="1910"/>
                  </a:lnTo>
                  <a:lnTo>
                    <a:pt x="4151" y="1735"/>
                  </a:lnTo>
                  <a:lnTo>
                    <a:pt x="4151" y="1735"/>
                  </a:lnTo>
                  <a:lnTo>
                    <a:pt x="4346" y="1579"/>
                  </a:lnTo>
                  <a:lnTo>
                    <a:pt x="4541" y="1423"/>
                  </a:lnTo>
                  <a:lnTo>
                    <a:pt x="4755" y="1286"/>
                  </a:lnTo>
                  <a:lnTo>
                    <a:pt x="4989" y="1189"/>
                  </a:lnTo>
                  <a:lnTo>
                    <a:pt x="4989" y="1189"/>
                  </a:lnTo>
                  <a:lnTo>
                    <a:pt x="5223" y="1092"/>
                  </a:lnTo>
                  <a:lnTo>
                    <a:pt x="5476" y="1014"/>
                  </a:lnTo>
                  <a:lnTo>
                    <a:pt x="5729" y="955"/>
                  </a:lnTo>
                  <a:lnTo>
                    <a:pt x="5983" y="936"/>
                  </a:lnTo>
                  <a:lnTo>
                    <a:pt x="5983" y="936"/>
                  </a:lnTo>
                  <a:lnTo>
                    <a:pt x="6314" y="916"/>
                  </a:lnTo>
                  <a:lnTo>
                    <a:pt x="6645" y="936"/>
                  </a:lnTo>
                  <a:lnTo>
                    <a:pt x="6645" y="936"/>
                  </a:lnTo>
                  <a:lnTo>
                    <a:pt x="6470" y="780"/>
                  </a:lnTo>
                  <a:lnTo>
                    <a:pt x="6294" y="643"/>
                  </a:lnTo>
                  <a:lnTo>
                    <a:pt x="6080" y="527"/>
                  </a:lnTo>
                  <a:lnTo>
                    <a:pt x="5885" y="410"/>
                  </a:lnTo>
                  <a:lnTo>
                    <a:pt x="5671" y="312"/>
                  </a:lnTo>
                  <a:lnTo>
                    <a:pt x="5456" y="215"/>
                  </a:lnTo>
                  <a:lnTo>
                    <a:pt x="5223" y="137"/>
                  </a:lnTo>
                  <a:lnTo>
                    <a:pt x="4989" y="78"/>
                  </a:lnTo>
                  <a:lnTo>
                    <a:pt x="4989" y="78"/>
                  </a:lnTo>
                  <a:lnTo>
                    <a:pt x="4580" y="20"/>
                  </a:lnTo>
                  <a:lnTo>
                    <a:pt x="4171" y="1"/>
                  </a:lnTo>
                  <a:lnTo>
                    <a:pt x="3781" y="20"/>
                  </a:lnTo>
                  <a:lnTo>
                    <a:pt x="3391" y="78"/>
                  </a:lnTo>
                  <a:lnTo>
                    <a:pt x="3001" y="195"/>
                  </a:lnTo>
                  <a:lnTo>
                    <a:pt x="2631" y="332"/>
                  </a:lnTo>
                  <a:lnTo>
                    <a:pt x="2281" y="527"/>
                  </a:lnTo>
                  <a:lnTo>
                    <a:pt x="1949" y="741"/>
                  </a:lnTo>
                  <a:lnTo>
                    <a:pt x="1618" y="994"/>
                  </a:lnTo>
                  <a:lnTo>
                    <a:pt x="1326" y="1286"/>
                  </a:lnTo>
                  <a:lnTo>
                    <a:pt x="1053" y="1598"/>
                  </a:lnTo>
                  <a:lnTo>
                    <a:pt x="800" y="1929"/>
                  </a:lnTo>
                  <a:lnTo>
                    <a:pt x="585" y="2300"/>
                  </a:lnTo>
                  <a:lnTo>
                    <a:pt x="391" y="2689"/>
                  </a:lnTo>
                  <a:lnTo>
                    <a:pt x="235" y="3118"/>
                  </a:lnTo>
                  <a:lnTo>
                    <a:pt x="118" y="35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765;p38">
              <a:extLst>
                <a:ext uri="{FF2B5EF4-FFF2-40B4-BE49-F238E27FC236}">
                  <a16:creationId xmlns:a16="http://schemas.microsoft.com/office/drawing/2014/main" id="{6DF380A9-B9DE-8429-6A32-B998E56FE91C}"/>
                </a:ext>
              </a:extLst>
            </p:cNvPr>
            <p:cNvSpPr/>
            <p:nvPr/>
          </p:nvSpPr>
          <p:spPr>
            <a:xfrm>
              <a:off x="5706975" y="3352625"/>
              <a:ext cx="149575" cy="201200"/>
            </a:xfrm>
            <a:custGeom>
              <a:avLst/>
              <a:gdLst/>
              <a:ahLst/>
              <a:cxnLst/>
              <a:rect l="l" t="t" r="r" b="b"/>
              <a:pathLst>
                <a:path w="5983" h="8048" extrusionOk="0">
                  <a:moveTo>
                    <a:pt x="3488" y="0"/>
                  </a:moveTo>
                  <a:lnTo>
                    <a:pt x="3255" y="20"/>
                  </a:lnTo>
                  <a:lnTo>
                    <a:pt x="3196" y="20"/>
                  </a:lnTo>
                  <a:lnTo>
                    <a:pt x="3157" y="39"/>
                  </a:lnTo>
                  <a:lnTo>
                    <a:pt x="3118" y="39"/>
                  </a:lnTo>
                  <a:lnTo>
                    <a:pt x="2845" y="98"/>
                  </a:lnTo>
                  <a:lnTo>
                    <a:pt x="2806" y="117"/>
                  </a:lnTo>
                  <a:lnTo>
                    <a:pt x="2767" y="137"/>
                  </a:lnTo>
                  <a:lnTo>
                    <a:pt x="2709" y="156"/>
                  </a:lnTo>
                  <a:lnTo>
                    <a:pt x="2553" y="215"/>
                  </a:lnTo>
                  <a:lnTo>
                    <a:pt x="2378" y="293"/>
                  </a:lnTo>
                  <a:lnTo>
                    <a:pt x="2300" y="332"/>
                  </a:lnTo>
                  <a:lnTo>
                    <a:pt x="2124" y="410"/>
                  </a:lnTo>
                  <a:lnTo>
                    <a:pt x="2105" y="429"/>
                  </a:lnTo>
                  <a:lnTo>
                    <a:pt x="1969" y="507"/>
                  </a:lnTo>
                  <a:lnTo>
                    <a:pt x="1774" y="643"/>
                  </a:lnTo>
                  <a:lnTo>
                    <a:pt x="1618" y="780"/>
                  </a:lnTo>
                  <a:lnTo>
                    <a:pt x="1598" y="780"/>
                  </a:lnTo>
                  <a:lnTo>
                    <a:pt x="1559" y="819"/>
                  </a:lnTo>
                  <a:lnTo>
                    <a:pt x="1384" y="994"/>
                  </a:lnTo>
                  <a:lnTo>
                    <a:pt x="1209" y="1169"/>
                  </a:lnTo>
                  <a:lnTo>
                    <a:pt x="1053" y="1345"/>
                  </a:lnTo>
                  <a:lnTo>
                    <a:pt x="916" y="1540"/>
                  </a:lnTo>
                  <a:lnTo>
                    <a:pt x="897" y="1579"/>
                  </a:lnTo>
                  <a:lnTo>
                    <a:pt x="644" y="1968"/>
                  </a:lnTo>
                  <a:lnTo>
                    <a:pt x="624" y="2007"/>
                  </a:lnTo>
                  <a:lnTo>
                    <a:pt x="488" y="2280"/>
                  </a:lnTo>
                  <a:lnTo>
                    <a:pt x="312" y="2650"/>
                  </a:lnTo>
                  <a:lnTo>
                    <a:pt x="332" y="2650"/>
                  </a:lnTo>
                  <a:lnTo>
                    <a:pt x="215" y="2982"/>
                  </a:lnTo>
                  <a:lnTo>
                    <a:pt x="118" y="3332"/>
                  </a:lnTo>
                  <a:lnTo>
                    <a:pt x="59" y="3663"/>
                  </a:lnTo>
                  <a:lnTo>
                    <a:pt x="20" y="4014"/>
                  </a:lnTo>
                  <a:lnTo>
                    <a:pt x="20" y="3995"/>
                  </a:lnTo>
                  <a:lnTo>
                    <a:pt x="1" y="4326"/>
                  </a:lnTo>
                  <a:lnTo>
                    <a:pt x="1" y="4638"/>
                  </a:lnTo>
                  <a:lnTo>
                    <a:pt x="40" y="4949"/>
                  </a:lnTo>
                  <a:lnTo>
                    <a:pt x="79" y="5261"/>
                  </a:lnTo>
                  <a:lnTo>
                    <a:pt x="137" y="5534"/>
                  </a:lnTo>
                  <a:lnTo>
                    <a:pt x="215" y="5807"/>
                  </a:lnTo>
                  <a:lnTo>
                    <a:pt x="293" y="6040"/>
                  </a:lnTo>
                  <a:lnTo>
                    <a:pt x="410" y="6274"/>
                  </a:lnTo>
                  <a:lnTo>
                    <a:pt x="410" y="6294"/>
                  </a:lnTo>
                  <a:lnTo>
                    <a:pt x="507" y="6489"/>
                  </a:lnTo>
                  <a:lnTo>
                    <a:pt x="624" y="6683"/>
                  </a:lnTo>
                  <a:lnTo>
                    <a:pt x="741" y="6859"/>
                  </a:lnTo>
                  <a:lnTo>
                    <a:pt x="878" y="7034"/>
                  </a:lnTo>
                  <a:lnTo>
                    <a:pt x="1014" y="7190"/>
                  </a:lnTo>
                  <a:lnTo>
                    <a:pt x="1170" y="7346"/>
                  </a:lnTo>
                  <a:lnTo>
                    <a:pt x="1462" y="7580"/>
                  </a:lnTo>
                  <a:lnTo>
                    <a:pt x="1443" y="7560"/>
                  </a:lnTo>
                  <a:lnTo>
                    <a:pt x="1598" y="7677"/>
                  </a:lnTo>
                  <a:lnTo>
                    <a:pt x="1774" y="7775"/>
                  </a:lnTo>
                  <a:lnTo>
                    <a:pt x="2086" y="7911"/>
                  </a:lnTo>
                  <a:lnTo>
                    <a:pt x="2261" y="7969"/>
                  </a:lnTo>
                  <a:lnTo>
                    <a:pt x="2417" y="8008"/>
                  </a:lnTo>
                  <a:lnTo>
                    <a:pt x="2670" y="8047"/>
                  </a:lnTo>
                  <a:lnTo>
                    <a:pt x="2962" y="7969"/>
                  </a:lnTo>
                  <a:lnTo>
                    <a:pt x="3235" y="7852"/>
                  </a:lnTo>
                  <a:lnTo>
                    <a:pt x="3488" y="7736"/>
                  </a:lnTo>
                  <a:lnTo>
                    <a:pt x="3761" y="7599"/>
                  </a:lnTo>
                  <a:lnTo>
                    <a:pt x="3995" y="7424"/>
                  </a:lnTo>
                  <a:lnTo>
                    <a:pt x="4248" y="7248"/>
                  </a:lnTo>
                  <a:lnTo>
                    <a:pt x="4463" y="7054"/>
                  </a:lnTo>
                  <a:lnTo>
                    <a:pt x="4677" y="6839"/>
                  </a:lnTo>
                  <a:lnTo>
                    <a:pt x="4891" y="6606"/>
                  </a:lnTo>
                  <a:lnTo>
                    <a:pt x="5086" y="6372"/>
                  </a:lnTo>
                  <a:lnTo>
                    <a:pt x="5242" y="6099"/>
                  </a:lnTo>
                  <a:lnTo>
                    <a:pt x="5417" y="5826"/>
                  </a:lnTo>
                  <a:lnTo>
                    <a:pt x="5554" y="5534"/>
                  </a:lnTo>
                  <a:lnTo>
                    <a:pt x="5671" y="5242"/>
                  </a:lnTo>
                  <a:lnTo>
                    <a:pt x="5768" y="4930"/>
                  </a:lnTo>
                  <a:lnTo>
                    <a:pt x="5865" y="4599"/>
                  </a:lnTo>
                  <a:lnTo>
                    <a:pt x="5924" y="4267"/>
                  </a:lnTo>
                  <a:lnTo>
                    <a:pt x="5963" y="3936"/>
                  </a:lnTo>
                  <a:lnTo>
                    <a:pt x="5982" y="3605"/>
                  </a:lnTo>
                  <a:lnTo>
                    <a:pt x="5963" y="3293"/>
                  </a:lnTo>
                  <a:lnTo>
                    <a:pt x="5943" y="2982"/>
                  </a:lnTo>
                  <a:lnTo>
                    <a:pt x="5885" y="2670"/>
                  </a:lnTo>
                  <a:lnTo>
                    <a:pt x="5826" y="2358"/>
                  </a:lnTo>
                  <a:lnTo>
                    <a:pt x="5729" y="2066"/>
                  </a:lnTo>
                  <a:lnTo>
                    <a:pt x="5632" y="1773"/>
                  </a:lnTo>
                  <a:lnTo>
                    <a:pt x="5495" y="1501"/>
                  </a:lnTo>
                  <a:lnTo>
                    <a:pt x="5359" y="1228"/>
                  </a:lnTo>
                  <a:lnTo>
                    <a:pt x="5203" y="994"/>
                  </a:lnTo>
                  <a:lnTo>
                    <a:pt x="5028" y="741"/>
                  </a:lnTo>
                  <a:lnTo>
                    <a:pt x="4833" y="527"/>
                  </a:lnTo>
                  <a:lnTo>
                    <a:pt x="4618" y="312"/>
                  </a:lnTo>
                  <a:lnTo>
                    <a:pt x="4404" y="117"/>
                  </a:lnTo>
                  <a:lnTo>
                    <a:pt x="4190" y="59"/>
                  </a:lnTo>
                  <a:lnTo>
                    <a:pt x="4170" y="59"/>
                  </a:lnTo>
                  <a:lnTo>
                    <a:pt x="3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766;p38">
              <a:extLst>
                <a:ext uri="{FF2B5EF4-FFF2-40B4-BE49-F238E27FC236}">
                  <a16:creationId xmlns:a16="http://schemas.microsoft.com/office/drawing/2014/main" id="{51E285B7-70FD-2C38-3601-0608E65F5AEA}"/>
                </a:ext>
              </a:extLst>
            </p:cNvPr>
            <p:cNvSpPr/>
            <p:nvPr/>
          </p:nvSpPr>
          <p:spPr>
            <a:xfrm>
              <a:off x="5706975" y="3352625"/>
              <a:ext cx="149575" cy="201200"/>
            </a:xfrm>
            <a:custGeom>
              <a:avLst/>
              <a:gdLst/>
              <a:ahLst/>
              <a:cxnLst/>
              <a:rect l="l" t="t" r="r" b="b"/>
              <a:pathLst>
                <a:path w="5983" h="8048" fill="none" extrusionOk="0">
                  <a:moveTo>
                    <a:pt x="4170" y="59"/>
                  </a:moveTo>
                  <a:lnTo>
                    <a:pt x="4190" y="59"/>
                  </a:lnTo>
                  <a:lnTo>
                    <a:pt x="4190" y="59"/>
                  </a:lnTo>
                  <a:lnTo>
                    <a:pt x="4404" y="117"/>
                  </a:lnTo>
                  <a:lnTo>
                    <a:pt x="4404" y="117"/>
                  </a:lnTo>
                  <a:lnTo>
                    <a:pt x="4618" y="312"/>
                  </a:lnTo>
                  <a:lnTo>
                    <a:pt x="4833" y="527"/>
                  </a:lnTo>
                  <a:lnTo>
                    <a:pt x="5028" y="741"/>
                  </a:lnTo>
                  <a:lnTo>
                    <a:pt x="5203" y="994"/>
                  </a:lnTo>
                  <a:lnTo>
                    <a:pt x="5359" y="1228"/>
                  </a:lnTo>
                  <a:lnTo>
                    <a:pt x="5495" y="1501"/>
                  </a:lnTo>
                  <a:lnTo>
                    <a:pt x="5632" y="1773"/>
                  </a:lnTo>
                  <a:lnTo>
                    <a:pt x="5729" y="2066"/>
                  </a:lnTo>
                  <a:lnTo>
                    <a:pt x="5826" y="2358"/>
                  </a:lnTo>
                  <a:lnTo>
                    <a:pt x="5885" y="2670"/>
                  </a:lnTo>
                  <a:lnTo>
                    <a:pt x="5943" y="2982"/>
                  </a:lnTo>
                  <a:lnTo>
                    <a:pt x="5963" y="3293"/>
                  </a:lnTo>
                  <a:lnTo>
                    <a:pt x="5982" y="3605"/>
                  </a:lnTo>
                  <a:lnTo>
                    <a:pt x="5963" y="3936"/>
                  </a:lnTo>
                  <a:lnTo>
                    <a:pt x="5924" y="4267"/>
                  </a:lnTo>
                  <a:lnTo>
                    <a:pt x="5865" y="4599"/>
                  </a:lnTo>
                  <a:lnTo>
                    <a:pt x="5865" y="4599"/>
                  </a:lnTo>
                  <a:lnTo>
                    <a:pt x="5768" y="4930"/>
                  </a:lnTo>
                  <a:lnTo>
                    <a:pt x="5671" y="5242"/>
                  </a:lnTo>
                  <a:lnTo>
                    <a:pt x="5554" y="5534"/>
                  </a:lnTo>
                  <a:lnTo>
                    <a:pt x="5417" y="5826"/>
                  </a:lnTo>
                  <a:lnTo>
                    <a:pt x="5242" y="6099"/>
                  </a:lnTo>
                  <a:lnTo>
                    <a:pt x="5086" y="6372"/>
                  </a:lnTo>
                  <a:lnTo>
                    <a:pt x="4891" y="6606"/>
                  </a:lnTo>
                  <a:lnTo>
                    <a:pt x="4677" y="6839"/>
                  </a:lnTo>
                  <a:lnTo>
                    <a:pt x="4463" y="7054"/>
                  </a:lnTo>
                  <a:lnTo>
                    <a:pt x="4248" y="7248"/>
                  </a:lnTo>
                  <a:lnTo>
                    <a:pt x="3995" y="7424"/>
                  </a:lnTo>
                  <a:lnTo>
                    <a:pt x="3761" y="7599"/>
                  </a:lnTo>
                  <a:lnTo>
                    <a:pt x="3488" y="7736"/>
                  </a:lnTo>
                  <a:lnTo>
                    <a:pt x="3235" y="7852"/>
                  </a:lnTo>
                  <a:lnTo>
                    <a:pt x="2962" y="7969"/>
                  </a:lnTo>
                  <a:lnTo>
                    <a:pt x="2670" y="8047"/>
                  </a:lnTo>
                  <a:lnTo>
                    <a:pt x="2670" y="8047"/>
                  </a:lnTo>
                  <a:lnTo>
                    <a:pt x="2417" y="8008"/>
                  </a:lnTo>
                  <a:lnTo>
                    <a:pt x="2417" y="8008"/>
                  </a:lnTo>
                  <a:lnTo>
                    <a:pt x="2261" y="7969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1774" y="7775"/>
                  </a:lnTo>
                  <a:lnTo>
                    <a:pt x="1774" y="7775"/>
                  </a:lnTo>
                  <a:lnTo>
                    <a:pt x="1598" y="7677"/>
                  </a:lnTo>
                  <a:lnTo>
                    <a:pt x="1443" y="7560"/>
                  </a:lnTo>
                  <a:lnTo>
                    <a:pt x="1462" y="7580"/>
                  </a:lnTo>
                  <a:lnTo>
                    <a:pt x="1462" y="7580"/>
                  </a:lnTo>
                  <a:lnTo>
                    <a:pt x="1170" y="7346"/>
                  </a:lnTo>
                  <a:lnTo>
                    <a:pt x="1170" y="7346"/>
                  </a:lnTo>
                  <a:lnTo>
                    <a:pt x="1014" y="7190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741" y="6859"/>
                  </a:lnTo>
                  <a:lnTo>
                    <a:pt x="624" y="6683"/>
                  </a:lnTo>
                  <a:lnTo>
                    <a:pt x="624" y="6683"/>
                  </a:lnTo>
                  <a:lnTo>
                    <a:pt x="507" y="6489"/>
                  </a:lnTo>
                  <a:lnTo>
                    <a:pt x="410" y="6294"/>
                  </a:lnTo>
                  <a:lnTo>
                    <a:pt x="410" y="627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39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293" y="6040"/>
                  </a:lnTo>
                  <a:lnTo>
                    <a:pt x="215" y="5807"/>
                  </a:lnTo>
                  <a:lnTo>
                    <a:pt x="215" y="5807"/>
                  </a:lnTo>
                  <a:lnTo>
                    <a:pt x="137" y="5534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40" y="4949"/>
                  </a:lnTo>
                  <a:lnTo>
                    <a:pt x="1" y="4638"/>
                  </a:lnTo>
                  <a:lnTo>
                    <a:pt x="1" y="4638"/>
                  </a:lnTo>
                  <a:lnTo>
                    <a:pt x="1" y="4326"/>
                  </a:lnTo>
                  <a:lnTo>
                    <a:pt x="20" y="3995"/>
                  </a:lnTo>
                  <a:lnTo>
                    <a:pt x="20" y="4014"/>
                  </a:lnTo>
                  <a:lnTo>
                    <a:pt x="20" y="4014"/>
                  </a:lnTo>
                  <a:lnTo>
                    <a:pt x="59" y="3663"/>
                  </a:lnTo>
                  <a:lnTo>
                    <a:pt x="118" y="3332"/>
                  </a:lnTo>
                  <a:lnTo>
                    <a:pt x="118" y="3332"/>
                  </a:lnTo>
                  <a:lnTo>
                    <a:pt x="215" y="2982"/>
                  </a:lnTo>
                  <a:lnTo>
                    <a:pt x="332" y="2650"/>
                  </a:lnTo>
                  <a:lnTo>
                    <a:pt x="312" y="2650"/>
                  </a:lnTo>
                  <a:lnTo>
                    <a:pt x="312" y="2670"/>
                  </a:lnTo>
                  <a:lnTo>
                    <a:pt x="312" y="2650"/>
                  </a:lnTo>
                  <a:lnTo>
                    <a:pt x="312" y="2650"/>
                  </a:lnTo>
                  <a:lnTo>
                    <a:pt x="488" y="2280"/>
                  </a:lnTo>
                  <a:lnTo>
                    <a:pt x="488" y="2280"/>
                  </a:lnTo>
                  <a:lnTo>
                    <a:pt x="624" y="2007"/>
                  </a:lnTo>
                  <a:lnTo>
                    <a:pt x="644" y="1968"/>
                  </a:lnTo>
                  <a:lnTo>
                    <a:pt x="644" y="1968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1053" y="1345"/>
                  </a:lnTo>
                  <a:lnTo>
                    <a:pt x="1209" y="1169"/>
                  </a:lnTo>
                  <a:lnTo>
                    <a:pt x="1209" y="1169"/>
                  </a:lnTo>
                  <a:lnTo>
                    <a:pt x="1384" y="994"/>
                  </a:lnTo>
                  <a:lnTo>
                    <a:pt x="1384" y="994"/>
                  </a:lnTo>
                  <a:lnTo>
                    <a:pt x="1559" y="819"/>
                  </a:lnTo>
                  <a:lnTo>
                    <a:pt x="1559" y="819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774" y="643"/>
                  </a:lnTo>
                  <a:lnTo>
                    <a:pt x="1774" y="643"/>
                  </a:lnTo>
                  <a:lnTo>
                    <a:pt x="1969" y="507"/>
                  </a:lnTo>
                  <a:lnTo>
                    <a:pt x="1969" y="507"/>
                  </a:lnTo>
                  <a:lnTo>
                    <a:pt x="2105" y="429"/>
                  </a:lnTo>
                  <a:lnTo>
                    <a:pt x="2105" y="429"/>
                  </a:lnTo>
                  <a:lnTo>
                    <a:pt x="2124" y="410"/>
                  </a:lnTo>
                  <a:lnTo>
                    <a:pt x="2124" y="410"/>
                  </a:lnTo>
                  <a:lnTo>
                    <a:pt x="2124" y="410"/>
                  </a:lnTo>
                  <a:lnTo>
                    <a:pt x="2300" y="332"/>
                  </a:lnTo>
                  <a:lnTo>
                    <a:pt x="2300" y="332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553" y="215"/>
                  </a:lnTo>
                  <a:lnTo>
                    <a:pt x="2553" y="215"/>
                  </a:lnTo>
                  <a:lnTo>
                    <a:pt x="2709" y="156"/>
                  </a:lnTo>
                  <a:lnTo>
                    <a:pt x="2709" y="156"/>
                  </a:lnTo>
                  <a:lnTo>
                    <a:pt x="2767" y="137"/>
                  </a:lnTo>
                  <a:lnTo>
                    <a:pt x="2806" y="117"/>
                  </a:lnTo>
                  <a:lnTo>
                    <a:pt x="2806" y="117"/>
                  </a:lnTo>
                  <a:lnTo>
                    <a:pt x="2845" y="98"/>
                  </a:lnTo>
                  <a:lnTo>
                    <a:pt x="2845" y="98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96" y="20"/>
                  </a:lnTo>
                  <a:lnTo>
                    <a:pt x="3216" y="20"/>
                  </a:lnTo>
                  <a:lnTo>
                    <a:pt x="3216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488" y="0"/>
                  </a:lnTo>
                  <a:lnTo>
                    <a:pt x="3488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61" y="0"/>
                  </a:lnTo>
                  <a:lnTo>
                    <a:pt x="3781" y="0"/>
                  </a:lnTo>
                  <a:lnTo>
                    <a:pt x="3781" y="0"/>
                  </a:lnTo>
                  <a:lnTo>
                    <a:pt x="3781" y="0"/>
                  </a:lnTo>
                  <a:lnTo>
                    <a:pt x="3859" y="0"/>
                  </a:lnTo>
                  <a:lnTo>
                    <a:pt x="3859" y="0"/>
                  </a:lnTo>
                  <a:lnTo>
                    <a:pt x="4170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767;p38">
              <a:extLst>
                <a:ext uri="{FF2B5EF4-FFF2-40B4-BE49-F238E27FC236}">
                  <a16:creationId xmlns:a16="http://schemas.microsoft.com/office/drawing/2014/main" id="{52B23C33-6634-6764-D2AD-141A9F79320A}"/>
                </a:ext>
              </a:extLst>
            </p:cNvPr>
            <p:cNvSpPr/>
            <p:nvPr/>
          </p:nvSpPr>
          <p:spPr>
            <a:xfrm>
              <a:off x="5708925" y="348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768;p38">
              <a:extLst>
                <a:ext uri="{FF2B5EF4-FFF2-40B4-BE49-F238E27FC236}">
                  <a16:creationId xmlns:a16="http://schemas.microsoft.com/office/drawing/2014/main" id="{691FA97C-A894-1343-8109-744F96730C91}"/>
                </a:ext>
              </a:extLst>
            </p:cNvPr>
            <p:cNvSpPr/>
            <p:nvPr/>
          </p:nvSpPr>
          <p:spPr>
            <a:xfrm>
              <a:off x="5728900" y="3528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769;p38">
              <a:extLst>
                <a:ext uri="{FF2B5EF4-FFF2-40B4-BE49-F238E27FC236}">
                  <a16:creationId xmlns:a16="http://schemas.microsoft.com/office/drawing/2014/main" id="{9B1799B1-537A-A08E-3DDF-12166A0E2BFF}"/>
                </a:ext>
              </a:extLst>
            </p:cNvPr>
            <p:cNvSpPr/>
            <p:nvPr/>
          </p:nvSpPr>
          <p:spPr>
            <a:xfrm>
              <a:off x="5681650" y="3421800"/>
              <a:ext cx="59450" cy="27775"/>
            </a:xfrm>
            <a:custGeom>
              <a:avLst/>
              <a:gdLst/>
              <a:ahLst/>
              <a:cxnLst/>
              <a:rect l="l" t="t" r="r" b="b"/>
              <a:pathLst>
                <a:path w="2378" h="1111" extrusionOk="0">
                  <a:moveTo>
                    <a:pt x="624" y="0"/>
                  </a:moveTo>
                  <a:lnTo>
                    <a:pt x="429" y="20"/>
                  </a:lnTo>
                  <a:lnTo>
                    <a:pt x="273" y="59"/>
                  </a:lnTo>
                  <a:lnTo>
                    <a:pt x="137" y="117"/>
                  </a:lnTo>
                  <a:lnTo>
                    <a:pt x="40" y="195"/>
                  </a:lnTo>
                  <a:lnTo>
                    <a:pt x="20" y="253"/>
                  </a:lnTo>
                  <a:lnTo>
                    <a:pt x="1" y="292"/>
                  </a:lnTo>
                  <a:lnTo>
                    <a:pt x="1" y="351"/>
                  </a:lnTo>
                  <a:lnTo>
                    <a:pt x="1" y="390"/>
                  </a:lnTo>
                  <a:lnTo>
                    <a:pt x="59" y="507"/>
                  </a:lnTo>
                  <a:lnTo>
                    <a:pt x="137" y="624"/>
                  </a:lnTo>
                  <a:lnTo>
                    <a:pt x="273" y="721"/>
                  </a:lnTo>
                  <a:lnTo>
                    <a:pt x="429" y="819"/>
                  </a:lnTo>
                  <a:lnTo>
                    <a:pt x="624" y="916"/>
                  </a:lnTo>
                  <a:lnTo>
                    <a:pt x="838" y="994"/>
                  </a:lnTo>
                  <a:lnTo>
                    <a:pt x="1072" y="1052"/>
                  </a:lnTo>
                  <a:lnTo>
                    <a:pt x="1325" y="1091"/>
                  </a:lnTo>
                  <a:lnTo>
                    <a:pt x="1559" y="1111"/>
                  </a:lnTo>
                  <a:lnTo>
                    <a:pt x="1774" y="1111"/>
                  </a:lnTo>
                  <a:lnTo>
                    <a:pt x="1949" y="1091"/>
                  </a:lnTo>
                  <a:lnTo>
                    <a:pt x="2124" y="1052"/>
                  </a:lnTo>
                  <a:lnTo>
                    <a:pt x="2241" y="994"/>
                  </a:lnTo>
                  <a:lnTo>
                    <a:pt x="2339" y="916"/>
                  </a:lnTo>
                  <a:lnTo>
                    <a:pt x="2358" y="877"/>
                  </a:lnTo>
                  <a:lnTo>
                    <a:pt x="2378" y="819"/>
                  </a:lnTo>
                  <a:lnTo>
                    <a:pt x="2378" y="760"/>
                  </a:lnTo>
                  <a:lnTo>
                    <a:pt x="2378" y="721"/>
                  </a:lnTo>
                  <a:lnTo>
                    <a:pt x="2319" y="604"/>
                  </a:lnTo>
                  <a:lnTo>
                    <a:pt x="2241" y="507"/>
                  </a:lnTo>
                  <a:lnTo>
                    <a:pt x="2105" y="390"/>
                  </a:lnTo>
                  <a:lnTo>
                    <a:pt x="1949" y="292"/>
                  </a:lnTo>
                  <a:lnTo>
                    <a:pt x="1754" y="195"/>
                  </a:lnTo>
                  <a:lnTo>
                    <a:pt x="1540" y="117"/>
                  </a:lnTo>
                  <a:lnTo>
                    <a:pt x="1306" y="59"/>
                  </a:lnTo>
                  <a:lnTo>
                    <a:pt x="1053" y="20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770;p38">
              <a:extLst>
                <a:ext uri="{FF2B5EF4-FFF2-40B4-BE49-F238E27FC236}">
                  <a16:creationId xmlns:a16="http://schemas.microsoft.com/office/drawing/2014/main" id="{C32E8196-DFFF-BF0B-ED3C-887BE58E6EC8}"/>
                </a:ext>
              </a:extLst>
            </p:cNvPr>
            <p:cNvSpPr/>
            <p:nvPr/>
          </p:nvSpPr>
          <p:spPr>
            <a:xfrm>
              <a:off x="5681650" y="3421800"/>
              <a:ext cx="59450" cy="27775"/>
            </a:xfrm>
            <a:custGeom>
              <a:avLst/>
              <a:gdLst/>
              <a:ahLst/>
              <a:cxnLst/>
              <a:rect l="l" t="t" r="r" b="b"/>
              <a:pathLst>
                <a:path w="2378" h="1111" fill="none" extrusionOk="0">
                  <a:moveTo>
                    <a:pt x="1" y="292"/>
                  </a:moveTo>
                  <a:lnTo>
                    <a:pt x="1" y="292"/>
                  </a:lnTo>
                  <a:lnTo>
                    <a:pt x="1" y="351"/>
                  </a:lnTo>
                  <a:lnTo>
                    <a:pt x="1" y="390"/>
                  </a:lnTo>
                  <a:lnTo>
                    <a:pt x="59" y="507"/>
                  </a:lnTo>
                  <a:lnTo>
                    <a:pt x="137" y="624"/>
                  </a:lnTo>
                  <a:lnTo>
                    <a:pt x="273" y="721"/>
                  </a:lnTo>
                  <a:lnTo>
                    <a:pt x="429" y="819"/>
                  </a:lnTo>
                  <a:lnTo>
                    <a:pt x="624" y="916"/>
                  </a:lnTo>
                  <a:lnTo>
                    <a:pt x="838" y="994"/>
                  </a:lnTo>
                  <a:lnTo>
                    <a:pt x="1072" y="1052"/>
                  </a:lnTo>
                  <a:lnTo>
                    <a:pt x="1072" y="1052"/>
                  </a:lnTo>
                  <a:lnTo>
                    <a:pt x="1325" y="1091"/>
                  </a:lnTo>
                  <a:lnTo>
                    <a:pt x="1559" y="1111"/>
                  </a:lnTo>
                  <a:lnTo>
                    <a:pt x="1774" y="1111"/>
                  </a:lnTo>
                  <a:lnTo>
                    <a:pt x="1949" y="1091"/>
                  </a:lnTo>
                  <a:lnTo>
                    <a:pt x="2124" y="1052"/>
                  </a:lnTo>
                  <a:lnTo>
                    <a:pt x="2241" y="994"/>
                  </a:lnTo>
                  <a:lnTo>
                    <a:pt x="2339" y="916"/>
                  </a:lnTo>
                  <a:lnTo>
                    <a:pt x="2358" y="877"/>
                  </a:lnTo>
                  <a:lnTo>
                    <a:pt x="2378" y="819"/>
                  </a:lnTo>
                  <a:lnTo>
                    <a:pt x="2378" y="819"/>
                  </a:lnTo>
                  <a:lnTo>
                    <a:pt x="2378" y="760"/>
                  </a:lnTo>
                  <a:lnTo>
                    <a:pt x="2378" y="721"/>
                  </a:lnTo>
                  <a:lnTo>
                    <a:pt x="2319" y="604"/>
                  </a:lnTo>
                  <a:lnTo>
                    <a:pt x="2241" y="507"/>
                  </a:lnTo>
                  <a:lnTo>
                    <a:pt x="2105" y="390"/>
                  </a:lnTo>
                  <a:lnTo>
                    <a:pt x="1949" y="292"/>
                  </a:lnTo>
                  <a:lnTo>
                    <a:pt x="1754" y="195"/>
                  </a:lnTo>
                  <a:lnTo>
                    <a:pt x="1540" y="117"/>
                  </a:lnTo>
                  <a:lnTo>
                    <a:pt x="1306" y="59"/>
                  </a:lnTo>
                  <a:lnTo>
                    <a:pt x="1306" y="59"/>
                  </a:lnTo>
                  <a:lnTo>
                    <a:pt x="1053" y="20"/>
                  </a:lnTo>
                  <a:lnTo>
                    <a:pt x="819" y="0"/>
                  </a:lnTo>
                  <a:lnTo>
                    <a:pt x="624" y="0"/>
                  </a:lnTo>
                  <a:lnTo>
                    <a:pt x="429" y="20"/>
                  </a:lnTo>
                  <a:lnTo>
                    <a:pt x="273" y="59"/>
                  </a:lnTo>
                  <a:lnTo>
                    <a:pt x="137" y="117"/>
                  </a:lnTo>
                  <a:lnTo>
                    <a:pt x="40" y="195"/>
                  </a:lnTo>
                  <a:lnTo>
                    <a:pt x="20" y="253"/>
                  </a:lnTo>
                  <a:lnTo>
                    <a:pt x="1" y="2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771;p38">
              <a:extLst>
                <a:ext uri="{FF2B5EF4-FFF2-40B4-BE49-F238E27FC236}">
                  <a16:creationId xmlns:a16="http://schemas.microsoft.com/office/drawing/2014/main" id="{E48649F9-BE14-ACD2-8F14-332DAF77480C}"/>
                </a:ext>
              </a:extLst>
            </p:cNvPr>
            <p:cNvSpPr/>
            <p:nvPr/>
          </p:nvSpPr>
          <p:spPr>
            <a:xfrm>
              <a:off x="5489725" y="3449550"/>
              <a:ext cx="108650" cy="64325"/>
            </a:xfrm>
            <a:custGeom>
              <a:avLst/>
              <a:gdLst/>
              <a:ahLst/>
              <a:cxnLst/>
              <a:rect l="l" t="t" r="r" b="b"/>
              <a:pathLst>
                <a:path w="4346" h="2573" extrusionOk="0">
                  <a:moveTo>
                    <a:pt x="1754" y="1"/>
                  </a:moveTo>
                  <a:lnTo>
                    <a:pt x="1443" y="20"/>
                  </a:lnTo>
                  <a:lnTo>
                    <a:pt x="1131" y="79"/>
                  </a:lnTo>
                  <a:lnTo>
                    <a:pt x="956" y="118"/>
                  </a:lnTo>
                  <a:lnTo>
                    <a:pt x="800" y="176"/>
                  </a:lnTo>
                  <a:lnTo>
                    <a:pt x="644" y="254"/>
                  </a:lnTo>
                  <a:lnTo>
                    <a:pt x="507" y="313"/>
                  </a:lnTo>
                  <a:lnTo>
                    <a:pt x="371" y="410"/>
                  </a:lnTo>
                  <a:lnTo>
                    <a:pt x="254" y="507"/>
                  </a:lnTo>
                  <a:lnTo>
                    <a:pt x="176" y="605"/>
                  </a:lnTo>
                  <a:lnTo>
                    <a:pt x="98" y="702"/>
                  </a:lnTo>
                  <a:lnTo>
                    <a:pt x="20" y="839"/>
                  </a:lnTo>
                  <a:lnTo>
                    <a:pt x="1" y="955"/>
                  </a:lnTo>
                  <a:lnTo>
                    <a:pt x="1" y="1072"/>
                  </a:lnTo>
                  <a:lnTo>
                    <a:pt x="20" y="1189"/>
                  </a:lnTo>
                  <a:lnTo>
                    <a:pt x="79" y="1326"/>
                  </a:lnTo>
                  <a:lnTo>
                    <a:pt x="176" y="1462"/>
                  </a:lnTo>
                  <a:lnTo>
                    <a:pt x="274" y="1540"/>
                  </a:lnTo>
                  <a:lnTo>
                    <a:pt x="391" y="1637"/>
                  </a:lnTo>
                  <a:lnTo>
                    <a:pt x="585" y="1793"/>
                  </a:lnTo>
                  <a:lnTo>
                    <a:pt x="780" y="1910"/>
                  </a:lnTo>
                  <a:lnTo>
                    <a:pt x="1014" y="2047"/>
                  </a:lnTo>
                  <a:lnTo>
                    <a:pt x="1248" y="2163"/>
                  </a:lnTo>
                  <a:lnTo>
                    <a:pt x="1501" y="2261"/>
                  </a:lnTo>
                  <a:lnTo>
                    <a:pt x="1735" y="2339"/>
                  </a:lnTo>
                  <a:lnTo>
                    <a:pt x="1969" y="2417"/>
                  </a:lnTo>
                  <a:lnTo>
                    <a:pt x="2203" y="2475"/>
                  </a:lnTo>
                  <a:lnTo>
                    <a:pt x="2339" y="2514"/>
                  </a:lnTo>
                  <a:lnTo>
                    <a:pt x="2651" y="2553"/>
                  </a:lnTo>
                  <a:lnTo>
                    <a:pt x="2923" y="2573"/>
                  </a:lnTo>
                  <a:lnTo>
                    <a:pt x="3196" y="2553"/>
                  </a:lnTo>
                  <a:lnTo>
                    <a:pt x="3450" y="2534"/>
                  </a:lnTo>
                  <a:lnTo>
                    <a:pt x="3683" y="2456"/>
                  </a:lnTo>
                  <a:lnTo>
                    <a:pt x="3917" y="2358"/>
                  </a:lnTo>
                  <a:lnTo>
                    <a:pt x="4131" y="2241"/>
                  </a:lnTo>
                  <a:lnTo>
                    <a:pt x="4326" y="2066"/>
                  </a:lnTo>
                  <a:lnTo>
                    <a:pt x="4346" y="2027"/>
                  </a:lnTo>
                  <a:lnTo>
                    <a:pt x="4346" y="1949"/>
                  </a:lnTo>
                  <a:lnTo>
                    <a:pt x="4307" y="1793"/>
                  </a:lnTo>
                  <a:lnTo>
                    <a:pt x="4268" y="1657"/>
                  </a:lnTo>
                  <a:lnTo>
                    <a:pt x="4209" y="1501"/>
                  </a:lnTo>
                  <a:lnTo>
                    <a:pt x="4151" y="1365"/>
                  </a:lnTo>
                  <a:lnTo>
                    <a:pt x="3995" y="1111"/>
                  </a:lnTo>
                  <a:lnTo>
                    <a:pt x="3800" y="858"/>
                  </a:lnTo>
                  <a:lnTo>
                    <a:pt x="3664" y="741"/>
                  </a:lnTo>
                  <a:lnTo>
                    <a:pt x="3527" y="624"/>
                  </a:lnTo>
                  <a:lnTo>
                    <a:pt x="3391" y="507"/>
                  </a:lnTo>
                  <a:lnTo>
                    <a:pt x="3255" y="410"/>
                  </a:lnTo>
                  <a:lnTo>
                    <a:pt x="2923" y="254"/>
                  </a:lnTo>
                  <a:lnTo>
                    <a:pt x="2748" y="176"/>
                  </a:lnTo>
                  <a:lnTo>
                    <a:pt x="2573" y="118"/>
                  </a:lnTo>
                  <a:lnTo>
                    <a:pt x="2397" y="79"/>
                  </a:lnTo>
                  <a:lnTo>
                    <a:pt x="2066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772;p38">
              <a:extLst>
                <a:ext uri="{FF2B5EF4-FFF2-40B4-BE49-F238E27FC236}">
                  <a16:creationId xmlns:a16="http://schemas.microsoft.com/office/drawing/2014/main" id="{DC229D94-89D1-3548-BA8E-D7083CFEA981}"/>
                </a:ext>
              </a:extLst>
            </p:cNvPr>
            <p:cNvSpPr/>
            <p:nvPr/>
          </p:nvSpPr>
          <p:spPr>
            <a:xfrm>
              <a:off x="5489725" y="3449550"/>
              <a:ext cx="108650" cy="64325"/>
            </a:xfrm>
            <a:custGeom>
              <a:avLst/>
              <a:gdLst/>
              <a:ahLst/>
              <a:cxnLst/>
              <a:rect l="l" t="t" r="r" b="b"/>
              <a:pathLst>
                <a:path w="4346" h="2573" fill="none" extrusionOk="0">
                  <a:moveTo>
                    <a:pt x="2397" y="79"/>
                  </a:moveTo>
                  <a:lnTo>
                    <a:pt x="2397" y="79"/>
                  </a:lnTo>
                  <a:lnTo>
                    <a:pt x="2573" y="118"/>
                  </a:lnTo>
                  <a:lnTo>
                    <a:pt x="2573" y="118"/>
                  </a:lnTo>
                  <a:lnTo>
                    <a:pt x="2748" y="176"/>
                  </a:lnTo>
                  <a:lnTo>
                    <a:pt x="2923" y="254"/>
                  </a:lnTo>
                  <a:lnTo>
                    <a:pt x="3255" y="410"/>
                  </a:lnTo>
                  <a:lnTo>
                    <a:pt x="3255" y="410"/>
                  </a:lnTo>
                  <a:lnTo>
                    <a:pt x="3391" y="507"/>
                  </a:lnTo>
                  <a:lnTo>
                    <a:pt x="3527" y="624"/>
                  </a:lnTo>
                  <a:lnTo>
                    <a:pt x="3664" y="741"/>
                  </a:lnTo>
                  <a:lnTo>
                    <a:pt x="3800" y="858"/>
                  </a:lnTo>
                  <a:lnTo>
                    <a:pt x="3800" y="858"/>
                  </a:lnTo>
                  <a:lnTo>
                    <a:pt x="3995" y="1111"/>
                  </a:lnTo>
                  <a:lnTo>
                    <a:pt x="4151" y="1365"/>
                  </a:lnTo>
                  <a:lnTo>
                    <a:pt x="4151" y="1365"/>
                  </a:lnTo>
                  <a:lnTo>
                    <a:pt x="4209" y="1501"/>
                  </a:lnTo>
                  <a:lnTo>
                    <a:pt x="4268" y="1657"/>
                  </a:lnTo>
                  <a:lnTo>
                    <a:pt x="4268" y="1657"/>
                  </a:lnTo>
                  <a:lnTo>
                    <a:pt x="4307" y="1793"/>
                  </a:lnTo>
                  <a:lnTo>
                    <a:pt x="4346" y="1949"/>
                  </a:lnTo>
                  <a:lnTo>
                    <a:pt x="4346" y="1949"/>
                  </a:lnTo>
                  <a:lnTo>
                    <a:pt x="4346" y="2027"/>
                  </a:lnTo>
                  <a:lnTo>
                    <a:pt x="4326" y="2066"/>
                  </a:lnTo>
                  <a:lnTo>
                    <a:pt x="4326" y="2066"/>
                  </a:lnTo>
                  <a:lnTo>
                    <a:pt x="4131" y="2241"/>
                  </a:lnTo>
                  <a:lnTo>
                    <a:pt x="3917" y="2358"/>
                  </a:lnTo>
                  <a:lnTo>
                    <a:pt x="3917" y="2358"/>
                  </a:lnTo>
                  <a:lnTo>
                    <a:pt x="3683" y="2456"/>
                  </a:lnTo>
                  <a:lnTo>
                    <a:pt x="3450" y="2534"/>
                  </a:lnTo>
                  <a:lnTo>
                    <a:pt x="3450" y="2534"/>
                  </a:lnTo>
                  <a:lnTo>
                    <a:pt x="3196" y="2553"/>
                  </a:lnTo>
                  <a:lnTo>
                    <a:pt x="2923" y="2573"/>
                  </a:lnTo>
                  <a:lnTo>
                    <a:pt x="2651" y="2553"/>
                  </a:lnTo>
                  <a:lnTo>
                    <a:pt x="2339" y="2514"/>
                  </a:lnTo>
                  <a:lnTo>
                    <a:pt x="2339" y="2514"/>
                  </a:lnTo>
                  <a:lnTo>
                    <a:pt x="2203" y="2475"/>
                  </a:lnTo>
                  <a:lnTo>
                    <a:pt x="2203" y="2475"/>
                  </a:lnTo>
                  <a:lnTo>
                    <a:pt x="1969" y="2417"/>
                  </a:lnTo>
                  <a:lnTo>
                    <a:pt x="1735" y="2339"/>
                  </a:lnTo>
                  <a:lnTo>
                    <a:pt x="1501" y="2261"/>
                  </a:lnTo>
                  <a:lnTo>
                    <a:pt x="1248" y="2163"/>
                  </a:lnTo>
                  <a:lnTo>
                    <a:pt x="1248" y="2163"/>
                  </a:lnTo>
                  <a:lnTo>
                    <a:pt x="1014" y="2047"/>
                  </a:lnTo>
                  <a:lnTo>
                    <a:pt x="780" y="1910"/>
                  </a:lnTo>
                  <a:lnTo>
                    <a:pt x="585" y="1793"/>
                  </a:lnTo>
                  <a:lnTo>
                    <a:pt x="391" y="1637"/>
                  </a:lnTo>
                  <a:lnTo>
                    <a:pt x="391" y="1637"/>
                  </a:lnTo>
                  <a:lnTo>
                    <a:pt x="274" y="1540"/>
                  </a:lnTo>
                  <a:lnTo>
                    <a:pt x="176" y="1462"/>
                  </a:lnTo>
                  <a:lnTo>
                    <a:pt x="176" y="1462"/>
                  </a:lnTo>
                  <a:lnTo>
                    <a:pt x="79" y="1326"/>
                  </a:lnTo>
                  <a:lnTo>
                    <a:pt x="20" y="1189"/>
                  </a:lnTo>
                  <a:lnTo>
                    <a:pt x="20" y="1189"/>
                  </a:lnTo>
                  <a:lnTo>
                    <a:pt x="1" y="1072"/>
                  </a:lnTo>
                  <a:lnTo>
                    <a:pt x="1" y="955"/>
                  </a:lnTo>
                  <a:lnTo>
                    <a:pt x="1" y="955"/>
                  </a:lnTo>
                  <a:lnTo>
                    <a:pt x="20" y="839"/>
                  </a:lnTo>
                  <a:lnTo>
                    <a:pt x="20" y="839"/>
                  </a:lnTo>
                  <a:lnTo>
                    <a:pt x="98" y="702"/>
                  </a:lnTo>
                  <a:lnTo>
                    <a:pt x="98" y="702"/>
                  </a:lnTo>
                  <a:lnTo>
                    <a:pt x="176" y="605"/>
                  </a:lnTo>
                  <a:lnTo>
                    <a:pt x="254" y="507"/>
                  </a:lnTo>
                  <a:lnTo>
                    <a:pt x="371" y="410"/>
                  </a:lnTo>
                  <a:lnTo>
                    <a:pt x="507" y="313"/>
                  </a:lnTo>
                  <a:lnTo>
                    <a:pt x="507" y="313"/>
                  </a:lnTo>
                  <a:lnTo>
                    <a:pt x="644" y="254"/>
                  </a:lnTo>
                  <a:lnTo>
                    <a:pt x="800" y="176"/>
                  </a:lnTo>
                  <a:lnTo>
                    <a:pt x="956" y="118"/>
                  </a:lnTo>
                  <a:lnTo>
                    <a:pt x="1131" y="79"/>
                  </a:lnTo>
                  <a:lnTo>
                    <a:pt x="1131" y="79"/>
                  </a:lnTo>
                  <a:lnTo>
                    <a:pt x="1443" y="20"/>
                  </a:lnTo>
                  <a:lnTo>
                    <a:pt x="1754" y="1"/>
                  </a:lnTo>
                  <a:lnTo>
                    <a:pt x="2066" y="20"/>
                  </a:lnTo>
                  <a:lnTo>
                    <a:pt x="2397" y="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773;p38">
              <a:extLst>
                <a:ext uri="{FF2B5EF4-FFF2-40B4-BE49-F238E27FC236}">
                  <a16:creationId xmlns:a16="http://schemas.microsoft.com/office/drawing/2014/main" id="{812ACAF4-4E71-973D-6BAD-854C3AC5BC3A}"/>
                </a:ext>
              </a:extLst>
            </p:cNvPr>
            <p:cNvSpPr/>
            <p:nvPr/>
          </p:nvSpPr>
          <p:spPr>
            <a:xfrm>
              <a:off x="5483400" y="346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774;p38">
              <a:extLst>
                <a:ext uri="{FF2B5EF4-FFF2-40B4-BE49-F238E27FC236}">
                  <a16:creationId xmlns:a16="http://schemas.microsoft.com/office/drawing/2014/main" id="{77A31281-BE7E-E374-37F0-448D7A15D497}"/>
                </a:ext>
              </a:extLst>
            </p:cNvPr>
            <p:cNvSpPr/>
            <p:nvPr/>
          </p:nvSpPr>
          <p:spPr>
            <a:xfrm>
              <a:off x="5483400" y="346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775;p38">
              <a:extLst>
                <a:ext uri="{FF2B5EF4-FFF2-40B4-BE49-F238E27FC236}">
                  <a16:creationId xmlns:a16="http://schemas.microsoft.com/office/drawing/2014/main" id="{300E85C7-D728-3483-D12B-7858ED7740AF}"/>
                </a:ext>
              </a:extLst>
            </p:cNvPr>
            <p:cNvSpPr/>
            <p:nvPr/>
          </p:nvSpPr>
          <p:spPr>
            <a:xfrm>
              <a:off x="5477550" y="3409125"/>
              <a:ext cx="146150" cy="106700"/>
            </a:xfrm>
            <a:custGeom>
              <a:avLst/>
              <a:gdLst/>
              <a:ahLst/>
              <a:cxnLst/>
              <a:rect l="l" t="t" r="r" b="b"/>
              <a:pathLst>
                <a:path w="5846" h="4268" extrusionOk="0">
                  <a:moveTo>
                    <a:pt x="2495" y="1774"/>
                  </a:moveTo>
                  <a:lnTo>
                    <a:pt x="2709" y="1793"/>
                  </a:lnTo>
                  <a:lnTo>
                    <a:pt x="2923" y="1832"/>
                  </a:lnTo>
                  <a:lnTo>
                    <a:pt x="3138" y="1891"/>
                  </a:lnTo>
                  <a:lnTo>
                    <a:pt x="3333" y="1949"/>
                  </a:lnTo>
                  <a:lnTo>
                    <a:pt x="3664" y="2105"/>
                  </a:lnTo>
                  <a:lnTo>
                    <a:pt x="3976" y="2300"/>
                  </a:lnTo>
                  <a:lnTo>
                    <a:pt x="4190" y="2475"/>
                  </a:lnTo>
                  <a:lnTo>
                    <a:pt x="4385" y="2670"/>
                  </a:lnTo>
                  <a:lnTo>
                    <a:pt x="4502" y="2826"/>
                  </a:lnTo>
                  <a:lnTo>
                    <a:pt x="4599" y="3001"/>
                  </a:lnTo>
                  <a:lnTo>
                    <a:pt x="4657" y="3157"/>
                  </a:lnTo>
                  <a:lnTo>
                    <a:pt x="4696" y="3313"/>
                  </a:lnTo>
                  <a:lnTo>
                    <a:pt x="4716" y="3449"/>
                  </a:lnTo>
                  <a:lnTo>
                    <a:pt x="4716" y="3625"/>
                  </a:lnTo>
                  <a:lnTo>
                    <a:pt x="4716" y="3644"/>
                  </a:lnTo>
                  <a:lnTo>
                    <a:pt x="4716" y="3683"/>
                  </a:lnTo>
                  <a:lnTo>
                    <a:pt x="4541" y="3780"/>
                  </a:lnTo>
                  <a:lnTo>
                    <a:pt x="4346" y="3878"/>
                  </a:lnTo>
                  <a:lnTo>
                    <a:pt x="4034" y="3975"/>
                  </a:lnTo>
                  <a:lnTo>
                    <a:pt x="3683" y="4053"/>
                  </a:lnTo>
                  <a:lnTo>
                    <a:pt x="3469" y="4073"/>
                  </a:lnTo>
                  <a:lnTo>
                    <a:pt x="3040" y="4073"/>
                  </a:lnTo>
                  <a:lnTo>
                    <a:pt x="2806" y="4053"/>
                  </a:lnTo>
                  <a:lnTo>
                    <a:pt x="2495" y="3995"/>
                  </a:lnTo>
                  <a:lnTo>
                    <a:pt x="2456" y="3995"/>
                  </a:lnTo>
                  <a:lnTo>
                    <a:pt x="2339" y="3956"/>
                  </a:lnTo>
                  <a:lnTo>
                    <a:pt x="2086" y="3878"/>
                  </a:lnTo>
                  <a:lnTo>
                    <a:pt x="1871" y="3819"/>
                  </a:lnTo>
                  <a:lnTo>
                    <a:pt x="1676" y="3722"/>
                  </a:lnTo>
                  <a:lnTo>
                    <a:pt x="1482" y="3625"/>
                  </a:lnTo>
                  <a:lnTo>
                    <a:pt x="1287" y="3508"/>
                  </a:lnTo>
                  <a:lnTo>
                    <a:pt x="1014" y="3313"/>
                  </a:lnTo>
                  <a:lnTo>
                    <a:pt x="761" y="3079"/>
                  </a:lnTo>
                  <a:lnTo>
                    <a:pt x="644" y="2923"/>
                  </a:lnTo>
                  <a:lnTo>
                    <a:pt x="527" y="2767"/>
                  </a:lnTo>
                  <a:lnTo>
                    <a:pt x="566" y="2670"/>
                  </a:lnTo>
                  <a:lnTo>
                    <a:pt x="585" y="2650"/>
                  </a:lnTo>
                  <a:lnTo>
                    <a:pt x="605" y="2572"/>
                  </a:lnTo>
                  <a:lnTo>
                    <a:pt x="624" y="2553"/>
                  </a:lnTo>
                  <a:lnTo>
                    <a:pt x="663" y="2456"/>
                  </a:lnTo>
                  <a:lnTo>
                    <a:pt x="702" y="2417"/>
                  </a:lnTo>
                  <a:lnTo>
                    <a:pt x="702" y="2436"/>
                  </a:lnTo>
                  <a:lnTo>
                    <a:pt x="722" y="2378"/>
                  </a:lnTo>
                  <a:lnTo>
                    <a:pt x="917" y="2183"/>
                  </a:lnTo>
                  <a:lnTo>
                    <a:pt x="1072" y="2066"/>
                  </a:lnTo>
                  <a:lnTo>
                    <a:pt x="1248" y="1968"/>
                  </a:lnTo>
                  <a:lnTo>
                    <a:pt x="1521" y="1871"/>
                  </a:lnTo>
                  <a:lnTo>
                    <a:pt x="1793" y="1813"/>
                  </a:lnTo>
                  <a:lnTo>
                    <a:pt x="2144" y="1774"/>
                  </a:lnTo>
                  <a:close/>
                  <a:moveTo>
                    <a:pt x="1462" y="1"/>
                  </a:moveTo>
                  <a:lnTo>
                    <a:pt x="1287" y="20"/>
                  </a:lnTo>
                  <a:lnTo>
                    <a:pt x="1131" y="40"/>
                  </a:lnTo>
                  <a:lnTo>
                    <a:pt x="994" y="79"/>
                  </a:lnTo>
                  <a:lnTo>
                    <a:pt x="858" y="117"/>
                  </a:lnTo>
                  <a:lnTo>
                    <a:pt x="722" y="176"/>
                  </a:lnTo>
                  <a:lnTo>
                    <a:pt x="624" y="254"/>
                  </a:lnTo>
                  <a:lnTo>
                    <a:pt x="507" y="332"/>
                  </a:lnTo>
                  <a:lnTo>
                    <a:pt x="410" y="429"/>
                  </a:lnTo>
                  <a:lnTo>
                    <a:pt x="332" y="527"/>
                  </a:lnTo>
                  <a:lnTo>
                    <a:pt x="196" y="741"/>
                  </a:lnTo>
                  <a:lnTo>
                    <a:pt x="79" y="994"/>
                  </a:lnTo>
                  <a:lnTo>
                    <a:pt x="20" y="1267"/>
                  </a:lnTo>
                  <a:lnTo>
                    <a:pt x="1" y="1559"/>
                  </a:lnTo>
                  <a:lnTo>
                    <a:pt x="1" y="1852"/>
                  </a:lnTo>
                  <a:lnTo>
                    <a:pt x="59" y="2163"/>
                  </a:lnTo>
                  <a:lnTo>
                    <a:pt x="157" y="2436"/>
                  </a:lnTo>
                  <a:lnTo>
                    <a:pt x="274" y="2709"/>
                  </a:lnTo>
                  <a:lnTo>
                    <a:pt x="429" y="2962"/>
                  </a:lnTo>
                  <a:lnTo>
                    <a:pt x="624" y="3196"/>
                  </a:lnTo>
                  <a:lnTo>
                    <a:pt x="839" y="3410"/>
                  </a:lnTo>
                  <a:lnTo>
                    <a:pt x="1072" y="3605"/>
                  </a:lnTo>
                  <a:lnTo>
                    <a:pt x="1326" y="3761"/>
                  </a:lnTo>
                  <a:lnTo>
                    <a:pt x="1598" y="3897"/>
                  </a:lnTo>
                  <a:lnTo>
                    <a:pt x="1891" y="4014"/>
                  </a:lnTo>
                  <a:lnTo>
                    <a:pt x="2144" y="4092"/>
                  </a:lnTo>
                  <a:lnTo>
                    <a:pt x="2397" y="4170"/>
                  </a:lnTo>
                  <a:lnTo>
                    <a:pt x="2495" y="4190"/>
                  </a:lnTo>
                  <a:lnTo>
                    <a:pt x="2943" y="4248"/>
                  </a:lnTo>
                  <a:lnTo>
                    <a:pt x="3255" y="4268"/>
                  </a:lnTo>
                  <a:lnTo>
                    <a:pt x="3547" y="4268"/>
                  </a:lnTo>
                  <a:lnTo>
                    <a:pt x="3859" y="4209"/>
                  </a:lnTo>
                  <a:lnTo>
                    <a:pt x="4131" y="4151"/>
                  </a:lnTo>
                  <a:lnTo>
                    <a:pt x="4424" y="4053"/>
                  </a:lnTo>
                  <a:lnTo>
                    <a:pt x="4696" y="3917"/>
                  </a:lnTo>
                  <a:lnTo>
                    <a:pt x="4950" y="3742"/>
                  </a:lnTo>
                  <a:lnTo>
                    <a:pt x="5164" y="3566"/>
                  </a:lnTo>
                  <a:lnTo>
                    <a:pt x="5378" y="3332"/>
                  </a:lnTo>
                  <a:lnTo>
                    <a:pt x="5554" y="3079"/>
                  </a:lnTo>
                  <a:lnTo>
                    <a:pt x="5690" y="2826"/>
                  </a:lnTo>
                  <a:lnTo>
                    <a:pt x="5788" y="2553"/>
                  </a:lnTo>
                  <a:lnTo>
                    <a:pt x="5846" y="2280"/>
                  </a:lnTo>
                  <a:lnTo>
                    <a:pt x="5846" y="2007"/>
                  </a:lnTo>
                  <a:lnTo>
                    <a:pt x="5826" y="1754"/>
                  </a:lnTo>
                  <a:lnTo>
                    <a:pt x="5788" y="1618"/>
                  </a:lnTo>
                  <a:lnTo>
                    <a:pt x="5729" y="1501"/>
                  </a:lnTo>
                  <a:lnTo>
                    <a:pt x="5671" y="1384"/>
                  </a:lnTo>
                  <a:lnTo>
                    <a:pt x="5612" y="1267"/>
                  </a:lnTo>
                  <a:lnTo>
                    <a:pt x="5515" y="1150"/>
                  </a:lnTo>
                  <a:lnTo>
                    <a:pt x="5417" y="1053"/>
                  </a:lnTo>
                  <a:lnTo>
                    <a:pt x="5300" y="955"/>
                  </a:lnTo>
                  <a:lnTo>
                    <a:pt x="5164" y="877"/>
                  </a:lnTo>
                  <a:lnTo>
                    <a:pt x="5008" y="799"/>
                  </a:lnTo>
                  <a:lnTo>
                    <a:pt x="4852" y="741"/>
                  </a:lnTo>
                  <a:lnTo>
                    <a:pt x="4696" y="683"/>
                  </a:lnTo>
                  <a:lnTo>
                    <a:pt x="4443" y="644"/>
                  </a:lnTo>
                  <a:lnTo>
                    <a:pt x="4190" y="644"/>
                  </a:lnTo>
                  <a:lnTo>
                    <a:pt x="3917" y="663"/>
                  </a:lnTo>
                  <a:lnTo>
                    <a:pt x="3644" y="702"/>
                  </a:lnTo>
                  <a:lnTo>
                    <a:pt x="3508" y="722"/>
                  </a:lnTo>
                  <a:lnTo>
                    <a:pt x="3196" y="760"/>
                  </a:lnTo>
                  <a:lnTo>
                    <a:pt x="3157" y="760"/>
                  </a:lnTo>
                  <a:lnTo>
                    <a:pt x="3138" y="741"/>
                  </a:lnTo>
                  <a:lnTo>
                    <a:pt x="2865" y="585"/>
                  </a:lnTo>
                  <a:lnTo>
                    <a:pt x="2845" y="585"/>
                  </a:lnTo>
                  <a:lnTo>
                    <a:pt x="2729" y="507"/>
                  </a:lnTo>
                  <a:lnTo>
                    <a:pt x="2514" y="351"/>
                  </a:lnTo>
                  <a:lnTo>
                    <a:pt x="2280" y="215"/>
                  </a:lnTo>
                  <a:lnTo>
                    <a:pt x="2027" y="117"/>
                  </a:lnTo>
                  <a:lnTo>
                    <a:pt x="1793" y="40"/>
                  </a:lnTo>
                  <a:lnTo>
                    <a:pt x="1637" y="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776;p38">
              <a:extLst>
                <a:ext uri="{FF2B5EF4-FFF2-40B4-BE49-F238E27FC236}">
                  <a16:creationId xmlns:a16="http://schemas.microsoft.com/office/drawing/2014/main" id="{7797E55A-1CAD-A372-0EFD-92167148F4EF}"/>
                </a:ext>
              </a:extLst>
            </p:cNvPr>
            <p:cNvSpPr/>
            <p:nvPr/>
          </p:nvSpPr>
          <p:spPr>
            <a:xfrm>
              <a:off x="5477550" y="3409125"/>
              <a:ext cx="146150" cy="106700"/>
            </a:xfrm>
            <a:custGeom>
              <a:avLst/>
              <a:gdLst/>
              <a:ahLst/>
              <a:cxnLst/>
              <a:rect l="l" t="t" r="r" b="b"/>
              <a:pathLst>
                <a:path w="5846" h="4268" fill="none" extrusionOk="0">
                  <a:moveTo>
                    <a:pt x="1793" y="40"/>
                  </a:moveTo>
                  <a:lnTo>
                    <a:pt x="1793" y="40"/>
                  </a:lnTo>
                  <a:lnTo>
                    <a:pt x="1637" y="20"/>
                  </a:lnTo>
                  <a:lnTo>
                    <a:pt x="1637" y="20"/>
                  </a:lnTo>
                  <a:lnTo>
                    <a:pt x="1462" y="1"/>
                  </a:lnTo>
                  <a:lnTo>
                    <a:pt x="1287" y="20"/>
                  </a:lnTo>
                  <a:lnTo>
                    <a:pt x="1131" y="40"/>
                  </a:lnTo>
                  <a:lnTo>
                    <a:pt x="994" y="79"/>
                  </a:lnTo>
                  <a:lnTo>
                    <a:pt x="994" y="79"/>
                  </a:lnTo>
                  <a:lnTo>
                    <a:pt x="858" y="117"/>
                  </a:lnTo>
                  <a:lnTo>
                    <a:pt x="722" y="176"/>
                  </a:lnTo>
                  <a:lnTo>
                    <a:pt x="624" y="254"/>
                  </a:lnTo>
                  <a:lnTo>
                    <a:pt x="507" y="332"/>
                  </a:lnTo>
                  <a:lnTo>
                    <a:pt x="507" y="332"/>
                  </a:lnTo>
                  <a:lnTo>
                    <a:pt x="410" y="429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196" y="741"/>
                  </a:lnTo>
                  <a:lnTo>
                    <a:pt x="196" y="741"/>
                  </a:lnTo>
                  <a:lnTo>
                    <a:pt x="79" y="994"/>
                  </a:lnTo>
                  <a:lnTo>
                    <a:pt x="20" y="1267"/>
                  </a:lnTo>
                  <a:lnTo>
                    <a:pt x="20" y="1267"/>
                  </a:lnTo>
                  <a:lnTo>
                    <a:pt x="1" y="1559"/>
                  </a:lnTo>
                  <a:lnTo>
                    <a:pt x="1" y="1852"/>
                  </a:lnTo>
                  <a:lnTo>
                    <a:pt x="1" y="1852"/>
                  </a:lnTo>
                  <a:lnTo>
                    <a:pt x="59" y="2163"/>
                  </a:lnTo>
                  <a:lnTo>
                    <a:pt x="157" y="2436"/>
                  </a:lnTo>
                  <a:lnTo>
                    <a:pt x="157" y="2436"/>
                  </a:lnTo>
                  <a:lnTo>
                    <a:pt x="274" y="2709"/>
                  </a:lnTo>
                  <a:lnTo>
                    <a:pt x="429" y="2962"/>
                  </a:lnTo>
                  <a:lnTo>
                    <a:pt x="624" y="3196"/>
                  </a:lnTo>
                  <a:lnTo>
                    <a:pt x="839" y="3410"/>
                  </a:lnTo>
                  <a:lnTo>
                    <a:pt x="839" y="3410"/>
                  </a:lnTo>
                  <a:lnTo>
                    <a:pt x="1072" y="3605"/>
                  </a:lnTo>
                  <a:lnTo>
                    <a:pt x="1326" y="3761"/>
                  </a:lnTo>
                  <a:lnTo>
                    <a:pt x="1598" y="3897"/>
                  </a:lnTo>
                  <a:lnTo>
                    <a:pt x="1891" y="4014"/>
                  </a:lnTo>
                  <a:lnTo>
                    <a:pt x="1891" y="4014"/>
                  </a:lnTo>
                  <a:lnTo>
                    <a:pt x="2144" y="4092"/>
                  </a:lnTo>
                  <a:lnTo>
                    <a:pt x="2397" y="4170"/>
                  </a:lnTo>
                  <a:lnTo>
                    <a:pt x="2397" y="4170"/>
                  </a:lnTo>
                  <a:lnTo>
                    <a:pt x="2495" y="4190"/>
                  </a:lnTo>
                  <a:lnTo>
                    <a:pt x="2495" y="4190"/>
                  </a:lnTo>
                  <a:lnTo>
                    <a:pt x="2943" y="4248"/>
                  </a:lnTo>
                  <a:lnTo>
                    <a:pt x="2943" y="4248"/>
                  </a:lnTo>
                  <a:lnTo>
                    <a:pt x="3255" y="4268"/>
                  </a:lnTo>
                  <a:lnTo>
                    <a:pt x="3547" y="4268"/>
                  </a:lnTo>
                  <a:lnTo>
                    <a:pt x="3859" y="4209"/>
                  </a:lnTo>
                  <a:lnTo>
                    <a:pt x="4131" y="4151"/>
                  </a:lnTo>
                  <a:lnTo>
                    <a:pt x="4131" y="4151"/>
                  </a:lnTo>
                  <a:lnTo>
                    <a:pt x="4424" y="4053"/>
                  </a:lnTo>
                  <a:lnTo>
                    <a:pt x="4696" y="3917"/>
                  </a:lnTo>
                  <a:lnTo>
                    <a:pt x="4950" y="3742"/>
                  </a:lnTo>
                  <a:lnTo>
                    <a:pt x="5164" y="3566"/>
                  </a:lnTo>
                  <a:lnTo>
                    <a:pt x="5164" y="3566"/>
                  </a:lnTo>
                  <a:lnTo>
                    <a:pt x="5378" y="3332"/>
                  </a:lnTo>
                  <a:lnTo>
                    <a:pt x="5554" y="3079"/>
                  </a:lnTo>
                  <a:lnTo>
                    <a:pt x="5554" y="3079"/>
                  </a:lnTo>
                  <a:lnTo>
                    <a:pt x="5690" y="2826"/>
                  </a:lnTo>
                  <a:lnTo>
                    <a:pt x="5788" y="2553"/>
                  </a:lnTo>
                  <a:lnTo>
                    <a:pt x="5788" y="2553"/>
                  </a:lnTo>
                  <a:lnTo>
                    <a:pt x="5846" y="2280"/>
                  </a:lnTo>
                  <a:lnTo>
                    <a:pt x="5846" y="2007"/>
                  </a:lnTo>
                  <a:lnTo>
                    <a:pt x="5846" y="2007"/>
                  </a:lnTo>
                  <a:lnTo>
                    <a:pt x="5826" y="1754"/>
                  </a:lnTo>
                  <a:lnTo>
                    <a:pt x="5826" y="1754"/>
                  </a:lnTo>
                  <a:lnTo>
                    <a:pt x="5788" y="1618"/>
                  </a:lnTo>
                  <a:lnTo>
                    <a:pt x="5729" y="1501"/>
                  </a:lnTo>
                  <a:lnTo>
                    <a:pt x="5729" y="1501"/>
                  </a:lnTo>
                  <a:lnTo>
                    <a:pt x="5671" y="1384"/>
                  </a:lnTo>
                  <a:lnTo>
                    <a:pt x="5612" y="1267"/>
                  </a:lnTo>
                  <a:lnTo>
                    <a:pt x="5515" y="1150"/>
                  </a:lnTo>
                  <a:lnTo>
                    <a:pt x="5417" y="1053"/>
                  </a:lnTo>
                  <a:lnTo>
                    <a:pt x="5417" y="1053"/>
                  </a:lnTo>
                  <a:lnTo>
                    <a:pt x="5300" y="955"/>
                  </a:lnTo>
                  <a:lnTo>
                    <a:pt x="5164" y="877"/>
                  </a:lnTo>
                  <a:lnTo>
                    <a:pt x="5008" y="799"/>
                  </a:lnTo>
                  <a:lnTo>
                    <a:pt x="4852" y="741"/>
                  </a:lnTo>
                  <a:lnTo>
                    <a:pt x="4852" y="741"/>
                  </a:lnTo>
                  <a:lnTo>
                    <a:pt x="4696" y="683"/>
                  </a:lnTo>
                  <a:lnTo>
                    <a:pt x="4696" y="683"/>
                  </a:lnTo>
                  <a:lnTo>
                    <a:pt x="4443" y="644"/>
                  </a:lnTo>
                  <a:lnTo>
                    <a:pt x="4190" y="644"/>
                  </a:lnTo>
                  <a:lnTo>
                    <a:pt x="4190" y="644"/>
                  </a:lnTo>
                  <a:lnTo>
                    <a:pt x="3917" y="663"/>
                  </a:lnTo>
                  <a:lnTo>
                    <a:pt x="3644" y="702"/>
                  </a:lnTo>
                  <a:lnTo>
                    <a:pt x="3508" y="722"/>
                  </a:lnTo>
                  <a:lnTo>
                    <a:pt x="3508" y="722"/>
                  </a:lnTo>
                  <a:lnTo>
                    <a:pt x="3196" y="760"/>
                  </a:lnTo>
                  <a:lnTo>
                    <a:pt x="3177" y="760"/>
                  </a:lnTo>
                  <a:lnTo>
                    <a:pt x="3157" y="760"/>
                  </a:lnTo>
                  <a:lnTo>
                    <a:pt x="3157" y="760"/>
                  </a:lnTo>
                  <a:lnTo>
                    <a:pt x="3138" y="741"/>
                  </a:lnTo>
                  <a:lnTo>
                    <a:pt x="3138" y="741"/>
                  </a:lnTo>
                  <a:lnTo>
                    <a:pt x="286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729" y="507"/>
                  </a:lnTo>
                  <a:lnTo>
                    <a:pt x="2729" y="507"/>
                  </a:lnTo>
                  <a:lnTo>
                    <a:pt x="2514" y="351"/>
                  </a:lnTo>
                  <a:lnTo>
                    <a:pt x="2280" y="215"/>
                  </a:lnTo>
                  <a:lnTo>
                    <a:pt x="2280" y="215"/>
                  </a:lnTo>
                  <a:lnTo>
                    <a:pt x="2027" y="117"/>
                  </a:lnTo>
                  <a:lnTo>
                    <a:pt x="1793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777;p38">
              <a:extLst>
                <a:ext uri="{FF2B5EF4-FFF2-40B4-BE49-F238E27FC236}">
                  <a16:creationId xmlns:a16="http://schemas.microsoft.com/office/drawing/2014/main" id="{1C3DC16E-C25A-4683-C04C-74FBD27AF3CA}"/>
                </a:ext>
              </a:extLst>
            </p:cNvPr>
            <p:cNvSpPr/>
            <p:nvPr/>
          </p:nvSpPr>
          <p:spPr>
            <a:xfrm>
              <a:off x="5490700" y="3453450"/>
              <a:ext cx="104750" cy="57500"/>
            </a:xfrm>
            <a:custGeom>
              <a:avLst/>
              <a:gdLst/>
              <a:ahLst/>
              <a:cxnLst/>
              <a:rect l="l" t="t" r="r" b="b"/>
              <a:pathLst>
                <a:path w="4190" h="2300" fill="none" extrusionOk="0">
                  <a:moveTo>
                    <a:pt x="2807" y="176"/>
                  </a:moveTo>
                  <a:lnTo>
                    <a:pt x="2807" y="176"/>
                  </a:lnTo>
                  <a:lnTo>
                    <a:pt x="3138" y="332"/>
                  </a:lnTo>
                  <a:lnTo>
                    <a:pt x="3450" y="527"/>
                  </a:lnTo>
                  <a:lnTo>
                    <a:pt x="3450" y="527"/>
                  </a:lnTo>
                  <a:lnTo>
                    <a:pt x="3664" y="702"/>
                  </a:lnTo>
                  <a:lnTo>
                    <a:pt x="3859" y="897"/>
                  </a:lnTo>
                  <a:lnTo>
                    <a:pt x="3859" y="897"/>
                  </a:lnTo>
                  <a:lnTo>
                    <a:pt x="3976" y="1053"/>
                  </a:lnTo>
                  <a:lnTo>
                    <a:pt x="4073" y="1228"/>
                  </a:lnTo>
                  <a:lnTo>
                    <a:pt x="4073" y="1228"/>
                  </a:lnTo>
                  <a:lnTo>
                    <a:pt x="4131" y="1384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90" y="1676"/>
                  </a:lnTo>
                  <a:lnTo>
                    <a:pt x="4190" y="1852"/>
                  </a:lnTo>
                  <a:lnTo>
                    <a:pt x="4190" y="1871"/>
                  </a:lnTo>
                  <a:lnTo>
                    <a:pt x="4190" y="1871"/>
                  </a:lnTo>
                  <a:lnTo>
                    <a:pt x="4190" y="1910"/>
                  </a:lnTo>
                  <a:lnTo>
                    <a:pt x="4190" y="1910"/>
                  </a:lnTo>
                  <a:lnTo>
                    <a:pt x="4015" y="2007"/>
                  </a:lnTo>
                  <a:lnTo>
                    <a:pt x="3820" y="2105"/>
                  </a:lnTo>
                  <a:lnTo>
                    <a:pt x="3820" y="2105"/>
                  </a:lnTo>
                  <a:lnTo>
                    <a:pt x="3508" y="2202"/>
                  </a:lnTo>
                  <a:lnTo>
                    <a:pt x="3157" y="2280"/>
                  </a:lnTo>
                  <a:lnTo>
                    <a:pt x="3157" y="2280"/>
                  </a:lnTo>
                  <a:lnTo>
                    <a:pt x="3157" y="2280"/>
                  </a:lnTo>
                  <a:lnTo>
                    <a:pt x="2943" y="2300"/>
                  </a:lnTo>
                  <a:lnTo>
                    <a:pt x="2729" y="2300"/>
                  </a:lnTo>
                  <a:lnTo>
                    <a:pt x="2514" y="2300"/>
                  </a:lnTo>
                  <a:lnTo>
                    <a:pt x="2280" y="2280"/>
                  </a:lnTo>
                  <a:lnTo>
                    <a:pt x="2280" y="2280"/>
                  </a:lnTo>
                  <a:lnTo>
                    <a:pt x="1969" y="2222"/>
                  </a:lnTo>
                  <a:lnTo>
                    <a:pt x="1930" y="2222"/>
                  </a:lnTo>
                  <a:lnTo>
                    <a:pt x="1930" y="2222"/>
                  </a:lnTo>
                  <a:lnTo>
                    <a:pt x="1813" y="2183"/>
                  </a:lnTo>
                  <a:lnTo>
                    <a:pt x="1813" y="2183"/>
                  </a:lnTo>
                  <a:lnTo>
                    <a:pt x="1560" y="2105"/>
                  </a:lnTo>
                  <a:lnTo>
                    <a:pt x="1560" y="2105"/>
                  </a:lnTo>
                  <a:lnTo>
                    <a:pt x="1345" y="2046"/>
                  </a:lnTo>
                  <a:lnTo>
                    <a:pt x="1150" y="1949"/>
                  </a:lnTo>
                  <a:lnTo>
                    <a:pt x="956" y="1852"/>
                  </a:lnTo>
                  <a:lnTo>
                    <a:pt x="761" y="1735"/>
                  </a:lnTo>
                  <a:lnTo>
                    <a:pt x="761" y="1735"/>
                  </a:lnTo>
                  <a:lnTo>
                    <a:pt x="761" y="1735"/>
                  </a:lnTo>
                  <a:lnTo>
                    <a:pt x="488" y="1540"/>
                  </a:lnTo>
                  <a:lnTo>
                    <a:pt x="235" y="1306"/>
                  </a:lnTo>
                  <a:lnTo>
                    <a:pt x="235" y="1306"/>
                  </a:lnTo>
                  <a:lnTo>
                    <a:pt x="118" y="1150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40" y="897"/>
                  </a:lnTo>
                  <a:lnTo>
                    <a:pt x="59" y="877"/>
                  </a:lnTo>
                  <a:lnTo>
                    <a:pt x="59" y="877"/>
                  </a:lnTo>
                  <a:lnTo>
                    <a:pt x="79" y="799"/>
                  </a:lnTo>
                  <a:lnTo>
                    <a:pt x="79" y="799"/>
                  </a:lnTo>
                  <a:lnTo>
                    <a:pt x="98" y="780"/>
                  </a:lnTo>
                  <a:lnTo>
                    <a:pt x="98" y="780"/>
                  </a:lnTo>
                  <a:lnTo>
                    <a:pt x="137" y="683"/>
                  </a:lnTo>
                  <a:lnTo>
                    <a:pt x="137" y="683"/>
                  </a:lnTo>
                  <a:lnTo>
                    <a:pt x="176" y="644"/>
                  </a:lnTo>
                  <a:lnTo>
                    <a:pt x="176" y="663"/>
                  </a:lnTo>
                  <a:lnTo>
                    <a:pt x="176" y="663"/>
                  </a:lnTo>
                  <a:lnTo>
                    <a:pt x="196" y="605"/>
                  </a:lnTo>
                  <a:lnTo>
                    <a:pt x="196" y="605"/>
                  </a:lnTo>
                  <a:lnTo>
                    <a:pt x="391" y="410"/>
                  </a:lnTo>
                  <a:lnTo>
                    <a:pt x="391" y="410"/>
                  </a:lnTo>
                  <a:lnTo>
                    <a:pt x="546" y="293"/>
                  </a:lnTo>
                  <a:lnTo>
                    <a:pt x="722" y="195"/>
                  </a:lnTo>
                  <a:lnTo>
                    <a:pt x="722" y="195"/>
                  </a:lnTo>
                  <a:lnTo>
                    <a:pt x="995" y="98"/>
                  </a:lnTo>
                  <a:lnTo>
                    <a:pt x="1267" y="40"/>
                  </a:lnTo>
                  <a:lnTo>
                    <a:pt x="1267" y="40"/>
                  </a:lnTo>
                  <a:lnTo>
                    <a:pt x="1618" y="1"/>
                  </a:lnTo>
                  <a:lnTo>
                    <a:pt x="1969" y="1"/>
                  </a:lnTo>
                  <a:lnTo>
                    <a:pt x="1969" y="1"/>
                  </a:lnTo>
                  <a:lnTo>
                    <a:pt x="2183" y="20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612" y="118"/>
                  </a:lnTo>
                  <a:lnTo>
                    <a:pt x="2807" y="176"/>
                  </a:lnTo>
                  <a:lnTo>
                    <a:pt x="2807" y="1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1718;p38">
            <a:extLst>
              <a:ext uri="{FF2B5EF4-FFF2-40B4-BE49-F238E27FC236}">
                <a16:creationId xmlns:a16="http://schemas.microsoft.com/office/drawing/2014/main" id="{62B4D266-1CF1-E220-75CC-EBDE1527A388}"/>
              </a:ext>
            </a:extLst>
          </p:cNvPr>
          <p:cNvGrpSpPr/>
          <p:nvPr/>
        </p:nvGrpSpPr>
        <p:grpSpPr>
          <a:xfrm flipH="1">
            <a:off x="6806649" y="4265377"/>
            <a:ext cx="583139" cy="570322"/>
            <a:chOff x="5149750" y="3034050"/>
            <a:chExt cx="952300" cy="941100"/>
          </a:xfrm>
        </p:grpSpPr>
        <p:sp>
          <p:nvSpPr>
            <p:cNvPr id="145" name="Google Shape;1719;p38">
              <a:extLst>
                <a:ext uri="{FF2B5EF4-FFF2-40B4-BE49-F238E27FC236}">
                  <a16:creationId xmlns:a16="http://schemas.microsoft.com/office/drawing/2014/main" id="{5EFD1DC6-44F1-A471-8B69-AB1F0792ABA2}"/>
                </a:ext>
              </a:extLst>
            </p:cNvPr>
            <p:cNvSpPr/>
            <p:nvPr/>
          </p:nvSpPr>
          <p:spPr>
            <a:xfrm>
              <a:off x="5696750" y="3034050"/>
              <a:ext cx="274750" cy="277200"/>
            </a:xfrm>
            <a:custGeom>
              <a:avLst/>
              <a:gdLst/>
              <a:ahLst/>
              <a:cxnLst/>
              <a:rect l="l" t="t" r="r" b="b"/>
              <a:pathLst>
                <a:path w="10990" h="11088" extrusionOk="0">
                  <a:moveTo>
                    <a:pt x="9080" y="1"/>
                  </a:moveTo>
                  <a:lnTo>
                    <a:pt x="8690" y="20"/>
                  </a:lnTo>
                  <a:lnTo>
                    <a:pt x="8262" y="79"/>
                  </a:lnTo>
                  <a:lnTo>
                    <a:pt x="7814" y="137"/>
                  </a:lnTo>
                  <a:lnTo>
                    <a:pt x="7365" y="235"/>
                  </a:lnTo>
                  <a:lnTo>
                    <a:pt x="6898" y="352"/>
                  </a:lnTo>
                  <a:lnTo>
                    <a:pt x="6469" y="488"/>
                  </a:lnTo>
                  <a:lnTo>
                    <a:pt x="6021" y="624"/>
                  </a:lnTo>
                  <a:lnTo>
                    <a:pt x="5592" y="800"/>
                  </a:lnTo>
                  <a:lnTo>
                    <a:pt x="5144" y="995"/>
                  </a:lnTo>
                  <a:lnTo>
                    <a:pt x="4755" y="1189"/>
                  </a:lnTo>
                  <a:lnTo>
                    <a:pt x="4345" y="1404"/>
                  </a:lnTo>
                  <a:lnTo>
                    <a:pt x="3936" y="1657"/>
                  </a:lnTo>
                  <a:lnTo>
                    <a:pt x="3527" y="1930"/>
                  </a:lnTo>
                  <a:lnTo>
                    <a:pt x="3157" y="2183"/>
                  </a:lnTo>
                  <a:lnTo>
                    <a:pt x="2806" y="2475"/>
                  </a:lnTo>
                  <a:lnTo>
                    <a:pt x="2456" y="2787"/>
                  </a:lnTo>
                  <a:lnTo>
                    <a:pt x="2124" y="3099"/>
                  </a:lnTo>
                  <a:lnTo>
                    <a:pt x="1793" y="3450"/>
                  </a:lnTo>
                  <a:lnTo>
                    <a:pt x="1501" y="3781"/>
                  </a:lnTo>
                  <a:lnTo>
                    <a:pt x="1228" y="4132"/>
                  </a:lnTo>
                  <a:lnTo>
                    <a:pt x="994" y="4482"/>
                  </a:lnTo>
                  <a:lnTo>
                    <a:pt x="780" y="4872"/>
                  </a:lnTo>
                  <a:lnTo>
                    <a:pt x="566" y="5281"/>
                  </a:lnTo>
                  <a:lnTo>
                    <a:pt x="410" y="5671"/>
                  </a:lnTo>
                  <a:lnTo>
                    <a:pt x="273" y="6060"/>
                  </a:lnTo>
                  <a:lnTo>
                    <a:pt x="156" y="6509"/>
                  </a:lnTo>
                  <a:lnTo>
                    <a:pt x="59" y="6937"/>
                  </a:lnTo>
                  <a:lnTo>
                    <a:pt x="20" y="7385"/>
                  </a:lnTo>
                  <a:lnTo>
                    <a:pt x="1" y="7853"/>
                  </a:lnTo>
                  <a:lnTo>
                    <a:pt x="20" y="8184"/>
                  </a:lnTo>
                  <a:lnTo>
                    <a:pt x="59" y="8554"/>
                  </a:lnTo>
                  <a:lnTo>
                    <a:pt x="117" y="8925"/>
                  </a:lnTo>
                  <a:lnTo>
                    <a:pt x="215" y="9353"/>
                  </a:lnTo>
                  <a:lnTo>
                    <a:pt x="293" y="9587"/>
                  </a:lnTo>
                  <a:lnTo>
                    <a:pt x="371" y="9821"/>
                  </a:lnTo>
                  <a:lnTo>
                    <a:pt x="468" y="10074"/>
                  </a:lnTo>
                  <a:lnTo>
                    <a:pt x="585" y="10308"/>
                  </a:lnTo>
                  <a:lnTo>
                    <a:pt x="1014" y="11048"/>
                  </a:lnTo>
                  <a:lnTo>
                    <a:pt x="1287" y="11087"/>
                  </a:lnTo>
                  <a:lnTo>
                    <a:pt x="1618" y="11087"/>
                  </a:lnTo>
                  <a:lnTo>
                    <a:pt x="1929" y="11068"/>
                  </a:lnTo>
                  <a:lnTo>
                    <a:pt x="2300" y="11029"/>
                  </a:lnTo>
                  <a:lnTo>
                    <a:pt x="2631" y="10970"/>
                  </a:lnTo>
                  <a:lnTo>
                    <a:pt x="2962" y="10912"/>
                  </a:lnTo>
                  <a:lnTo>
                    <a:pt x="3586" y="10756"/>
                  </a:lnTo>
                  <a:lnTo>
                    <a:pt x="4112" y="10600"/>
                  </a:lnTo>
                  <a:lnTo>
                    <a:pt x="4638" y="10405"/>
                  </a:lnTo>
                  <a:lnTo>
                    <a:pt x="5144" y="10191"/>
                  </a:lnTo>
                  <a:lnTo>
                    <a:pt x="5651" y="9977"/>
                  </a:lnTo>
                  <a:lnTo>
                    <a:pt x="6138" y="9704"/>
                  </a:lnTo>
                  <a:lnTo>
                    <a:pt x="6625" y="9412"/>
                  </a:lnTo>
                  <a:lnTo>
                    <a:pt x="7093" y="9100"/>
                  </a:lnTo>
                  <a:lnTo>
                    <a:pt x="7541" y="8749"/>
                  </a:lnTo>
                  <a:lnTo>
                    <a:pt x="7950" y="8399"/>
                  </a:lnTo>
                  <a:lnTo>
                    <a:pt x="8359" y="8009"/>
                  </a:lnTo>
                  <a:lnTo>
                    <a:pt x="8729" y="7619"/>
                  </a:lnTo>
                  <a:lnTo>
                    <a:pt x="9080" y="7191"/>
                  </a:lnTo>
                  <a:lnTo>
                    <a:pt x="9392" y="6781"/>
                  </a:lnTo>
                  <a:lnTo>
                    <a:pt x="9665" y="6372"/>
                  </a:lnTo>
                  <a:lnTo>
                    <a:pt x="9898" y="5944"/>
                  </a:lnTo>
                  <a:lnTo>
                    <a:pt x="10113" y="5515"/>
                  </a:lnTo>
                  <a:lnTo>
                    <a:pt x="10288" y="5106"/>
                  </a:lnTo>
                  <a:lnTo>
                    <a:pt x="10463" y="4658"/>
                  </a:lnTo>
                  <a:lnTo>
                    <a:pt x="10600" y="4209"/>
                  </a:lnTo>
                  <a:lnTo>
                    <a:pt x="10717" y="3761"/>
                  </a:lnTo>
                  <a:lnTo>
                    <a:pt x="10834" y="3255"/>
                  </a:lnTo>
                  <a:lnTo>
                    <a:pt x="10912" y="2768"/>
                  </a:lnTo>
                  <a:lnTo>
                    <a:pt x="10970" y="2300"/>
                  </a:lnTo>
                  <a:lnTo>
                    <a:pt x="10990" y="1832"/>
                  </a:lnTo>
                  <a:lnTo>
                    <a:pt x="10970" y="1599"/>
                  </a:lnTo>
                  <a:lnTo>
                    <a:pt x="10970" y="1365"/>
                  </a:lnTo>
                  <a:lnTo>
                    <a:pt x="10931" y="1131"/>
                  </a:lnTo>
                  <a:lnTo>
                    <a:pt x="10892" y="897"/>
                  </a:lnTo>
                  <a:lnTo>
                    <a:pt x="10834" y="702"/>
                  </a:lnTo>
                  <a:lnTo>
                    <a:pt x="10775" y="488"/>
                  </a:lnTo>
                  <a:lnTo>
                    <a:pt x="10697" y="293"/>
                  </a:lnTo>
                  <a:lnTo>
                    <a:pt x="10600" y="118"/>
                  </a:lnTo>
                  <a:lnTo>
                    <a:pt x="10035" y="20"/>
                  </a:lnTo>
                  <a:lnTo>
                    <a:pt x="9450" y="1"/>
                  </a:lnTo>
                  <a:close/>
                </a:path>
              </a:pathLst>
            </a:custGeom>
            <a:solidFill>
              <a:srgbClr val="4D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720;p38">
              <a:extLst>
                <a:ext uri="{FF2B5EF4-FFF2-40B4-BE49-F238E27FC236}">
                  <a16:creationId xmlns:a16="http://schemas.microsoft.com/office/drawing/2014/main" id="{93593E11-94FA-CE4B-822C-352423084FF4}"/>
                </a:ext>
              </a:extLst>
            </p:cNvPr>
            <p:cNvSpPr/>
            <p:nvPr/>
          </p:nvSpPr>
          <p:spPr>
            <a:xfrm>
              <a:off x="5696750" y="3034050"/>
              <a:ext cx="274750" cy="277200"/>
            </a:xfrm>
            <a:custGeom>
              <a:avLst/>
              <a:gdLst/>
              <a:ahLst/>
              <a:cxnLst/>
              <a:rect l="l" t="t" r="r" b="b"/>
              <a:pathLst>
                <a:path w="10990" h="11088" fill="none" extrusionOk="0">
                  <a:moveTo>
                    <a:pt x="8690" y="20"/>
                  </a:moveTo>
                  <a:lnTo>
                    <a:pt x="8690" y="20"/>
                  </a:lnTo>
                  <a:lnTo>
                    <a:pt x="8262" y="79"/>
                  </a:lnTo>
                  <a:lnTo>
                    <a:pt x="7814" y="137"/>
                  </a:lnTo>
                  <a:lnTo>
                    <a:pt x="7365" y="235"/>
                  </a:lnTo>
                  <a:lnTo>
                    <a:pt x="6898" y="352"/>
                  </a:lnTo>
                  <a:lnTo>
                    <a:pt x="6898" y="352"/>
                  </a:lnTo>
                  <a:lnTo>
                    <a:pt x="6469" y="488"/>
                  </a:lnTo>
                  <a:lnTo>
                    <a:pt x="6021" y="624"/>
                  </a:lnTo>
                  <a:lnTo>
                    <a:pt x="5592" y="800"/>
                  </a:lnTo>
                  <a:lnTo>
                    <a:pt x="5144" y="995"/>
                  </a:lnTo>
                  <a:lnTo>
                    <a:pt x="5144" y="995"/>
                  </a:lnTo>
                  <a:lnTo>
                    <a:pt x="4755" y="1189"/>
                  </a:lnTo>
                  <a:lnTo>
                    <a:pt x="4345" y="1404"/>
                  </a:lnTo>
                  <a:lnTo>
                    <a:pt x="3936" y="1657"/>
                  </a:lnTo>
                  <a:lnTo>
                    <a:pt x="3527" y="1930"/>
                  </a:lnTo>
                  <a:lnTo>
                    <a:pt x="3527" y="1930"/>
                  </a:lnTo>
                  <a:lnTo>
                    <a:pt x="3157" y="2183"/>
                  </a:lnTo>
                  <a:lnTo>
                    <a:pt x="2806" y="2475"/>
                  </a:lnTo>
                  <a:lnTo>
                    <a:pt x="2456" y="2787"/>
                  </a:lnTo>
                  <a:lnTo>
                    <a:pt x="2124" y="3099"/>
                  </a:lnTo>
                  <a:lnTo>
                    <a:pt x="2124" y="3099"/>
                  </a:lnTo>
                  <a:lnTo>
                    <a:pt x="1793" y="3450"/>
                  </a:lnTo>
                  <a:lnTo>
                    <a:pt x="1501" y="3781"/>
                  </a:lnTo>
                  <a:lnTo>
                    <a:pt x="1228" y="4132"/>
                  </a:lnTo>
                  <a:lnTo>
                    <a:pt x="994" y="4482"/>
                  </a:lnTo>
                  <a:lnTo>
                    <a:pt x="994" y="4482"/>
                  </a:lnTo>
                  <a:lnTo>
                    <a:pt x="780" y="4872"/>
                  </a:lnTo>
                  <a:lnTo>
                    <a:pt x="566" y="5281"/>
                  </a:lnTo>
                  <a:lnTo>
                    <a:pt x="410" y="5671"/>
                  </a:lnTo>
                  <a:lnTo>
                    <a:pt x="273" y="6060"/>
                  </a:lnTo>
                  <a:lnTo>
                    <a:pt x="273" y="6060"/>
                  </a:lnTo>
                  <a:lnTo>
                    <a:pt x="156" y="6509"/>
                  </a:lnTo>
                  <a:lnTo>
                    <a:pt x="59" y="6937"/>
                  </a:lnTo>
                  <a:lnTo>
                    <a:pt x="59" y="6937"/>
                  </a:lnTo>
                  <a:lnTo>
                    <a:pt x="20" y="7385"/>
                  </a:lnTo>
                  <a:lnTo>
                    <a:pt x="1" y="7853"/>
                  </a:lnTo>
                  <a:lnTo>
                    <a:pt x="1" y="7853"/>
                  </a:lnTo>
                  <a:lnTo>
                    <a:pt x="20" y="8184"/>
                  </a:lnTo>
                  <a:lnTo>
                    <a:pt x="59" y="8554"/>
                  </a:lnTo>
                  <a:lnTo>
                    <a:pt x="59" y="8554"/>
                  </a:lnTo>
                  <a:lnTo>
                    <a:pt x="117" y="8925"/>
                  </a:lnTo>
                  <a:lnTo>
                    <a:pt x="215" y="9353"/>
                  </a:lnTo>
                  <a:lnTo>
                    <a:pt x="215" y="9353"/>
                  </a:lnTo>
                  <a:lnTo>
                    <a:pt x="293" y="9587"/>
                  </a:lnTo>
                  <a:lnTo>
                    <a:pt x="371" y="9821"/>
                  </a:lnTo>
                  <a:lnTo>
                    <a:pt x="468" y="10074"/>
                  </a:lnTo>
                  <a:lnTo>
                    <a:pt x="585" y="10308"/>
                  </a:lnTo>
                  <a:lnTo>
                    <a:pt x="585" y="10308"/>
                  </a:lnTo>
                  <a:lnTo>
                    <a:pt x="1014" y="11048"/>
                  </a:lnTo>
                  <a:lnTo>
                    <a:pt x="1014" y="11048"/>
                  </a:lnTo>
                  <a:lnTo>
                    <a:pt x="1287" y="11087"/>
                  </a:lnTo>
                  <a:lnTo>
                    <a:pt x="1540" y="11087"/>
                  </a:lnTo>
                  <a:lnTo>
                    <a:pt x="1618" y="11087"/>
                  </a:lnTo>
                  <a:lnTo>
                    <a:pt x="1618" y="11087"/>
                  </a:lnTo>
                  <a:lnTo>
                    <a:pt x="1929" y="11068"/>
                  </a:lnTo>
                  <a:lnTo>
                    <a:pt x="2300" y="11029"/>
                  </a:lnTo>
                  <a:lnTo>
                    <a:pt x="2300" y="11029"/>
                  </a:lnTo>
                  <a:lnTo>
                    <a:pt x="2631" y="10970"/>
                  </a:lnTo>
                  <a:lnTo>
                    <a:pt x="2962" y="10912"/>
                  </a:lnTo>
                  <a:lnTo>
                    <a:pt x="3586" y="10756"/>
                  </a:lnTo>
                  <a:lnTo>
                    <a:pt x="3586" y="10756"/>
                  </a:lnTo>
                  <a:lnTo>
                    <a:pt x="4112" y="10600"/>
                  </a:lnTo>
                  <a:lnTo>
                    <a:pt x="4638" y="10405"/>
                  </a:lnTo>
                  <a:lnTo>
                    <a:pt x="5144" y="10191"/>
                  </a:lnTo>
                  <a:lnTo>
                    <a:pt x="5651" y="9977"/>
                  </a:lnTo>
                  <a:lnTo>
                    <a:pt x="5651" y="9977"/>
                  </a:lnTo>
                  <a:lnTo>
                    <a:pt x="6138" y="9704"/>
                  </a:lnTo>
                  <a:lnTo>
                    <a:pt x="6625" y="9412"/>
                  </a:lnTo>
                  <a:lnTo>
                    <a:pt x="7093" y="9100"/>
                  </a:lnTo>
                  <a:lnTo>
                    <a:pt x="7541" y="8749"/>
                  </a:lnTo>
                  <a:lnTo>
                    <a:pt x="7950" y="8399"/>
                  </a:lnTo>
                  <a:lnTo>
                    <a:pt x="8359" y="8009"/>
                  </a:lnTo>
                  <a:lnTo>
                    <a:pt x="8729" y="7619"/>
                  </a:lnTo>
                  <a:lnTo>
                    <a:pt x="9080" y="7191"/>
                  </a:lnTo>
                  <a:lnTo>
                    <a:pt x="9080" y="7191"/>
                  </a:lnTo>
                  <a:lnTo>
                    <a:pt x="9392" y="6781"/>
                  </a:lnTo>
                  <a:lnTo>
                    <a:pt x="9665" y="6372"/>
                  </a:lnTo>
                  <a:lnTo>
                    <a:pt x="9898" y="5944"/>
                  </a:lnTo>
                  <a:lnTo>
                    <a:pt x="10113" y="5515"/>
                  </a:lnTo>
                  <a:lnTo>
                    <a:pt x="10113" y="5515"/>
                  </a:lnTo>
                  <a:lnTo>
                    <a:pt x="10288" y="5106"/>
                  </a:lnTo>
                  <a:lnTo>
                    <a:pt x="10463" y="4658"/>
                  </a:lnTo>
                  <a:lnTo>
                    <a:pt x="10600" y="4209"/>
                  </a:lnTo>
                  <a:lnTo>
                    <a:pt x="10717" y="3761"/>
                  </a:lnTo>
                  <a:lnTo>
                    <a:pt x="10717" y="3761"/>
                  </a:lnTo>
                  <a:lnTo>
                    <a:pt x="10834" y="3255"/>
                  </a:lnTo>
                  <a:lnTo>
                    <a:pt x="10912" y="2768"/>
                  </a:lnTo>
                  <a:lnTo>
                    <a:pt x="10970" y="2300"/>
                  </a:lnTo>
                  <a:lnTo>
                    <a:pt x="10990" y="1832"/>
                  </a:lnTo>
                  <a:lnTo>
                    <a:pt x="10990" y="1832"/>
                  </a:lnTo>
                  <a:lnTo>
                    <a:pt x="10970" y="1599"/>
                  </a:lnTo>
                  <a:lnTo>
                    <a:pt x="10970" y="1365"/>
                  </a:lnTo>
                  <a:lnTo>
                    <a:pt x="10931" y="1131"/>
                  </a:lnTo>
                  <a:lnTo>
                    <a:pt x="10892" y="897"/>
                  </a:lnTo>
                  <a:lnTo>
                    <a:pt x="10892" y="897"/>
                  </a:lnTo>
                  <a:lnTo>
                    <a:pt x="10834" y="702"/>
                  </a:lnTo>
                  <a:lnTo>
                    <a:pt x="10775" y="488"/>
                  </a:lnTo>
                  <a:lnTo>
                    <a:pt x="10697" y="293"/>
                  </a:lnTo>
                  <a:lnTo>
                    <a:pt x="10600" y="118"/>
                  </a:lnTo>
                  <a:lnTo>
                    <a:pt x="10600" y="118"/>
                  </a:lnTo>
                  <a:lnTo>
                    <a:pt x="10035" y="20"/>
                  </a:lnTo>
                  <a:lnTo>
                    <a:pt x="10035" y="20"/>
                  </a:lnTo>
                  <a:lnTo>
                    <a:pt x="9450" y="1"/>
                  </a:lnTo>
                  <a:lnTo>
                    <a:pt x="9450" y="1"/>
                  </a:lnTo>
                  <a:lnTo>
                    <a:pt x="9080" y="1"/>
                  </a:lnTo>
                  <a:lnTo>
                    <a:pt x="869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721;p38">
              <a:extLst>
                <a:ext uri="{FF2B5EF4-FFF2-40B4-BE49-F238E27FC236}">
                  <a16:creationId xmlns:a16="http://schemas.microsoft.com/office/drawing/2014/main" id="{CED17975-4A83-3D3C-CFE6-B9B001822338}"/>
                </a:ext>
              </a:extLst>
            </p:cNvPr>
            <p:cNvSpPr/>
            <p:nvPr/>
          </p:nvSpPr>
          <p:spPr>
            <a:xfrm>
              <a:off x="5951500" y="3039900"/>
              <a:ext cx="5875" cy="1000"/>
            </a:xfrm>
            <a:custGeom>
              <a:avLst/>
              <a:gdLst/>
              <a:ahLst/>
              <a:cxnLst/>
              <a:rect l="l" t="t" r="r" b="b"/>
              <a:pathLst>
                <a:path w="235" h="40" fill="none" extrusionOk="0">
                  <a:moveTo>
                    <a:pt x="1" y="1"/>
                  </a:moveTo>
                  <a:lnTo>
                    <a:pt x="215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722;p38">
              <a:extLst>
                <a:ext uri="{FF2B5EF4-FFF2-40B4-BE49-F238E27FC236}">
                  <a16:creationId xmlns:a16="http://schemas.microsoft.com/office/drawing/2014/main" id="{D354DF4E-5EC5-515D-E8D4-5E8D46C7B54A}"/>
                </a:ext>
              </a:extLst>
            </p:cNvPr>
            <p:cNvSpPr/>
            <p:nvPr/>
          </p:nvSpPr>
          <p:spPr>
            <a:xfrm>
              <a:off x="5939825" y="3037475"/>
              <a:ext cx="19500" cy="6850"/>
            </a:xfrm>
            <a:custGeom>
              <a:avLst/>
              <a:gdLst/>
              <a:ahLst/>
              <a:cxnLst/>
              <a:rect l="l" t="t" r="r" b="b"/>
              <a:pathLst>
                <a:path w="780" h="274" extrusionOk="0">
                  <a:moveTo>
                    <a:pt x="97" y="0"/>
                  </a:moveTo>
                  <a:lnTo>
                    <a:pt x="58" y="20"/>
                  </a:lnTo>
                  <a:lnTo>
                    <a:pt x="20" y="39"/>
                  </a:lnTo>
                  <a:lnTo>
                    <a:pt x="0" y="59"/>
                  </a:lnTo>
                  <a:lnTo>
                    <a:pt x="0" y="98"/>
                  </a:lnTo>
                  <a:lnTo>
                    <a:pt x="0" y="137"/>
                  </a:lnTo>
                  <a:lnTo>
                    <a:pt x="20" y="176"/>
                  </a:lnTo>
                  <a:lnTo>
                    <a:pt x="58" y="195"/>
                  </a:lnTo>
                  <a:lnTo>
                    <a:pt x="97" y="195"/>
                  </a:lnTo>
                  <a:lnTo>
                    <a:pt x="331" y="215"/>
                  </a:lnTo>
                  <a:lnTo>
                    <a:pt x="663" y="273"/>
                  </a:lnTo>
                  <a:lnTo>
                    <a:pt x="701" y="273"/>
                  </a:lnTo>
                  <a:lnTo>
                    <a:pt x="740" y="254"/>
                  </a:lnTo>
                  <a:lnTo>
                    <a:pt x="760" y="234"/>
                  </a:lnTo>
                  <a:lnTo>
                    <a:pt x="779" y="195"/>
                  </a:lnTo>
                  <a:lnTo>
                    <a:pt x="779" y="156"/>
                  </a:lnTo>
                  <a:lnTo>
                    <a:pt x="760" y="117"/>
                  </a:lnTo>
                  <a:lnTo>
                    <a:pt x="740" y="78"/>
                  </a:lnTo>
                  <a:lnTo>
                    <a:pt x="701" y="59"/>
                  </a:lnTo>
                  <a:lnTo>
                    <a:pt x="409" y="2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D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723;p38">
              <a:extLst>
                <a:ext uri="{FF2B5EF4-FFF2-40B4-BE49-F238E27FC236}">
                  <a16:creationId xmlns:a16="http://schemas.microsoft.com/office/drawing/2014/main" id="{C0690E83-86AE-303D-CAC9-1275D8C6BDCE}"/>
                </a:ext>
              </a:extLst>
            </p:cNvPr>
            <p:cNvSpPr/>
            <p:nvPr/>
          </p:nvSpPr>
          <p:spPr>
            <a:xfrm>
              <a:off x="5939825" y="3037475"/>
              <a:ext cx="19500" cy="6850"/>
            </a:xfrm>
            <a:custGeom>
              <a:avLst/>
              <a:gdLst/>
              <a:ahLst/>
              <a:cxnLst/>
              <a:rect l="l" t="t" r="r" b="b"/>
              <a:pathLst>
                <a:path w="780" h="274" fill="none" extrusionOk="0">
                  <a:moveTo>
                    <a:pt x="0" y="98"/>
                  </a:moveTo>
                  <a:lnTo>
                    <a:pt x="0" y="98"/>
                  </a:lnTo>
                  <a:lnTo>
                    <a:pt x="0" y="137"/>
                  </a:lnTo>
                  <a:lnTo>
                    <a:pt x="20" y="176"/>
                  </a:lnTo>
                  <a:lnTo>
                    <a:pt x="58" y="195"/>
                  </a:lnTo>
                  <a:lnTo>
                    <a:pt x="97" y="195"/>
                  </a:lnTo>
                  <a:lnTo>
                    <a:pt x="97" y="195"/>
                  </a:lnTo>
                  <a:lnTo>
                    <a:pt x="331" y="215"/>
                  </a:lnTo>
                  <a:lnTo>
                    <a:pt x="331" y="215"/>
                  </a:lnTo>
                  <a:lnTo>
                    <a:pt x="331" y="215"/>
                  </a:lnTo>
                  <a:lnTo>
                    <a:pt x="663" y="273"/>
                  </a:lnTo>
                  <a:lnTo>
                    <a:pt x="663" y="273"/>
                  </a:lnTo>
                  <a:lnTo>
                    <a:pt x="701" y="273"/>
                  </a:lnTo>
                  <a:lnTo>
                    <a:pt x="740" y="254"/>
                  </a:lnTo>
                  <a:lnTo>
                    <a:pt x="760" y="234"/>
                  </a:lnTo>
                  <a:lnTo>
                    <a:pt x="779" y="195"/>
                  </a:lnTo>
                  <a:lnTo>
                    <a:pt x="779" y="195"/>
                  </a:lnTo>
                  <a:lnTo>
                    <a:pt x="779" y="156"/>
                  </a:lnTo>
                  <a:lnTo>
                    <a:pt x="760" y="117"/>
                  </a:lnTo>
                  <a:lnTo>
                    <a:pt x="740" y="78"/>
                  </a:lnTo>
                  <a:lnTo>
                    <a:pt x="701" y="59"/>
                  </a:lnTo>
                  <a:lnTo>
                    <a:pt x="701" y="59"/>
                  </a:lnTo>
                  <a:lnTo>
                    <a:pt x="409" y="2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58" y="20"/>
                  </a:lnTo>
                  <a:lnTo>
                    <a:pt x="20" y="39"/>
                  </a:lnTo>
                  <a:lnTo>
                    <a:pt x="0" y="59"/>
                  </a:lnTo>
                  <a:lnTo>
                    <a:pt x="0" y="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724;p38">
              <a:extLst>
                <a:ext uri="{FF2B5EF4-FFF2-40B4-BE49-F238E27FC236}">
                  <a16:creationId xmlns:a16="http://schemas.microsoft.com/office/drawing/2014/main" id="{E6FD3159-91BC-F9D3-B4E1-0A414A316B2F}"/>
                </a:ext>
              </a:extLst>
            </p:cNvPr>
            <p:cNvSpPr/>
            <p:nvPr/>
          </p:nvSpPr>
          <p:spPr>
            <a:xfrm>
              <a:off x="5724025" y="3048175"/>
              <a:ext cx="227025" cy="250900"/>
            </a:xfrm>
            <a:custGeom>
              <a:avLst/>
              <a:gdLst/>
              <a:ahLst/>
              <a:cxnLst/>
              <a:rect l="l" t="t" r="r" b="b"/>
              <a:pathLst>
                <a:path w="9081" h="10036" extrusionOk="0">
                  <a:moveTo>
                    <a:pt x="3177" y="5554"/>
                  </a:moveTo>
                  <a:lnTo>
                    <a:pt x="3177" y="5554"/>
                  </a:lnTo>
                  <a:lnTo>
                    <a:pt x="3177" y="5554"/>
                  </a:lnTo>
                  <a:close/>
                  <a:moveTo>
                    <a:pt x="8866" y="1"/>
                  </a:moveTo>
                  <a:lnTo>
                    <a:pt x="8359" y="274"/>
                  </a:lnTo>
                  <a:lnTo>
                    <a:pt x="7872" y="566"/>
                  </a:lnTo>
                  <a:lnTo>
                    <a:pt x="7385" y="858"/>
                  </a:lnTo>
                  <a:lnTo>
                    <a:pt x="6898" y="1170"/>
                  </a:lnTo>
                  <a:lnTo>
                    <a:pt x="6430" y="1501"/>
                  </a:lnTo>
                  <a:lnTo>
                    <a:pt x="5963" y="1832"/>
                  </a:lnTo>
                  <a:lnTo>
                    <a:pt x="5515" y="2203"/>
                  </a:lnTo>
                  <a:lnTo>
                    <a:pt x="5066" y="2573"/>
                  </a:lnTo>
                  <a:lnTo>
                    <a:pt x="4618" y="2963"/>
                  </a:lnTo>
                  <a:lnTo>
                    <a:pt x="4209" y="3352"/>
                  </a:lnTo>
                  <a:lnTo>
                    <a:pt x="3781" y="3800"/>
                  </a:lnTo>
                  <a:lnTo>
                    <a:pt x="3410" y="4190"/>
                  </a:lnTo>
                  <a:lnTo>
                    <a:pt x="3040" y="4599"/>
                  </a:lnTo>
                  <a:lnTo>
                    <a:pt x="2689" y="5028"/>
                  </a:lnTo>
                  <a:lnTo>
                    <a:pt x="2319" y="5515"/>
                  </a:lnTo>
                  <a:lnTo>
                    <a:pt x="1930" y="6041"/>
                  </a:lnTo>
                  <a:lnTo>
                    <a:pt x="1657" y="6431"/>
                  </a:lnTo>
                  <a:lnTo>
                    <a:pt x="1384" y="6840"/>
                  </a:lnTo>
                  <a:lnTo>
                    <a:pt x="1131" y="7268"/>
                  </a:lnTo>
                  <a:lnTo>
                    <a:pt x="877" y="7717"/>
                  </a:lnTo>
                  <a:lnTo>
                    <a:pt x="605" y="8223"/>
                  </a:lnTo>
                  <a:lnTo>
                    <a:pt x="371" y="8691"/>
                  </a:lnTo>
                  <a:lnTo>
                    <a:pt x="176" y="9139"/>
                  </a:lnTo>
                  <a:lnTo>
                    <a:pt x="1" y="9568"/>
                  </a:lnTo>
                  <a:lnTo>
                    <a:pt x="1" y="9665"/>
                  </a:lnTo>
                  <a:lnTo>
                    <a:pt x="20" y="9762"/>
                  </a:lnTo>
                  <a:lnTo>
                    <a:pt x="40" y="9840"/>
                  </a:lnTo>
                  <a:lnTo>
                    <a:pt x="79" y="9899"/>
                  </a:lnTo>
                  <a:lnTo>
                    <a:pt x="137" y="9957"/>
                  </a:lnTo>
                  <a:lnTo>
                    <a:pt x="196" y="9996"/>
                  </a:lnTo>
                  <a:lnTo>
                    <a:pt x="293" y="10035"/>
                  </a:lnTo>
                  <a:lnTo>
                    <a:pt x="488" y="10035"/>
                  </a:lnTo>
                  <a:lnTo>
                    <a:pt x="585" y="9996"/>
                  </a:lnTo>
                  <a:lnTo>
                    <a:pt x="663" y="9918"/>
                  </a:lnTo>
                  <a:lnTo>
                    <a:pt x="722" y="9840"/>
                  </a:lnTo>
                  <a:lnTo>
                    <a:pt x="994" y="9314"/>
                  </a:lnTo>
                  <a:lnTo>
                    <a:pt x="1267" y="8749"/>
                  </a:lnTo>
                  <a:lnTo>
                    <a:pt x="1540" y="8204"/>
                  </a:lnTo>
                  <a:lnTo>
                    <a:pt x="1852" y="7658"/>
                  </a:lnTo>
                  <a:lnTo>
                    <a:pt x="2183" y="7093"/>
                  </a:lnTo>
                  <a:lnTo>
                    <a:pt x="2514" y="6548"/>
                  </a:lnTo>
                  <a:lnTo>
                    <a:pt x="2845" y="6041"/>
                  </a:lnTo>
                  <a:lnTo>
                    <a:pt x="3177" y="5554"/>
                  </a:lnTo>
                  <a:lnTo>
                    <a:pt x="3118" y="5632"/>
                  </a:lnTo>
                  <a:lnTo>
                    <a:pt x="3469" y="5164"/>
                  </a:lnTo>
                  <a:lnTo>
                    <a:pt x="3858" y="4658"/>
                  </a:lnTo>
                  <a:lnTo>
                    <a:pt x="4268" y="4151"/>
                  </a:lnTo>
                  <a:lnTo>
                    <a:pt x="4716" y="3644"/>
                  </a:lnTo>
                  <a:lnTo>
                    <a:pt x="5203" y="3118"/>
                  </a:lnTo>
                  <a:lnTo>
                    <a:pt x="5670" y="2651"/>
                  </a:lnTo>
                  <a:lnTo>
                    <a:pt x="6119" y="2242"/>
                  </a:lnTo>
                  <a:lnTo>
                    <a:pt x="6547" y="1871"/>
                  </a:lnTo>
                  <a:lnTo>
                    <a:pt x="7151" y="1404"/>
                  </a:lnTo>
                  <a:lnTo>
                    <a:pt x="7775" y="975"/>
                  </a:lnTo>
                  <a:lnTo>
                    <a:pt x="8379" y="585"/>
                  </a:lnTo>
                  <a:lnTo>
                    <a:pt x="9022" y="254"/>
                  </a:lnTo>
                  <a:lnTo>
                    <a:pt x="9041" y="215"/>
                  </a:lnTo>
                  <a:lnTo>
                    <a:pt x="9080" y="176"/>
                  </a:lnTo>
                  <a:lnTo>
                    <a:pt x="9080" y="118"/>
                  </a:lnTo>
                  <a:lnTo>
                    <a:pt x="9061" y="59"/>
                  </a:lnTo>
                  <a:lnTo>
                    <a:pt x="9002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725;p38">
              <a:extLst>
                <a:ext uri="{FF2B5EF4-FFF2-40B4-BE49-F238E27FC236}">
                  <a16:creationId xmlns:a16="http://schemas.microsoft.com/office/drawing/2014/main" id="{414DDEA1-F231-D5B1-B9CD-301454CEC82F}"/>
                </a:ext>
              </a:extLst>
            </p:cNvPr>
            <p:cNvSpPr/>
            <p:nvPr/>
          </p:nvSpPr>
          <p:spPr>
            <a:xfrm>
              <a:off x="5724025" y="3048175"/>
              <a:ext cx="227025" cy="250900"/>
            </a:xfrm>
            <a:custGeom>
              <a:avLst/>
              <a:gdLst/>
              <a:ahLst/>
              <a:cxnLst/>
              <a:rect l="l" t="t" r="r" b="b"/>
              <a:pathLst>
                <a:path w="9081" h="10036" fill="none" extrusionOk="0">
                  <a:moveTo>
                    <a:pt x="8944" y="1"/>
                  </a:moveTo>
                  <a:lnTo>
                    <a:pt x="8944" y="1"/>
                  </a:lnTo>
                  <a:lnTo>
                    <a:pt x="8866" y="1"/>
                  </a:lnTo>
                  <a:lnTo>
                    <a:pt x="8866" y="1"/>
                  </a:lnTo>
                  <a:lnTo>
                    <a:pt x="8359" y="274"/>
                  </a:lnTo>
                  <a:lnTo>
                    <a:pt x="7872" y="566"/>
                  </a:lnTo>
                  <a:lnTo>
                    <a:pt x="7385" y="858"/>
                  </a:lnTo>
                  <a:lnTo>
                    <a:pt x="6898" y="1170"/>
                  </a:lnTo>
                  <a:lnTo>
                    <a:pt x="6430" y="1501"/>
                  </a:lnTo>
                  <a:lnTo>
                    <a:pt x="5963" y="1832"/>
                  </a:lnTo>
                  <a:lnTo>
                    <a:pt x="5515" y="2203"/>
                  </a:lnTo>
                  <a:lnTo>
                    <a:pt x="5066" y="2573"/>
                  </a:lnTo>
                  <a:lnTo>
                    <a:pt x="5066" y="2573"/>
                  </a:lnTo>
                  <a:lnTo>
                    <a:pt x="4618" y="2963"/>
                  </a:lnTo>
                  <a:lnTo>
                    <a:pt x="4209" y="3352"/>
                  </a:lnTo>
                  <a:lnTo>
                    <a:pt x="4209" y="3352"/>
                  </a:lnTo>
                  <a:lnTo>
                    <a:pt x="3781" y="3800"/>
                  </a:lnTo>
                  <a:lnTo>
                    <a:pt x="3410" y="4190"/>
                  </a:lnTo>
                  <a:lnTo>
                    <a:pt x="3410" y="4190"/>
                  </a:lnTo>
                  <a:lnTo>
                    <a:pt x="3040" y="4599"/>
                  </a:lnTo>
                  <a:lnTo>
                    <a:pt x="2689" y="5028"/>
                  </a:lnTo>
                  <a:lnTo>
                    <a:pt x="2319" y="5515"/>
                  </a:lnTo>
                  <a:lnTo>
                    <a:pt x="1930" y="6041"/>
                  </a:lnTo>
                  <a:lnTo>
                    <a:pt x="1930" y="6041"/>
                  </a:lnTo>
                  <a:lnTo>
                    <a:pt x="1657" y="6431"/>
                  </a:lnTo>
                  <a:lnTo>
                    <a:pt x="1384" y="6840"/>
                  </a:lnTo>
                  <a:lnTo>
                    <a:pt x="1131" y="7268"/>
                  </a:lnTo>
                  <a:lnTo>
                    <a:pt x="877" y="7717"/>
                  </a:lnTo>
                  <a:lnTo>
                    <a:pt x="877" y="7717"/>
                  </a:lnTo>
                  <a:lnTo>
                    <a:pt x="605" y="8223"/>
                  </a:lnTo>
                  <a:lnTo>
                    <a:pt x="371" y="8691"/>
                  </a:lnTo>
                  <a:lnTo>
                    <a:pt x="176" y="9139"/>
                  </a:lnTo>
                  <a:lnTo>
                    <a:pt x="1" y="9568"/>
                  </a:lnTo>
                  <a:lnTo>
                    <a:pt x="1" y="9568"/>
                  </a:lnTo>
                  <a:lnTo>
                    <a:pt x="1" y="9665"/>
                  </a:lnTo>
                  <a:lnTo>
                    <a:pt x="20" y="9762"/>
                  </a:lnTo>
                  <a:lnTo>
                    <a:pt x="20" y="9762"/>
                  </a:lnTo>
                  <a:lnTo>
                    <a:pt x="40" y="9840"/>
                  </a:lnTo>
                  <a:lnTo>
                    <a:pt x="79" y="9899"/>
                  </a:lnTo>
                  <a:lnTo>
                    <a:pt x="137" y="9957"/>
                  </a:lnTo>
                  <a:lnTo>
                    <a:pt x="196" y="9996"/>
                  </a:lnTo>
                  <a:lnTo>
                    <a:pt x="196" y="9996"/>
                  </a:lnTo>
                  <a:lnTo>
                    <a:pt x="293" y="10035"/>
                  </a:lnTo>
                  <a:lnTo>
                    <a:pt x="371" y="10035"/>
                  </a:lnTo>
                  <a:lnTo>
                    <a:pt x="371" y="10035"/>
                  </a:lnTo>
                  <a:lnTo>
                    <a:pt x="488" y="10035"/>
                  </a:lnTo>
                  <a:lnTo>
                    <a:pt x="585" y="9996"/>
                  </a:lnTo>
                  <a:lnTo>
                    <a:pt x="663" y="9918"/>
                  </a:lnTo>
                  <a:lnTo>
                    <a:pt x="722" y="9840"/>
                  </a:lnTo>
                  <a:lnTo>
                    <a:pt x="722" y="9840"/>
                  </a:lnTo>
                  <a:lnTo>
                    <a:pt x="994" y="9314"/>
                  </a:lnTo>
                  <a:lnTo>
                    <a:pt x="994" y="9314"/>
                  </a:lnTo>
                  <a:lnTo>
                    <a:pt x="1267" y="8749"/>
                  </a:lnTo>
                  <a:lnTo>
                    <a:pt x="1267" y="8749"/>
                  </a:lnTo>
                  <a:lnTo>
                    <a:pt x="1540" y="8204"/>
                  </a:lnTo>
                  <a:lnTo>
                    <a:pt x="1852" y="7658"/>
                  </a:lnTo>
                  <a:lnTo>
                    <a:pt x="1852" y="7658"/>
                  </a:lnTo>
                  <a:lnTo>
                    <a:pt x="2183" y="7093"/>
                  </a:lnTo>
                  <a:lnTo>
                    <a:pt x="2514" y="6548"/>
                  </a:lnTo>
                  <a:lnTo>
                    <a:pt x="2845" y="6041"/>
                  </a:lnTo>
                  <a:lnTo>
                    <a:pt x="3177" y="5554"/>
                  </a:lnTo>
                  <a:lnTo>
                    <a:pt x="3118" y="5632"/>
                  </a:lnTo>
                  <a:lnTo>
                    <a:pt x="3118" y="5632"/>
                  </a:lnTo>
                  <a:lnTo>
                    <a:pt x="3469" y="5164"/>
                  </a:lnTo>
                  <a:lnTo>
                    <a:pt x="3858" y="4658"/>
                  </a:lnTo>
                  <a:lnTo>
                    <a:pt x="4268" y="4151"/>
                  </a:lnTo>
                  <a:lnTo>
                    <a:pt x="4716" y="3644"/>
                  </a:lnTo>
                  <a:lnTo>
                    <a:pt x="4716" y="3644"/>
                  </a:lnTo>
                  <a:lnTo>
                    <a:pt x="5203" y="3118"/>
                  </a:lnTo>
                  <a:lnTo>
                    <a:pt x="5670" y="2651"/>
                  </a:lnTo>
                  <a:lnTo>
                    <a:pt x="6119" y="2242"/>
                  </a:lnTo>
                  <a:lnTo>
                    <a:pt x="6547" y="1871"/>
                  </a:lnTo>
                  <a:lnTo>
                    <a:pt x="6547" y="1871"/>
                  </a:lnTo>
                  <a:lnTo>
                    <a:pt x="7151" y="1404"/>
                  </a:lnTo>
                  <a:lnTo>
                    <a:pt x="7775" y="975"/>
                  </a:lnTo>
                  <a:lnTo>
                    <a:pt x="8379" y="585"/>
                  </a:lnTo>
                  <a:lnTo>
                    <a:pt x="9022" y="254"/>
                  </a:lnTo>
                  <a:lnTo>
                    <a:pt x="9022" y="254"/>
                  </a:lnTo>
                  <a:lnTo>
                    <a:pt x="9041" y="215"/>
                  </a:lnTo>
                  <a:lnTo>
                    <a:pt x="9080" y="176"/>
                  </a:lnTo>
                  <a:lnTo>
                    <a:pt x="9080" y="176"/>
                  </a:lnTo>
                  <a:lnTo>
                    <a:pt x="9080" y="118"/>
                  </a:lnTo>
                  <a:lnTo>
                    <a:pt x="9061" y="59"/>
                  </a:lnTo>
                  <a:lnTo>
                    <a:pt x="9061" y="59"/>
                  </a:lnTo>
                  <a:lnTo>
                    <a:pt x="9002" y="1"/>
                  </a:lnTo>
                  <a:lnTo>
                    <a:pt x="89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726;p38">
              <a:extLst>
                <a:ext uri="{FF2B5EF4-FFF2-40B4-BE49-F238E27FC236}">
                  <a16:creationId xmlns:a16="http://schemas.microsoft.com/office/drawing/2014/main" id="{55E15433-7797-563F-DE39-E8DEFD6F910E}"/>
                </a:ext>
              </a:extLst>
            </p:cNvPr>
            <p:cNvSpPr/>
            <p:nvPr/>
          </p:nvSpPr>
          <p:spPr>
            <a:xfrm>
              <a:off x="5883300" y="3052575"/>
              <a:ext cx="14650" cy="39000"/>
            </a:xfrm>
            <a:custGeom>
              <a:avLst/>
              <a:gdLst/>
              <a:ahLst/>
              <a:cxnLst/>
              <a:rect l="l" t="t" r="r" b="b"/>
              <a:pathLst>
                <a:path w="586" h="1560" extrusionOk="0">
                  <a:moveTo>
                    <a:pt x="527" y="0"/>
                  </a:moveTo>
                  <a:lnTo>
                    <a:pt x="488" y="20"/>
                  </a:lnTo>
                  <a:lnTo>
                    <a:pt x="469" y="20"/>
                  </a:lnTo>
                  <a:lnTo>
                    <a:pt x="449" y="59"/>
                  </a:lnTo>
                  <a:lnTo>
                    <a:pt x="352" y="215"/>
                  </a:lnTo>
                  <a:lnTo>
                    <a:pt x="254" y="390"/>
                  </a:lnTo>
                  <a:lnTo>
                    <a:pt x="176" y="565"/>
                  </a:lnTo>
                  <a:lnTo>
                    <a:pt x="118" y="741"/>
                  </a:lnTo>
                  <a:lnTo>
                    <a:pt x="79" y="916"/>
                  </a:lnTo>
                  <a:lnTo>
                    <a:pt x="40" y="1111"/>
                  </a:lnTo>
                  <a:lnTo>
                    <a:pt x="20" y="1306"/>
                  </a:lnTo>
                  <a:lnTo>
                    <a:pt x="1" y="1501"/>
                  </a:lnTo>
                  <a:lnTo>
                    <a:pt x="20" y="1520"/>
                  </a:lnTo>
                  <a:lnTo>
                    <a:pt x="40" y="1540"/>
                  </a:lnTo>
                  <a:lnTo>
                    <a:pt x="79" y="1559"/>
                  </a:lnTo>
                  <a:lnTo>
                    <a:pt x="118" y="1559"/>
                  </a:lnTo>
                  <a:lnTo>
                    <a:pt x="137" y="1540"/>
                  </a:lnTo>
                  <a:lnTo>
                    <a:pt x="157" y="1481"/>
                  </a:lnTo>
                  <a:lnTo>
                    <a:pt x="157" y="1345"/>
                  </a:lnTo>
                  <a:lnTo>
                    <a:pt x="196" y="1052"/>
                  </a:lnTo>
                  <a:lnTo>
                    <a:pt x="235" y="877"/>
                  </a:lnTo>
                  <a:lnTo>
                    <a:pt x="274" y="721"/>
                  </a:lnTo>
                  <a:lnTo>
                    <a:pt x="410" y="409"/>
                  </a:lnTo>
                  <a:lnTo>
                    <a:pt x="488" y="254"/>
                  </a:lnTo>
                  <a:lnTo>
                    <a:pt x="585" y="117"/>
                  </a:lnTo>
                  <a:lnTo>
                    <a:pt x="585" y="78"/>
                  </a:lnTo>
                  <a:lnTo>
                    <a:pt x="585" y="59"/>
                  </a:lnTo>
                  <a:lnTo>
                    <a:pt x="546" y="20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727;p38">
              <a:extLst>
                <a:ext uri="{FF2B5EF4-FFF2-40B4-BE49-F238E27FC236}">
                  <a16:creationId xmlns:a16="http://schemas.microsoft.com/office/drawing/2014/main" id="{61A94A1B-93B9-CD28-887C-FE93A36833B2}"/>
                </a:ext>
              </a:extLst>
            </p:cNvPr>
            <p:cNvSpPr/>
            <p:nvPr/>
          </p:nvSpPr>
          <p:spPr>
            <a:xfrm>
              <a:off x="5883300" y="3052575"/>
              <a:ext cx="14650" cy="39000"/>
            </a:xfrm>
            <a:custGeom>
              <a:avLst/>
              <a:gdLst/>
              <a:ahLst/>
              <a:cxnLst/>
              <a:rect l="l" t="t" r="r" b="b"/>
              <a:pathLst>
                <a:path w="586" h="1560" fill="none" extrusionOk="0">
                  <a:moveTo>
                    <a:pt x="488" y="20"/>
                  </a:moveTo>
                  <a:lnTo>
                    <a:pt x="488" y="20"/>
                  </a:lnTo>
                  <a:lnTo>
                    <a:pt x="469" y="20"/>
                  </a:lnTo>
                  <a:lnTo>
                    <a:pt x="449" y="59"/>
                  </a:lnTo>
                  <a:lnTo>
                    <a:pt x="449" y="59"/>
                  </a:lnTo>
                  <a:lnTo>
                    <a:pt x="352" y="215"/>
                  </a:lnTo>
                  <a:lnTo>
                    <a:pt x="254" y="390"/>
                  </a:lnTo>
                  <a:lnTo>
                    <a:pt x="254" y="390"/>
                  </a:lnTo>
                  <a:lnTo>
                    <a:pt x="176" y="565"/>
                  </a:lnTo>
                  <a:lnTo>
                    <a:pt x="118" y="741"/>
                  </a:lnTo>
                  <a:lnTo>
                    <a:pt x="118" y="741"/>
                  </a:lnTo>
                  <a:lnTo>
                    <a:pt x="79" y="916"/>
                  </a:lnTo>
                  <a:lnTo>
                    <a:pt x="40" y="1111"/>
                  </a:lnTo>
                  <a:lnTo>
                    <a:pt x="20" y="1306"/>
                  </a:lnTo>
                  <a:lnTo>
                    <a:pt x="1" y="1501"/>
                  </a:lnTo>
                  <a:lnTo>
                    <a:pt x="1" y="1501"/>
                  </a:lnTo>
                  <a:lnTo>
                    <a:pt x="20" y="1520"/>
                  </a:lnTo>
                  <a:lnTo>
                    <a:pt x="40" y="1540"/>
                  </a:lnTo>
                  <a:lnTo>
                    <a:pt x="79" y="1559"/>
                  </a:lnTo>
                  <a:lnTo>
                    <a:pt x="79" y="1559"/>
                  </a:lnTo>
                  <a:lnTo>
                    <a:pt x="118" y="1559"/>
                  </a:lnTo>
                  <a:lnTo>
                    <a:pt x="137" y="1540"/>
                  </a:lnTo>
                  <a:lnTo>
                    <a:pt x="157" y="1481"/>
                  </a:lnTo>
                  <a:lnTo>
                    <a:pt x="157" y="1481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57" y="1325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96" y="1052"/>
                  </a:lnTo>
                  <a:lnTo>
                    <a:pt x="196" y="1052"/>
                  </a:lnTo>
                  <a:lnTo>
                    <a:pt x="235" y="877"/>
                  </a:lnTo>
                  <a:lnTo>
                    <a:pt x="274" y="721"/>
                  </a:lnTo>
                  <a:lnTo>
                    <a:pt x="274" y="721"/>
                  </a:lnTo>
                  <a:lnTo>
                    <a:pt x="274" y="721"/>
                  </a:lnTo>
                  <a:lnTo>
                    <a:pt x="410" y="409"/>
                  </a:lnTo>
                  <a:lnTo>
                    <a:pt x="410" y="409"/>
                  </a:lnTo>
                  <a:lnTo>
                    <a:pt x="488" y="254"/>
                  </a:lnTo>
                  <a:lnTo>
                    <a:pt x="585" y="117"/>
                  </a:lnTo>
                  <a:lnTo>
                    <a:pt x="585" y="117"/>
                  </a:lnTo>
                  <a:lnTo>
                    <a:pt x="585" y="78"/>
                  </a:lnTo>
                  <a:lnTo>
                    <a:pt x="585" y="59"/>
                  </a:lnTo>
                  <a:lnTo>
                    <a:pt x="585" y="59"/>
                  </a:lnTo>
                  <a:lnTo>
                    <a:pt x="546" y="20"/>
                  </a:lnTo>
                  <a:lnTo>
                    <a:pt x="546" y="20"/>
                  </a:lnTo>
                  <a:lnTo>
                    <a:pt x="527" y="0"/>
                  </a:lnTo>
                  <a:lnTo>
                    <a:pt x="527" y="0"/>
                  </a:lnTo>
                  <a:lnTo>
                    <a:pt x="488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728;p38">
              <a:extLst>
                <a:ext uri="{FF2B5EF4-FFF2-40B4-BE49-F238E27FC236}">
                  <a16:creationId xmlns:a16="http://schemas.microsoft.com/office/drawing/2014/main" id="{820144C0-D3C8-1B2A-83FF-0FA82733A7F2}"/>
                </a:ext>
              </a:extLst>
            </p:cNvPr>
            <p:cNvSpPr/>
            <p:nvPr/>
          </p:nvSpPr>
          <p:spPr>
            <a:xfrm>
              <a:off x="5887200" y="3086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729;p38">
              <a:extLst>
                <a:ext uri="{FF2B5EF4-FFF2-40B4-BE49-F238E27FC236}">
                  <a16:creationId xmlns:a16="http://schemas.microsoft.com/office/drawing/2014/main" id="{B0F0F41D-441B-942F-2D24-BDB64D0856FB}"/>
                </a:ext>
              </a:extLst>
            </p:cNvPr>
            <p:cNvSpPr/>
            <p:nvPr/>
          </p:nvSpPr>
          <p:spPr>
            <a:xfrm>
              <a:off x="5890125" y="30706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20"/>
                  </a:moveTo>
                  <a:lnTo>
                    <a:pt x="1" y="0"/>
                  </a:lnTo>
                  <a:lnTo>
                    <a:pt x="1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730;p38">
              <a:extLst>
                <a:ext uri="{FF2B5EF4-FFF2-40B4-BE49-F238E27FC236}">
                  <a16:creationId xmlns:a16="http://schemas.microsoft.com/office/drawing/2014/main" id="{F823FD82-B3B8-1A91-CBC4-CB3042ABDA68}"/>
                </a:ext>
              </a:extLst>
            </p:cNvPr>
            <p:cNvSpPr/>
            <p:nvPr/>
          </p:nvSpPr>
          <p:spPr>
            <a:xfrm>
              <a:off x="5821450" y="3075475"/>
              <a:ext cx="19025" cy="71625"/>
            </a:xfrm>
            <a:custGeom>
              <a:avLst/>
              <a:gdLst/>
              <a:ahLst/>
              <a:cxnLst/>
              <a:rect l="l" t="t" r="r" b="b"/>
              <a:pathLst>
                <a:path w="761" h="2865" extrusionOk="0">
                  <a:moveTo>
                    <a:pt x="643" y="0"/>
                  </a:moveTo>
                  <a:lnTo>
                    <a:pt x="624" y="39"/>
                  </a:lnTo>
                  <a:lnTo>
                    <a:pt x="468" y="351"/>
                  </a:lnTo>
                  <a:lnTo>
                    <a:pt x="332" y="682"/>
                  </a:lnTo>
                  <a:lnTo>
                    <a:pt x="234" y="994"/>
                  </a:lnTo>
                  <a:lnTo>
                    <a:pt x="137" y="1325"/>
                  </a:lnTo>
                  <a:lnTo>
                    <a:pt x="59" y="1676"/>
                  </a:lnTo>
                  <a:lnTo>
                    <a:pt x="20" y="2046"/>
                  </a:lnTo>
                  <a:lnTo>
                    <a:pt x="0" y="2397"/>
                  </a:lnTo>
                  <a:lnTo>
                    <a:pt x="20" y="2572"/>
                  </a:lnTo>
                  <a:lnTo>
                    <a:pt x="39" y="2747"/>
                  </a:lnTo>
                  <a:lnTo>
                    <a:pt x="59" y="2806"/>
                  </a:lnTo>
                  <a:lnTo>
                    <a:pt x="78" y="2845"/>
                  </a:lnTo>
                  <a:lnTo>
                    <a:pt x="117" y="2864"/>
                  </a:lnTo>
                  <a:lnTo>
                    <a:pt x="176" y="2864"/>
                  </a:lnTo>
                  <a:lnTo>
                    <a:pt x="215" y="2845"/>
                  </a:lnTo>
                  <a:lnTo>
                    <a:pt x="254" y="2825"/>
                  </a:lnTo>
                  <a:lnTo>
                    <a:pt x="273" y="2786"/>
                  </a:lnTo>
                  <a:lnTo>
                    <a:pt x="273" y="2747"/>
                  </a:lnTo>
                  <a:lnTo>
                    <a:pt x="254" y="2338"/>
                  </a:lnTo>
                  <a:lnTo>
                    <a:pt x="254" y="2124"/>
                  </a:lnTo>
                  <a:lnTo>
                    <a:pt x="254" y="1910"/>
                  </a:lnTo>
                  <a:lnTo>
                    <a:pt x="273" y="1617"/>
                  </a:lnTo>
                  <a:lnTo>
                    <a:pt x="332" y="1306"/>
                  </a:lnTo>
                  <a:lnTo>
                    <a:pt x="390" y="1033"/>
                  </a:lnTo>
                  <a:lnTo>
                    <a:pt x="488" y="740"/>
                  </a:lnTo>
                  <a:lnTo>
                    <a:pt x="604" y="409"/>
                  </a:lnTo>
                  <a:lnTo>
                    <a:pt x="741" y="97"/>
                  </a:lnTo>
                  <a:lnTo>
                    <a:pt x="760" y="78"/>
                  </a:lnTo>
                  <a:lnTo>
                    <a:pt x="741" y="39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731;p38">
              <a:extLst>
                <a:ext uri="{FF2B5EF4-FFF2-40B4-BE49-F238E27FC236}">
                  <a16:creationId xmlns:a16="http://schemas.microsoft.com/office/drawing/2014/main" id="{4100BAE5-726E-CA23-2261-D4C837486D34}"/>
                </a:ext>
              </a:extLst>
            </p:cNvPr>
            <p:cNvSpPr/>
            <p:nvPr/>
          </p:nvSpPr>
          <p:spPr>
            <a:xfrm>
              <a:off x="5821450" y="3075475"/>
              <a:ext cx="19025" cy="71625"/>
            </a:xfrm>
            <a:custGeom>
              <a:avLst/>
              <a:gdLst/>
              <a:ahLst/>
              <a:cxnLst/>
              <a:rect l="l" t="t" r="r" b="b"/>
              <a:pathLst>
                <a:path w="761" h="2865" fill="none" extrusionOk="0">
                  <a:moveTo>
                    <a:pt x="624" y="39"/>
                  </a:moveTo>
                  <a:lnTo>
                    <a:pt x="624" y="39"/>
                  </a:lnTo>
                  <a:lnTo>
                    <a:pt x="468" y="351"/>
                  </a:lnTo>
                  <a:lnTo>
                    <a:pt x="332" y="682"/>
                  </a:lnTo>
                  <a:lnTo>
                    <a:pt x="332" y="682"/>
                  </a:lnTo>
                  <a:lnTo>
                    <a:pt x="234" y="994"/>
                  </a:lnTo>
                  <a:lnTo>
                    <a:pt x="137" y="1325"/>
                  </a:lnTo>
                  <a:lnTo>
                    <a:pt x="137" y="1325"/>
                  </a:lnTo>
                  <a:lnTo>
                    <a:pt x="59" y="1676"/>
                  </a:lnTo>
                  <a:lnTo>
                    <a:pt x="20" y="2046"/>
                  </a:lnTo>
                  <a:lnTo>
                    <a:pt x="0" y="2397"/>
                  </a:lnTo>
                  <a:lnTo>
                    <a:pt x="20" y="2572"/>
                  </a:lnTo>
                  <a:lnTo>
                    <a:pt x="39" y="2747"/>
                  </a:lnTo>
                  <a:lnTo>
                    <a:pt x="39" y="2747"/>
                  </a:lnTo>
                  <a:lnTo>
                    <a:pt x="59" y="2806"/>
                  </a:lnTo>
                  <a:lnTo>
                    <a:pt x="78" y="2845"/>
                  </a:lnTo>
                  <a:lnTo>
                    <a:pt x="78" y="2845"/>
                  </a:lnTo>
                  <a:lnTo>
                    <a:pt x="117" y="2864"/>
                  </a:lnTo>
                  <a:lnTo>
                    <a:pt x="176" y="2864"/>
                  </a:lnTo>
                  <a:lnTo>
                    <a:pt x="176" y="2864"/>
                  </a:lnTo>
                  <a:lnTo>
                    <a:pt x="215" y="2845"/>
                  </a:lnTo>
                  <a:lnTo>
                    <a:pt x="254" y="2825"/>
                  </a:lnTo>
                  <a:lnTo>
                    <a:pt x="273" y="2786"/>
                  </a:lnTo>
                  <a:lnTo>
                    <a:pt x="273" y="2747"/>
                  </a:lnTo>
                  <a:lnTo>
                    <a:pt x="273" y="2747"/>
                  </a:lnTo>
                  <a:lnTo>
                    <a:pt x="254" y="2338"/>
                  </a:lnTo>
                  <a:lnTo>
                    <a:pt x="254" y="2338"/>
                  </a:lnTo>
                  <a:lnTo>
                    <a:pt x="254" y="2124"/>
                  </a:lnTo>
                  <a:lnTo>
                    <a:pt x="254" y="1890"/>
                  </a:lnTo>
                  <a:lnTo>
                    <a:pt x="254" y="1890"/>
                  </a:lnTo>
                  <a:lnTo>
                    <a:pt x="254" y="1910"/>
                  </a:lnTo>
                  <a:lnTo>
                    <a:pt x="254" y="1910"/>
                  </a:lnTo>
                  <a:lnTo>
                    <a:pt x="273" y="1617"/>
                  </a:lnTo>
                  <a:lnTo>
                    <a:pt x="332" y="1306"/>
                  </a:lnTo>
                  <a:lnTo>
                    <a:pt x="332" y="1306"/>
                  </a:lnTo>
                  <a:lnTo>
                    <a:pt x="390" y="1033"/>
                  </a:lnTo>
                  <a:lnTo>
                    <a:pt x="488" y="740"/>
                  </a:lnTo>
                  <a:lnTo>
                    <a:pt x="488" y="740"/>
                  </a:lnTo>
                  <a:lnTo>
                    <a:pt x="604" y="409"/>
                  </a:lnTo>
                  <a:lnTo>
                    <a:pt x="741" y="97"/>
                  </a:lnTo>
                  <a:lnTo>
                    <a:pt x="741" y="97"/>
                  </a:lnTo>
                  <a:lnTo>
                    <a:pt x="760" y="78"/>
                  </a:lnTo>
                  <a:lnTo>
                    <a:pt x="741" y="39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682" y="0"/>
                  </a:lnTo>
                  <a:lnTo>
                    <a:pt x="682" y="0"/>
                  </a:lnTo>
                  <a:lnTo>
                    <a:pt x="643" y="0"/>
                  </a:lnTo>
                  <a:lnTo>
                    <a:pt x="624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732;p38">
              <a:extLst>
                <a:ext uri="{FF2B5EF4-FFF2-40B4-BE49-F238E27FC236}">
                  <a16:creationId xmlns:a16="http://schemas.microsoft.com/office/drawing/2014/main" id="{986A63C7-4262-2092-3832-2FD4237EE08C}"/>
                </a:ext>
              </a:extLst>
            </p:cNvPr>
            <p:cNvSpPr/>
            <p:nvPr/>
          </p:nvSpPr>
          <p:spPr>
            <a:xfrm>
              <a:off x="5755700" y="3123200"/>
              <a:ext cx="15600" cy="93050"/>
            </a:xfrm>
            <a:custGeom>
              <a:avLst/>
              <a:gdLst/>
              <a:ahLst/>
              <a:cxnLst/>
              <a:rect l="l" t="t" r="r" b="b"/>
              <a:pathLst>
                <a:path w="624" h="3722" extrusionOk="0">
                  <a:moveTo>
                    <a:pt x="409" y="1"/>
                  </a:moveTo>
                  <a:lnTo>
                    <a:pt x="370" y="39"/>
                  </a:lnTo>
                  <a:lnTo>
                    <a:pt x="253" y="449"/>
                  </a:lnTo>
                  <a:lnTo>
                    <a:pt x="137" y="838"/>
                  </a:lnTo>
                  <a:lnTo>
                    <a:pt x="98" y="1092"/>
                  </a:lnTo>
                  <a:lnTo>
                    <a:pt x="59" y="1325"/>
                  </a:lnTo>
                  <a:lnTo>
                    <a:pt x="0" y="1813"/>
                  </a:lnTo>
                  <a:lnTo>
                    <a:pt x="0" y="2300"/>
                  </a:lnTo>
                  <a:lnTo>
                    <a:pt x="20" y="2533"/>
                  </a:lnTo>
                  <a:lnTo>
                    <a:pt x="39" y="2787"/>
                  </a:lnTo>
                  <a:lnTo>
                    <a:pt x="78" y="3021"/>
                  </a:lnTo>
                  <a:lnTo>
                    <a:pt x="137" y="3235"/>
                  </a:lnTo>
                  <a:lnTo>
                    <a:pt x="214" y="3449"/>
                  </a:lnTo>
                  <a:lnTo>
                    <a:pt x="331" y="3644"/>
                  </a:lnTo>
                  <a:lnTo>
                    <a:pt x="351" y="3683"/>
                  </a:lnTo>
                  <a:lnTo>
                    <a:pt x="409" y="3702"/>
                  </a:lnTo>
                  <a:lnTo>
                    <a:pt x="468" y="3722"/>
                  </a:lnTo>
                  <a:lnTo>
                    <a:pt x="507" y="3702"/>
                  </a:lnTo>
                  <a:lnTo>
                    <a:pt x="565" y="3683"/>
                  </a:lnTo>
                  <a:lnTo>
                    <a:pt x="604" y="3625"/>
                  </a:lnTo>
                  <a:lnTo>
                    <a:pt x="624" y="3566"/>
                  </a:lnTo>
                  <a:lnTo>
                    <a:pt x="624" y="3508"/>
                  </a:lnTo>
                  <a:lnTo>
                    <a:pt x="468" y="3079"/>
                  </a:lnTo>
                  <a:lnTo>
                    <a:pt x="390" y="2865"/>
                  </a:lnTo>
                  <a:lnTo>
                    <a:pt x="351" y="2631"/>
                  </a:lnTo>
                  <a:lnTo>
                    <a:pt x="292" y="2339"/>
                  </a:lnTo>
                  <a:lnTo>
                    <a:pt x="273" y="2066"/>
                  </a:lnTo>
                  <a:lnTo>
                    <a:pt x="253" y="1735"/>
                  </a:lnTo>
                  <a:lnTo>
                    <a:pt x="253" y="1462"/>
                  </a:lnTo>
                  <a:lnTo>
                    <a:pt x="292" y="1131"/>
                  </a:lnTo>
                  <a:lnTo>
                    <a:pt x="331" y="799"/>
                  </a:lnTo>
                  <a:lnTo>
                    <a:pt x="409" y="468"/>
                  </a:lnTo>
                  <a:lnTo>
                    <a:pt x="487" y="156"/>
                  </a:lnTo>
                  <a:lnTo>
                    <a:pt x="487" y="176"/>
                  </a:lnTo>
                  <a:lnTo>
                    <a:pt x="507" y="98"/>
                  </a:lnTo>
                  <a:lnTo>
                    <a:pt x="507" y="39"/>
                  </a:lnTo>
                  <a:lnTo>
                    <a:pt x="507" y="20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733;p38">
              <a:extLst>
                <a:ext uri="{FF2B5EF4-FFF2-40B4-BE49-F238E27FC236}">
                  <a16:creationId xmlns:a16="http://schemas.microsoft.com/office/drawing/2014/main" id="{350A0CB7-95AF-E2FE-5E38-E5801FD55033}"/>
                </a:ext>
              </a:extLst>
            </p:cNvPr>
            <p:cNvSpPr/>
            <p:nvPr/>
          </p:nvSpPr>
          <p:spPr>
            <a:xfrm>
              <a:off x="5755700" y="3123200"/>
              <a:ext cx="15600" cy="93050"/>
            </a:xfrm>
            <a:custGeom>
              <a:avLst/>
              <a:gdLst/>
              <a:ahLst/>
              <a:cxnLst/>
              <a:rect l="l" t="t" r="r" b="b"/>
              <a:pathLst>
                <a:path w="624" h="3722" fill="none" extrusionOk="0">
                  <a:moveTo>
                    <a:pt x="370" y="39"/>
                  </a:moveTo>
                  <a:lnTo>
                    <a:pt x="370" y="39"/>
                  </a:lnTo>
                  <a:lnTo>
                    <a:pt x="253" y="449"/>
                  </a:lnTo>
                  <a:lnTo>
                    <a:pt x="137" y="838"/>
                  </a:lnTo>
                  <a:lnTo>
                    <a:pt x="137" y="838"/>
                  </a:lnTo>
                  <a:lnTo>
                    <a:pt x="98" y="1092"/>
                  </a:lnTo>
                  <a:lnTo>
                    <a:pt x="59" y="1325"/>
                  </a:lnTo>
                  <a:lnTo>
                    <a:pt x="0" y="1813"/>
                  </a:lnTo>
                  <a:lnTo>
                    <a:pt x="0" y="1813"/>
                  </a:lnTo>
                  <a:lnTo>
                    <a:pt x="0" y="2300"/>
                  </a:lnTo>
                  <a:lnTo>
                    <a:pt x="20" y="2533"/>
                  </a:lnTo>
                  <a:lnTo>
                    <a:pt x="39" y="2787"/>
                  </a:lnTo>
                  <a:lnTo>
                    <a:pt x="39" y="2787"/>
                  </a:lnTo>
                  <a:lnTo>
                    <a:pt x="78" y="3021"/>
                  </a:lnTo>
                  <a:lnTo>
                    <a:pt x="137" y="3235"/>
                  </a:lnTo>
                  <a:lnTo>
                    <a:pt x="137" y="3235"/>
                  </a:lnTo>
                  <a:lnTo>
                    <a:pt x="214" y="3449"/>
                  </a:lnTo>
                  <a:lnTo>
                    <a:pt x="331" y="3644"/>
                  </a:lnTo>
                  <a:lnTo>
                    <a:pt x="331" y="3644"/>
                  </a:lnTo>
                  <a:lnTo>
                    <a:pt x="351" y="3683"/>
                  </a:lnTo>
                  <a:lnTo>
                    <a:pt x="409" y="3702"/>
                  </a:lnTo>
                  <a:lnTo>
                    <a:pt x="468" y="3722"/>
                  </a:lnTo>
                  <a:lnTo>
                    <a:pt x="507" y="3702"/>
                  </a:lnTo>
                  <a:lnTo>
                    <a:pt x="507" y="3702"/>
                  </a:lnTo>
                  <a:lnTo>
                    <a:pt x="565" y="3683"/>
                  </a:lnTo>
                  <a:lnTo>
                    <a:pt x="604" y="3625"/>
                  </a:lnTo>
                  <a:lnTo>
                    <a:pt x="624" y="3566"/>
                  </a:lnTo>
                  <a:lnTo>
                    <a:pt x="624" y="3508"/>
                  </a:lnTo>
                  <a:lnTo>
                    <a:pt x="624" y="3508"/>
                  </a:lnTo>
                  <a:lnTo>
                    <a:pt x="468" y="3079"/>
                  </a:lnTo>
                  <a:lnTo>
                    <a:pt x="468" y="3079"/>
                  </a:lnTo>
                  <a:lnTo>
                    <a:pt x="390" y="2865"/>
                  </a:lnTo>
                  <a:lnTo>
                    <a:pt x="351" y="2631"/>
                  </a:lnTo>
                  <a:lnTo>
                    <a:pt x="351" y="2631"/>
                  </a:lnTo>
                  <a:lnTo>
                    <a:pt x="351" y="2631"/>
                  </a:lnTo>
                  <a:lnTo>
                    <a:pt x="292" y="2339"/>
                  </a:lnTo>
                  <a:lnTo>
                    <a:pt x="273" y="2066"/>
                  </a:lnTo>
                  <a:lnTo>
                    <a:pt x="273" y="2066"/>
                  </a:lnTo>
                  <a:lnTo>
                    <a:pt x="253" y="1735"/>
                  </a:lnTo>
                  <a:lnTo>
                    <a:pt x="253" y="1423"/>
                  </a:lnTo>
                  <a:lnTo>
                    <a:pt x="253" y="1423"/>
                  </a:lnTo>
                  <a:lnTo>
                    <a:pt x="253" y="1462"/>
                  </a:lnTo>
                  <a:lnTo>
                    <a:pt x="253" y="1462"/>
                  </a:lnTo>
                  <a:lnTo>
                    <a:pt x="292" y="1131"/>
                  </a:lnTo>
                  <a:lnTo>
                    <a:pt x="331" y="799"/>
                  </a:lnTo>
                  <a:lnTo>
                    <a:pt x="331" y="799"/>
                  </a:lnTo>
                  <a:lnTo>
                    <a:pt x="409" y="468"/>
                  </a:lnTo>
                  <a:lnTo>
                    <a:pt x="487" y="156"/>
                  </a:lnTo>
                  <a:lnTo>
                    <a:pt x="487" y="176"/>
                  </a:lnTo>
                  <a:lnTo>
                    <a:pt x="487" y="176"/>
                  </a:lnTo>
                  <a:lnTo>
                    <a:pt x="507" y="98"/>
                  </a:lnTo>
                  <a:lnTo>
                    <a:pt x="507" y="98"/>
                  </a:lnTo>
                  <a:lnTo>
                    <a:pt x="507" y="39"/>
                  </a:lnTo>
                  <a:lnTo>
                    <a:pt x="507" y="20"/>
                  </a:lnTo>
                  <a:lnTo>
                    <a:pt x="468" y="1"/>
                  </a:lnTo>
                  <a:lnTo>
                    <a:pt x="468" y="1"/>
                  </a:lnTo>
                  <a:lnTo>
                    <a:pt x="448" y="1"/>
                  </a:lnTo>
                  <a:lnTo>
                    <a:pt x="448" y="1"/>
                  </a:lnTo>
                  <a:lnTo>
                    <a:pt x="409" y="1"/>
                  </a:lnTo>
                  <a:lnTo>
                    <a:pt x="370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734;p38">
              <a:extLst>
                <a:ext uri="{FF2B5EF4-FFF2-40B4-BE49-F238E27FC236}">
                  <a16:creationId xmlns:a16="http://schemas.microsoft.com/office/drawing/2014/main" id="{4FA3AA8B-6CC8-5043-1382-188FC54D7674}"/>
                </a:ext>
              </a:extLst>
            </p:cNvPr>
            <p:cNvSpPr/>
            <p:nvPr/>
          </p:nvSpPr>
          <p:spPr>
            <a:xfrm>
              <a:off x="5884775" y="3083750"/>
              <a:ext cx="59450" cy="11225"/>
            </a:xfrm>
            <a:custGeom>
              <a:avLst/>
              <a:gdLst/>
              <a:ahLst/>
              <a:cxnLst/>
              <a:rect l="l" t="t" r="r" b="b"/>
              <a:pathLst>
                <a:path w="2378" h="449" extrusionOk="0">
                  <a:moveTo>
                    <a:pt x="2280" y="0"/>
                  </a:moveTo>
                  <a:lnTo>
                    <a:pt x="1520" y="176"/>
                  </a:lnTo>
                  <a:lnTo>
                    <a:pt x="1540" y="176"/>
                  </a:lnTo>
                  <a:lnTo>
                    <a:pt x="1014" y="273"/>
                  </a:lnTo>
                  <a:lnTo>
                    <a:pt x="760" y="293"/>
                  </a:lnTo>
                  <a:lnTo>
                    <a:pt x="507" y="293"/>
                  </a:lnTo>
                  <a:lnTo>
                    <a:pt x="312" y="273"/>
                  </a:lnTo>
                  <a:lnTo>
                    <a:pt x="117" y="215"/>
                  </a:lnTo>
                  <a:lnTo>
                    <a:pt x="78" y="215"/>
                  </a:lnTo>
                  <a:lnTo>
                    <a:pt x="39" y="234"/>
                  </a:lnTo>
                  <a:lnTo>
                    <a:pt x="20" y="273"/>
                  </a:lnTo>
                  <a:lnTo>
                    <a:pt x="0" y="293"/>
                  </a:lnTo>
                  <a:lnTo>
                    <a:pt x="0" y="332"/>
                  </a:lnTo>
                  <a:lnTo>
                    <a:pt x="20" y="370"/>
                  </a:lnTo>
                  <a:lnTo>
                    <a:pt x="39" y="390"/>
                  </a:lnTo>
                  <a:lnTo>
                    <a:pt x="78" y="409"/>
                  </a:lnTo>
                  <a:lnTo>
                    <a:pt x="332" y="429"/>
                  </a:lnTo>
                  <a:lnTo>
                    <a:pt x="624" y="448"/>
                  </a:lnTo>
                  <a:lnTo>
                    <a:pt x="897" y="429"/>
                  </a:lnTo>
                  <a:lnTo>
                    <a:pt x="1189" y="390"/>
                  </a:lnTo>
                  <a:lnTo>
                    <a:pt x="1462" y="351"/>
                  </a:lnTo>
                  <a:lnTo>
                    <a:pt x="1734" y="293"/>
                  </a:lnTo>
                  <a:lnTo>
                    <a:pt x="2338" y="137"/>
                  </a:lnTo>
                  <a:lnTo>
                    <a:pt x="2358" y="117"/>
                  </a:lnTo>
                  <a:lnTo>
                    <a:pt x="2377" y="98"/>
                  </a:lnTo>
                  <a:lnTo>
                    <a:pt x="2377" y="39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735;p38">
              <a:extLst>
                <a:ext uri="{FF2B5EF4-FFF2-40B4-BE49-F238E27FC236}">
                  <a16:creationId xmlns:a16="http://schemas.microsoft.com/office/drawing/2014/main" id="{743793D2-7BF8-022D-AE2E-3A5C45E94A7D}"/>
                </a:ext>
              </a:extLst>
            </p:cNvPr>
            <p:cNvSpPr/>
            <p:nvPr/>
          </p:nvSpPr>
          <p:spPr>
            <a:xfrm>
              <a:off x="5884775" y="3083750"/>
              <a:ext cx="59450" cy="11225"/>
            </a:xfrm>
            <a:custGeom>
              <a:avLst/>
              <a:gdLst/>
              <a:ahLst/>
              <a:cxnLst/>
              <a:rect l="l" t="t" r="r" b="b"/>
              <a:pathLst>
                <a:path w="2378" h="449" fill="none" extrusionOk="0">
                  <a:moveTo>
                    <a:pt x="2280" y="0"/>
                  </a:moveTo>
                  <a:lnTo>
                    <a:pt x="2280" y="0"/>
                  </a:lnTo>
                  <a:lnTo>
                    <a:pt x="1520" y="176"/>
                  </a:lnTo>
                  <a:lnTo>
                    <a:pt x="1540" y="176"/>
                  </a:lnTo>
                  <a:lnTo>
                    <a:pt x="1540" y="176"/>
                  </a:lnTo>
                  <a:lnTo>
                    <a:pt x="1014" y="273"/>
                  </a:lnTo>
                  <a:lnTo>
                    <a:pt x="1014" y="273"/>
                  </a:lnTo>
                  <a:lnTo>
                    <a:pt x="760" y="293"/>
                  </a:lnTo>
                  <a:lnTo>
                    <a:pt x="507" y="293"/>
                  </a:lnTo>
                  <a:lnTo>
                    <a:pt x="507" y="293"/>
                  </a:lnTo>
                  <a:lnTo>
                    <a:pt x="312" y="273"/>
                  </a:lnTo>
                  <a:lnTo>
                    <a:pt x="312" y="273"/>
                  </a:lnTo>
                  <a:lnTo>
                    <a:pt x="117" y="215"/>
                  </a:lnTo>
                  <a:lnTo>
                    <a:pt x="117" y="215"/>
                  </a:lnTo>
                  <a:lnTo>
                    <a:pt x="78" y="215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20" y="273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332"/>
                  </a:lnTo>
                  <a:lnTo>
                    <a:pt x="20" y="370"/>
                  </a:lnTo>
                  <a:lnTo>
                    <a:pt x="39" y="390"/>
                  </a:lnTo>
                  <a:lnTo>
                    <a:pt x="78" y="409"/>
                  </a:lnTo>
                  <a:lnTo>
                    <a:pt x="78" y="409"/>
                  </a:lnTo>
                  <a:lnTo>
                    <a:pt x="332" y="429"/>
                  </a:lnTo>
                  <a:lnTo>
                    <a:pt x="332" y="429"/>
                  </a:lnTo>
                  <a:lnTo>
                    <a:pt x="624" y="448"/>
                  </a:lnTo>
                  <a:lnTo>
                    <a:pt x="624" y="448"/>
                  </a:lnTo>
                  <a:lnTo>
                    <a:pt x="897" y="429"/>
                  </a:lnTo>
                  <a:lnTo>
                    <a:pt x="1189" y="390"/>
                  </a:lnTo>
                  <a:lnTo>
                    <a:pt x="1189" y="390"/>
                  </a:lnTo>
                  <a:lnTo>
                    <a:pt x="1462" y="351"/>
                  </a:lnTo>
                  <a:lnTo>
                    <a:pt x="1734" y="293"/>
                  </a:lnTo>
                  <a:lnTo>
                    <a:pt x="1734" y="293"/>
                  </a:lnTo>
                  <a:lnTo>
                    <a:pt x="2338" y="137"/>
                  </a:lnTo>
                  <a:lnTo>
                    <a:pt x="2338" y="137"/>
                  </a:lnTo>
                  <a:lnTo>
                    <a:pt x="2358" y="117"/>
                  </a:lnTo>
                  <a:lnTo>
                    <a:pt x="2377" y="98"/>
                  </a:lnTo>
                  <a:lnTo>
                    <a:pt x="2377" y="98"/>
                  </a:lnTo>
                  <a:lnTo>
                    <a:pt x="2377" y="39"/>
                  </a:lnTo>
                  <a:lnTo>
                    <a:pt x="2377" y="39"/>
                  </a:lnTo>
                  <a:lnTo>
                    <a:pt x="2338" y="0"/>
                  </a:lnTo>
                  <a:lnTo>
                    <a:pt x="2338" y="0"/>
                  </a:lnTo>
                  <a:lnTo>
                    <a:pt x="2319" y="0"/>
                  </a:lnTo>
                  <a:lnTo>
                    <a:pt x="2319" y="0"/>
                  </a:lnTo>
                  <a:lnTo>
                    <a:pt x="22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736;p38">
              <a:extLst>
                <a:ext uri="{FF2B5EF4-FFF2-40B4-BE49-F238E27FC236}">
                  <a16:creationId xmlns:a16="http://schemas.microsoft.com/office/drawing/2014/main" id="{91DF21E9-EF4F-19D2-74BA-237851CCF705}"/>
                </a:ext>
              </a:extLst>
            </p:cNvPr>
            <p:cNvSpPr/>
            <p:nvPr/>
          </p:nvSpPr>
          <p:spPr>
            <a:xfrm>
              <a:off x="5897425" y="3091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737;p38">
              <a:extLst>
                <a:ext uri="{FF2B5EF4-FFF2-40B4-BE49-F238E27FC236}">
                  <a16:creationId xmlns:a16="http://schemas.microsoft.com/office/drawing/2014/main" id="{38A413A2-28F0-F8D5-40D8-F742B15DE5E7}"/>
                </a:ext>
              </a:extLst>
            </p:cNvPr>
            <p:cNvSpPr/>
            <p:nvPr/>
          </p:nvSpPr>
          <p:spPr>
            <a:xfrm>
              <a:off x="5832175" y="3126125"/>
              <a:ext cx="97425" cy="23900"/>
            </a:xfrm>
            <a:custGeom>
              <a:avLst/>
              <a:gdLst/>
              <a:ahLst/>
              <a:cxnLst/>
              <a:rect l="l" t="t" r="r" b="b"/>
              <a:pathLst>
                <a:path w="3897" h="956" extrusionOk="0">
                  <a:moveTo>
                    <a:pt x="3780" y="0"/>
                  </a:moveTo>
                  <a:lnTo>
                    <a:pt x="3741" y="20"/>
                  </a:lnTo>
                  <a:lnTo>
                    <a:pt x="3410" y="176"/>
                  </a:lnTo>
                  <a:lnTo>
                    <a:pt x="3059" y="312"/>
                  </a:lnTo>
                  <a:lnTo>
                    <a:pt x="2689" y="429"/>
                  </a:lnTo>
                  <a:lnTo>
                    <a:pt x="2338" y="526"/>
                  </a:lnTo>
                  <a:lnTo>
                    <a:pt x="2319" y="526"/>
                  </a:lnTo>
                  <a:lnTo>
                    <a:pt x="1929" y="604"/>
                  </a:lnTo>
                  <a:lnTo>
                    <a:pt x="1539" y="643"/>
                  </a:lnTo>
                  <a:lnTo>
                    <a:pt x="1150" y="682"/>
                  </a:lnTo>
                  <a:lnTo>
                    <a:pt x="740" y="663"/>
                  </a:lnTo>
                  <a:lnTo>
                    <a:pt x="779" y="682"/>
                  </a:lnTo>
                  <a:lnTo>
                    <a:pt x="487" y="643"/>
                  </a:lnTo>
                  <a:lnTo>
                    <a:pt x="175" y="604"/>
                  </a:lnTo>
                  <a:lnTo>
                    <a:pt x="117" y="604"/>
                  </a:lnTo>
                  <a:lnTo>
                    <a:pt x="59" y="624"/>
                  </a:lnTo>
                  <a:lnTo>
                    <a:pt x="20" y="663"/>
                  </a:lnTo>
                  <a:lnTo>
                    <a:pt x="0" y="721"/>
                  </a:lnTo>
                  <a:lnTo>
                    <a:pt x="0" y="780"/>
                  </a:lnTo>
                  <a:lnTo>
                    <a:pt x="20" y="838"/>
                  </a:lnTo>
                  <a:lnTo>
                    <a:pt x="59" y="897"/>
                  </a:lnTo>
                  <a:lnTo>
                    <a:pt x="117" y="916"/>
                  </a:lnTo>
                  <a:lnTo>
                    <a:pt x="370" y="936"/>
                  </a:lnTo>
                  <a:lnTo>
                    <a:pt x="604" y="955"/>
                  </a:lnTo>
                  <a:lnTo>
                    <a:pt x="1091" y="936"/>
                  </a:lnTo>
                  <a:lnTo>
                    <a:pt x="1578" y="877"/>
                  </a:lnTo>
                  <a:lnTo>
                    <a:pt x="2046" y="780"/>
                  </a:lnTo>
                  <a:lnTo>
                    <a:pt x="2514" y="663"/>
                  </a:lnTo>
                  <a:lnTo>
                    <a:pt x="2981" y="507"/>
                  </a:lnTo>
                  <a:lnTo>
                    <a:pt x="3429" y="332"/>
                  </a:lnTo>
                  <a:lnTo>
                    <a:pt x="3858" y="117"/>
                  </a:lnTo>
                  <a:lnTo>
                    <a:pt x="3877" y="98"/>
                  </a:lnTo>
                  <a:lnTo>
                    <a:pt x="3897" y="78"/>
                  </a:lnTo>
                  <a:lnTo>
                    <a:pt x="3877" y="2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738;p38">
              <a:extLst>
                <a:ext uri="{FF2B5EF4-FFF2-40B4-BE49-F238E27FC236}">
                  <a16:creationId xmlns:a16="http://schemas.microsoft.com/office/drawing/2014/main" id="{5D185A9B-8E22-9319-054E-910CAA9C47BC}"/>
                </a:ext>
              </a:extLst>
            </p:cNvPr>
            <p:cNvSpPr/>
            <p:nvPr/>
          </p:nvSpPr>
          <p:spPr>
            <a:xfrm>
              <a:off x="5832175" y="3126125"/>
              <a:ext cx="97425" cy="23900"/>
            </a:xfrm>
            <a:custGeom>
              <a:avLst/>
              <a:gdLst/>
              <a:ahLst/>
              <a:cxnLst/>
              <a:rect l="l" t="t" r="r" b="b"/>
              <a:pathLst>
                <a:path w="3897" h="956" fill="none" extrusionOk="0">
                  <a:moveTo>
                    <a:pt x="3780" y="0"/>
                  </a:moveTo>
                  <a:lnTo>
                    <a:pt x="3780" y="0"/>
                  </a:lnTo>
                  <a:lnTo>
                    <a:pt x="3741" y="20"/>
                  </a:lnTo>
                  <a:lnTo>
                    <a:pt x="3741" y="20"/>
                  </a:lnTo>
                  <a:lnTo>
                    <a:pt x="3741" y="20"/>
                  </a:lnTo>
                  <a:lnTo>
                    <a:pt x="3410" y="176"/>
                  </a:lnTo>
                  <a:lnTo>
                    <a:pt x="3059" y="312"/>
                  </a:lnTo>
                  <a:lnTo>
                    <a:pt x="2689" y="429"/>
                  </a:lnTo>
                  <a:lnTo>
                    <a:pt x="2338" y="526"/>
                  </a:lnTo>
                  <a:lnTo>
                    <a:pt x="2338" y="526"/>
                  </a:lnTo>
                  <a:lnTo>
                    <a:pt x="2319" y="526"/>
                  </a:lnTo>
                  <a:lnTo>
                    <a:pt x="2319" y="526"/>
                  </a:lnTo>
                  <a:lnTo>
                    <a:pt x="2299" y="526"/>
                  </a:lnTo>
                  <a:lnTo>
                    <a:pt x="2319" y="526"/>
                  </a:lnTo>
                  <a:lnTo>
                    <a:pt x="2319" y="526"/>
                  </a:lnTo>
                  <a:lnTo>
                    <a:pt x="1929" y="604"/>
                  </a:lnTo>
                  <a:lnTo>
                    <a:pt x="1539" y="643"/>
                  </a:lnTo>
                  <a:lnTo>
                    <a:pt x="1539" y="643"/>
                  </a:lnTo>
                  <a:lnTo>
                    <a:pt x="1150" y="682"/>
                  </a:lnTo>
                  <a:lnTo>
                    <a:pt x="740" y="663"/>
                  </a:lnTo>
                  <a:lnTo>
                    <a:pt x="740" y="663"/>
                  </a:lnTo>
                  <a:lnTo>
                    <a:pt x="779" y="682"/>
                  </a:lnTo>
                  <a:lnTo>
                    <a:pt x="779" y="682"/>
                  </a:lnTo>
                  <a:lnTo>
                    <a:pt x="487" y="643"/>
                  </a:lnTo>
                  <a:lnTo>
                    <a:pt x="487" y="643"/>
                  </a:lnTo>
                  <a:lnTo>
                    <a:pt x="175" y="604"/>
                  </a:lnTo>
                  <a:lnTo>
                    <a:pt x="175" y="604"/>
                  </a:lnTo>
                  <a:lnTo>
                    <a:pt x="117" y="604"/>
                  </a:lnTo>
                  <a:lnTo>
                    <a:pt x="59" y="624"/>
                  </a:lnTo>
                  <a:lnTo>
                    <a:pt x="20" y="66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780"/>
                  </a:lnTo>
                  <a:lnTo>
                    <a:pt x="20" y="838"/>
                  </a:lnTo>
                  <a:lnTo>
                    <a:pt x="59" y="897"/>
                  </a:lnTo>
                  <a:lnTo>
                    <a:pt x="117" y="916"/>
                  </a:lnTo>
                  <a:lnTo>
                    <a:pt x="117" y="916"/>
                  </a:lnTo>
                  <a:lnTo>
                    <a:pt x="370" y="936"/>
                  </a:lnTo>
                  <a:lnTo>
                    <a:pt x="604" y="955"/>
                  </a:lnTo>
                  <a:lnTo>
                    <a:pt x="1091" y="936"/>
                  </a:lnTo>
                  <a:lnTo>
                    <a:pt x="1578" y="877"/>
                  </a:lnTo>
                  <a:lnTo>
                    <a:pt x="2046" y="780"/>
                  </a:lnTo>
                  <a:lnTo>
                    <a:pt x="2046" y="780"/>
                  </a:lnTo>
                  <a:lnTo>
                    <a:pt x="2514" y="663"/>
                  </a:lnTo>
                  <a:lnTo>
                    <a:pt x="2981" y="507"/>
                  </a:lnTo>
                  <a:lnTo>
                    <a:pt x="3429" y="332"/>
                  </a:lnTo>
                  <a:lnTo>
                    <a:pt x="3858" y="117"/>
                  </a:lnTo>
                  <a:lnTo>
                    <a:pt x="3858" y="117"/>
                  </a:lnTo>
                  <a:lnTo>
                    <a:pt x="3877" y="98"/>
                  </a:lnTo>
                  <a:lnTo>
                    <a:pt x="3897" y="78"/>
                  </a:lnTo>
                  <a:lnTo>
                    <a:pt x="3877" y="20"/>
                  </a:lnTo>
                  <a:lnTo>
                    <a:pt x="3877" y="20"/>
                  </a:lnTo>
                  <a:lnTo>
                    <a:pt x="3858" y="0"/>
                  </a:lnTo>
                  <a:lnTo>
                    <a:pt x="3819" y="0"/>
                  </a:lnTo>
                  <a:lnTo>
                    <a:pt x="3819" y="0"/>
                  </a:lnTo>
                  <a:lnTo>
                    <a:pt x="37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739;p38">
              <a:extLst>
                <a:ext uri="{FF2B5EF4-FFF2-40B4-BE49-F238E27FC236}">
                  <a16:creationId xmlns:a16="http://schemas.microsoft.com/office/drawing/2014/main" id="{D241DBCE-3FC4-3B7C-C15E-C83FB37593AA}"/>
                </a:ext>
              </a:extLst>
            </p:cNvPr>
            <p:cNvSpPr/>
            <p:nvPr/>
          </p:nvSpPr>
          <p:spPr>
            <a:xfrm>
              <a:off x="5890125" y="313927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740;p38">
              <a:extLst>
                <a:ext uri="{FF2B5EF4-FFF2-40B4-BE49-F238E27FC236}">
                  <a16:creationId xmlns:a16="http://schemas.microsoft.com/office/drawing/2014/main" id="{98641AD8-6609-6D02-7433-83FC6F2898BB}"/>
                </a:ext>
              </a:extLst>
            </p:cNvPr>
            <p:cNvSpPr/>
            <p:nvPr/>
          </p:nvSpPr>
          <p:spPr>
            <a:xfrm>
              <a:off x="5776625" y="3195775"/>
              <a:ext cx="122775" cy="23400"/>
            </a:xfrm>
            <a:custGeom>
              <a:avLst/>
              <a:gdLst/>
              <a:ahLst/>
              <a:cxnLst/>
              <a:rect l="l" t="t" r="r" b="b"/>
              <a:pathLst>
                <a:path w="4911" h="936" extrusionOk="0">
                  <a:moveTo>
                    <a:pt x="4813" y="1"/>
                  </a:moveTo>
                  <a:lnTo>
                    <a:pt x="3995" y="215"/>
                  </a:lnTo>
                  <a:lnTo>
                    <a:pt x="3177" y="410"/>
                  </a:lnTo>
                  <a:lnTo>
                    <a:pt x="3196" y="390"/>
                  </a:lnTo>
                  <a:lnTo>
                    <a:pt x="3196" y="390"/>
                  </a:lnTo>
                  <a:lnTo>
                    <a:pt x="2729" y="488"/>
                  </a:lnTo>
                  <a:lnTo>
                    <a:pt x="2183" y="566"/>
                  </a:lnTo>
                  <a:lnTo>
                    <a:pt x="1657" y="605"/>
                  </a:lnTo>
                  <a:lnTo>
                    <a:pt x="1404" y="624"/>
                  </a:lnTo>
                  <a:lnTo>
                    <a:pt x="1131" y="605"/>
                  </a:lnTo>
                  <a:lnTo>
                    <a:pt x="683" y="566"/>
                  </a:lnTo>
                  <a:lnTo>
                    <a:pt x="235" y="468"/>
                  </a:lnTo>
                  <a:lnTo>
                    <a:pt x="157" y="468"/>
                  </a:lnTo>
                  <a:lnTo>
                    <a:pt x="79" y="488"/>
                  </a:lnTo>
                  <a:lnTo>
                    <a:pt x="20" y="546"/>
                  </a:lnTo>
                  <a:lnTo>
                    <a:pt x="1" y="624"/>
                  </a:lnTo>
                  <a:lnTo>
                    <a:pt x="1" y="702"/>
                  </a:lnTo>
                  <a:lnTo>
                    <a:pt x="20" y="780"/>
                  </a:lnTo>
                  <a:lnTo>
                    <a:pt x="79" y="819"/>
                  </a:lnTo>
                  <a:lnTo>
                    <a:pt x="157" y="858"/>
                  </a:lnTo>
                  <a:lnTo>
                    <a:pt x="449" y="897"/>
                  </a:lnTo>
                  <a:lnTo>
                    <a:pt x="741" y="936"/>
                  </a:lnTo>
                  <a:lnTo>
                    <a:pt x="1345" y="936"/>
                  </a:lnTo>
                  <a:lnTo>
                    <a:pt x="1638" y="916"/>
                  </a:lnTo>
                  <a:lnTo>
                    <a:pt x="1930" y="877"/>
                  </a:lnTo>
                  <a:lnTo>
                    <a:pt x="2514" y="780"/>
                  </a:lnTo>
                  <a:lnTo>
                    <a:pt x="3099" y="644"/>
                  </a:lnTo>
                  <a:lnTo>
                    <a:pt x="3664" y="488"/>
                  </a:lnTo>
                  <a:lnTo>
                    <a:pt x="4268" y="312"/>
                  </a:lnTo>
                  <a:lnTo>
                    <a:pt x="4872" y="137"/>
                  </a:lnTo>
                  <a:lnTo>
                    <a:pt x="4891" y="118"/>
                  </a:lnTo>
                  <a:lnTo>
                    <a:pt x="4911" y="98"/>
                  </a:lnTo>
                  <a:lnTo>
                    <a:pt x="4911" y="40"/>
                  </a:lnTo>
                  <a:lnTo>
                    <a:pt x="4872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741;p38">
              <a:extLst>
                <a:ext uri="{FF2B5EF4-FFF2-40B4-BE49-F238E27FC236}">
                  <a16:creationId xmlns:a16="http://schemas.microsoft.com/office/drawing/2014/main" id="{1A8A3C1B-76B6-7D20-8CDC-0BDF0FE74763}"/>
                </a:ext>
              </a:extLst>
            </p:cNvPr>
            <p:cNvSpPr/>
            <p:nvPr/>
          </p:nvSpPr>
          <p:spPr>
            <a:xfrm>
              <a:off x="5776625" y="3195775"/>
              <a:ext cx="122775" cy="23400"/>
            </a:xfrm>
            <a:custGeom>
              <a:avLst/>
              <a:gdLst/>
              <a:ahLst/>
              <a:cxnLst/>
              <a:rect l="l" t="t" r="r" b="b"/>
              <a:pathLst>
                <a:path w="4911" h="936" fill="none" extrusionOk="0">
                  <a:moveTo>
                    <a:pt x="4813" y="1"/>
                  </a:moveTo>
                  <a:lnTo>
                    <a:pt x="4813" y="1"/>
                  </a:lnTo>
                  <a:lnTo>
                    <a:pt x="3995" y="215"/>
                  </a:lnTo>
                  <a:lnTo>
                    <a:pt x="3177" y="410"/>
                  </a:lnTo>
                  <a:lnTo>
                    <a:pt x="3177" y="410"/>
                  </a:lnTo>
                  <a:lnTo>
                    <a:pt x="3196" y="390"/>
                  </a:lnTo>
                  <a:lnTo>
                    <a:pt x="3196" y="390"/>
                  </a:lnTo>
                  <a:lnTo>
                    <a:pt x="2729" y="488"/>
                  </a:lnTo>
                  <a:lnTo>
                    <a:pt x="2729" y="488"/>
                  </a:lnTo>
                  <a:lnTo>
                    <a:pt x="2183" y="566"/>
                  </a:lnTo>
                  <a:lnTo>
                    <a:pt x="2183" y="566"/>
                  </a:lnTo>
                  <a:lnTo>
                    <a:pt x="1657" y="605"/>
                  </a:lnTo>
                  <a:lnTo>
                    <a:pt x="1404" y="624"/>
                  </a:lnTo>
                  <a:lnTo>
                    <a:pt x="1131" y="605"/>
                  </a:lnTo>
                  <a:lnTo>
                    <a:pt x="1131" y="605"/>
                  </a:lnTo>
                  <a:lnTo>
                    <a:pt x="683" y="566"/>
                  </a:lnTo>
                  <a:lnTo>
                    <a:pt x="235" y="468"/>
                  </a:lnTo>
                  <a:lnTo>
                    <a:pt x="235" y="468"/>
                  </a:lnTo>
                  <a:lnTo>
                    <a:pt x="157" y="468"/>
                  </a:lnTo>
                  <a:lnTo>
                    <a:pt x="79" y="488"/>
                  </a:lnTo>
                  <a:lnTo>
                    <a:pt x="79" y="488"/>
                  </a:lnTo>
                  <a:lnTo>
                    <a:pt x="20" y="546"/>
                  </a:lnTo>
                  <a:lnTo>
                    <a:pt x="1" y="624"/>
                  </a:lnTo>
                  <a:lnTo>
                    <a:pt x="1" y="624"/>
                  </a:lnTo>
                  <a:lnTo>
                    <a:pt x="1" y="702"/>
                  </a:lnTo>
                  <a:lnTo>
                    <a:pt x="20" y="780"/>
                  </a:lnTo>
                  <a:lnTo>
                    <a:pt x="79" y="819"/>
                  </a:lnTo>
                  <a:lnTo>
                    <a:pt x="157" y="858"/>
                  </a:lnTo>
                  <a:lnTo>
                    <a:pt x="157" y="858"/>
                  </a:lnTo>
                  <a:lnTo>
                    <a:pt x="449" y="897"/>
                  </a:lnTo>
                  <a:lnTo>
                    <a:pt x="741" y="936"/>
                  </a:lnTo>
                  <a:lnTo>
                    <a:pt x="1034" y="936"/>
                  </a:lnTo>
                  <a:lnTo>
                    <a:pt x="1345" y="936"/>
                  </a:lnTo>
                  <a:lnTo>
                    <a:pt x="1638" y="916"/>
                  </a:lnTo>
                  <a:lnTo>
                    <a:pt x="1930" y="877"/>
                  </a:lnTo>
                  <a:lnTo>
                    <a:pt x="2514" y="780"/>
                  </a:lnTo>
                  <a:lnTo>
                    <a:pt x="2514" y="780"/>
                  </a:lnTo>
                  <a:lnTo>
                    <a:pt x="3099" y="644"/>
                  </a:lnTo>
                  <a:lnTo>
                    <a:pt x="3664" y="488"/>
                  </a:lnTo>
                  <a:lnTo>
                    <a:pt x="3664" y="488"/>
                  </a:lnTo>
                  <a:lnTo>
                    <a:pt x="4268" y="312"/>
                  </a:lnTo>
                  <a:lnTo>
                    <a:pt x="4872" y="137"/>
                  </a:lnTo>
                  <a:lnTo>
                    <a:pt x="4872" y="137"/>
                  </a:lnTo>
                  <a:lnTo>
                    <a:pt x="4891" y="118"/>
                  </a:lnTo>
                  <a:lnTo>
                    <a:pt x="4911" y="98"/>
                  </a:lnTo>
                  <a:lnTo>
                    <a:pt x="4911" y="40"/>
                  </a:lnTo>
                  <a:lnTo>
                    <a:pt x="4911" y="40"/>
                  </a:lnTo>
                  <a:lnTo>
                    <a:pt x="4872" y="1"/>
                  </a:lnTo>
                  <a:lnTo>
                    <a:pt x="4833" y="1"/>
                  </a:lnTo>
                  <a:lnTo>
                    <a:pt x="4833" y="1"/>
                  </a:lnTo>
                  <a:lnTo>
                    <a:pt x="48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742;p38">
              <a:extLst>
                <a:ext uri="{FF2B5EF4-FFF2-40B4-BE49-F238E27FC236}">
                  <a16:creationId xmlns:a16="http://schemas.microsoft.com/office/drawing/2014/main" id="{9526B5D0-D138-0F8C-253D-1CF7B5EC91A6}"/>
                </a:ext>
              </a:extLst>
            </p:cNvPr>
            <p:cNvSpPr/>
            <p:nvPr/>
          </p:nvSpPr>
          <p:spPr>
            <a:xfrm>
              <a:off x="5632950" y="3142675"/>
              <a:ext cx="113025" cy="158350"/>
            </a:xfrm>
            <a:custGeom>
              <a:avLst/>
              <a:gdLst/>
              <a:ahLst/>
              <a:cxnLst/>
              <a:rect l="l" t="t" r="r" b="b"/>
              <a:pathLst>
                <a:path w="4521" h="6334" extrusionOk="0">
                  <a:moveTo>
                    <a:pt x="2046" y="1"/>
                  </a:moveTo>
                  <a:lnTo>
                    <a:pt x="1812" y="40"/>
                  </a:lnTo>
                  <a:lnTo>
                    <a:pt x="1617" y="79"/>
                  </a:lnTo>
                  <a:lnTo>
                    <a:pt x="1442" y="118"/>
                  </a:lnTo>
                  <a:lnTo>
                    <a:pt x="1286" y="176"/>
                  </a:lnTo>
                  <a:lnTo>
                    <a:pt x="1111" y="254"/>
                  </a:lnTo>
                  <a:lnTo>
                    <a:pt x="955" y="352"/>
                  </a:lnTo>
                  <a:lnTo>
                    <a:pt x="818" y="449"/>
                  </a:lnTo>
                  <a:lnTo>
                    <a:pt x="682" y="546"/>
                  </a:lnTo>
                  <a:lnTo>
                    <a:pt x="565" y="663"/>
                  </a:lnTo>
                  <a:lnTo>
                    <a:pt x="448" y="800"/>
                  </a:lnTo>
                  <a:lnTo>
                    <a:pt x="331" y="956"/>
                  </a:lnTo>
                  <a:lnTo>
                    <a:pt x="234" y="1131"/>
                  </a:lnTo>
                  <a:lnTo>
                    <a:pt x="137" y="1345"/>
                  </a:lnTo>
                  <a:lnTo>
                    <a:pt x="78" y="1521"/>
                  </a:lnTo>
                  <a:lnTo>
                    <a:pt x="39" y="1735"/>
                  </a:lnTo>
                  <a:lnTo>
                    <a:pt x="20" y="1988"/>
                  </a:lnTo>
                  <a:lnTo>
                    <a:pt x="0" y="2242"/>
                  </a:lnTo>
                  <a:lnTo>
                    <a:pt x="0" y="2514"/>
                  </a:lnTo>
                  <a:lnTo>
                    <a:pt x="20" y="2768"/>
                  </a:lnTo>
                  <a:lnTo>
                    <a:pt x="59" y="3255"/>
                  </a:lnTo>
                  <a:lnTo>
                    <a:pt x="98" y="3722"/>
                  </a:lnTo>
                  <a:lnTo>
                    <a:pt x="156" y="4287"/>
                  </a:lnTo>
                  <a:lnTo>
                    <a:pt x="195" y="4833"/>
                  </a:lnTo>
                  <a:lnTo>
                    <a:pt x="176" y="5106"/>
                  </a:lnTo>
                  <a:lnTo>
                    <a:pt x="156" y="5398"/>
                  </a:lnTo>
                  <a:lnTo>
                    <a:pt x="156" y="5456"/>
                  </a:lnTo>
                  <a:lnTo>
                    <a:pt x="137" y="5515"/>
                  </a:lnTo>
                  <a:lnTo>
                    <a:pt x="137" y="5593"/>
                  </a:lnTo>
                  <a:lnTo>
                    <a:pt x="137" y="5690"/>
                  </a:lnTo>
                  <a:lnTo>
                    <a:pt x="156" y="5729"/>
                  </a:lnTo>
                  <a:lnTo>
                    <a:pt x="176" y="5768"/>
                  </a:lnTo>
                  <a:lnTo>
                    <a:pt x="312" y="5924"/>
                  </a:lnTo>
                  <a:lnTo>
                    <a:pt x="468" y="6041"/>
                  </a:lnTo>
                  <a:lnTo>
                    <a:pt x="643" y="6158"/>
                  </a:lnTo>
                  <a:lnTo>
                    <a:pt x="838" y="6255"/>
                  </a:lnTo>
                  <a:lnTo>
                    <a:pt x="1013" y="6314"/>
                  </a:lnTo>
                  <a:lnTo>
                    <a:pt x="1228" y="6333"/>
                  </a:lnTo>
                  <a:lnTo>
                    <a:pt x="1286" y="6333"/>
                  </a:lnTo>
                  <a:lnTo>
                    <a:pt x="1461" y="6314"/>
                  </a:lnTo>
                  <a:lnTo>
                    <a:pt x="1637" y="6275"/>
                  </a:lnTo>
                  <a:lnTo>
                    <a:pt x="1695" y="6255"/>
                  </a:lnTo>
                  <a:lnTo>
                    <a:pt x="1734" y="6216"/>
                  </a:lnTo>
                  <a:lnTo>
                    <a:pt x="1754" y="6177"/>
                  </a:lnTo>
                  <a:lnTo>
                    <a:pt x="1773" y="6119"/>
                  </a:lnTo>
                  <a:lnTo>
                    <a:pt x="2163" y="5749"/>
                  </a:lnTo>
                  <a:lnTo>
                    <a:pt x="2553" y="5339"/>
                  </a:lnTo>
                  <a:lnTo>
                    <a:pt x="2942" y="4930"/>
                  </a:lnTo>
                  <a:lnTo>
                    <a:pt x="3332" y="4482"/>
                  </a:lnTo>
                  <a:lnTo>
                    <a:pt x="3527" y="4209"/>
                  </a:lnTo>
                  <a:lnTo>
                    <a:pt x="3702" y="3956"/>
                  </a:lnTo>
                  <a:lnTo>
                    <a:pt x="3877" y="3703"/>
                  </a:lnTo>
                  <a:lnTo>
                    <a:pt x="4014" y="3450"/>
                  </a:lnTo>
                  <a:lnTo>
                    <a:pt x="4150" y="3196"/>
                  </a:lnTo>
                  <a:lnTo>
                    <a:pt x="4267" y="2962"/>
                  </a:lnTo>
                  <a:lnTo>
                    <a:pt x="4345" y="2709"/>
                  </a:lnTo>
                  <a:lnTo>
                    <a:pt x="4423" y="2456"/>
                  </a:lnTo>
                  <a:lnTo>
                    <a:pt x="4481" y="2242"/>
                  </a:lnTo>
                  <a:lnTo>
                    <a:pt x="4501" y="2047"/>
                  </a:lnTo>
                  <a:lnTo>
                    <a:pt x="4520" y="1832"/>
                  </a:lnTo>
                  <a:lnTo>
                    <a:pt x="4501" y="1638"/>
                  </a:lnTo>
                  <a:lnTo>
                    <a:pt x="4462" y="1462"/>
                  </a:lnTo>
                  <a:lnTo>
                    <a:pt x="4423" y="1306"/>
                  </a:lnTo>
                  <a:lnTo>
                    <a:pt x="4365" y="1150"/>
                  </a:lnTo>
                  <a:lnTo>
                    <a:pt x="4267" y="995"/>
                  </a:lnTo>
                  <a:lnTo>
                    <a:pt x="4189" y="858"/>
                  </a:lnTo>
                  <a:lnTo>
                    <a:pt x="4092" y="741"/>
                  </a:lnTo>
                  <a:lnTo>
                    <a:pt x="3975" y="624"/>
                  </a:lnTo>
                  <a:lnTo>
                    <a:pt x="3839" y="507"/>
                  </a:lnTo>
                  <a:lnTo>
                    <a:pt x="3702" y="410"/>
                  </a:lnTo>
                  <a:lnTo>
                    <a:pt x="3546" y="313"/>
                  </a:lnTo>
                  <a:lnTo>
                    <a:pt x="3390" y="235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67" y="40"/>
                  </a:lnTo>
                  <a:lnTo>
                    <a:pt x="2533" y="1"/>
                  </a:lnTo>
                  <a:close/>
                </a:path>
              </a:pathLst>
            </a:custGeom>
            <a:solidFill>
              <a:srgbClr val="B8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743;p38">
              <a:extLst>
                <a:ext uri="{FF2B5EF4-FFF2-40B4-BE49-F238E27FC236}">
                  <a16:creationId xmlns:a16="http://schemas.microsoft.com/office/drawing/2014/main" id="{6693462F-4DCA-4EAA-70E8-D8EE72973EDE}"/>
                </a:ext>
              </a:extLst>
            </p:cNvPr>
            <p:cNvSpPr/>
            <p:nvPr/>
          </p:nvSpPr>
          <p:spPr>
            <a:xfrm>
              <a:off x="5632950" y="3142675"/>
              <a:ext cx="113025" cy="158350"/>
            </a:xfrm>
            <a:custGeom>
              <a:avLst/>
              <a:gdLst/>
              <a:ahLst/>
              <a:cxnLst/>
              <a:rect l="l" t="t" r="r" b="b"/>
              <a:pathLst>
                <a:path w="4521" h="6334" fill="none" extrusionOk="0">
                  <a:moveTo>
                    <a:pt x="2280" y="1"/>
                  </a:moveTo>
                  <a:lnTo>
                    <a:pt x="2280" y="1"/>
                  </a:lnTo>
                  <a:lnTo>
                    <a:pt x="2046" y="1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617" y="79"/>
                  </a:lnTo>
                  <a:lnTo>
                    <a:pt x="1442" y="118"/>
                  </a:lnTo>
                  <a:lnTo>
                    <a:pt x="1286" y="176"/>
                  </a:lnTo>
                  <a:lnTo>
                    <a:pt x="1111" y="254"/>
                  </a:lnTo>
                  <a:lnTo>
                    <a:pt x="955" y="352"/>
                  </a:lnTo>
                  <a:lnTo>
                    <a:pt x="818" y="449"/>
                  </a:lnTo>
                  <a:lnTo>
                    <a:pt x="682" y="546"/>
                  </a:lnTo>
                  <a:lnTo>
                    <a:pt x="565" y="663"/>
                  </a:lnTo>
                  <a:lnTo>
                    <a:pt x="565" y="663"/>
                  </a:lnTo>
                  <a:lnTo>
                    <a:pt x="448" y="800"/>
                  </a:lnTo>
                  <a:lnTo>
                    <a:pt x="331" y="956"/>
                  </a:lnTo>
                  <a:lnTo>
                    <a:pt x="331" y="956"/>
                  </a:lnTo>
                  <a:lnTo>
                    <a:pt x="234" y="1131"/>
                  </a:lnTo>
                  <a:lnTo>
                    <a:pt x="137" y="1345"/>
                  </a:lnTo>
                  <a:lnTo>
                    <a:pt x="137" y="1345"/>
                  </a:lnTo>
                  <a:lnTo>
                    <a:pt x="78" y="1521"/>
                  </a:lnTo>
                  <a:lnTo>
                    <a:pt x="39" y="1735"/>
                  </a:lnTo>
                  <a:lnTo>
                    <a:pt x="39" y="1735"/>
                  </a:lnTo>
                  <a:lnTo>
                    <a:pt x="20" y="1988"/>
                  </a:lnTo>
                  <a:lnTo>
                    <a:pt x="0" y="2242"/>
                  </a:lnTo>
                  <a:lnTo>
                    <a:pt x="0" y="2242"/>
                  </a:lnTo>
                  <a:lnTo>
                    <a:pt x="0" y="2514"/>
                  </a:lnTo>
                  <a:lnTo>
                    <a:pt x="20" y="2768"/>
                  </a:lnTo>
                  <a:lnTo>
                    <a:pt x="59" y="3255"/>
                  </a:lnTo>
                  <a:lnTo>
                    <a:pt x="59" y="3255"/>
                  </a:lnTo>
                  <a:lnTo>
                    <a:pt x="98" y="3722"/>
                  </a:lnTo>
                  <a:lnTo>
                    <a:pt x="98" y="3722"/>
                  </a:lnTo>
                  <a:lnTo>
                    <a:pt x="156" y="4287"/>
                  </a:lnTo>
                  <a:lnTo>
                    <a:pt x="156" y="4287"/>
                  </a:lnTo>
                  <a:lnTo>
                    <a:pt x="195" y="4833"/>
                  </a:lnTo>
                  <a:lnTo>
                    <a:pt x="176" y="5106"/>
                  </a:lnTo>
                  <a:lnTo>
                    <a:pt x="156" y="5398"/>
                  </a:lnTo>
                  <a:lnTo>
                    <a:pt x="156" y="5456"/>
                  </a:lnTo>
                  <a:lnTo>
                    <a:pt x="137" y="5515"/>
                  </a:lnTo>
                  <a:lnTo>
                    <a:pt x="137" y="5515"/>
                  </a:lnTo>
                  <a:lnTo>
                    <a:pt x="137" y="5593"/>
                  </a:lnTo>
                  <a:lnTo>
                    <a:pt x="137" y="5593"/>
                  </a:lnTo>
                  <a:lnTo>
                    <a:pt x="137" y="5690"/>
                  </a:lnTo>
                  <a:lnTo>
                    <a:pt x="156" y="5729"/>
                  </a:lnTo>
                  <a:lnTo>
                    <a:pt x="176" y="5768"/>
                  </a:lnTo>
                  <a:lnTo>
                    <a:pt x="176" y="5768"/>
                  </a:lnTo>
                  <a:lnTo>
                    <a:pt x="312" y="5924"/>
                  </a:lnTo>
                  <a:lnTo>
                    <a:pt x="468" y="6041"/>
                  </a:lnTo>
                  <a:lnTo>
                    <a:pt x="468" y="6041"/>
                  </a:lnTo>
                  <a:lnTo>
                    <a:pt x="643" y="6158"/>
                  </a:lnTo>
                  <a:lnTo>
                    <a:pt x="838" y="6255"/>
                  </a:lnTo>
                  <a:lnTo>
                    <a:pt x="838" y="6255"/>
                  </a:lnTo>
                  <a:lnTo>
                    <a:pt x="1013" y="6314"/>
                  </a:lnTo>
                  <a:lnTo>
                    <a:pt x="1228" y="6333"/>
                  </a:lnTo>
                  <a:lnTo>
                    <a:pt x="1228" y="6333"/>
                  </a:lnTo>
                  <a:lnTo>
                    <a:pt x="1286" y="6333"/>
                  </a:lnTo>
                  <a:lnTo>
                    <a:pt x="1286" y="6333"/>
                  </a:lnTo>
                  <a:lnTo>
                    <a:pt x="1461" y="6314"/>
                  </a:lnTo>
                  <a:lnTo>
                    <a:pt x="1637" y="6275"/>
                  </a:lnTo>
                  <a:lnTo>
                    <a:pt x="1637" y="6275"/>
                  </a:lnTo>
                  <a:lnTo>
                    <a:pt x="1695" y="6255"/>
                  </a:lnTo>
                  <a:lnTo>
                    <a:pt x="1734" y="6216"/>
                  </a:lnTo>
                  <a:lnTo>
                    <a:pt x="1754" y="6177"/>
                  </a:lnTo>
                  <a:lnTo>
                    <a:pt x="1773" y="6119"/>
                  </a:lnTo>
                  <a:lnTo>
                    <a:pt x="1773" y="6119"/>
                  </a:lnTo>
                  <a:lnTo>
                    <a:pt x="2163" y="5749"/>
                  </a:lnTo>
                  <a:lnTo>
                    <a:pt x="2553" y="5339"/>
                  </a:lnTo>
                  <a:lnTo>
                    <a:pt x="2942" y="4930"/>
                  </a:lnTo>
                  <a:lnTo>
                    <a:pt x="3332" y="4482"/>
                  </a:lnTo>
                  <a:lnTo>
                    <a:pt x="3332" y="4482"/>
                  </a:lnTo>
                  <a:lnTo>
                    <a:pt x="3527" y="4209"/>
                  </a:lnTo>
                  <a:lnTo>
                    <a:pt x="3702" y="3956"/>
                  </a:lnTo>
                  <a:lnTo>
                    <a:pt x="3877" y="3703"/>
                  </a:lnTo>
                  <a:lnTo>
                    <a:pt x="4014" y="3450"/>
                  </a:lnTo>
                  <a:lnTo>
                    <a:pt x="4150" y="3196"/>
                  </a:lnTo>
                  <a:lnTo>
                    <a:pt x="4267" y="2962"/>
                  </a:lnTo>
                  <a:lnTo>
                    <a:pt x="4345" y="2709"/>
                  </a:lnTo>
                  <a:lnTo>
                    <a:pt x="4423" y="2456"/>
                  </a:lnTo>
                  <a:lnTo>
                    <a:pt x="4423" y="2456"/>
                  </a:lnTo>
                  <a:lnTo>
                    <a:pt x="4481" y="2242"/>
                  </a:lnTo>
                  <a:lnTo>
                    <a:pt x="4501" y="2047"/>
                  </a:lnTo>
                  <a:lnTo>
                    <a:pt x="4520" y="1832"/>
                  </a:lnTo>
                  <a:lnTo>
                    <a:pt x="4501" y="1638"/>
                  </a:lnTo>
                  <a:lnTo>
                    <a:pt x="4501" y="1638"/>
                  </a:lnTo>
                  <a:lnTo>
                    <a:pt x="4462" y="1462"/>
                  </a:lnTo>
                  <a:lnTo>
                    <a:pt x="4423" y="1306"/>
                  </a:lnTo>
                  <a:lnTo>
                    <a:pt x="4365" y="1150"/>
                  </a:lnTo>
                  <a:lnTo>
                    <a:pt x="4267" y="995"/>
                  </a:lnTo>
                  <a:lnTo>
                    <a:pt x="4267" y="995"/>
                  </a:lnTo>
                  <a:lnTo>
                    <a:pt x="4189" y="858"/>
                  </a:lnTo>
                  <a:lnTo>
                    <a:pt x="4092" y="741"/>
                  </a:lnTo>
                  <a:lnTo>
                    <a:pt x="3975" y="624"/>
                  </a:lnTo>
                  <a:lnTo>
                    <a:pt x="3839" y="507"/>
                  </a:lnTo>
                  <a:lnTo>
                    <a:pt x="3702" y="410"/>
                  </a:lnTo>
                  <a:lnTo>
                    <a:pt x="3546" y="313"/>
                  </a:lnTo>
                  <a:lnTo>
                    <a:pt x="3390" y="235"/>
                  </a:lnTo>
                  <a:lnTo>
                    <a:pt x="3215" y="157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67" y="40"/>
                  </a:lnTo>
                  <a:lnTo>
                    <a:pt x="2533" y="1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44;p38">
              <a:extLst>
                <a:ext uri="{FF2B5EF4-FFF2-40B4-BE49-F238E27FC236}">
                  <a16:creationId xmlns:a16="http://schemas.microsoft.com/office/drawing/2014/main" id="{DCBA48BB-11C2-815A-EFBA-36E03C0C3896}"/>
                </a:ext>
              </a:extLst>
            </p:cNvPr>
            <p:cNvSpPr/>
            <p:nvPr/>
          </p:nvSpPr>
          <p:spPr>
            <a:xfrm>
              <a:off x="5149750" y="3154375"/>
              <a:ext cx="951800" cy="820775"/>
            </a:xfrm>
            <a:custGeom>
              <a:avLst/>
              <a:gdLst/>
              <a:ahLst/>
              <a:cxnLst/>
              <a:rect l="l" t="t" r="r" b="b"/>
              <a:pathLst>
                <a:path w="38072" h="32831" extrusionOk="0">
                  <a:moveTo>
                    <a:pt x="12411" y="0"/>
                  </a:moveTo>
                  <a:lnTo>
                    <a:pt x="11885" y="20"/>
                  </a:lnTo>
                  <a:lnTo>
                    <a:pt x="11340" y="78"/>
                  </a:lnTo>
                  <a:lnTo>
                    <a:pt x="10794" y="156"/>
                  </a:lnTo>
                  <a:lnTo>
                    <a:pt x="10249" y="254"/>
                  </a:lnTo>
                  <a:lnTo>
                    <a:pt x="9723" y="410"/>
                  </a:lnTo>
                  <a:lnTo>
                    <a:pt x="9177" y="585"/>
                  </a:lnTo>
                  <a:lnTo>
                    <a:pt x="8631" y="780"/>
                  </a:lnTo>
                  <a:lnTo>
                    <a:pt x="8086" y="1033"/>
                  </a:lnTo>
                  <a:lnTo>
                    <a:pt x="7599" y="1286"/>
                  </a:lnTo>
                  <a:lnTo>
                    <a:pt x="7092" y="1559"/>
                  </a:lnTo>
                  <a:lnTo>
                    <a:pt x="6625" y="1871"/>
                  </a:lnTo>
                  <a:lnTo>
                    <a:pt x="6138" y="2202"/>
                  </a:lnTo>
                  <a:lnTo>
                    <a:pt x="5670" y="2553"/>
                  </a:lnTo>
                  <a:lnTo>
                    <a:pt x="5222" y="2943"/>
                  </a:lnTo>
                  <a:lnTo>
                    <a:pt x="4774" y="3352"/>
                  </a:lnTo>
                  <a:lnTo>
                    <a:pt x="4326" y="3780"/>
                  </a:lnTo>
                  <a:lnTo>
                    <a:pt x="3936" y="4228"/>
                  </a:lnTo>
                  <a:lnTo>
                    <a:pt x="3546" y="4677"/>
                  </a:lnTo>
                  <a:lnTo>
                    <a:pt x="3176" y="5125"/>
                  </a:lnTo>
                  <a:lnTo>
                    <a:pt x="2825" y="5612"/>
                  </a:lnTo>
                  <a:lnTo>
                    <a:pt x="2494" y="6099"/>
                  </a:lnTo>
                  <a:lnTo>
                    <a:pt x="2163" y="6606"/>
                  </a:lnTo>
                  <a:lnTo>
                    <a:pt x="1871" y="7112"/>
                  </a:lnTo>
                  <a:lnTo>
                    <a:pt x="1598" y="7658"/>
                  </a:lnTo>
                  <a:lnTo>
                    <a:pt x="1344" y="8184"/>
                  </a:lnTo>
                  <a:lnTo>
                    <a:pt x="1111" y="8710"/>
                  </a:lnTo>
                  <a:lnTo>
                    <a:pt x="916" y="9255"/>
                  </a:lnTo>
                  <a:lnTo>
                    <a:pt x="721" y="9820"/>
                  </a:lnTo>
                  <a:lnTo>
                    <a:pt x="565" y="10385"/>
                  </a:lnTo>
                  <a:lnTo>
                    <a:pt x="409" y="10970"/>
                  </a:lnTo>
                  <a:lnTo>
                    <a:pt x="292" y="11554"/>
                  </a:lnTo>
                  <a:lnTo>
                    <a:pt x="195" y="12139"/>
                  </a:lnTo>
                  <a:lnTo>
                    <a:pt x="117" y="12724"/>
                  </a:lnTo>
                  <a:lnTo>
                    <a:pt x="59" y="13308"/>
                  </a:lnTo>
                  <a:lnTo>
                    <a:pt x="20" y="13893"/>
                  </a:lnTo>
                  <a:lnTo>
                    <a:pt x="0" y="14477"/>
                  </a:lnTo>
                  <a:lnTo>
                    <a:pt x="20" y="15023"/>
                  </a:lnTo>
                  <a:lnTo>
                    <a:pt x="59" y="15588"/>
                  </a:lnTo>
                  <a:lnTo>
                    <a:pt x="98" y="16172"/>
                  </a:lnTo>
                  <a:lnTo>
                    <a:pt x="175" y="16757"/>
                  </a:lnTo>
                  <a:lnTo>
                    <a:pt x="273" y="17283"/>
                  </a:lnTo>
                  <a:lnTo>
                    <a:pt x="370" y="17828"/>
                  </a:lnTo>
                  <a:lnTo>
                    <a:pt x="507" y="18374"/>
                  </a:lnTo>
                  <a:lnTo>
                    <a:pt x="663" y="18900"/>
                  </a:lnTo>
                  <a:lnTo>
                    <a:pt x="838" y="19445"/>
                  </a:lnTo>
                  <a:lnTo>
                    <a:pt x="1013" y="19972"/>
                  </a:lnTo>
                  <a:lnTo>
                    <a:pt x="1228" y="20517"/>
                  </a:lnTo>
                  <a:lnTo>
                    <a:pt x="1461" y="21043"/>
                  </a:lnTo>
                  <a:lnTo>
                    <a:pt x="1695" y="21530"/>
                  </a:lnTo>
                  <a:lnTo>
                    <a:pt x="1948" y="22017"/>
                  </a:lnTo>
                  <a:lnTo>
                    <a:pt x="2221" y="22504"/>
                  </a:lnTo>
                  <a:lnTo>
                    <a:pt x="2514" y="22992"/>
                  </a:lnTo>
                  <a:lnTo>
                    <a:pt x="2806" y="23459"/>
                  </a:lnTo>
                  <a:lnTo>
                    <a:pt x="3137" y="23927"/>
                  </a:lnTo>
                  <a:lnTo>
                    <a:pt x="3488" y="24394"/>
                  </a:lnTo>
                  <a:lnTo>
                    <a:pt x="3838" y="24843"/>
                  </a:lnTo>
                  <a:lnTo>
                    <a:pt x="4189" y="25271"/>
                  </a:lnTo>
                  <a:lnTo>
                    <a:pt x="4559" y="25680"/>
                  </a:lnTo>
                  <a:lnTo>
                    <a:pt x="4949" y="26090"/>
                  </a:lnTo>
                  <a:lnTo>
                    <a:pt x="5358" y="26499"/>
                  </a:lnTo>
                  <a:lnTo>
                    <a:pt x="5787" y="26869"/>
                  </a:lnTo>
                  <a:lnTo>
                    <a:pt x="6215" y="27259"/>
                  </a:lnTo>
                  <a:lnTo>
                    <a:pt x="6664" y="27629"/>
                  </a:lnTo>
                  <a:lnTo>
                    <a:pt x="7131" y="27979"/>
                  </a:lnTo>
                  <a:lnTo>
                    <a:pt x="7677" y="28389"/>
                  </a:lnTo>
                  <a:lnTo>
                    <a:pt x="8261" y="28759"/>
                  </a:lnTo>
                  <a:lnTo>
                    <a:pt x="8846" y="29129"/>
                  </a:lnTo>
                  <a:lnTo>
                    <a:pt x="9450" y="29460"/>
                  </a:lnTo>
                  <a:lnTo>
                    <a:pt x="10073" y="29772"/>
                  </a:lnTo>
                  <a:lnTo>
                    <a:pt x="10697" y="30064"/>
                  </a:lnTo>
                  <a:lnTo>
                    <a:pt x="11359" y="30337"/>
                  </a:lnTo>
                  <a:lnTo>
                    <a:pt x="12002" y="30590"/>
                  </a:lnTo>
                  <a:lnTo>
                    <a:pt x="11983" y="30999"/>
                  </a:lnTo>
                  <a:lnTo>
                    <a:pt x="11983" y="31370"/>
                  </a:lnTo>
                  <a:lnTo>
                    <a:pt x="12002" y="31526"/>
                  </a:lnTo>
                  <a:lnTo>
                    <a:pt x="12041" y="31701"/>
                  </a:lnTo>
                  <a:lnTo>
                    <a:pt x="12080" y="31837"/>
                  </a:lnTo>
                  <a:lnTo>
                    <a:pt x="12119" y="31993"/>
                  </a:lnTo>
                  <a:lnTo>
                    <a:pt x="12197" y="32130"/>
                  </a:lnTo>
                  <a:lnTo>
                    <a:pt x="12275" y="32266"/>
                  </a:lnTo>
                  <a:lnTo>
                    <a:pt x="12353" y="32383"/>
                  </a:lnTo>
                  <a:lnTo>
                    <a:pt x="12450" y="32480"/>
                  </a:lnTo>
                  <a:lnTo>
                    <a:pt x="12548" y="32578"/>
                  </a:lnTo>
                  <a:lnTo>
                    <a:pt x="12645" y="32656"/>
                  </a:lnTo>
                  <a:lnTo>
                    <a:pt x="12762" y="32714"/>
                  </a:lnTo>
                  <a:lnTo>
                    <a:pt x="12898" y="32773"/>
                  </a:lnTo>
                  <a:lnTo>
                    <a:pt x="13054" y="32811"/>
                  </a:lnTo>
                  <a:lnTo>
                    <a:pt x="13230" y="32831"/>
                  </a:lnTo>
                  <a:lnTo>
                    <a:pt x="13425" y="32811"/>
                  </a:lnTo>
                  <a:lnTo>
                    <a:pt x="13561" y="32773"/>
                  </a:lnTo>
                  <a:lnTo>
                    <a:pt x="13678" y="32734"/>
                  </a:lnTo>
                  <a:lnTo>
                    <a:pt x="13814" y="32675"/>
                  </a:lnTo>
                  <a:lnTo>
                    <a:pt x="13951" y="32617"/>
                  </a:lnTo>
                  <a:lnTo>
                    <a:pt x="14087" y="32539"/>
                  </a:lnTo>
                  <a:lnTo>
                    <a:pt x="14223" y="32441"/>
                  </a:lnTo>
                  <a:lnTo>
                    <a:pt x="14340" y="32324"/>
                  </a:lnTo>
                  <a:lnTo>
                    <a:pt x="14477" y="32188"/>
                  </a:lnTo>
                  <a:lnTo>
                    <a:pt x="14691" y="31915"/>
                  </a:lnTo>
                  <a:lnTo>
                    <a:pt x="14886" y="31603"/>
                  </a:lnTo>
                  <a:lnTo>
                    <a:pt x="15607" y="31759"/>
                  </a:lnTo>
                  <a:lnTo>
                    <a:pt x="16289" y="31896"/>
                  </a:lnTo>
                  <a:lnTo>
                    <a:pt x="16912" y="31993"/>
                  </a:lnTo>
                  <a:lnTo>
                    <a:pt x="17516" y="32071"/>
                  </a:lnTo>
                  <a:lnTo>
                    <a:pt x="18101" y="32149"/>
                  </a:lnTo>
                  <a:lnTo>
                    <a:pt x="18705" y="32188"/>
                  </a:lnTo>
                  <a:lnTo>
                    <a:pt x="19309" y="32207"/>
                  </a:lnTo>
                  <a:lnTo>
                    <a:pt x="19913" y="32227"/>
                  </a:lnTo>
                  <a:lnTo>
                    <a:pt x="20049" y="32227"/>
                  </a:lnTo>
                  <a:lnTo>
                    <a:pt x="20673" y="32207"/>
                  </a:lnTo>
                  <a:lnTo>
                    <a:pt x="21296" y="32169"/>
                  </a:lnTo>
                  <a:lnTo>
                    <a:pt x="21900" y="32110"/>
                  </a:lnTo>
                  <a:lnTo>
                    <a:pt x="22524" y="32032"/>
                  </a:lnTo>
                  <a:lnTo>
                    <a:pt x="23147" y="31935"/>
                  </a:lnTo>
                  <a:lnTo>
                    <a:pt x="23751" y="31818"/>
                  </a:lnTo>
                  <a:lnTo>
                    <a:pt x="24355" y="31681"/>
                  </a:lnTo>
                  <a:lnTo>
                    <a:pt x="24959" y="31526"/>
                  </a:lnTo>
                  <a:lnTo>
                    <a:pt x="25563" y="31350"/>
                  </a:lnTo>
                  <a:lnTo>
                    <a:pt x="26167" y="31136"/>
                  </a:lnTo>
                  <a:lnTo>
                    <a:pt x="26752" y="30922"/>
                  </a:lnTo>
                  <a:lnTo>
                    <a:pt x="27317" y="30688"/>
                  </a:lnTo>
                  <a:lnTo>
                    <a:pt x="27882" y="30434"/>
                  </a:lnTo>
                  <a:lnTo>
                    <a:pt x="28447" y="30142"/>
                  </a:lnTo>
                  <a:lnTo>
                    <a:pt x="28992" y="29850"/>
                  </a:lnTo>
                  <a:lnTo>
                    <a:pt x="29538" y="29538"/>
                  </a:lnTo>
                  <a:lnTo>
                    <a:pt x="30064" y="29207"/>
                  </a:lnTo>
                  <a:lnTo>
                    <a:pt x="30590" y="28856"/>
                  </a:lnTo>
                  <a:lnTo>
                    <a:pt x="31096" y="28486"/>
                  </a:lnTo>
                  <a:lnTo>
                    <a:pt x="31603" y="28096"/>
                  </a:lnTo>
                  <a:lnTo>
                    <a:pt x="32090" y="27687"/>
                  </a:lnTo>
                  <a:lnTo>
                    <a:pt x="32558" y="27278"/>
                  </a:lnTo>
                  <a:lnTo>
                    <a:pt x="33025" y="26830"/>
                  </a:lnTo>
                  <a:lnTo>
                    <a:pt x="33474" y="26382"/>
                  </a:lnTo>
                  <a:lnTo>
                    <a:pt x="33883" y="25934"/>
                  </a:lnTo>
                  <a:lnTo>
                    <a:pt x="34292" y="25466"/>
                  </a:lnTo>
                  <a:lnTo>
                    <a:pt x="34662" y="24998"/>
                  </a:lnTo>
                  <a:lnTo>
                    <a:pt x="35032" y="24511"/>
                  </a:lnTo>
                  <a:lnTo>
                    <a:pt x="35363" y="24005"/>
                  </a:lnTo>
                  <a:lnTo>
                    <a:pt x="35695" y="23498"/>
                  </a:lnTo>
                  <a:lnTo>
                    <a:pt x="36006" y="22992"/>
                  </a:lnTo>
                  <a:lnTo>
                    <a:pt x="36299" y="22465"/>
                  </a:lnTo>
                  <a:lnTo>
                    <a:pt x="36552" y="21920"/>
                  </a:lnTo>
                  <a:lnTo>
                    <a:pt x="36805" y="21394"/>
                  </a:lnTo>
                  <a:lnTo>
                    <a:pt x="37039" y="20848"/>
                  </a:lnTo>
                  <a:lnTo>
                    <a:pt x="37234" y="20283"/>
                  </a:lnTo>
                  <a:lnTo>
                    <a:pt x="37429" y="19738"/>
                  </a:lnTo>
                  <a:lnTo>
                    <a:pt x="37585" y="19173"/>
                  </a:lnTo>
                  <a:lnTo>
                    <a:pt x="37721" y="18608"/>
                  </a:lnTo>
                  <a:lnTo>
                    <a:pt x="37838" y="18043"/>
                  </a:lnTo>
                  <a:lnTo>
                    <a:pt x="37935" y="17458"/>
                  </a:lnTo>
                  <a:lnTo>
                    <a:pt x="38013" y="16854"/>
                  </a:lnTo>
                  <a:lnTo>
                    <a:pt x="38052" y="16270"/>
                  </a:lnTo>
                  <a:lnTo>
                    <a:pt x="38072" y="15666"/>
                  </a:lnTo>
                  <a:lnTo>
                    <a:pt x="38072" y="15081"/>
                  </a:lnTo>
                  <a:lnTo>
                    <a:pt x="38033" y="14477"/>
                  </a:lnTo>
                  <a:lnTo>
                    <a:pt x="37994" y="13893"/>
                  </a:lnTo>
                  <a:lnTo>
                    <a:pt x="37896" y="13308"/>
                  </a:lnTo>
                  <a:lnTo>
                    <a:pt x="37799" y="12724"/>
                  </a:lnTo>
                  <a:lnTo>
                    <a:pt x="37682" y="12158"/>
                  </a:lnTo>
                  <a:lnTo>
                    <a:pt x="37526" y="11613"/>
                  </a:lnTo>
                  <a:lnTo>
                    <a:pt x="37351" y="11067"/>
                  </a:lnTo>
                  <a:lnTo>
                    <a:pt x="37156" y="10541"/>
                  </a:lnTo>
                  <a:lnTo>
                    <a:pt x="36942" y="10035"/>
                  </a:lnTo>
                  <a:lnTo>
                    <a:pt x="36708" y="9548"/>
                  </a:lnTo>
                  <a:lnTo>
                    <a:pt x="36455" y="9061"/>
                  </a:lnTo>
                  <a:lnTo>
                    <a:pt x="36221" y="8651"/>
                  </a:lnTo>
                  <a:lnTo>
                    <a:pt x="35948" y="8262"/>
                  </a:lnTo>
                  <a:lnTo>
                    <a:pt x="35656" y="7872"/>
                  </a:lnTo>
                  <a:lnTo>
                    <a:pt x="35344" y="7482"/>
                  </a:lnTo>
                  <a:lnTo>
                    <a:pt x="35032" y="7112"/>
                  </a:lnTo>
                  <a:lnTo>
                    <a:pt x="34682" y="6761"/>
                  </a:lnTo>
                  <a:lnTo>
                    <a:pt x="34331" y="6430"/>
                  </a:lnTo>
                  <a:lnTo>
                    <a:pt x="33961" y="6118"/>
                  </a:lnTo>
                  <a:lnTo>
                    <a:pt x="33590" y="5826"/>
                  </a:lnTo>
                  <a:lnTo>
                    <a:pt x="33220" y="5553"/>
                  </a:lnTo>
                  <a:lnTo>
                    <a:pt x="32831" y="5281"/>
                  </a:lnTo>
                  <a:lnTo>
                    <a:pt x="32421" y="5047"/>
                  </a:lnTo>
                  <a:lnTo>
                    <a:pt x="32012" y="4813"/>
                  </a:lnTo>
                  <a:lnTo>
                    <a:pt x="31584" y="4599"/>
                  </a:lnTo>
                  <a:lnTo>
                    <a:pt x="31135" y="4384"/>
                  </a:lnTo>
                  <a:lnTo>
                    <a:pt x="30687" y="4209"/>
                  </a:lnTo>
                  <a:lnTo>
                    <a:pt x="30239" y="4053"/>
                  </a:lnTo>
                  <a:lnTo>
                    <a:pt x="29772" y="3897"/>
                  </a:lnTo>
                  <a:lnTo>
                    <a:pt x="29323" y="3761"/>
                  </a:lnTo>
                  <a:lnTo>
                    <a:pt x="28836" y="3663"/>
                  </a:lnTo>
                  <a:lnTo>
                    <a:pt x="28388" y="3566"/>
                  </a:lnTo>
                  <a:lnTo>
                    <a:pt x="27921" y="3488"/>
                  </a:lnTo>
                  <a:lnTo>
                    <a:pt x="27433" y="3430"/>
                  </a:lnTo>
                  <a:lnTo>
                    <a:pt x="26927" y="3371"/>
                  </a:lnTo>
                  <a:lnTo>
                    <a:pt x="26420" y="3352"/>
                  </a:lnTo>
                  <a:lnTo>
                    <a:pt x="25933" y="3352"/>
                  </a:lnTo>
                  <a:lnTo>
                    <a:pt x="25212" y="3371"/>
                  </a:lnTo>
                  <a:lnTo>
                    <a:pt x="24491" y="3430"/>
                  </a:lnTo>
                  <a:lnTo>
                    <a:pt x="23751" y="3527"/>
                  </a:lnTo>
                  <a:lnTo>
                    <a:pt x="23030" y="3663"/>
                  </a:lnTo>
                  <a:lnTo>
                    <a:pt x="22387" y="3800"/>
                  </a:lnTo>
                  <a:lnTo>
                    <a:pt x="21744" y="3995"/>
                  </a:lnTo>
                  <a:lnTo>
                    <a:pt x="21101" y="4228"/>
                  </a:lnTo>
                  <a:lnTo>
                    <a:pt x="20478" y="4482"/>
                  </a:lnTo>
                  <a:lnTo>
                    <a:pt x="20146" y="4034"/>
                  </a:lnTo>
                  <a:lnTo>
                    <a:pt x="19815" y="3644"/>
                  </a:lnTo>
                  <a:lnTo>
                    <a:pt x="19484" y="3274"/>
                  </a:lnTo>
                  <a:lnTo>
                    <a:pt x="19172" y="2943"/>
                  </a:lnTo>
                  <a:lnTo>
                    <a:pt x="18705" y="2494"/>
                  </a:lnTo>
                  <a:lnTo>
                    <a:pt x="18218" y="2066"/>
                  </a:lnTo>
                  <a:lnTo>
                    <a:pt x="17730" y="1696"/>
                  </a:lnTo>
                  <a:lnTo>
                    <a:pt x="17224" y="1364"/>
                  </a:lnTo>
                  <a:lnTo>
                    <a:pt x="16971" y="1208"/>
                  </a:lnTo>
                  <a:lnTo>
                    <a:pt x="16698" y="1053"/>
                  </a:lnTo>
                  <a:lnTo>
                    <a:pt x="16133" y="780"/>
                  </a:lnTo>
                  <a:lnTo>
                    <a:pt x="15509" y="546"/>
                  </a:lnTo>
                  <a:lnTo>
                    <a:pt x="14886" y="351"/>
                  </a:lnTo>
                  <a:lnTo>
                    <a:pt x="14301" y="195"/>
                  </a:lnTo>
                  <a:lnTo>
                    <a:pt x="13717" y="98"/>
                  </a:lnTo>
                  <a:lnTo>
                    <a:pt x="13132" y="39"/>
                  </a:lnTo>
                  <a:lnTo>
                    <a:pt x="125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45;p38">
              <a:extLst>
                <a:ext uri="{FF2B5EF4-FFF2-40B4-BE49-F238E27FC236}">
                  <a16:creationId xmlns:a16="http://schemas.microsoft.com/office/drawing/2014/main" id="{8E5166A6-F226-78D0-6EFF-D3434708A221}"/>
                </a:ext>
              </a:extLst>
            </p:cNvPr>
            <p:cNvSpPr/>
            <p:nvPr/>
          </p:nvSpPr>
          <p:spPr>
            <a:xfrm>
              <a:off x="5299275" y="3241075"/>
              <a:ext cx="802775" cy="734075"/>
            </a:xfrm>
            <a:custGeom>
              <a:avLst/>
              <a:gdLst/>
              <a:ahLst/>
              <a:cxnLst/>
              <a:rect l="l" t="t" r="r" b="b"/>
              <a:pathLst>
                <a:path w="32111" h="29363" extrusionOk="0">
                  <a:moveTo>
                    <a:pt x="21901" y="1"/>
                  </a:moveTo>
                  <a:lnTo>
                    <a:pt x="22154" y="98"/>
                  </a:lnTo>
                  <a:lnTo>
                    <a:pt x="22719" y="293"/>
                  </a:lnTo>
                  <a:lnTo>
                    <a:pt x="23264" y="507"/>
                  </a:lnTo>
                  <a:lnTo>
                    <a:pt x="23810" y="760"/>
                  </a:lnTo>
                  <a:lnTo>
                    <a:pt x="24317" y="1033"/>
                  </a:lnTo>
                  <a:lnTo>
                    <a:pt x="24823" y="1365"/>
                  </a:lnTo>
                  <a:lnTo>
                    <a:pt x="25310" y="1696"/>
                  </a:lnTo>
                  <a:lnTo>
                    <a:pt x="25778" y="2046"/>
                  </a:lnTo>
                  <a:lnTo>
                    <a:pt x="26207" y="2417"/>
                  </a:lnTo>
                  <a:lnTo>
                    <a:pt x="26635" y="2845"/>
                  </a:lnTo>
                  <a:lnTo>
                    <a:pt x="27025" y="3274"/>
                  </a:lnTo>
                  <a:lnTo>
                    <a:pt x="27376" y="3722"/>
                  </a:lnTo>
                  <a:lnTo>
                    <a:pt x="27687" y="4190"/>
                  </a:lnTo>
                  <a:lnTo>
                    <a:pt x="27980" y="4677"/>
                  </a:lnTo>
                  <a:lnTo>
                    <a:pt x="28233" y="5183"/>
                  </a:lnTo>
                  <a:lnTo>
                    <a:pt x="28369" y="5515"/>
                  </a:lnTo>
                  <a:lnTo>
                    <a:pt x="28506" y="5846"/>
                  </a:lnTo>
                  <a:lnTo>
                    <a:pt x="28603" y="6177"/>
                  </a:lnTo>
                  <a:lnTo>
                    <a:pt x="28701" y="6489"/>
                  </a:lnTo>
                  <a:lnTo>
                    <a:pt x="28778" y="6839"/>
                  </a:lnTo>
                  <a:lnTo>
                    <a:pt x="28856" y="7171"/>
                  </a:lnTo>
                  <a:lnTo>
                    <a:pt x="28915" y="7502"/>
                  </a:lnTo>
                  <a:lnTo>
                    <a:pt x="28954" y="7853"/>
                  </a:lnTo>
                  <a:lnTo>
                    <a:pt x="28993" y="8203"/>
                  </a:lnTo>
                  <a:lnTo>
                    <a:pt x="29012" y="8554"/>
                  </a:lnTo>
                  <a:lnTo>
                    <a:pt x="29012" y="8905"/>
                  </a:lnTo>
                  <a:lnTo>
                    <a:pt x="29012" y="9256"/>
                  </a:lnTo>
                  <a:lnTo>
                    <a:pt x="28973" y="9957"/>
                  </a:lnTo>
                  <a:lnTo>
                    <a:pt x="28915" y="10639"/>
                  </a:lnTo>
                  <a:lnTo>
                    <a:pt x="28798" y="11340"/>
                  </a:lnTo>
                  <a:lnTo>
                    <a:pt x="28642" y="12022"/>
                  </a:lnTo>
                  <a:lnTo>
                    <a:pt x="28467" y="12704"/>
                  </a:lnTo>
                  <a:lnTo>
                    <a:pt x="28252" y="13367"/>
                  </a:lnTo>
                  <a:lnTo>
                    <a:pt x="27999" y="14010"/>
                  </a:lnTo>
                  <a:lnTo>
                    <a:pt x="27726" y="14614"/>
                  </a:lnTo>
                  <a:lnTo>
                    <a:pt x="27454" y="15159"/>
                  </a:lnTo>
                  <a:lnTo>
                    <a:pt x="27142" y="15744"/>
                  </a:lnTo>
                  <a:lnTo>
                    <a:pt x="26830" y="16289"/>
                  </a:lnTo>
                  <a:lnTo>
                    <a:pt x="26518" y="16815"/>
                  </a:lnTo>
                  <a:lnTo>
                    <a:pt x="26187" y="17341"/>
                  </a:lnTo>
                  <a:lnTo>
                    <a:pt x="25856" y="17848"/>
                  </a:lnTo>
                  <a:lnTo>
                    <a:pt x="25505" y="18335"/>
                  </a:lnTo>
                  <a:lnTo>
                    <a:pt x="25154" y="18803"/>
                  </a:lnTo>
                  <a:lnTo>
                    <a:pt x="24784" y="19270"/>
                  </a:lnTo>
                  <a:lnTo>
                    <a:pt x="24395" y="19738"/>
                  </a:lnTo>
                  <a:lnTo>
                    <a:pt x="24005" y="20186"/>
                  </a:lnTo>
                  <a:lnTo>
                    <a:pt x="23596" y="20615"/>
                  </a:lnTo>
                  <a:lnTo>
                    <a:pt x="23187" y="21024"/>
                  </a:lnTo>
                  <a:lnTo>
                    <a:pt x="22758" y="21414"/>
                  </a:lnTo>
                  <a:lnTo>
                    <a:pt x="22329" y="21803"/>
                  </a:lnTo>
                  <a:lnTo>
                    <a:pt x="21901" y="22173"/>
                  </a:lnTo>
                  <a:lnTo>
                    <a:pt x="21433" y="22524"/>
                  </a:lnTo>
                  <a:lnTo>
                    <a:pt x="20965" y="22875"/>
                  </a:lnTo>
                  <a:lnTo>
                    <a:pt x="20498" y="23206"/>
                  </a:lnTo>
                  <a:lnTo>
                    <a:pt x="20011" y="23518"/>
                  </a:lnTo>
                  <a:lnTo>
                    <a:pt x="19524" y="23810"/>
                  </a:lnTo>
                  <a:lnTo>
                    <a:pt x="19017" y="24102"/>
                  </a:lnTo>
                  <a:lnTo>
                    <a:pt x="18510" y="24356"/>
                  </a:lnTo>
                  <a:lnTo>
                    <a:pt x="17984" y="24609"/>
                  </a:lnTo>
                  <a:lnTo>
                    <a:pt x="17439" y="24843"/>
                  </a:lnTo>
                  <a:lnTo>
                    <a:pt x="16893" y="25057"/>
                  </a:lnTo>
                  <a:lnTo>
                    <a:pt x="16328" y="25252"/>
                  </a:lnTo>
                  <a:lnTo>
                    <a:pt x="15783" y="25427"/>
                  </a:lnTo>
                  <a:lnTo>
                    <a:pt x="15198" y="25603"/>
                  </a:lnTo>
                  <a:lnTo>
                    <a:pt x="14614" y="25739"/>
                  </a:lnTo>
                  <a:lnTo>
                    <a:pt x="14029" y="25856"/>
                  </a:lnTo>
                  <a:lnTo>
                    <a:pt x="13445" y="25953"/>
                  </a:lnTo>
                  <a:lnTo>
                    <a:pt x="12841" y="26051"/>
                  </a:lnTo>
                  <a:lnTo>
                    <a:pt x="12198" y="26129"/>
                  </a:lnTo>
                  <a:lnTo>
                    <a:pt x="11574" y="26168"/>
                  </a:lnTo>
                  <a:lnTo>
                    <a:pt x="10951" y="26187"/>
                  </a:lnTo>
                  <a:lnTo>
                    <a:pt x="10269" y="26207"/>
                  </a:lnTo>
                  <a:lnTo>
                    <a:pt x="9314" y="26187"/>
                  </a:lnTo>
                  <a:lnTo>
                    <a:pt x="8379" y="26129"/>
                  </a:lnTo>
                  <a:lnTo>
                    <a:pt x="7716" y="26070"/>
                  </a:lnTo>
                  <a:lnTo>
                    <a:pt x="7073" y="25973"/>
                  </a:lnTo>
                  <a:lnTo>
                    <a:pt x="6430" y="25875"/>
                  </a:lnTo>
                  <a:lnTo>
                    <a:pt x="5807" y="25758"/>
                  </a:lnTo>
                  <a:lnTo>
                    <a:pt x="5183" y="25622"/>
                  </a:lnTo>
                  <a:lnTo>
                    <a:pt x="4560" y="25466"/>
                  </a:lnTo>
                  <a:lnTo>
                    <a:pt x="3956" y="25291"/>
                  </a:lnTo>
                  <a:lnTo>
                    <a:pt x="3371" y="25115"/>
                  </a:lnTo>
                  <a:lnTo>
                    <a:pt x="2748" y="24882"/>
                  </a:lnTo>
                  <a:lnTo>
                    <a:pt x="2163" y="24648"/>
                  </a:lnTo>
                  <a:lnTo>
                    <a:pt x="1579" y="24414"/>
                  </a:lnTo>
                  <a:lnTo>
                    <a:pt x="1033" y="24141"/>
                  </a:lnTo>
                  <a:lnTo>
                    <a:pt x="507" y="23868"/>
                  </a:lnTo>
                  <a:lnTo>
                    <a:pt x="1" y="23596"/>
                  </a:lnTo>
                  <a:lnTo>
                    <a:pt x="546" y="24063"/>
                  </a:lnTo>
                  <a:lnTo>
                    <a:pt x="1131" y="24511"/>
                  </a:lnTo>
                  <a:lnTo>
                    <a:pt x="1696" y="24921"/>
                  </a:lnTo>
                  <a:lnTo>
                    <a:pt x="2280" y="25310"/>
                  </a:lnTo>
                  <a:lnTo>
                    <a:pt x="2865" y="25661"/>
                  </a:lnTo>
                  <a:lnTo>
                    <a:pt x="3469" y="26012"/>
                  </a:lnTo>
                  <a:lnTo>
                    <a:pt x="4092" y="26323"/>
                  </a:lnTo>
                  <a:lnTo>
                    <a:pt x="4716" y="26616"/>
                  </a:lnTo>
                  <a:lnTo>
                    <a:pt x="5359" y="26888"/>
                  </a:lnTo>
                  <a:lnTo>
                    <a:pt x="6021" y="27142"/>
                  </a:lnTo>
                  <a:lnTo>
                    <a:pt x="5982" y="27531"/>
                  </a:lnTo>
                  <a:lnTo>
                    <a:pt x="5982" y="27882"/>
                  </a:lnTo>
                  <a:lnTo>
                    <a:pt x="6002" y="28058"/>
                  </a:lnTo>
                  <a:lnTo>
                    <a:pt x="6041" y="28233"/>
                  </a:lnTo>
                  <a:lnTo>
                    <a:pt x="6080" y="28369"/>
                  </a:lnTo>
                  <a:lnTo>
                    <a:pt x="6138" y="28525"/>
                  </a:lnTo>
                  <a:lnTo>
                    <a:pt x="6197" y="28662"/>
                  </a:lnTo>
                  <a:lnTo>
                    <a:pt x="6274" y="28798"/>
                  </a:lnTo>
                  <a:lnTo>
                    <a:pt x="6352" y="28915"/>
                  </a:lnTo>
                  <a:lnTo>
                    <a:pt x="6450" y="29032"/>
                  </a:lnTo>
                  <a:lnTo>
                    <a:pt x="6547" y="29110"/>
                  </a:lnTo>
                  <a:lnTo>
                    <a:pt x="6664" y="29188"/>
                  </a:lnTo>
                  <a:lnTo>
                    <a:pt x="6781" y="29266"/>
                  </a:lnTo>
                  <a:lnTo>
                    <a:pt x="6917" y="29305"/>
                  </a:lnTo>
                  <a:lnTo>
                    <a:pt x="7073" y="29343"/>
                  </a:lnTo>
                  <a:lnTo>
                    <a:pt x="7249" y="29363"/>
                  </a:lnTo>
                  <a:lnTo>
                    <a:pt x="7444" y="29343"/>
                  </a:lnTo>
                  <a:lnTo>
                    <a:pt x="7580" y="29324"/>
                  </a:lnTo>
                  <a:lnTo>
                    <a:pt x="7716" y="29285"/>
                  </a:lnTo>
                  <a:lnTo>
                    <a:pt x="7853" y="29227"/>
                  </a:lnTo>
                  <a:lnTo>
                    <a:pt x="7970" y="29149"/>
                  </a:lnTo>
                  <a:lnTo>
                    <a:pt x="8106" y="29071"/>
                  </a:lnTo>
                  <a:lnTo>
                    <a:pt x="8242" y="28973"/>
                  </a:lnTo>
                  <a:lnTo>
                    <a:pt x="8379" y="28856"/>
                  </a:lnTo>
                  <a:lnTo>
                    <a:pt x="8496" y="28720"/>
                  </a:lnTo>
                  <a:lnTo>
                    <a:pt x="8710" y="28467"/>
                  </a:lnTo>
                  <a:lnTo>
                    <a:pt x="8924" y="28135"/>
                  </a:lnTo>
                  <a:lnTo>
                    <a:pt x="9626" y="28311"/>
                  </a:lnTo>
                  <a:lnTo>
                    <a:pt x="10288" y="28428"/>
                  </a:lnTo>
                  <a:lnTo>
                    <a:pt x="10912" y="28545"/>
                  </a:lnTo>
                  <a:lnTo>
                    <a:pt x="11535" y="28623"/>
                  </a:lnTo>
                  <a:lnTo>
                    <a:pt x="12139" y="28681"/>
                  </a:lnTo>
                  <a:lnTo>
                    <a:pt x="12724" y="28739"/>
                  </a:lnTo>
                  <a:lnTo>
                    <a:pt x="13328" y="28759"/>
                  </a:lnTo>
                  <a:lnTo>
                    <a:pt x="14692" y="28759"/>
                  </a:lnTo>
                  <a:lnTo>
                    <a:pt x="15296" y="28720"/>
                  </a:lnTo>
                  <a:lnTo>
                    <a:pt x="15919" y="28662"/>
                  </a:lnTo>
                  <a:lnTo>
                    <a:pt x="16543" y="28584"/>
                  </a:lnTo>
                  <a:lnTo>
                    <a:pt x="17166" y="28486"/>
                  </a:lnTo>
                  <a:lnTo>
                    <a:pt x="17770" y="28369"/>
                  </a:lnTo>
                  <a:lnTo>
                    <a:pt x="18374" y="28233"/>
                  </a:lnTo>
                  <a:lnTo>
                    <a:pt x="18998" y="28058"/>
                  </a:lnTo>
                  <a:lnTo>
                    <a:pt x="19582" y="27882"/>
                  </a:lnTo>
                  <a:lnTo>
                    <a:pt x="20186" y="27687"/>
                  </a:lnTo>
                  <a:lnTo>
                    <a:pt x="20771" y="27473"/>
                  </a:lnTo>
                  <a:lnTo>
                    <a:pt x="21336" y="27220"/>
                  </a:lnTo>
                  <a:lnTo>
                    <a:pt x="21920" y="26966"/>
                  </a:lnTo>
                  <a:lnTo>
                    <a:pt x="22466" y="26694"/>
                  </a:lnTo>
                  <a:lnTo>
                    <a:pt x="23031" y="26401"/>
                  </a:lnTo>
                  <a:lnTo>
                    <a:pt x="23557" y="26090"/>
                  </a:lnTo>
                  <a:lnTo>
                    <a:pt x="24102" y="25739"/>
                  </a:lnTo>
                  <a:lnTo>
                    <a:pt x="24609" y="25388"/>
                  </a:lnTo>
                  <a:lnTo>
                    <a:pt x="25135" y="25018"/>
                  </a:lnTo>
                  <a:lnTo>
                    <a:pt x="25622" y="24648"/>
                  </a:lnTo>
                  <a:lnTo>
                    <a:pt x="26109" y="24239"/>
                  </a:lnTo>
                  <a:lnTo>
                    <a:pt x="26596" y="23810"/>
                  </a:lnTo>
                  <a:lnTo>
                    <a:pt x="27044" y="23381"/>
                  </a:lnTo>
                  <a:lnTo>
                    <a:pt x="27493" y="22933"/>
                  </a:lnTo>
                  <a:lnTo>
                    <a:pt x="27921" y="22466"/>
                  </a:lnTo>
                  <a:lnTo>
                    <a:pt x="28311" y="22018"/>
                  </a:lnTo>
                  <a:lnTo>
                    <a:pt x="28701" y="21530"/>
                  </a:lnTo>
                  <a:lnTo>
                    <a:pt x="29051" y="21043"/>
                  </a:lnTo>
                  <a:lnTo>
                    <a:pt x="29402" y="20537"/>
                  </a:lnTo>
                  <a:lnTo>
                    <a:pt x="29733" y="20030"/>
                  </a:lnTo>
                  <a:lnTo>
                    <a:pt x="30025" y="19524"/>
                  </a:lnTo>
                  <a:lnTo>
                    <a:pt x="30318" y="18997"/>
                  </a:lnTo>
                  <a:lnTo>
                    <a:pt x="30590" y="18452"/>
                  </a:lnTo>
                  <a:lnTo>
                    <a:pt x="30844" y="17926"/>
                  </a:lnTo>
                  <a:lnTo>
                    <a:pt x="31058" y="17380"/>
                  </a:lnTo>
                  <a:lnTo>
                    <a:pt x="31272" y="16815"/>
                  </a:lnTo>
                  <a:lnTo>
                    <a:pt x="31448" y="16270"/>
                  </a:lnTo>
                  <a:lnTo>
                    <a:pt x="31623" y="15705"/>
                  </a:lnTo>
                  <a:lnTo>
                    <a:pt x="31759" y="15140"/>
                  </a:lnTo>
                  <a:lnTo>
                    <a:pt x="31876" y="14575"/>
                  </a:lnTo>
                  <a:lnTo>
                    <a:pt x="31974" y="13990"/>
                  </a:lnTo>
                  <a:lnTo>
                    <a:pt x="32032" y="13386"/>
                  </a:lnTo>
                  <a:lnTo>
                    <a:pt x="32091" y="12802"/>
                  </a:lnTo>
                  <a:lnTo>
                    <a:pt x="32110" y="12198"/>
                  </a:lnTo>
                  <a:lnTo>
                    <a:pt x="32110" y="11613"/>
                  </a:lnTo>
                  <a:lnTo>
                    <a:pt x="32071" y="11009"/>
                  </a:lnTo>
                  <a:lnTo>
                    <a:pt x="32013" y="10425"/>
                  </a:lnTo>
                  <a:lnTo>
                    <a:pt x="31935" y="9840"/>
                  </a:lnTo>
                  <a:lnTo>
                    <a:pt x="31837" y="9256"/>
                  </a:lnTo>
                  <a:lnTo>
                    <a:pt x="31701" y="8690"/>
                  </a:lnTo>
                  <a:lnTo>
                    <a:pt x="31565" y="8145"/>
                  </a:lnTo>
                  <a:lnTo>
                    <a:pt x="31389" y="7599"/>
                  </a:lnTo>
                  <a:lnTo>
                    <a:pt x="31194" y="7073"/>
                  </a:lnTo>
                  <a:lnTo>
                    <a:pt x="30980" y="6567"/>
                  </a:lnTo>
                  <a:lnTo>
                    <a:pt x="30746" y="6080"/>
                  </a:lnTo>
                  <a:lnTo>
                    <a:pt x="30493" y="5593"/>
                  </a:lnTo>
                  <a:lnTo>
                    <a:pt x="30240" y="5183"/>
                  </a:lnTo>
                  <a:lnTo>
                    <a:pt x="29967" y="4774"/>
                  </a:lnTo>
                  <a:lnTo>
                    <a:pt x="29694" y="4385"/>
                  </a:lnTo>
                  <a:lnTo>
                    <a:pt x="29382" y="4014"/>
                  </a:lnTo>
                  <a:lnTo>
                    <a:pt x="29051" y="3644"/>
                  </a:lnTo>
                  <a:lnTo>
                    <a:pt x="28720" y="3293"/>
                  </a:lnTo>
                  <a:lnTo>
                    <a:pt x="28369" y="2962"/>
                  </a:lnTo>
                  <a:lnTo>
                    <a:pt x="27999" y="2631"/>
                  </a:lnTo>
                  <a:lnTo>
                    <a:pt x="27629" y="2339"/>
                  </a:lnTo>
                  <a:lnTo>
                    <a:pt x="27239" y="2066"/>
                  </a:lnTo>
                  <a:lnTo>
                    <a:pt x="26850" y="1813"/>
                  </a:lnTo>
                  <a:lnTo>
                    <a:pt x="26440" y="1559"/>
                  </a:lnTo>
                  <a:lnTo>
                    <a:pt x="26031" y="1326"/>
                  </a:lnTo>
                  <a:lnTo>
                    <a:pt x="25603" y="1111"/>
                  </a:lnTo>
                  <a:lnTo>
                    <a:pt x="25154" y="916"/>
                  </a:lnTo>
                  <a:lnTo>
                    <a:pt x="24706" y="741"/>
                  </a:lnTo>
                  <a:lnTo>
                    <a:pt x="24258" y="566"/>
                  </a:lnTo>
                  <a:lnTo>
                    <a:pt x="23810" y="429"/>
                  </a:lnTo>
                  <a:lnTo>
                    <a:pt x="23342" y="293"/>
                  </a:lnTo>
                  <a:lnTo>
                    <a:pt x="22875" y="176"/>
                  </a:lnTo>
                  <a:lnTo>
                    <a:pt x="22388" y="79"/>
                  </a:lnTo>
                  <a:lnTo>
                    <a:pt x="2190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46;p38">
              <a:extLst>
                <a:ext uri="{FF2B5EF4-FFF2-40B4-BE49-F238E27FC236}">
                  <a16:creationId xmlns:a16="http://schemas.microsoft.com/office/drawing/2014/main" id="{E4796BDE-239F-29DC-D4D7-63556F78F379}"/>
                </a:ext>
              </a:extLst>
            </p:cNvPr>
            <p:cNvSpPr/>
            <p:nvPr/>
          </p:nvSpPr>
          <p:spPr>
            <a:xfrm>
              <a:off x="5552575" y="3271775"/>
              <a:ext cx="100850" cy="128600"/>
            </a:xfrm>
            <a:custGeom>
              <a:avLst/>
              <a:gdLst/>
              <a:ahLst/>
              <a:cxnLst/>
              <a:rect l="l" t="t" r="r" b="b"/>
              <a:pathLst>
                <a:path w="4034" h="5144" extrusionOk="0">
                  <a:moveTo>
                    <a:pt x="3878" y="0"/>
                  </a:moveTo>
                  <a:lnTo>
                    <a:pt x="3858" y="20"/>
                  </a:lnTo>
                  <a:lnTo>
                    <a:pt x="3274" y="487"/>
                  </a:lnTo>
                  <a:lnTo>
                    <a:pt x="2689" y="1013"/>
                  </a:lnTo>
                  <a:lnTo>
                    <a:pt x="2397" y="1267"/>
                  </a:lnTo>
                  <a:lnTo>
                    <a:pt x="2105" y="1559"/>
                  </a:lnTo>
                  <a:lnTo>
                    <a:pt x="1540" y="2143"/>
                  </a:lnTo>
                  <a:lnTo>
                    <a:pt x="1286" y="2436"/>
                  </a:lnTo>
                  <a:lnTo>
                    <a:pt x="1052" y="2767"/>
                  </a:lnTo>
                  <a:lnTo>
                    <a:pt x="819" y="3098"/>
                  </a:lnTo>
                  <a:lnTo>
                    <a:pt x="604" y="3429"/>
                  </a:lnTo>
                  <a:lnTo>
                    <a:pt x="429" y="3761"/>
                  </a:lnTo>
                  <a:lnTo>
                    <a:pt x="273" y="4111"/>
                  </a:lnTo>
                  <a:lnTo>
                    <a:pt x="137" y="4462"/>
                  </a:lnTo>
                  <a:lnTo>
                    <a:pt x="20" y="4832"/>
                  </a:lnTo>
                  <a:lnTo>
                    <a:pt x="0" y="4871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0" y="4910"/>
                  </a:lnTo>
                  <a:lnTo>
                    <a:pt x="0" y="4969"/>
                  </a:lnTo>
                  <a:lnTo>
                    <a:pt x="20" y="5027"/>
                  </a:lnTo>
                  <a:lnTo>
                    <a:pt x="59" y="5085"/>
                  </a:lnTo>
                  <a:lnTo>
                    <a:pt x="137" y="5144"/>
                  </a:lnTo>
                  <a:lnTo>
                    <a:pt x="215" y="5144"/>
                  </a:lnTo>
                  <a:lnTo>
                    <a:pt x="293" y="5124"/>
                  </a:lnTo>
                  <a:lnTo>
                    <a:pt x="371" y="5085"/>
                  </a:lnTo>
                  <a:lnTo>
                    <a:pt x="409" y="5007"/>
                  </a:lnTo>
                  <a:lnTo>
                    <a:pt x="643" y="4501"/>
                  </a:lnTo>
                  <a:lnTo>
                    <a:pt x="916" y="3994"/>
                  </a:lnTo>
                  <a:lnTo>
                    <a:pt x="916" y="4014"/>
                  </a:lnTo>
                  <a:lnTo>
                    <a:pt x="1150" y="3605"/>
                  </a:lnTo>
                  <a:lnTo>
                    <a:pt x="1403" y="3234"/>
                  </a:lnTo>
                  <a:lnTo>
                    <a:pt x="1910" y="2475"/>
                  </a:lnTo>
                  <a:lnTo>
                    <a:pt x="2202" y="2085"/>
                  </a:lnTo>
                  <a:lnTo>
                    <a:pt x="2494" y="1715"/>
                  </a:lnTo>
                  <a:lnTo>
                    <a:pt x="2806" y="1364"/>
                  </a:lnTo>
                  <a:lnTo>
                    <a:pt x="3118" y="1013"/>
                  </a:lnTo>
                  <a:lnTo>
                    <a:pt x="3546" y="604"/>
                  </a:lnTo>
                  <a:lnTo>
                    <a:pt x="3761" y="390"/>
                  </a:lnTo>
                  <a:lnTo>
                    <a:pt x="3995" y="195"/>
                  </a:lnTo>
                  <a:lnTo>
                    <a:pt x="4033" y="175"/>
                  </a:lnTo>
                  <a:lnTo>
                    <a:pt x="4033" y="117"/>
                  </a:lnTo>
                  <a:lnTo>
                    <a:pt x="4033" y="78"/>
                  </a:lnTo>
                  <a:lnTo>
                    <a:pt x="4014" y="39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47;p38">
              <a:extLst>
                <a:ext uri="{FF2B5EF4-FFF2-40B4-BE49-F238E27FC236}">
                  <a16:creationId xmlns:a16="http://schemas.microsoft.com/office/drawing/2014/main" id="{33E562A1-ACC4-3D59-0D93-32C406DD4A2B}"/>
                </a:ext>
              </a:extLst>
            </p:cNvPr>
            <p:cNvSpPr/>
            <p:nvPr/>
          </p:nvSpPr>
          <p:spPr>
            <a:xfrm>
              <a:off x="5552575" y="3271775"/>
              <a:ext cx="100850" cy="128600"/>
            </a:xfrm>
            <a:custGeom>
              <a:avLst/>
              <a:gdLst/>
              <a:ahLst/>
              <a:cxnLst/>
              <a:rect l="l" t="t" r="r" b="b"/>
              <a:pathLst>
                <a:path w="4034" h="5144" fill="none" extrusionOk="0">
                  <a:moveTo>
                    <a:pt x="3858" y="20"/>
                  </a:moveTo>
                  <a:lnTo>
                    <a:pt x="3858" y="20"/>
                  </a:lnTo>
                  <a:lnTo>
                    <a:pt x="3274" y="487"/>
                  </a:lnTo>
                  <a:lnTo>
                    <a:pt x="3274" y="487"/>
                  </a:lnTo>
                  <a:lnTo>
                    <a:pt x="2689" y="1013"/>
                  </a:lnTo>
                  <a:lnTo>
                    <a:pt x="2689" y="1013"/>
                  </a:lnTo>
                  <a:lnTo>
                    <a:pt x="2397" y="1267"/>
                  </a:lnTo>
                  <a:lnTo>
                    <a:pt x="2105" y="1559"/>
                  </a:lnTo>
                  <a:lnTo>
                    <a:pt x="1540" y="2143"/>
                  </a:lnTo>
                  <a:lnTo>
                    <a:pt x="1540" y="2143"/>
                  </a:lnTo>
                  <a:lnTo>
                    <a:pt x="1286" y="2436"/>
                  </a:lnTo>
                  <a:lnTo>
                    <a:pt x="1052" y="2767"/>
                  </a:lnTo>
                  <a:lnTo>
                    <a:pt x="819" y="3098"/>
                  </a:lnTo>
                  <a:lnTo>
                    <a:pt x="604" y="3429"/>
                  </a:lnTo>
                  <a:lnTo>
                    <a:pt x="604" y="3429"/>
                  </a:lnTo>
                  <a:lnTo>
                    <a:pt x="429" y="3761"/>
                  </a:lnTo>
                  <a:lnTo>
                    <a:pt x="273" y="4111"/>
                  </a:lnTo>
                  <a:lnTo>
                    <a:pt x="137" y="4462"/>
                  </a:lnTo>
                  <a:lnTo>
                    <a:pt x="20" y="4832"/>
                  </a:lnTo>
                  <a:lnTo>
                    <a:pt x="20" y="4832"/>
                  </a:lnTo>
                  <a:lnTo>
                    <a:pt x="20" y="4832"/>
                  </a:lnTo>
                  <a:lnTo>
                    <a:pt x="0" y="4871"/>
                  </a:lnTo>
                  <a:lnTo>
                    <a:pt x="0" y="4871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0" y="4910"/>
                  </a:lnTo>
                  <a:lnTo>
                    <a:pt x="0" y="4910"/>
                  </a:lnTo>
                  <a:lnTo>
                    <a:pt x="0" y="4969"/>
                  </a:lnTo>
                  <a:lnTo>
                    <a:pt x="20" y="5027"/>
                  </a:lnTo>
                  <a:lnTo>
                    <a:pt x="20" y="5027"/>
                  </a:lnTo>
                  <a:lnTo>
                    <a:pt x="59" y="5085"/>
                  </a:lnTo>
                  <a:lnTo>
                    <a:pt x="137" y="5144"/>
                  </a:lnTo>
                  <a:lnTo>
                    <a:pt x="137" y="5144"/>
                  </a:lnTo>
                  <a:lnTo>
                    <a:pt x="215" y="5144"/>
                  </a:lnTo>
                  <a:lnTo>
                    <a:pt x="293" y="5124"/>
                  </a:lnTo>
                  <a:lnTo>
                    <a:pt x="371" y="5085"/>
                  </a:lnTo>
                  <a:lnTo>
                    <a:pt x="409" y="5007"/>
                  </a:lnTo>
                  <a:lnTo>
                    <a:pt x="409" y="5007"/>
                  </a:lnTo>
                  <a:lnTo>
                    <a:pt x="643" y="4501"/>
                  </a:lnTo>
                  <a:lnTo>
                    <a:pt x="916" y="3994"/>
                  </a:lnTo>
                  <a:lnTo>
                    <a:pt x="916" y="4014"/>
                  </a:lnTo>
                  <a:lnTo>
                    <a:pt x="916" y="4014"/>
                  </a:lnTo>
                  <a:lnTo>
                    <a:pt x="1150" y="3605"/>
                  </a:lnTo>
                  <a:lnTo>
                    <a:pt x="1403" y="3234"/>
                  </a:lnTo>
                  <a:lnTo>
                    <a:pt x="1910" y="2475"/>
                  </a:lnTo>
                  <a:lnTo>
                    <a:pt x="1910" y="2475"/>
                  </a:lnTo>
                  <a:lnTo>
                    <a:pt x="2202" y="2085"/>
                  </a:lnTo>
                  <a:lnTo>
                    <a:pt x="2494" y="1715"/>
                  </a:lnTo>
                  <a:lnTo>
                    <a:pt x="2494" y="1715"/>
                  </a:lnTo>
                  <a:lnTo>
                    <a:pt x="2806" y="1364"/>
                  </a:lnTo>
                  <a:lnTo>
                    <a:pt x="3118" y="1013"/>
                  </a:lnTo>
                  <a:lnTo>
                    <a:pt x="3118" y="1013"/>
                  </a:lnTo>
                  <a:lnTo>
                    <a:pt x="3118" y="1013"/>
                  </a:lnTo>
                  <a:lnTo>
                    <a:pt x="3546" y="604"/>
                  </a:lnTo>
                  <a:lnTo>
                    <a:pt x="3546" y="604"/>
                  </a:lnTo>
                  <a:lnTo>
                    <a:pt x="3761" y="390"/>
                  </a:lnTo>
                  <a:lnTo>
                    <a:pt x="3995" y="195"/>
                  </a:lnTo>
                  <a:lnTo>
                    <a:pt x="3995" y="195"/>
                  </a:lnTo>
                  <a:lnTo>
                    <a:pt x="4033" y="175"/>
                  </a:lnTo>
                  <a:lnTo>
                    <a:pt x="4033" y="117"/>
                  </a:lnTo>
                  <a:lnTo>
                    <a:pt x="4033" y="78"/>
                  </a:lnTo>
                  <a:lnTo>
                    <a:pt x="4014" y="39"/>
                  </a:lnTo>
                  <a:lnTo>
                    <a:pt x="4014" y="39"/>
                  </a:lnTo>
                  <a:lnTo>
                    <a:pt x="3975" y="0"/>
                  </a:lnTo>
                  <a:lnTo>
                    <a:pt x="3917" y="0"/>
                  </a:lnTo>
                  <a:lnTo>
                    <a:pt x="3917" y="0"/>
                  </a:lnTo>
                  <a:lnTo>
                    <a:pt x="3878" y="0"/>
                  </a:lnTo>
                  <a:lnTo>
                    <a:pt x="3858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8;p38">
              <a:extLst>
                <a:ext uri="{FF2B5EF4-FFF2-40B4-BE49-F238E27FC236}">
                  <a16:creationId xmlns:a16="http://schemas.microsoft.com/office/drawing/2014/main" id="{E097271A-C378-4AA8-B47E-0E31C8DE6EE8}"/>
                </a:ext>
              </a:extLst>
            </p:cNvPr>
            <p:cNvSpPr/>
            <p:nvPr/>
          </p:nvSpPr>
          <p:spPr>
            <a:xfrm>
              <a:off x="5574500" y="33730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1"/>
                  </a:moveTo>
                  <a:lnTo>
                    <a:pt x="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49;p38">
              <a:extLst>
                <a:ext uri="{FF2B5EF4-FFF2-40B4-BE49-F238E27FC236}">
                  <a16:creationId xmlns:a16="http://schemas.microsoft.com/office/drawing/2014/main" id="{10B1CDAE-EF04-6FBC-888A-D3EA4535E4A5}"/>
                </a:ext>
              </a:extLst>
            </p:cNvPr>
            <p:cNvSpPr/>
            <p:nvPr/>
          </p:nvSpPr>
          <p:spPr>
            <a:xfrm>
              <a:off x="5553050" y="3392075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fill="none" extrusionOk="0">
                  <a:moveTo>
                    <a:pt x="1" y="4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50;p38">
              <a:extLst>
                <a:ext uri="{FF2B5EF4-FFF2-40B4-BE49-F238E27FC236}">
                  <a16:creationId xmlns:a16="http://schemas.microsoft.com/office/drawing/2014/main" id="{34629361-8870-2287-EDD0-E7F0C4600B69}"/>
                </a:ext>
              </a:extLst>
            </p:cNvPr>
            <p:cNvSpPr/>
            <p:nvPr/>
          </p:nvSpPr>
          <p:spPr>
            <a:xfrm>
              <a:off x="5445400" y="3527000"/>
              <a:ext cx="62375" cy="341000"/>
            </a:xfrm>
            <a:custGeom>
              <a:avLst/>
              <a:gdLst/>
              <a:ahLst/>
              <a:cxnLst/>
              <a:rect l="l" t="t" r="r" b="b"/>
              <a:pathLst>
                <a:path w="2495" h="13640" extrusionOk="0">
                  <a:moveTo>
                    <a:pt x="2358" y="1"/>
                  </a:moveTo>
                  <a:lnTo>
                    <a:pt x="2300" y="20"/>
                  </a:lnTo>
                  <a:lnTo>
                    <a:pt x="2241" y="79"/>
                  </a:lnTo>
                  <a:lnTo>
                    <a:pt x="1813" y="1092"/>
                  </a:lnTo>
                  <a:lnTo>
                    <a:pt x="1423" y="2124"/>
                  </a:lnTo>
                  <a:lnTo>
                    <a:pt x="1072" y="3177"/>
                  </a:lnTo>
                  <a:lnTo>
                    <a:pt x="761" y="4248"/>
                  </a:lnTo>
                  <a:lnTo>
                    <a:pt x="624" y="4813"/>
                  </a:lnTo>
                  <a:lnTo>
                    <a:pt x="488" y="5398"/>
                  </a:lnTo>
                  <a:lnTo>
                    <a:pt x="371" y="5982"/>
                  </a:lnTo>
                  <a:lnTo>
                    <a:pt x="254" y="6547"/>
                  </a:lnTo>
                  <a:lnTo>
                    <a:pt x="176" y="7132"/>
                  </a:lnTo>
                  <a:lnTo>
                    <a:pt x="98" y="7716"/>
                  </a:lnTo>
                  <a:lnTo>
                    <a:pt x="40" y="8301"/>
                  </a:lnTo>
                  <a:lnTo>
                    <a:pt x="1" y="8885"/>
                  </a:lnTo>
                  <a:lnTo>
                    <a:pt x="1" y="9489"/>
                  </a:lnTo>
                  <a:lnTo>
                    <a:pt x="1" y="10074"/>
                  </a:lnTo>
                  <a:lnTo>
                    <a:pt x="40" y="10658"/>
                  </a:lnTo>
                  <a:lnTo>
                    <a:pt x="118" y="11243"/>
                  </a:lnTo>
                  <a:lnTo>
                    <a:pt x="196" y="11789"/>
                  </a:lnTo>
                  <a:lnTo>
                    <a:pt x="313" y="12354"/>
                  </a:lnTo>
                  <a:lnTo>
                    <a:pt x="468" y="12899"/>
                  </a:lnTo>
                  <a:lnTo>
                    <a:pt x="663" y="13425"/>
                  </a:lnTo>
                  <a:lnTo>
                    <a:pt x="702" y="13484"/>
                  </a:lnTo>
                  <a:lnTo>
                    <a:pt x="741" y="13542"/>
                  </a:lnTo>
                  <a:lnTo>
                    <a:pt x="800" y="13581"/>
                  </a:lnTo>
                  <a:lnTo>
                    <a:pt x="858" y="13620"/>
                  </a:lnTo>
                  <a:lnTo>
                    <a:pt x="917" y="13620"/>
                  </a:lnTo>
                  <a:lnTo>
                    <a:pt x="995" y="13639"/>
                  </a:lnTo>
                  <a:lnTo>
                    <a:pt x="1053" y="13620"/>
                  </a:lnTo>
                  <a:lnTo>
                    <a:pt x="1111" y="13601"/>
                  </a:lnTo>
                  <a:lnTo>
                    <a:pt x="1170" y="13581"/>
                  </a:lnTo>
                  <a:lnTo>
                    <a:pt x="1228" y="13523"/>
                  </a:lnTo>
                  <a:lnTo>
                    <a:pt x="1267" y="13484"/>
                  </a:lnTo>
                  <a:lnTo>
                    <a:pt x="1306" y="13425"/>
                  </a:lnTo>
                  <a:lnTo>
                    <a:pt x="1306" y="13347"/>
                  </a:lnTo>
                  <a:lnTo>
                    <a:pt x="1326" y="13289"/>
                  </a:lnTo>
                  <a:lnTo>
                    <a:pt x="1306" y="13230"/>
                  </a:lnTo>
                  <a:lnTo>
                    <a:pt x="1287" y="13152"/>
                  </a:lnTo>
                  <a:lnTo>
                    <a:pt x="1131" y="12724"/>
                  </a:lnTo>
                  <a:lnTo>
                    <a:pt x="995" y="12276"/>
                  </a:lnTo>
                  <a:lnTo>
                    <a:pt x="878" y="11886"/>
                  </a:lnTo>
                  <a:lnTo>
                    <a:pt x="800" y="11496"/>
                  </a:lnTo>
                  <a:lnTo>
                    <a:pt x="722" y="11126"/>
                  </a:lnTo>
                  <a:lnTo>
                    <a:pt x="663" y="10736"/>
                  </a:lnTo>
                  <a:lnTo>
                    <a:pt x="605" y="10347"/>
                  </a:lnTo>
                  <a:lnTo>
                    <a:pt x="566" y="9938"/>
                  </a:lnTo>
                  <a:lnTo>
                    <a:pt x="527" y="9158"/>
                  </a:lnTo>
                  <a:lnTo>
                    <a:pt x="527" y="8593"/>
                  </a:lnTo>
                  <a:lnTo>
                    <a:pt x="546" y="7970"/>
                  </a:lnTo>
                  <a:lnTo>
                    <a:pt x="605" y="7307"/>
                  </a:lnTo>
                  <a:lnTo>
                    <a:pt x="663" y="6645"/>
                  </a:lnTo>
                  <a:lnTo>
                    <a:pt x="741" y="6002"/>
                  </a:lnTo>
                  <a:lnTo>
                    <a:pt x="858" y="5378"/>
                  </a:lnTo>
                  <a:lnTo>
                    <a:pt x="995" y="4735"/>
                  </a:lnTo>
                  <a:lnTo>
                    <a:pt x="1131" y="4112"/>
                  </a:lnTo>
                  <a:lnTo>
                    <a:pt x="1404" y="3099"/>
                  </a:lnTo>
                  <a:lnTo>
                    <a:pt x="1715" y="2105"/>
                  </a:lnTo>
                  <a:lnTo>
                    <a:pt x="2086" y="1131"/>
                  </a:lnTo>
                  <a:lnTo>
                    <a:pt x="2475" y="176"/>
                  </a:lnTo>
                  <a:lnTo>
                    <a:pt x="2495" y="118"/>
                  </a:lnTo>
                  <a:lnTo>
                    <a:pt x="2475" y="79"/>
                  </a:lnTo>
                  <a:lnTo>
                    <a:pt x="2456" y="40"/>
                  </a:lnTo>
                  <a:lnTo>
                    <a:pt x="241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51;p38">
              <a:extLst>
                <a:ext uri="{FF2B5EF4-FFF2-40B4-BE49-F238E27FC236}">
                  <a16:creationId xmlns:a16="http://schemas.microsoft.com/office/drawing/2014/main" id="{E181C922-98E4-1C29-004E-C96347BB684A}"/>
                </a:ext>
              </a:extLst>
            </p:cNvPr>
            <p:cNvSpPr/>
            <p:nvPr/>
          </p:nvSpPr>
          <p:spPr>
            <a:xfrm>
              <a:off x="5625150" y="3666800"/>
              <a:ext cx="304950" cy="237725"/>
            </a:xfrm>
            <a:custGeom>
              <a:avLst/>
              <a:gdLst/>
              <a:ahLst/>
              <a:cxnLst/>
              <a:rect l="l" t="t" r="r" b="b"/>
              <a:pathLst>
                <a:path w="12198" h="9509" extrusionOk="0">
                  <a:moveTo>
                    <a:pt x="10502" y="1"/>
                  </a:moveTo>
                  <a:lnTo>
                    <a:pt x="10307" y="20"/>
                  </a:lnTo>
                  <a:lnTo>
                    <a:pt x="10113" y="40"/>
                  </a:lnTo>
                  <a:lnTo>
                    <a:pt x="9918" y="59"/>
                  </a:lnTo>
                  <a:lnTo>
                    <a:pt x="9723" y="98"/>
                  </a:lnTo>
                  <a:lnTo>
                    <a:pt x="9411" y="195"/>
                  </a:lnTo>
                  <a:lnTo>
                    <a:pt x="9099" y="312"/>
                  </a:lnTo>
                  <a:lnTo>
                    <a:pt x="8768" y="449"/>
                  </a:lnTo>
                  <a:lnTo>
                    <a:pt x="8456" y="605"/>
                  </a:lnTo>
                  <a:lnTo>
                    <a:pt x="8164" y="780"/>
                  </a:lnTo>
                  <a:lnTo>
                    <a:pt x="7697" y="1092"/>
                  </a:lnTo>
                  <a:lnTo>
                    <a:pt x="7268" y="1403"/>
                  </a:lnTo>
                  <a:lnTo>
                    <a:pt x="7229" y="1423"/>
                  </a:lnTo>
                  <a:lnTo>
                    <a:pt x="7171" y="1481"/>
                  </a:lnTo>
                  <a:lnTo>
                    <a:pt x="7073" y="1540"/>
                  </a:lnTo>
                  <a:lnTo>
                    <a:pt x="6703" y="1813"/>
                  </a:lnTo>
                  <a:lnTo>
                    <a:pt x="6235" y="2124"/>
                  </a:lnTo>
                  <a:lnTo>
                    <a:pt x="5612" y="2495"/>
                  </a:lnTo>
                  <a:lnTo>
                    <a:pt x="4988" y="2845"/>
                  </a:lnTo>
                  <a:lnTo>
                    <a:pt x="4326" y="3215"/>
                  </a:lnTo>
                  <a:lnTo>
                    <a:pt x="4151" y="3293"/>
                  </a:lnTo>
                  <a:lnTo>
                    <a:pt x="3897" y="3391"/>
                  </a:lnTo>
                  <a:lnTo>
                    <a:pt x="3508" y="3508"/>
                  </a:lnTo>
                  <a:lnTo>
                    <a:pt x="2962" y="3703"/>
                  </a:lnTo>
                  <a:lnTo>
                    <a:pt x="2631" y="3819"/>
                  </a:lnTo>
                  <a:lnTo>
                    <a:pt x="2261" y="3975"/>
                  </a:lnTo>
                  <a:lnTo>
                    <a:pt x="1910" y="4151"/>
                  </a:lnTo>
                  <a:lnTo>
                    <a:pt x="1559" y="4365"/>
                  </a:lnTo>
                  <a:lnTo>
                    <a:pt x="1384" y="4482"/>
                  </a:lnTo>
                  <a:lnTo>
                    <a:pt x="1111" y="4657"/>
                  </a:lnTo>
                  <a:lnTo>
                    <a:pt x="819" y="4872"/>
                  </a:lnTo>
                  <a:lnTo>
                    <a:pt x="585" y="5105"/>
                  </a:lnTo>
                  <a:lnTo>
                    <a:pt x="390" y="5339"/>
                  </a:lnTo>
                  <a:lnTo>
                    <a:pt x="234" y="5593"/>
                  </a:lnTo>
                  <a:lnTo>
                    <a:pt x="156" y="5748"/>
                  </a:lnTo>
                  <a:lnTo>
                    <a:pt x="98" y="5904"/>
                  </a:lnTo>
                  <a:lnTo>
                    <a:pt x="39" y="6080"/>
                  </a:lnTo>
                  <a:lnTo>
                    <a:pt x="20" y="6235"/>
                  </a:lnTo>
                  <a:lnTo>
                    <a:pt x="0" y="6391"/>
                  </a:lnTo>
                  <a:lnTo>
                    <a:pt x="0" y="6567"/>
                  </a:lnTo>
                  <a:lnTo>
                    <a:pt x="20" y="6742"/>
                  </a:lnTo>
                  <a:lnTo>
                    <a:pt x="39" y="6937"/>
                  </a:lnTo>
                  <a:lnTo>
                    <a:pt x="137" y="7249"/>
                  </a:lnTo>
                  <a:lnTo>
                    <a:pt x="234" y="7463"/>
                  </a:lnTo>
                  <a:lnTo>
                    <a:pt x="332" y="7677"/>
                  </a:lnTo>
                  <a:lnTo>
                    <a:pt x="449" y="7853"/>
                  </a:lnTo>
                  <a:lnTo>
                    <a:pt x="565" y="8028"/>
                  </a:lnTo>
                  <a:lnTo>
                    <a:pt x="682" y="8203"/>
                  </a:lnTo>
                  <a:lnTo>
                    <a:pt x="838" y="8379"/>
                  </a:lnTo>
                  <a:lnTo>
                    <a:pt x="975" y="8515"/>
                  </a:lnTo>
                  <a:lnTo>
                    <a:pt x="1111" y="8651"/>
                  </a:lnTo>
                  <a:lnTo>
                    <a:pt x="1442" y="8905"/>
                  </a:lnTo>
                  <a:lnTo>
                    <a:pt x="1598" y="9002"/>
                  </a:lnTo>
                  <a:lnTo>
                    <a:pt x="1754" y="9100"/>
                  </a:lnTo>
                  <a:lnTo>
                    <a:pt x="2144" y="9275"/>
                  </a:lnTo>
                  <a:lnTo>
                    <a:pt x="2475" y="9372"/>
                  </a:lnTo>
                  <a:lnTo>
                    <a:pt x="2904" y="9470"/>
                  </a:lnTo>
                  <a:lnTo>
                    <a:pt x="3215" y="9489"/>
                  </a:lnTo>
                  <a:lnTo>
                    <a:pt x="3527" y="9509"/>
                  </a:lnTo>
                  <a:lnTo>
                    <a:pt x="3624" y="9509"/>
                  </a:lnTo>
                  <a:lnTo>
                    <a:pt x="3995" y="9489"/>
                  </a:lnTo>
                  <a:lnTo>
                    <a:pt x="4404" y="9431"/>
                  </a:lnTo>
                  <a:lnTo>
                    <a:pt x="4813" y="9353"/>
                  </a:lnTo>
                  <a:lnTo>
                    <a:pt x="5222" y="9255"/>
                  </a:lnTo>
                  <a:lnTo>
                    <a:pt x="5631" y="9119"/>
                  </a:lnTo>
                  <a:lnTo>
                    <a:pt x="6040" y="8983"/>
                  </a:lnTo>
                  <a:lnTo>
                    <a:pt x="6430" y="8807"/>
                  </a:lnTo>
                  <a:lnTo>
                    <a:pt x="6839" y="8593"/>
                  </a:lnTo>
                  <a:lnTo>
                    <a:pt x="7209" y="8418"/>
                  </a:lnTo>
                  <a:lnTo>
                    <a:pt x="7580" y="8203"/>
                  </a:lnTo>
                  <a:lnTo>
                    <a:pt x="7950" y="7970"/>
                  </a:lnTo>
                  <a:lnTo>
                    <a:pt x="8320" y="7697"/>
                  </a:lnTo>
                  <a:lnTo>
                    <a:pt x="8671" y="7443"/>
                  </a:lnTo>
                  <a:lnTo>
                    <a:pt x="9021" y="7171"/>
                  </a:lnTo>
                  <a:lnTo>
                    <a:pt x="9353" y="6898"/>
                  </a:lnTo>
                  <a:lnTo>
                    <a:pt x="9684" y="6606"/>
                  </a:lnTo>
                  <a:lnTo>
                    <a:pt x="9976" y="6313"/>
                  </a:lnTo>
                  <a:lnTo>
                    <a:pt x="10249" y="6041"/>
                  </a:lnTo>
                  <a:lnTo>
                    <a:pt x="10502" y="5748"/>
                  </a:lnTo>
                  <a:lnTo>
                    <a:pt x="10756" y="5437"/>
                  </a:lnTo>
                  <a:lnTo>
                    <a:pt x="10970" y="5164"/>
                  </a:lnTo>
                  <a:lnTo>
                    <a:pt x="11145" y="4872"/>
                  </a:lnTo>
                  <a:lnTo>
                    <a:pt x="11223" y="4755"/>
                  </a:lnTo>
                  <a:lnTo>
                    <a:pt x="11399" y="4482"/>
                  </a:lnTo>
                  <a:lnTo>
                    <a:pt x="11554" y="4209"/>
                  </a:lnTo>
                  <a:lnTo>
                    <a:pt x="11691" y="3936"/>
                  </a:lnTo>
                  <a:lnTo>
                    <a:pt x="11808" y="3683"/>
                  </a:lnTo>
                  <a:lnTo>
                    <a:pt x="11925" y="3410"/>
                  </a:lnTo>
                  <a:lnTo>
                    <a:pt x="12003" y="3157"/>
                  </a:lnTo>
                  <a:lnTo>
                    <a:pt x="12080" y="2884"/>
                  </a:lnTo>
                  <a:lnTo>
                    <a:pt x="12139" y="2631"/>
                  </a:lnTo>
                  <a:lnTo>
                    <a:pt x="12178" y="2358"/>
                  </a:lnTo>
                  <a:lnTo>
                    <a:pt x="12197" y="2105"/>
                  </a:lnTo>
                  <a:lnTo>
                    <a:pt x="12197" y="1852"/>
                  </a:lnTo>
                  <a:lnTo>
                    <a:pt x="12197" y="1598"/>
                  </a:lnTo>
                  <a:lnTo>
                    <a:pt x="12158" y="1384"/>
                  </a:lnTo>
                  <a:lnTo>
                    <a:pt x="12119" y="1170"/>
                  </a:lnTo>
                  <a:lnTo>
                    <a:pt x="12061" y="975"/>
                  </a:lnTo>
                  <a:lnTo>
                    <a:pt x="11983" y="819"/>
                  </a:lnTo>
                  <a:lnTo>
                    <a:pt x="11905" y="663"/>
                  </a:lnTo>
                  <a:lnTo>
                    <a:pt x="11788" y="527"/>
                  </a:lnTo>
                  <a:lnTo>
                    <a:pt x="11710" y="429"/>
                  </a:lnTo>
                  <a:lnTo>
                    <a:pt x="11593" y="332"/>
                  </a:lnTo>
                  <a:lnTo>
                    <a:pt x="11496" y="254"/>
                  </a:lnTo>
                  <a:lnTo>
                    <a:pt x="11360" y="195"/>
                  </a:lnTo>
                  <a:lnTo>
                    <a:pt x="11223" y="137"/>
                  </a:lnTo>
                  <a:lnTo>
                    <a:pt x="11087" y="79"/>
                  </a:lnTo>
                  <a:lnTo>
                    <a:pt x="10931" y="40"/>
                  </a:lnTo>
                  <a:lnTo>
                    <a:pt x="10775" y="20"/>
                  </a:lnTo>
                  <a:lnTo>
                    <a:pt x="10502" y="1"/>
                  </a:ln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52;p38">
              <a:extLst>
                <a:ext uri="{FF2B5EF4-FFF2-40B4-BE49-F238E27FC236}">
                  <a16:creationId xmlns:a16="http://schemas.microsoft.com/office/drawing/2014/main" id="{B2756101-8FB7-BDAA-0FD0-1173DA453864}"/>
                </a:ext>
              </a:extLst>
            </p:cNvPr>
            <p:cNvSpPr/>
            <p:nvPr/>
          </p:nvSpPr>
          <p:spPr>
            <a:xfrm>
              <a:off x="5625150" y="3666800"/>
              <a:ext cx="304950" cy="237725"/>
            </a:xfrm>
            <a:custGeom>
              <a:avLst/>
              <a:gdLst/>
              <a:ahLst/>
              <a:cxnLst/>
              <a:rect l="l" t="t" r="r" b="b"/>
              <a:pathLst>
                <a:path w="12198" h="9509" fill="none" extrusionOk="0">
                  <a:moveTo>
                    <a:pt x="10502" y="1"/>
                  </a:moveTo>
                  <a:lnTo>
                    <a:pt x="10502" y="1"/>
                  </a:lnTo>
                  <a:lnTo>
                    <a:pt x="10307" y="20"/>
                  </a:lnTo>
                  <a:lnTo>
                    <a:pt x="10113" y="40"/>
                  </a:lnTo>
                  <a:lnTo>
                    <a:pt x="10113" y="40"/>
                  </a:lnTo>
                  <a:lnTo>
                    <a:pt x="9918" y="59"/>
                  </a:lnTo>
                  <a:lnTo>
                    <a:pt x="9723" y="98"/>
                  </a:lnTo>
                  <a:lnTo>
                    <a:pt x="9411" y="195"/>
                  </a:lnTo>
                  <a:lnTo>
                    <a:pt x="9411" y="195"/>
                  </a:lnTo>
                  <a:lnTo>
                    <a:pt x="9099" y="312"/>
                  </a:lnTo>
                  <a:lnTo>
                    <a:pt x="8768" y="449"/>
                  </a:lnTo>
                  <a:lnTo>
                    <a:pt x="8456" y="605"/>
                  </a:lnTo>
                  <a:lnTo>
                    <a:pt x="8164" y="780"/>
                  </a:lnTo>
                  <a:lnTo>
                    <a:pt x="8164" y="780"/>
                  </a:lnTo>
                  <a:lnTo>
                    <a:pt x="7697" y="1092"/>
                  </a:lnTo>
                  <a:lnTo>
                    <a:pt x="7268" y="1403"/>
                  </a:lnTo>
                  <a:lnTo>
                    <a:pt x="7229" y="1423"/>
                  </a:lnTo>
                  <a:lnTo>
                    <a:pt x="7171" y="1481"/>
                  </a:lnTo>
                  <a:lnTo>
                    <a:pt x="7073" y="1540"/>
                  </a:lnTo>
                  <a:lnTo>
                    <a:pt x="7073" y="1540"/>
                  </a:lnTo>
                  <a:lnTo>
                    <a:pt x="6703" y="1813"/>
                  </a:lnTo>
                  <a:lnTo>
                    <a:pt x="6703" y="1813"/>
                  </a:lnTo>
                  <a:lnTo>
                    <a:pt x="6235" y="2124"/>
                  </a:lnTo>
                  <a:lnTo>
                    <a:pt x="6235" y="2124"/>
                  </a:lnTo>
                  <a:lnTo>
                    <a:pt x="5612" y="2495"/>
                  </a:lnTo>
                  <a:lnTo>
                    <a:pt x="4988" y="2845"/>
                  </a:lnTo>
                  <a:lnTo>
                    <a:pt x="4988" y="2845"/>
                  </a:lnTo>
                  <a:lnTo>
                    <a:pt x="4326" y="3215"/>
                  </a:lnTo>
                  <a:lnTo>
                    <a:pt x="4151" y="3293"/>
                  </a:lnTo>
                  <a:lnTo>
                    <a:pt x="3897" y="3391"/>
                  </a:lnTo>
                  <a:lnTo>
                    <a:pt x="3897" y="3391"/>
                  </a:lnTo>
                  <a:lnTo>
                    <a:pt x="3508" y="3508"/>
                  </a:lnTo>
                  <a:lnTo>
                    <a:pt x="3508" y="3508"/>
                  </a:lnTo>
                  <a:lnTo>
                    <a:pt x="2962" y="3703"/>
                  </a:lnTo>
                  <a:lnTo>
                    <a:pt x="2962" y="3703"/>
                  </a:lnTo>
                  <a:lnTo>
                    <a:pt x="2631" y="3819"/>
                  </a:lnTo>
                  <a:lnTo>
                    <a:pt x="2261" y="3975"/>
                  </a:lnTo>
                  <a:lnTo>
                    <a:pt x="1910" y="4151"/>
                  </a:lnTo>
                  <a:lnTo>
                    <a:pt x="1559" y="4365"/>
                  </a:lnTo>
                  <a:lnTo>
                    <a:pt x="1559" y="4365"/>
                  </a:lnTo>
                  <a:lnTo>
                    <a:pt x="1384" y="4482"/>
                  </a:lnTo>
                  <a:lnTo>
                    <a:pt x="1384" y="4482"/>
                  </a:lnTo>
                  <a:lnTo>
                    <a:pt x="1111" y="4657"/>
                  </a:lnTo>
                  <a:lnTo>
                    <a:pt x="1111" y="4657"/>
                  </a:lnTo>
                  <a:lnTo>
                    <a:pt x="819" y="4872"/>
                  </a:lnTo>
                  <a:lnTo>
                    <a:pt x="585" y="5105"/>
                  </a:lnTo>
                  <a:lnTo>
                    <a:pt x="390" y="5339"/>
                  </a:lnTo>
                  <a:lnTo>
                    <a:pt x="234" y="5593"/>
                  </a:lnTo>
                  <a:lnTo>
                    <a:pt x="234" y="5593"/>
                  </a:lnTo>
                  <a:lnTo>
                    <a:pt x="156" y="5748"/>
                  </a:lnTo>
                  <a:lnTo>
                    <a:pt x="98" y="5904"/>
                  </a:lnTo>
                  <a:lnTo>
                    <a:pt x="98" y="5904"/>
                  </a:lnTo>
                  <a:lnTo>
                    <a:pt x="39" y="6080"/>
                  </a:lnTo>
                  <a:lnTo>
                    <a:pt x="20" y="6235"/>
                  </a:lnTo>
                  <a:lnTo>
                    <a:pt x="20" y="6235"/>
                  </a:lnTo>
                  <a:lnTo>
                    <a:pt x="0" y="6391"/>
                  </a:lnTo>
                  <a:lnTo>
                    <a:pt x="0" y="6567"/>
                  </a:lnTo>
                  <a:lnTo>
                    <a:pt x="20" y="6742"/>
                  </a:lnTo>
                  <a:lnTo>
                    <a:pt x="39" y="6937"/>
                  </a:lnTo>
                  <a:lnTo>
                    <a:pt x="39" y="6937"/>
                  </a:lnTo>
                  <a:lnTo>
                    <a:pt x="137" y="7249"/>
                  </a:lnTo>
                  <a:lnTo>
                    <a:pt x="137" y="7249"/>
                  </a:lnTo>
                  <a:lnTo>
                    <a:pt x="234" y="7463"/>
                  </a:lnTo>
                  <a:lnTo>
                    <a:pt x="332" y="7677"/>
                  </a:lnTo>
                  <a:lnTo>
                    <a:pt x="332" y="7677"/>
                  </a:lnTo>
                  <a:lnTo>
                    <a:pt x="449" y="7853"/>
                  </a:lnTo>
                  <a:lnTo>
                    <a:pt x="565" y="8028"/>
                  </a:lnTo>
                  <a:lnTo>
                    <a:pt x="682" y="8203"/>
                  </a:lnTo>
                  <a:lnTo>
                    <a:pt x="838" y="8379"/>
                  </a:lnTo>
                  <a:lnTo>
                    <a:pt x="838" y="8379"/>
                  </a:lnTo>
                  <a:lnTo>
                    <a:pt x="975" y="8515"/>
                  </a:lnTo>
                  <a:lnTo>
                    <a:pt x="1111" y="8651"/>
                  </a:lnTo>
                  <a:lnTo>
                    <a:pt x="1442" y="8905"/>
                  </a:lnTo>
                  <a:lnTo>
                    <a:pt x="1442" y="8905"/>
                  </a:lnTo>
                  <a:lnTo>
                    <a:pt x="1598" y="9002"/>
                  </a:lnTo>
                  <a:lnTo>
                    <a:pt x="1754" y="9100"/>
                  </a:lnTo>
                  <a:lnTo>
                    <a:pt x="2144" y="9275"/>
                  </a:lnTo>
                  <a:lnTo>
                    <a:pt x="2144" y="9275"/>
                  </a:lnTo>
                  <a:lnTo>
                    <a:pt x="2475" y="9372"/>
                  </a:lnTo>
                  <a:lnTo>
                    <a:pt x="2904" y="9470"/>
                  </a:lnTo>
                  <a:lnTo>
                    <a:pt x="2904" y="9470"/>
                  </a:lnTo>
                  <a:lnTo>
                    <a:pt x="3215" y="9489"/>
                  </a:lnTo>
                  <a:lnTo>
                    <a:pt x="3527" y="9509"/>
                  </a:lnTo>
                  <a:lnTo>
                    <a:pt x="3624" y="9509"/>
                  </a:lnTo>
                  <a:lnTo>
                    <a:pt x="3624" y="9509"/>
                  </a:lnTo>
                  <a:lnTo>
                    <a:pt x="3995" y="9489"/>
                  </a:lnTo>
                  <a:lnTo>
                    <a:pt x="4404" y="9431"/>
                  </a:lnTo>
                  <a:lnTo>
                    <a:pt x="4813" y="9353"/>
                  </a:lnTo>
                  <a:lnTo>
                    <a:pt x="5222" y="9255"/>
                  </a:lnTo>
                  <a:lnTo>
                    <a:pt x="5222" y="9255"/>
                  </a:lnTo>
                  <a:lnTo>
                    <a:pt x="5631" y="9119"/>
                  </a:lnTo>
                  <a:lnTo>
                    <a:pt x="6040" y="8983"/>
                  </a:lnTo>
                  <a:lnTo>
                    <a:pt x="6430" y="8807"/>
                  </a:lnTo>
                  <a:lnTo>
                    <a:pt x="6839" y="8593"/>
                  </a:lnTo>
                  <a:lnTo>
                    <a:pt x="6839" y="8593"/>
                  </a:lnTo>
                  <a:lnTo>
                    <a:pt x="7209" y="8418"/>
                  </a:lnTo>
                  <a:lnTo>
                    <a:pt x="7580" y="8203"/>
                  </a:lnTo>
                  <a:lnTo>
                    <a:pt x="7950" y="7970"/>
                  </a:lnTo>
                  <a:lnTo>
                    <a:pt x="8320" y="7697"/>
                  </a:lnTo>
                  <a:lnTo>
                    <a:pt x="8320" y="7697"/>
                  </a:lnTo>
                  <a:lnTo>
                    <a:pt x="8671" y="7443"/>
                  </a:lnTo>
                  <a:lnTo>
                    <a:pt x="9021" y="7171"/>
                  </a:lnTo>
                  <a:lnTo>
                    <a:pt x="9353" y="6898"/>
                  </a:lnTo>
                  <a:lnTo>
                    <a:pt x="9684" y="6606"/>
                  </a:lnTo>
                  <a:lnTo>
                    <a:pt x="9684" y="6606"/>
                  </a:lnTo>
                  <a:lnTo>
                    <a:pt x="9976" y="6313"/>
                  </a:lnTo>
                  <a:lnTo>
                    <a:pt x="10249" y="6041"/>
                  </a:lnTo>
                  <a:lnTo>
                    <a:pt x="10502" y="5748"/>
                  </a:lnTo>
                  <a:lnTo>
                    <a:pt x="10756" y="5437"/>
                  </a:lnTo>
                  <a:lnTo>
                    <a:pt x="10756" y="5437"/>
                  </a:lnTo>
                  <a:lnTo>
                    <a:pt x="10970" y="5164"/>
                  </a:lnTo>
                  <a:lnTo>
                    <a:pt x="11145" y="4872"/>
                  </a:lnTo>
                  <a:lnTo>
                    <a:pt x="11145" y="4872"/>
                  </a:lnTo>
                  <a:lnTo>
                    <a:pt x="11223" y="4755"/>
                  </a:lnTo>
                  <a:lnTo>
                    <a:pt x="11223" y="4755"/>
                  </a:lnTo>
                  <a:lnTo>
                    <a:pt x="11399" y="4482"/>
                  </a:lnTo>
                  <a:lnTo>
                    <a:pt x="11554" y="4209"/>
                  </a:lnTo>
                  <a:lnTo>
                    <a:pt x="11554" y="4209"/>
                  </a:lnTo>
                  <a:lnTo>
                    <a:pt x="11691" y="3936"/>
                  </a:lnTo>
                  <a:lnTo>
                    <a:pt x="11808" y="3683"/>
                  </a:lnTo>
                  <a:lnTo>
                    <a:pt x="11925" y="3410"/>
                  </a:lnTo>
                  <a:lnTo>
                    <a:pt x="12003" y="3157"/>
                  </a:lnTo>
                  <a:lnTo>
                    <a:pt x="12080" y="2884"/>
                  </a:lnTo>
                  <a:lnTo>
                    <a:pt x="12139" y="2631"/>
                  </a:lnTo>
                  <a:lnTo>
                    <a:pt x="12178" y="2358"/>
                  </a:lnTo>
                  <a:lnTo>
                    <a:pt x="12197" y="2105"/>
                  </a:lnTo>
                  <a:lnTo>
                    <a:pt x="12197" y="2105"/>
                  </a:lnTo>
                  <a:lnTo>
                    <a:pt x="12197" y="1852"/>
                  </a:lnTo>
                  <a:lnTo>
                    <a:pt x="12197" y="1598"/>
                  </a:lnTo>
                  <a:lnTo>
                    <a:pt x="12158" y="1384"/>
                  </a:lnTo>
                  <a:lnTo>
                    <a:pt x="12119" y="1170"/>
                  </a:lnTo>
                  <a:lnTo>
                    <a:pt x="12119" y="1170"/>
                  </a:lnTo>
                  <a:lnTo>
                    <a:pt x="12061" y="975"/>
                  </a:lnTo>
                  <a:lnTo>
                    <a:pt x="11983" y="819"/>
                  </a:lnTo>
                  <a:lnTo>
                    <a:pt x="11905" y="663"/>
                  </a:lnTo>
                  <a:lnTo>
                    <a:pt x="11788" y="527"/>
                  </a:lnTo>
                  <a:lnTo>
                    <a:pt x="11788" y="527"/>
                  </a:lnTo>
                  <a:lnTo>
                    <a:pt x="11710" y="429"/>
                  </a:lnTo>
                  <a:lnTo>
                    <a:pt x="11593" y="332"/>
                  </a:lnTo>
                  <a:lnTo>
                    <a:pt x="11496" y="254"/>
                  </a:lnTo>
                  <a:lnTo>
                    <a:pt x="11360" y="195"/>
                  </a:lnTo>
                  <a:lnTo>
                    <a:pt x="11223" y="137"/>
                  </a:lnTo>
                  <a:lnTo>
                    <a:pt x="11087" y="79"/>
                  </a:lnTo>
                  <a:lnTo>
                    <a:pt x="10931" y="40"/>
                  </a:lnTo>
                  <a:lnTo>
                    <a:pt x="10775" y="20"/>
                  </a:lnTo>
                  <a:lnTo>
                    <a:pt x="10775" y="20"/>
                  </a:lnTo>
                  <a:lnTo>
                    <a:pt x="105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53;p38">
              <a:extLst>
                <a:ext uri="{FF2B5EF4-FFF2-40B4-BE49-F238E27FC236}">
                  <a16:creationId xmlns:a16="http://schemas.microsoft.com/office/drawing/2014/main" id="{3F91A3B9-F1C8-6D9D-1509-E0218897DC83}"/>
                </a:ext>
              </a:extLst>
            </p:cNvPr>
            <p:cNvSpPr/>
            <p:nvPr/>
          </p:nvSpPr>
          <p:spPr>
            <a:xfrm>
              <a:off x="5928600" y="3577675"/>
              <a:ext cx="84800" cy="95475"/>
            </a:xfrm>
            <a:custGeom>
              <a:avLst/>
              <a:gdLst/>
              <a:ahLst/>
              <a:cxnLst/>
              <a:rect l="l" t="t" r="r" b="b"/>
              <a:pathLst>
                <a:path w="3392" h="3819" extrusionOk="0">
                  <a:moveTo>
                    <a:pt x="1969" y="0"/>
                  </a:moveTo>
                  <a:lnTo>
                    <a:pt x="1813" y="39"/>
                  </a:lnTo>
                  <a:lnTo>
                    <a:pt x="1677" y="78"/>
                  </a:lnTo>
                  <a:lnTo>
                    <a:pt x="1521" y="136"/>
                  </a:lnTo>
                  <a:lnTo>
                    <a:pt x="1326" y="234"/>
                  </a:lnTo>
                  <a:lnTo>
                    <a:pt x="1112" y="390"/>
                  </a:lnTo>
                  <a:lnTo>
                    <a:pt x="897" y="585"/>
                  </a:lnTo>
                  <a:lnTo>
                    <a:pt x="741" y="760"/>
                  </a:lnTo>
                  <a:lnTo>
                    <a:pt x="585" y="955"/>
                  </a:lnTo>
                  <a:lnTo>
                    <a:pt x="449" y="1169"/>
                  </a:lnTo>
                  <a:lnTo>
                    <a:pt x="332" y="1403"/>
                  </a:lnTo>
                  <a:lnTo>
                    <a:pt x="215" y="1637"/>
                  </a:lnTo>
                  <a:lnTo>
                    <a:pt x="118" y="1851"/>
                  </a:lnTo>
                  <a:lnTo>
                    <a:pt x="59" y="2065"/>
                  </a:lnTo>
                  <a:lnTo>
                    <a:pt x="20" y="2280"/>
                  </a:lnTo>
                  <a:lnTo>
                    <a:pt x="1" y="2475"/>
                  </a:lnTo>
                  <a:lnTo>
                    <a:pt x="20" y="2689"/>
                  </a:lnTo>
                  <a:lnTo>
                    <a:pt x="40" y="2884"/>
                  </a:lnTo>
                  <a:lnTo>
                    <a:pt x="98" y="3079"/>
                  </a:lnTo>
                  <a:lnTo>
                    <a:pt x="176" y="3254"/>
                  </a:lnTo>
                  <a:lnTo>
                    <a:pt x="274" y="3410"/>
                  </a:lnTo>
                  <a:lnTo>
                    <a:pt x="391" y="3546"/>
                  </a:lnTo>
                  <a:lnTo>
                    <a:pt x="566" y="3663"/>
                  </a:lnTo>
                  <a:lnTo>
                    <a:pt x="741" y="3741"/>
                  </a:lnTo>
                  <a:lnTo>
                    <a:pt x="936" y="3799"/>
                  </a:lnTo>
                  <a:lnTo>
                    <a:pt x="1150" y="3819"/>
                  </a:lnTo>
                  <a:lnTo>
                    <a:pt x="1189" y="3819"/>
                  </a:lnTo>
                  <a:lnTo>
                    <a:pt x="1423" y="3799"/>
                  </a:lnTo>
                  <a:lnTo>
                    <a:pt x="1657" y="3760"/>
                  </a:lnTo>
                  <a:lnTo>
                    <a:pt x="1871" y="3663"/>
                  </a:lnTo>
                  <a:lnTo>
                    <a:pt x="2105" y="3566"/>
                  </a:lnTo>
                  <a:lnTo>
                    <a:pt x="2320" y="3410"/>
                  </a:lnTo>
                  <a:lnTo>
                    <a:pt x="2514" y="3234"/>
                  </a:lnTo>
                  <a:lnTo>
                    <a:pt x="2690" y="3040"/>
                  </a:lnTo>
                  <a:lnTo>
                    <a:pt x="2865" y="2825"/>
                  </a:lnTo>
                  <a:lnTo>
                    <a:pt x="3001" y="2611"/>
                  </a:lnTo>
                  <a:lnTo>
                    <a:pt x="3138" y="2358"/>
                  </a:lnTo>
                  <a:lnTo>
                    <a:pt x="3216" y="2202"/>
                  </a:lnTo>
                  <a:lnTo>
                    <a:pt x="3274" y="2026"/>
                  </a:lnTo>
                  <a:lnTo>
                    <a:pt x="3313" y="1851"/>
                  </a:lnTo>
                  <a:lnTo>
                    <a:pt x="3352" y="1695"/>
                  </a:lnTo>
                  <a:lnTo>
                    <a:pt x="3391" y="1481"/>
                  </a:lnTo>
                  <a:lnTo>
                    <a:pt x="3391" y="1247"/>
                  </a:lnTo>
                  <a:lnTo>
                    <a:pt x="3352" y="1013"/>
                  </a:lnTo>
                  <a:lnTo>
                    <a:pt x="3294" y="799"/>
                  </a:lnTo>
                  <a:lnTo>
                    <a:pt x="3177" y="585"/>
                  </a:lnTo>
                  <a:lnTo>
                    <a:pt x="3040" y="409"/>
                  </a:lnTo>
                  <a:lnTo>
                    <a:pt x="2885" y="253"/>
                  </a:lnTo>
                  <a:lnTo>
                    <a:pt x="2690" y="136"/>
                  </a:lnTo>
                  <a:lnTo>
                    <a:pt x="2475" y="58"/>
                  </a:lnTo>
                  <a:lnTo>
                    <a:pt x="2300" y="20"/>
                  </a:lnTo>
                  <a:lnTo>
                    <a:pt x="2125" y="0"/>
                  </a:ln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754;p38">
              <a:extLst>
                <a:ext uri="{FF2B5EF4-FFF2-40B4-BE49-F238E27FC236}">
                  <a16:creationId xmlns:a16="http://schemas.microsoft.com/office/drawing/2014/main" id="{F2EC8E02-DB8B-2C4C-ED49-8450990C48C3}"/>
                </a:ext>
              </a:extLst>
            </p:cNvPr>
            <p:cNvSpPr/>
            <p:nvPr/>
          </p:nvSpPr>
          <p:spPr>
            <a:xfrm>
              <a:off x="5928600" y="3577675"/>
              <a:ext cx="84800" cy="95475"/>
            </a:xfrm>
            <a:custGeom>
              <a:avLst/>
              <a:gdLst/>
              <a:ahLst/>
              <a:cxnLst/>
              <a:rect l="l" t="t" r="r" b="b"/>
              <a:pathLst>
                <a:path w="3392" h="3819" fill="none" extrusionOk="0">
                  <a:moveTo>
                    <a:pt x="2125" y="0"/>
                  </a:moveTo>
                  <a:lnTo>
                    <a:pt x="2125" y="0"/>
                  </a:lnTo>
                  <a:lnTo>
                    <a:pt x="1969" y="0"/>
                  </a:lnTo>
                  <a:lnTo>
                    <a:pt x="1813" y="39"/>
                  </a:lnTo>
                  <a:lnTo>
                    <a:pt x="1677" y="78"/>
                  </a:lnTo>
                  <a:lnTo>
                    <a:pt x="1521" y="136"/>
                  </a:lnTo>
                  <a:lnTo>
                    <a:pt x="1521" y="136"/>
                  </a:lnTo>
                  <a:lnTo>
                    <a:pt x="1326" y="234"/>
                  </a:lnTo>
                  <a:lnTo>
                    <a:pt x="1112" y="390"/>
                  </a:lnTo>
                  <a:lnTo>
                    <a:pt x="1112" y="390"/>
                  </a:lnTo>
                  <a:lnTo>
                    <a:pt x="897" y="585"/>
                  </a:lnTo>
                  <a:lnTo>
                    <a:pt x="741" y="760"/>
                  </a:lnTo>
                  <a:lnTo>
                    <a:pt x="741" y="760"/>
                  </a:lnTo>
                  <a:lnTo>
                    <a:pt x="585" y="955"/>
                  </a:lnTo>
                  <a:lnTo>
                    <a:pt x="449" y="1169"/>
                  </a:lnTo>
                  <a:lnTo>
                    <a:pt x="332" y="1403"/>
                  </a:lnTo>
                  <a:lnTo>
                    <a:pt x="215" y="1637"/>
                  </a:lnTo>
                  <a:lnTo>
                    <a:pt x="215" y="1637"/>
                  </a:lnTo>
                  <a:lnTo>
                    <a:pt x="118" y="1851"/>
                  </a:lnTo>
                  <a:lnTo>
                    <a:pt x="59" y="2065"/>
                  </a:lnTo>
                  <a:lnTo>
                    <a:pt x="20" y="2280"/>
                  </a:lnTo>
                  <a:lnTo>
                    <a:pt x="1" y="2475"/>
                  </a:lnTo>
                  <a:lnTo>
                    <a:pt x="1" y="2475"/>
                  </a:lnTo>
                  <a:lnTo>
                    <a:pt x="20" y="2689"/>
                  </a:lnTo>
                  <a:lnTo>
                    <a:pt x="40" y="2884"/>
                  </a:lnTo>
                  <a:lnTo>
                    <a:pt x="98" y="3079"/>
                  </a:lnTo>
                  <a:lnTo>
                    <a:pt x="176" y="3254"/>
                  </a:lnTo>
                  <a:lnTo>
                    <a:pt x="176" y="3254"/>
                  </a:lnTo>
                  <a:lnTo>
                    <a:pt x="274" y="3410"/>
                  </a:lnTo>
                  <a:lnTo>
                    <a:pt x="391" y="3546"/>
                  </a:lnTo>
                  <a:lnTo>
                    <a:pt x="391" y="3546"/>
                  </a:lnTo>
                  <a:lnTo>
                    <a:pt x="566" y="3663"/>
                  </a:lnTo>
                  <a:lnTo>
                    <a:pt x="741" y="3741"/>
                  </a:lnTo>
                  <a:lnTo>
                    <a:pt x="741" y="3741"/>
                  </a:lnTo>
                  <a:lnTo>
                    <a:pt x="936" y="3799"/>
                  </a:lnTo>
                  <a:lnTo>
                    <a:pt x="1150" y="3819"/>
                  </a:lnTo>
                  <a:lnTo>
                    <a:pt x="1189" y="3819"/>
                  </a:lnTo>
                  <a:lnTo>
                    <a:pt x="1189" y="3819"/>
                  </a:lnTo>
                  <a:lnTo>
                    <a:pt x="1423" y="3799"/>
                  </a:lnTo>
                  <a:lnTo>
                    <a:pt x="1657" y="3760"/>
                  </a:lnTo>
                  <a:lnTo>
                    <a:pt x="1657" y="3760"/>
                  </a:lnTo>
                  <a:lnTo>
                    <a:pt x="1871" y="3663"/>
                  </a:lnTo>
                  <a:lnTo>
                    <a:pt x="2105" y="3566"/>
                  </a:lnTo>
                  <a:lnTo>
                    <a:pt x="2320" y="3410"/>
                  </a:lnTo>
                  <a:lnTo>
                    <a:pt x="2514" y="3234"/>
                  </a:lnTo>
                  <a:lnTo>
                    <a:pt x="2514" y="3234"/>
                  </a:lnTo>
                  <a:lnTo>
                    <a:pt x="2690" y="3040"/>
                  </a:lnTo>
                  <a:lnTo>
                    <a:pt x="2865" y="2825"/>
                  </a:lnTo>
                  <a:lnTo>
                    <a:pt x="3001" y="2611"/>
                  </a:lnTo>
                  <a:lnTo>
                    <a:pt x="3138" y="2358"/>
                  </a:lnTo>
                  <a:lnTo>
                    <a:pt x="3138" y="2358"/>
                  </a:lnTo>
                  <a:lnTo>
                    <a:pt x="3216" y="2202"/>
                  </a:lnTo>
                  <a:lnTo>
                    <a:pt x="3274" y="2026"/>
                  </a:lnTo>
                  <a:lnTo>
                    <a:pt x="3313" y="1851"/>
                  </a:lnTo>
                  <a:lnTo>
                    <a:pt x="3352" y="1695"/>
                  </a:lnTo>
                  <a:lnTo>
                    <a:pt x="3352" y="1695"/>
                  </a:lnTo>
                  <a:lnTo>
                    <a:pt x="3391" y="1481"/>
                  </a:lnTo>
                  <a:lnTo>
                    <a:pt x="3391" y="1481"/>
                  </a:lnTo>
                  <a:lnTo>
                    <a:pt x="3391" y="1247"/>
                  </a:lnTo>
                  <a:lnTo>
                    <a:pt x="3352" y="1013"/>
                  </a:lnTo>
                  <a:lnTo>
                    <a:pt x="3294" y="799"/>
                  </a:lnTo>
                  <a:lnTo>
                    <a:pt x="3177" y="585"/>
                  </a:lnTo>
                  <a:lnTo>
                    <a:pt x="3177" y="585"/>
                  </a:lnTo>
                  <a:lnTo>
                    <a:pt x="3040" y="409"/>
                  </a:lnTo>
                  <a:lnTo>
                    <a:pt x="2885" y="253"/>
                  </a:lnTo>
                  <a:lnTo>
                    <a:pt x="2690" y="136"/>
                  </a:lnTo>
                  <a:lnTo>
                    <a:pt x="2475" y="58"/>
                  </a:lnTo>
                  <a:lnTo>
                    <a:pt x="2475" y="58"/>
                  </a:lnTo>
                  <a:lnTo>
                    <a:pt x="2300" y="20"/>
                  </a:lnTo>
                  <a:lnTo>
                    <a:pt x="21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755;p38">
              <a:extLst>
                <a:ext uri="{FF2B5EF4-FFF2-40B4-BE49-F238E27FC236}">
                  <a16:creationId xmlns:a16="http://schemas.microsoft.com/office/drawing/2014/main" id="{6BE6D8C4-D705-A784-9F87-58EC41D6308E}"/>
                </a:ext>
              </a:extLst>
            </p:cNvPr>
            <p:cNvSpPr/>
            <p:nvPr/>
          </p:nvSpPr>
          <p:spPr>
            <a:xfrm>
              <a:off x="5267625" y="3249850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extrusionOk="0">
                  <a:moveTo>
                    <a:pt x="4170" y="0"/>
                  </a:moveTo>
                  <a:lnTo>
                    <a:pt x="3780" y="20"/>
                  </a:lnTo>
                  <a:lnTo>
                    <a:pt x="3390" y="98"/>
                  </a:lnTo>
                  <a:lnTo>
                    <a:pt x="3001" y="195"/>
                  </a:lnTo>
                  <a:lnTo>
                    <a:pt x="2631" y="351"/>
                  </a:lnTo>
                  <a:lnTo>
                    <a:pt x="2280" y="526"/>
                  </a:lnTo>
                  <a:lnTo>
                    <a:pt x="1929" y="741"/>
                  </a:lnTo>
                  <a:lnTo>
                    <a:pt x="1617" y="994"/>
                  </a:lnTo>
                  <a:lnTo>
                    <a:pt x="1306" y="1286"/>
                  </a:lnTo>
                  <a:lnTo>
                    <a:pt x="1033" y="1598"/>
                  </a:lnTo>
                  <a:lnTo>
                    <a:pt x="799" y="1949"/>
                  </a:lnTo>
                  <a:lnTo>
                    <a:pt x="565" y="2319"/>
                  </a:lnTo>
                  <a:lnTo>
                    <a:pt x="390" y="2709"/>
                  </a:lnTo>
                  <a:lnTo>
                    <a:pt x="234" y="3118"/>
                  </a:lnTo>
                  <a:lnTo>
                    <a:pt x="117" y="3566"/>
                  </a:lnTo>
                  <a:lnTo>
                    <a:pt x="39" y="4014"/>
                  </a:lnTo>
                  <a:lnTo>
                    <a:pt x="0" y="4443"/>
                  </a:lnTo>
                  <a:lnTo>
                    <a:pt x="0" y="4891"/>
                  </a:lnTo>
                  <a:lnTo>
                    <a:pt x="39" y="5319"/>
                  </a:lnTo>
                  <a:lnTo>
                    <a:pt x="137" y="5729"/>
                  </a:lnTo>
                  <a:lnTo>
                    <a:pt x="253" y="6138"/>
                  </a:lnTo>
                  <a:lnTo>
                    <a:pt x="390" y="6508"/>
                  </a:lnTo>
                  <a:lnTo>
                    <a:pt x="585" y="6878"/>
                  </a:lnTo>
                  <a:lnTo>
                    <a:pt x="799" y="7229"/>
                  </a:lnTo>
                  <a:lnTo>
                    <a:pt x="1052" y="7541"/>
                  </a:lnTo>
                  <a:lnTo>
                    <a:pt x="1325" y="7833"/>
                  </a:lnTo>
                  <a:lnTo>
                    <a:pt x="1617" y="8086"/>
                  </a:lnTo>
                  <a:lnTo>
                    <a:pt x="1949" y="8301"/>
                  </a:lnTo>
                  <a:lnTo>
                    <a:pt x="2299" y="8495"/>
                  </a:lnTo>
                  <a:lnTo>
                    <a:pt x="2670" y="8651"/>
                  </a:lnTo>
                  <a:lnTo>
                    <a:pt x="3059" y="8768"/>
                  </a:lnTo>
                  <a:lnTo>
                    <a:pt x="3312" y="8807"/>
                  </a:lnTo>
                  <a:lnTo>
                    <a:pt x="3566" y="8827"/>
                  </a:lnTo>
                  <a:lnTo>
                    <a:pt x="3819" y="8846"/>
                  </a:lnTo>
                  <a:lnTo>
                    <a:pt x="4053" y="8846"/>
                  </a:lnTo>
                  <a:lnTo>
                    <a:pt x="4306" y="8827"/>
                  </a:lnTo>
                  <a:lnTo>
                    <a:pt x="4540" y="8788"/>
                  </a:lnTo>
                  <a:lnTo>
                    <a:pt x="4793" y="8729"/>
                  </a:lnTo>
                  <a:lnTo>
                    <a:pt x="5027" y="8651"/>
                  </a:lnTo>
                  <a:lnTo>
                    <a:pt x="4793" y="8573"/>
                  </a:lnTo>
                  <a:lnTo>
                    <a:pt x="4579" y="8476"/>
                  </a:lnTo>
                  <a:lnTo>
                    <a:pt x="4365" y="8339"/>
                  </a:lnTo>
                  <a:lnTo>
                    <a:pt x="4150" y="8184"/>
                  </a:lnTo>
                  <a:lnTo>
                    <a:pt x="3975" y="8028"/>
                  </a:lnTo>
                  <a:lnTo>
                    <a:pt x="3800" y="7852"/>
                  </a:lnTo>
                  <a:lnTo>
                    <a:pt x="3624" y="7658"/>
                  </a:lnTo>
                  <a:lnTo>
                    <a:pt x="3488" y="7463"/>
                  </a:lnTo>
                  <a:lnTo>
                    <a:pt x="3351" y="7248"/>
                  </a:lnTo>
                  <a:lnTo>
                    <a:pt x="3235" y="7034"/>
                  </a:lnTo>
                  <a:lnTo>
                    <a:pt x="3137" y="6800"/>
                  </a:lnTo>
                  <a:lnTo>
                    <a:pt x="3059" y="6566"/>
                  </a:lnTo>
                  <a:lnTo>
                    <a:pt x="2981" y="6313"/>
                  </a:lnTo>
                  <a:lnTo>
                    <a:pt x="2923" y="6060"/>
                  </a:lnTo>
                  <a:lnTo>
                    <a:pt x="2864" y="5787"/>
                  </a:lnTo>
                  <a:lnTo>
                    <a:pt x="2845" y="5534"/>
                  </a:lnTo>
                  <a:lnTo>
                    <a:pt x="2825" y="5280"/>
                  </a:lnTo>
                  <a:lnTo>
                    <a:pt x="2825" y="5008"/>
                  </a:lnTo>
                  <a:lnTo>
                    <a:pt x="2825" y="4754"/>
                  </a:lnTo>
                  <a:lnTo>
                    <a:pt x="2864" y="4482"/>
                  </a:lnTo>
                  <a:lnTo>
                    <a:pt x="2884" y="4228"/>
                  </a:lnTo>
                  <a:lnTo>
                    <a:pt x="2942" y="3956"/>
                  </a:lnTo>
                  <a:lnTo>
                    <a:pt x="3001" y="3702"/>
                  </a:lnTo>
                  <a:lnTo>
                    <a:pt x="3079" y="3449"/>
                  </a:lnTo>
                  <a:lnTo>
                    <a:pt x="3176" y="3215"/>
                  </a:lnTo>
                  <a:lnTo>
                    <a:pt x="3274" y="2981"/>
                  </a:lnTo>
                  <a:lnTo>
                    <a:pt x="3390" y="2748"/>
                  </a:lnTo>
                  <a:lnTo>
                    <a:pt x="3527" y="2514"/>
                  </a:lnTo>
                  <a:lnTo>
                    <a:pt x="3663" y="2299"/>
                  </a:lnTo>
                  <a:lnTo>
                    <a:pt x="3819" y="2105"/>
                  </a:lnTo>
                  <a:lnTo>
                    <a:pt x="3975" y="1910"/>
                  </a:lnTo>
                  <a:lnTo>
                    <a:pt x="4150" y="1734"/>
                  </a:lnTo>
                  <a:lnTo>
                    <a:pt x="4345" y="1579"/>
                  </a:lnTo>
                  <a:lnTo>
                    <a:pt x="4540" y="1423"/>
                  </a:lnTo>
                  <a:lnTo>
                    <a:pt x="4754" y="1306"/>
                  </a:lnTo>
                  <a:lnTo>
                    <a:pt x="4969" y="1189"/>
                  </a:lnTo>
                  <a:lnTo>
                    <a:pt x="5222" y="1091"/>
                  </a:lnTo>
                  <a:lnTo>
                    <a:pt x="5475" y="1014"/>
                  </a:lnTo>
                  <a:lnTo>
                    <a:pt x="5728" y="975"/>
                  </a:lnTo>
                  <a:lnTo>
                    <a:pt x="5982" y="936"/>
                  </a:lnTo>
                  <a:lnTo>
                    <a:pt x="6313" y="916"/>
                  </a:lnTo>
                  <a:lnTo>
                    <a:pt x="6644" y="955"/>
                  </a:lnTo>
                  <a:lnTo>
                    <a:pt x="6469" y="799"/>
                  </a:lnTo>
                  <a:lnTo>
                    <a:pt x="6274" y="663"/>
                  </a:lnTo>
                  <a:lnTo>
                    <a:pt x="6079" y="526"/>
                  </a:lnTo>
                  <a:lnTo>
                    <a:pt x="5884" y="409"/>
                  </a:lnTo>
                  <a:lnTo>
                    <a:pt x="5670" y="312"/>
                  </a:lnTo>
                  <a:lnTo>
                    <a:pt x="5436" y="215"/>
                  </a:lnTo>
                  <a:lnTo>
                    <a:pt x="5222" y="156"/>
                  </a:lnTo>
                  <a:lnTo>
                    <a:pt x="4988" y="78"/>
                  </a:lnTo>
                  <a:lnTo>
                    <a:pt x="4579" y="20"/>
                  </a:lnTo>
                  <a:lnTo>
                    <a:pt x="417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756;p38">
              <a:extLst>
                <a:ext uri="{FF2B5EF4-FFF2-40B4-BE49-F238E27FC236}">
                  <a16:creationId xmlns:a16="http://schemas.microsoft.com/office/drawing/2014/main" id="{330A3E8E-D59B-C6BD-1536-4CC47A432EDA}"/>
                </a:ext>
              </a:extLst>
            </p:cNvPr>
            <p:cNvSpPr/>
            <p:nvPr/>
          </p:nvSpPr>
          <p:spPr>
            <a:xfrm>
              <a:off x="5267625" y="3249850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fill="none" extrusionOk="0">
                  <a:moveTo>
                    <a:pt x="117" y="3566"/>
                  </a:moveTo>
                  <a:lnTo>
                    <a:pt x="117" y="3566"/>
                  </a:lnTo>
                  <a:lnTo>
                    <a:pt x="39" y="4014"/>
                  </a:lnTo>
                  <a:lnTo>
                    <a:pt x="0" y="4443"/>
                  </a:lnTo>
                  <a:lnTo>
                    <a:pt x="0" y="4891"/>
                  </a:lnTo>
                  <a:lnTo>
                    <a:pt x="39" y="5319"/>
                  </a:lnTo>
                  <a:lnTo>
                    <a:pt x="137" y="5729"/>
                  </a:lnTo>
                  <a:lnTo>
                    <a:pt x="253" y="6138"/>
                  </a:lnTo>
                  <a:lnTo>
                    <a:pt x="390" y="6508"/>
                  </a:lnTo>
                  <a:lnTo>
                    <a:pt x="585" y="6878"/>
                  </a:lnTo>
                  <a:lnTo>
                    <a:pt x="799" y="7229"/>
                  </a:lnTo>
                  <a:lnTo>
                    <a:pt x="1052" y="7541"/>
                  </a:lnTo>
                  <a:lnTo>
                    <a:pt x="1325" y="7833"/>
                  </a:lnTo>
                  <a:lnTo>
                    <a:pt x="1617" y="8086"/>
                  </a:lnTo>
                  <a:lnTo>
                    <a:pt x="1949" y="8301"/>
                  </a:lnTo>
                  <a:lnTo>
                    <a:pt x="2299" y="8495"/>
                  </a:lnTo>
                  <a:lnTo>
                    <a:pt x="2670" y="8651"/>
                  </a:lnTo>
                  <a:lnTo>
                    <a:pt x="3059" y="8768"/>
                  </a:lnTo>
                  <a:lnTo>
                    <a:pt x="3059" y="8768"/>
                  </a:lnTo>
                  <a:lnTo>
                    <a:pt x="3312" y="8807"/>
                  </a:lnTo>
                  <a:lnTo>
                    <a:pt x="3566" y="8827"/>
                  </a:lnTo>
                  <a:lnTo>
                    <a:pt x="3819" y="8846"/>
                  </a:lnTo>
                  <a:lnTo>
                    <a:pt x="4053" y="8846"/>
                  </a:lnTo>
                  <a:lnTo>
                    <a:pt x="4306" y="8827"/>
                  </a:lnTo>
                  <a:lnTo>
                    <a:pt x="4540" y="8788"/>
                  </a:lnTo>
                  <a:lnTo>
                    <a:pt x="4793" y="8729"/>
                  </a:lnTo>
                  <a:lnTo>
                    <a:pt x="5027" y="8651"/>
                  </a:lnTo>
                  <a:lnTo>
                    <a:pt x="5027" y="8651"/>
                  </a:lnTo>
                  <a:lnTo>
                    <a:pt x="4793" y="8573"/>
                  </a:lnTo>
                  <a:lnTo>
                    <a:pt x="4579" y="8476"/>
                  </a:lnTo>
                  <a:lnTo>
                    <a:pt x="4579" y="8476"/>
                  </a:lnTo>
                  <a:lnTo>
                    <a:pt x="4365" y="8339"/>
                  </a:lnTo>
                  <a:lnTo>
                    <a:pt x="4150" y="8184"/>
                  </a:lnTo>
                  <a:lnTo>
                    <a:pt x="4150" y="8184"/>
                  </a:lnTo>
                  <a:lnTo>
                    <a:pt x="3975" y="8028"/>
                  </a:lnTo>
                  <a:lnTo>
                    <a:pt x="3800" y="7852"/>
                  </a:lnTo>
                  <a:lnTo>
                    <a:pt x="3624" y="7658"/>
                  </a:lnTo>
                  <a:lnTo>
                    <a:pt x="3488" y="7463"/>
                  </a:lnTo>
                  <a:lnTo>
                    <a:pt x="3488" y="7463"/>
                  </a:lnTo>
                  <a:lnTo>
                    <a:pt x="3351" y="7248"/>
                  </a:lnTo>
                  <a:lnTo>
                    <a:pt x="3235" y="7034"/>
                  </a:lnTo>
                  <a:lnTo>
                    <a:pt x="3137" y="6800"/>
                  </a:lnTo>
                  <a:lnTo>
                    <a:pt x="3059" y="6566"/>
                  </a:lnTo>
                  <a:lnTo>
                    <a:pt x="3059" y="6566"/>
                  </a:lnTo>
                  <a:lnTo>
                    <a:pt x="2981" y="6313"/>
                  </a:lnTo>
                  <a:lnTo>
                    <a:pt x="2923" y="6060"/>
                  </a:lnTo>
                  <a:lnTo>
                    <a:pt x="2864" y="5787"/>
                  </a:lnTo>
                  <a:lnTo>
                    <a:pt x="2845" y="5534"/>
                  </a:lnTo>
                  <a:lnTo>
                    <a:pt x="2825" y="5280"/>
                  </a:lnTo>
                  <a:lnTo>
                    <a:pt x="2825" y="5008"/>
                  </a:lnTo>
                  <a:lnTo>
                    <a:pt x="2825" y="4754"/>
                  </a:lnTo>
                  <a:lnTo>
                    <a:pt x="2864" y="4482"/>
                  </a:lnTo>
                  <a:lnTo>
                    <a:pt x="2864" y="4482"/>
                  </a:lnTo>
                  <a:lnTo>
                    <a:pt x="2884" y="4228"/>
                  </a:lnTo>
                  <a:lnTo>
                    <a:pt x="2942" y="3956"/>
                  </a:lnTo>
                  <a:lnTo>
                    <a:pt x="3001" y="3702"/>
                  </a:lnTo>
                  <a:lnTo>
                    <a:pt x="3079" y="3449"/>
                  </a:lnTo>
                  <a:lnTo>
                    <a:pt x="3079" y="3449"/>
                  </a:lnTo>
                  <a:lnTo>
                    <a:pt x="3176" y="3215"/>
                  </a:lnTo>
                  <a:lnTo>
                    <a:pt x="3274" y="2981"/>
                  </a:lnTo>
                  <a:lnTo>
                    <a:pt x="3390" y="2748"/>
                  </a:lnTo>
                  <a:lnTo>
                    <a:pt x="3527" y="2514"/>
                  </a:lnTo>
                  <a:lnTo>
                    <a:pt x="3527" y="2514"/>
                  </a:lnTo>
                  <a:lnTo>
                    <a:pt x="3663" y="2299"/>
                  </a:lnTo>
                  <a:lnTo>
                    <a:pt x="3819" y="2105"/>
                  </a:lnTo>
                  <a:lnTo>
                    <a:pt x="3975" y="1910"/>
                  </a:lnTo>
                  <a:lnTo>
                    <a:pt x="4150" y="1734"/>
                  </a:lnTo>
                  <a:lnTo>
                    <a:pt x="4150" y="1734"/>
                  </a:lnTo>
                  <a:lnTo>
                    <a:pt x="4345" y="1579"/>
                  </a:lnTo>
                  <a:lnTo>
                    <a:pt x="4540" y="1423"/>
                  </a:lnTo>
                  <a:lnTo>
                    <a:pt x="4754" y="1306"/>
                  </a:lnTo>
                  <a:lnTo>
                    <a:pt x="4969" y="1189"/>
                  </a:lnTo>
                  <a:lnTo>
                    <a:pt x="4969" y="1189"/>
                  </a:lnTo>
                  <a:lnTo>
                    <a:pt x="5222" y="1091"/>
                  </a:lnTo>
                  <a:lnTo>
                    <a:pt x="5475" y="1014"/>
                  </a:lnTo>
                  <a:lnTo>
                    <a:pt x="5728" y="975"/>
                  </a:lnTo>
                  <a:lnTo>
                    <a:pt x="5982" y="936"/>
                  </a:lnTo>
                  <a:lnTo>
                    <a:pt x="5982" y="936"/>
                  </a:lnTo>
                  <a:lnTo>
                    <a:pt x="6313" y="916"/>
                  </a:lnTo>
                  <a:lnTo>
                    <a:pt x="6644" y="955"/>
                  </a:lnTo>
                  <a:lnTo>
                    <a:pt x="6644" y="955"/>
                  </a:lnTo>
                  <a:lnTo>
                    <a:pt x="6469" y="799"/>
                  </a:lnTo>
                  <a:lnTo>
                    <a:pt x="6274" y="663"/>
                  </a:lnTo>
                  <a:lnTo>
                    <a:pt x="6079" y="526"/>
                  </a:lnTo>
                  <a:lnTo>
                    <a:pt x="5884" y="409"/>
                  </a:lnTo>
                  <a:lnTo>
                    <a:pt x="5670" y="312"/>
                  </a:lnTo>
                  <a:lnTo>
                    <a:pt x="5436" y="215"/>
                  </a:lnTo>
                  <a:lnTo>
                    <a:pt x="5222" y="156"/>
                  </a:lnTo>
                  <a:lnTo>
                    <a:pt x="4988" y="78"/>
                  </a:lnTo>
                  <a:lnTo>
                    <a:pt x="4988" y="78"/>
                  </a:lnTo>
                  <a:lnTo>
                    <a:pt x="4579" y="20"/>
                  </a:lnTo>
                  <a:lnTo>
                    <a:pt x="4170" y="0"/>
                  </a:lnTo>
                  <a:lnTo>
                    <a:pt x="3780" y="20"/>
                  </a:lnTo>
                  <a:lnTo>
                    <a:pt x="3390" y="98"/>
                  </a:lnTo>
                  <a:lnTo>
                    <a:pt x="3001" y="195"/>
                  </a:lnTo>
                  <a:lnTo>
                    <a:pt x="2631" y="351"/>
                  </a:lnTo>
                  <a:lnTo>
                    <a:pt x="2280" y="526"/>
                  </a:lnTo>
                  <a:lnTo>
                    <a:pt x="1929" y="741"/>
                  </a:lnTo>
                  <a:lnTo>
                    <a:pt x="1617" y="994"/>
                  </a:lnTo>
                  <a:lnTo>
                    <a:pt x="1306" y="1286"/>
                  </a:lnTo>
                  <a:lnTo>
                    <a:pt x="1033" y="1598"/>
                  </a:lnTo>
                  <a:lnTo>
                    <a:pt x="799" y="1949"/>
                  </a:lnTo>
                  <a:lnTo>
                    <a:pt x="565" y="2319"/>
                  </a:lnTo>
                  <a:lnTo>
                    <a:pt x="390" y="2709"/>
                  </a:lnTo>
                  <a:lnTo>
                    <a:pt x="234" y="3118"/>
                  </a:lnTo>
                  <a:lnTo>
                    <a:pt x="117" y="35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757;p38">
              <a:extLst>
                <a:ext uri="{FF2B5EF4-FFF2-40B4-BE49-F238E27FC236}">
                  <a16:creationId xmlns:a16="http://schemas.microsoft.com/office/drawing/2014/main" id="{741EF7DD-3E5A-38F4-DD54-6C38320D1CAC}"/>
                </a:ext>
              </a:extLst>
            </p:cNvPr>
            <p:cNvSpPr/>
            <p:nvPr/>
          </p:nvSpPr>
          <p:spPr>
            <a:xfrm>
              <a:off x="5319725" y="3266900"/>
              <a:ext cx="149100" cy="201200"/>
            </a:xfrm>
            <a:custGeom>
              <a:avLst/>
              <a:gdLst/>
              <a:ahLst/>
              <a:cxnLst/>
              <a:rect l="l" t="t" r="r" b="b"/>
              <a:pathLst>
                <a:path w="5964" h="8048" extrusionOk="0">
                  <a:moveTo>
                    <a:pt x="3489" y="0"/>
                  </a:moveTo>
                  <a:lnTo>
                    <a:pt x="3255" y="20"/>
                  </a:lnTo>
                  <a:lnTo>
                    <a:pt x="3196" y="39"/>
                  </a:lnTo>
                  <a:lnTo>
                    <a:pt x="3138" y="39"/>
                  </a:lnTo>
                  <a:lnTo>
                    <a:pt x="3118" y="59"/>
                  </a:lnTo>
                  <a:lnTo>
                    <a:pt x="2846" y="117"/>
                  </a:lnTo>
                  <a:lnTo>
                    <a:pt x="2807" y="117"/>
                  </a:lnTo>
                  <a:lnTo>
                    <a:pt x="2787" y="137"/>
                  </a:lnTo>
                  <a:lnTo>
                    <a:pt x="2768" y="137"/>
                  </a:lnTo>
                  <a:lnTo>
                    <a:pt x="2709" y="156"/>
                  </a:lnTo>
                  <a:lnTo>
                    <a:pt x="2553" y="215"/>
                  </a:lnTo>
                  <a:lnTo>
                    <a:pt x="2378" y="293"/>
                  </a:lnTo>
                  <a:lnTo>
                    <a:pt x="2300" y="332"/>
                  </a:lnTo>
                  <a:lnTo>
                    <a:pt x="2125" y="429"/>
                  </a:lnTo>
                  <a:lnTo>
                    <a:pt x="2105" y="429"/>
                  </a:lnTo>
                  <a:lnTo>
                    <a:pt x="1969" y="526"/>
                  </a:lnTo>
                  <a:lnTo>
                    <a:pt x="1774" y="663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599" y="799"/>
                  </a:lnTo>
                  <a:lnTo>
                    <a:pt x="1560" y="819"/>
                  </a:lnTo>
                  <a:lnTo>
                    <a:pt x="1384" y="994"/>
                  </a:lnTo>
                  <a:lnTo>
                    <a:pt x="1209" y="1169"/>
                  </a:lnTo>
                  <a:lnTo>
                    <a:pt x="1053" y="1364"/>
                  </a:lnTo>
                  <a:lnTo>
                    <a:pt x="917" y="1540"/>
                  </a:lnTo>
                  <a:lnTo>
                    <a:pt x="878" y="1578"/>
                  </a:lnTo>
                  <a:lnTo>
                    <a:pt x="644" y="1968"/>
                  </a:lnTo>
                  <a:lnTo>
                    <a:pt x="605" y="2007"/>
                  </a:lnTo>
                  <a:lnTo>
                    <a:pt x="488" y="2280"/>
                  </a:lnTo>
                  <a:lnTo>
                    <a:pt x="313" y="2670"/>
                  </a:lnTo>
                  <a:lnTo>
                    <a:pt x="313" y="2650"/>
                  </a:lnTo>
                  <a:lnTo>
                    <a:pt x="215" y="3001"/>
                  </a:lnTo>
                  <a:lnTo>
                    <a:pt x="118" y="3332"/>
                  </a:lnTo>
                  <a:lnTo>
                    <a:pt x="59" y="3683"/>
                  </a:lnTo>
                  <a:lnTo>
                    <a:pt x="20" y="4033"/>
                  </a:lnTo>
                  <a:lnTo>
                    <a:pt x="20" y="4014"/>
                  </a:lnTo>
                  <a:lnTo>
                    <a:pt x="1" y="4326"/>
                  </a:lnTo>
                  <a:lnTo>
                    <a:pt x="1" y="4637"/>
                  </a:lnTo>
                  <a:lnTo>
                    <a:pt x="40" y="4949"/>
                  </a:lnTo>
                  <a:lnTo>
                    <a:pt x="79" y="5261"/>
                  </a:lnTo>
                  <a:lnTo>
                    <a:pt x="137" y="5534"/>
                  </a:lnTo>
                  <a:lnTo>
                    <a:pt x="215" y="5806"/>
                  </a:lnTo>
                  <a:lnTo>
                    <a:pt x="293" y="6040"/>
                  </a:lnTo>
                  <a:lnTo>
                    <a:pt x="391" y="6274"/>
                  </a:lnTo>
                  <a:lnTo>
                    <a:pt x="410" y="6294"/>
                  </a:lnTo>
                  <a:lnTo>
                    <a:pt x="508" y="6488"/>
                  </a:lnTo>
                  <a:lnTo>
                    <a:pt x="624" y="6703"/>
                  </a:lnTo>
                  <a:lnTo>
                    <a:pt x="741" y="6878"/>
                  </a:lnTo>
                  <a:lnTo>
                    <a:pt x="878" y="7034"/>
                  </a:lnTo>
                  <a:lnTo>
                    <a:pt x="878" y="7053"/>
                  </a:lnTo>
                  <a:lnTo>
                    <a:pt x="1014" y="7190"/>
                  </a:lnTo>
                  <a:lnTo>
                    <a:pt x="1151" y="7346"/>
                  </a:lnTo>
                  <a:lnTo>
                    <a:pt x="1443" y="7580"/>
                  </a:lnTo>
                  <a:lnTo>
                    <a:pt x="1599" y="7677"/>
                  </a:lnTo>
                  <a:lnTo>
                    <a:pt x="1774" y="7774"/>
                  </a:lnTo>
                  <a:lnTo>
                    <a:pt x="2086" y="7911"/>
                  </a:lnTo>
                  <a:lnTo>
                    <a:pt x="2242" y="7969"/>
                  </a:lnTo>
                  <a:lnTo>
                    <a:pt x="2417" y="8008"/>
                  </a:lnTo>
                  <a:lnTo>
                    <a:pt x="2670" y="8047"/>
                  </a:lnTo>
                  <a:lnTo>
                    <a:pt x="2943" y="7969"/>
                  </a:lnTo>
                  <a:lnTo>
                    <a:pt x="3216" y="7872"/>
                  </a:lnTo>
                  <a:lnTo>
                    <a:pt x="3489" y="7735"/>
                  </a:lnTo>
                  <a:lnTo>
                    <a:pt x="3742" y="7599"/>
                  </a:lnTo>
                  <a:lnTo>
                    <a:pt x="3995" y="7443"/>
                  </a:lnTo>
                  <a:lnTo>
                    <a:pt x="4229" y="7268"/>
                  </a:lnTo>
                  <a:lnTo>
                    <a:pt x="4463" y="7053"/>
                  </a:lnTo>
                  <a:lnTo>
                    <a:pt x="4677" y="6839"/>
                  </a:lnTo>
                  <a:lnTo>
                    <a:pt x="4891" y="6625"/>
                  </a:lnTo>
                  <a:lnTo>
                    <a:pt x="5067" y="6372"/>
                  </a:lnTo>
                  <a:lnTo>
                    <a:pt x="5242" y="6118"/>
                  </a:lnTo>
                  <a:lnTo>
                    <a:pt x="5398" y="5826"/>
                  </a:lnTo>
                  <a:lnTo>
                    <a:pt x="5554" y="5553"/>
                  </a:lnTo>
                  <a:lnTo>
                    <a:pt x="5671" y="5241"/>
                  </a:lnTo>
                  <a:lnTo>
                    <a:pt x="5768" y="4930"/>
                  </a:lnTo>
                  <a:lnTo>
                    <a:pt x="5846" y="4598"/>
                  </a:lnTo>
                  <a:lnTo>
                    <a:pt x="5924" y="4267"/>
                  </a:lnTo>
                  <a:lnTo>
                    <a:pt x="5944" y="3956"/>
                  </a:lnTo>
                  <a:lnTo>
                    <a:pt x="5963" y="3624"/>
                  </a:lnTo>
                  <a:lnTo>
                    <a:pt x="5963" y="3293"/>
                  </a:lnTo>
                  <a:lnTo>
                    <a:pt x="5944" y="2981"/>
                  </a:lnTo>
                  <a:lnTo>
                    <a:pt x="5885" y="2670"/>
                  </a:lnTo>
                  <a:lnTo>
                    <a:pt x="5827" y="2358"/>
                  </a:lnTo>
                  <a:lnTo>
                    <a:pt x="5729" y="2066"/>
                  </a:lnTo>
                  <a:lnTo>
                    <a:pt x="5632" y="1793"/>
                  </a:lnTo>
                  <a:lnTo>
                    <a:pt x="5495" y="1501"/>
                  </a:lnTo>
                  <a:lnTo>
                    <a:pt x="5359" y="1247"/>
                  </a:lnTo>
                  <a:lnTo>
                    <a:pt x="5203" y="994"/>
                  </a:lnTo>
                  <a:lnTo>
                    <a:pt x="5028" y="760"/>
                  </a:lnTo>
                  <a:lnTo>
                    <a:pt x="4833" y="526"/>
                  </a:lnTo>
                  <a:lnTo>
                    <a:pt x="4619" y="312"/>
                  </a:lnTo>
                  <a:lnTo>
                    <a:pt x="4404" y="137"/>
                  </a:lnTo>
                  <a:lnTo>
                    <a:pt x="4190" y="78"/>
                  </a:lnTo>
                  <a:lnTo>
                    <a:pt x="4171" y="59"/>
                  </a:lnTo>
                  <a:lnTo>
                    <a:pt x="3839" y="20"/>
                  </a:lnTo>
                  <a:lnTo>
                    <a:pt x="3781" y="20"/>
                  </a:lnTo>
                  <a:lnTo>
                    <a:pt x="3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758;p38">
              <a:extLst>
                <a:ext uri="{FF2B5EF4-FFF2-40B4-BE49-F238E27FC236}">
                  <a16:creationId xmlns:a16="http://schemas.microsoft.com/office/drawing/2014/main" id="{FA2CE0A2-4B36-E890-9A11-F570BDA7F033}"/>
                </a:ext>
              </a:extLst>
            </p:cNvPr>
            <p:cNvSpPr/>
            <p:nvPr/>
          </p:nvSpPr>
          <p:spPr>
            <a:xfrm>
              <a:off x="5319725" y="3266900"/>
              <a:ext cx="149100" cy="201200"/>
            </a:xfrm>
            <a:custGeom>
              <a:avLst/>
              <a:gdLst/>
              <a:ahLst/>
              <a:cxnLst/>
              <a:rect l="l" t="t" r="r" b="b"/>
              <a:pathLst>
                <a:path w="5964" h="8048" fill="none" extrusionOk="0">
                  <a:moveTo>
                    <a:pt x="4171" y="59"/>
                  </a:moveTo>
                  <a:lnTo>
                    <a:pt x="4190" y="78"/>
                  </a:lnTo>
                  <a:lnTo>
                    <a:pt x="4190" y="78"/>
                  </a:lnTo>
                  <a:lnTo>
                    <a:pt x="4404" y="137"/>
                  </a:lnTo>
                  <a:lnTo>
                    <a:pt x="4404" y="137"/>
                  </a:lnTo>
                  <a:lnTo>
                    <a:pt x="4619" y="312"/>
                  </a:lnTo>
                  <a:lnTo>
                    <a:pt x="4833" y="526"/>
                  </a:lnTo>
                  <a:lnTo>
                    <a:pt x="5028" y="760"/>
                  </a:lnTo>
                  <a:lnTo>
                    <a:pt x="5203" y="994"/>
                  </a:lnTo>
                  <a:lnTo>
                    <a:pt x="5359" y="1247"/>
                  </a:lnTo>
                  <a:lnTo>
                    <a:pt x="5495" y="1501"/>
                  </a:lnTo>
                  <a:lnTo>
                    <a:pt x="5632" y="1793"/>
                  </a:lnTo>
                  <a:lnTo>
                    <a:pt x="5729" y="2066"/>
                  </a:lnTo>
                  <a:lnTo>
                    <a:pt x="5827" y="2358"/>
                  </a:lnTo>
                  <a:lnTo>
                    <a:pt x="5885" y="2670"/>
                  </a:lnTo>
                  <a:lnTo>
                    <a:pt x="5944" y="2981"/>
                  </a:lnTo>
                  <a:lnTo>
                    <a:pt x="5963" y="3293"/>
                  </a:lnTo>
                  <a:lnTo>
                    <a:pt x="5963" y="3624"/>
                  </a:lnTo>
                  <a:lnTo>
                    <a:pt x="5944" y="3956"/>
                  </a:lnTo>
                  <a:lnTo>
                    <a:pt x="5924" y="4267"/>
                  </a:lnTo>
                  <a:lnTo>
                    <a:pt x="5846" y="4598"/>
                  </a:lnTo>
                  <a:lnTo>
                    <a:pt x="5846" y="4598"/>
                  </a:lnTo>
                  <a:lnTo>
                    <a:pt x="5768" y="4930"/>
                  </a:lnTo>
                  <a:lnTo>
                    <a:pt x="5671" y="5241"/>
                  </a:lnTo>
                  <a:lnTo>
                    <a:pt x="5554" y="5553"/>
                  </a:lnTo>
                  <a:lnTo>
                    <a:pt x="5398" y="5826"/>
                  </a:lnTo>
                  <a:lnTo>
                    <a:pt x="5242" y="6118"/>
                  </a:lnTo>
                  <a:lnTo>
                    <a:pt x="5067" y="6372"/>
                  </a:lnTo>
                  <a:lnTo>
                    <a:pt x="4891" y="6625"/>
                  </a:lnTo>
                  <a:lnTo>
                    <a:pt x="4677" y="6839"/>
                  </a:lnTo>
                  <a:lnTo>
                    <a:pt x="4463" y="7053"/>
                  </a:lnTo>
                  <a:lnTo>
                    <a:pt x="4229" y="7268"/>
                  </a:lnTo>
                  <a:lnTo>
                    <a:pt x="3995" y="7443"/>
                  </a:lnTo>
                  <a:lnTo>
                    <a:pt x="3742" y="7599"/>
                  </a:lnTo>
                  <a:lnTo>
                    <a:pt x="3489" y="7735"/>
                  </a:lnTo>
                  <a:lnTo>
                    <a:pt x="3216" y="7872"/>
                  </a:lnTo>
                  <a:lnTo>
                    <a:pt x="2943" y="7969"/>
                  </a:lnTo>
                  <a:lnTo>
                    <a:pt x="2670" y="8047"/>
                  </a:lnTo>
                  <a:lnTo>
                    <a:pt x="2670" y="8047"/>
                  </a:lnTo>
                  <a:lnTo>
                    <a:pt x="2417" y="8008"/>
                  </a:lnTo>
                  <a:lnTo>
                    <a:pt x="2417" y="8008"/>
                  </a:lnTo>
                  <a:lnTo>
                    <a:pt x="2242" y="7969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1774" y="7774"/>
                  </a:lnTo>
                  <a:lnTo>
                    <a:pt x="1774" y="7774"/>
                  </a:lnTo>
                  <a:lnTo>
                    <a:pt x="1599" y="7677"/>
                  </a:lnTo>
                  <a:lnTo>
                    <a:pt x="1443" y="7580"/>
                  </a:lnTo>
                  <a:lnTo>
                    <a:pt x="1443" y="7580"/>
                  </a:lnTo>
                  <a:lnTo>
                    <a:pt x="1443" y="7580"/>
                  </a:lnTo>
                  <a:lnTo>
                    <a:pt x="1151" y="7346"/>
                  </a:lnTo>
                  <a:lnTo>
                    <a:pt x="1151" y="7346"/>
                  </a:lnTo>
                  <a:lnTo>
                    <a:pt x="1014" y="7190"/>
                  </a:lnTo>
                  <a:lnTo>
                    <a:pt x="878" y="7053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741" y="6878"/>
                  </a:lnTo>
                  <a:lnTo>
                    <a:pt x="624" y="6703"/>
                  </a:lnTo>
                  <a:lnTo>
                    <a:pt x="624" y="6703"/>
                  </a:lnTo>
                  <a:lnTo>
                    <a:pt x="508" y="6488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391" y="6294"/>
                  </a:lnTo>
                  <a:lnTo>
                    <a:pt x="410" y="629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293" y="6040"/>
                  </a:lnTo>
                  <a:lnTo>
                    <a:pt x="215" y="5806"/>
                  </a:lnTo>
                  <a:lnTo>
                    <a:pt x="215" y="5806"/>
                  </a:lnTo>
                  <a:lnTo>
                    <a:pt x="137" y="5534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40" y="4949"/>
                  </a:lnTo>
                  <a:lnTo>
                    <a:pt x="1" y="4637"/>
                  </a:lnTo>
                  <a:lnTo>
                    <a:pt x="1" y="4637"/>
                  </a:lnTo>
                  <a:lnTo>
                    <a:pt x="1" y="4326"/>
                  </a:lnTo>
                  <a:lnTo>
                    <a:pt x="20" y="4014"/>
                  </a:lnTo>
                  <a:lnTo>
                    <a:pt x="20" y="4033"/>
                  </a:lnTo>
                  <a:lnTo>
                    <a:pt x="20" y="4033"/>
                  </a:lnTo>
                  <a:lnTo>
                    <a:pt x="59" y="3683"/>
                  </a:lnTo>
                  <a:lnTo>
                    <a:pt x="118" y="3332"/>
                  </a:lnTo>
                  <a:lnTo>
                    <a:pt x="118" y="3332"/>
                  </a:lnTo>
                  <a:lnTo>
                    <a:pt x="215" y="3001"/>
                  </a:lnTo>
                  <a:lnTo>
                    <a:pt x="313" y="265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488" y="2280"/>
                  </a:lnTo>
                  <a:lnTo>
                    <a:pt x="488" y="2280"/>
                  </a:lnTo>
                  <a:lnTo>
                    <a:pt x="605" y="2007"/>
                  </a:lnTo>
                  <a:lnTo>
                    <a:pt x="644" y="1968"/>
                  </a:lnTo>
                  <a:lnTo>
                    <a:pt x="644" y="196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1053" y="1364"/>
                  </a:lnTo>
                  <a:lnTo>
                    <a:pt x="1209" y="1169"/>
                  </a:lnTo>
                  <a:lnTo>
                    <a:pt x="1209" y="1169"/>
                  </a:lnTo>
                  <a:lnTo>
                    <a:pt x="1384" y="994"/>
                  </a:lnTo>
                  <a:lnTo>
                    <a:pt x="1384" y="994"/>
                  </a:lnTo>
                  <a:lnTo>
                    <a:pt x="1560" y="819"/>
                  </a:lnTo>
                  <a:lnTo>
                    <a:pt x="1560" y="81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774" y="663"/>
                  </a:lnTo>
                  <a:lnTo>
                    <a:pt x="1774" y="663"/>
                  </a:lnTo>
                  <a:lnTo>
                    <a:pt x="1969" y="526"/>
                  </a:lnTo>
                  <a:lnTo>
                    <a:pt x="1969" y="526"/>
                  </a:lnTo>
                  <a:lnTo>
                    <a:pt x="2105" y="429"/>
                  </a:lnTo>
                  <a:lnTo>
                    <a:pt x="2105" y="429"/>
                  </a:lnTo>
                  <a:lnTo>
                    <a:pt x="2125" y="429"/>
                  </a:lnTo>
                  <a:lnTo>
                    <a:pt x="2125" y="429"/>
                  </a:lnTo>
                  <a:lnTo>
                    <a:pt x="2125" y="429"/>
                  </a:lnTo>
                  <a:lnTo>
                    <a:pt x="2300" y="332"/>
                  </a:lnTo>
                  <a:lnTo>
                    <a:pt x="2300" y="332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59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553" y="215"/>
                  </a:lnTo>
                  <a:lnTo>
                    <a:pt x="2553" y="215"/>
                  </a:lnTo>
                  <a:lnTo>
                    <a:pt x="2709" y="156"/>
                  </a:lnTo>
                  <a:lnTo>
                    <a:pt x="2709" y="156"/>
                  </a:lnTo>
                  <a:lnTo>
                    <a:pt x="2768" y="137"/>
                  </a:lnTo>
                  <a:lnTo>
                    <a:pt x="2787" y="137"/>
                  </a:lnTo>
                  <a:lnTo>
                    <a:pt x="2807" y="117"/>
                  </a:lnTo>
                  <a:lnTo>
                    <a:pt x="2846" y="117"/>
                  </a:lnTo>
                  <a:lnTo>
                    <a:pt x="2846" y="117"/>
                  </a:lnTo>
                  <a:lnTo>
                    <a:pt x="3118" y="59"/>
                  </a:lnTo>
                  <a:lnTo>
                    <a:pt x="3118" y="39"/>
                  </a:lnTo>
                  <a:lnTo>
                    <a:pt x="3118" y="59"/>
                  </a:lnTo>
                  <a:lnTo>
                    <a:pt x="3118" y="59"/>
                  </a:lnTo>
                  <a:lnTo>
                    <a:pt x="3118" y="59"/>
                  </a:lnTo>
                  <a:lnTo>
                    <a:pt x="3138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96" y="39"/>
                  </a:lnTo>
                  <a:lnTo>
                    <a:pt x="3196" y="39"/>
                  </a:lnTo>
                  <a:lnTo>
                    <a:pt x="3196" y="39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489" y="0"/>
                  </a:lnTo>
                  <a:lnTo>
                    <a:pt x="3489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61" y="0"/>
                  </a:lnTo>
                  <a:lnTo>
                    <a:pt x="3781" y="0"/>
                  </a:lnTo>
                  <a:lnTo>
                    <a:pt x="3781" y="20"/>
                  </a:lnTo>
                  <a:lnTo>
                    <a:pt x="3781" y="20"/>
                  </a:lnTo>
                  <a:lnTo>
                    <a:pt x="3839" y="20"/>
                  </a:lnTo>
                  <a:lnTo>
                    <a:pt x="3839" y="20"/>
                  </a:lnTo>
                  <a:lnTo>
                    <a:pt x="4171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759;p38">
              <a:extLst>
                <a:ext uri="{FF2B5EF4-FFF2-40B4-BE49-F238E27FC236}">
                  <a16:creationId xmlns:a16="http://schemas.microsoft.com/office/drawing/2014/main" id="{A9E11B10-7AC0-C59D-2CA7-2ABBC0DDB102}"/>
                </a:ext>
              </a:extLst>
            </p:cNvPr>
            <p:cNvSpPr/>
            <p:nvPr/>
          </p:nvSpPr>
          <p:spPr>
            <a:xfrm>
              <a:off x="5321675" y="33984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760;p38">
              <a:extLst>
                <a:ext uri="{FF2B5EF4-FFF2-40B4-BE49-F238E27FC236}">
                  <a16:creationId xmlns:a16="http://schemas.microsoft.com/office/drawing/2014/main" id="{BF9F6337-AD85-A553-3333-EF970DDD99DA}"/>
                </a:ext>
              </a:extLst>
            </p:cNvPr>
            <p:cNvSpPr/>
            <p:nvPr/>
          </p:nvSpPr>
          <p:spPr>
            <a:xfrm>
              <a:off x="5341650" y="34427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761;p38">
              <a:extLst>
                <a:ext uri="{FF2B5EF4-FFF2-40B4-BE49-F238E27FC236}">
                  <a16:creationId xmlns:a16="http://schemas.microsoft.com/office/drawing/2014/main" id="{CE657B57-91AD-2252-B9EA-D590798FF2CC}"/>
                </a:ext>
              </a:extLst>
            </p:cNvPr>
            <p:cNvSpPr/>
            <p:nvPr/>
          </p:nvSpPr>
          <p:spPr>
            <a:xfrm>
              <a:off x="5294400" y="3336050"/>
              <a:ext cx="59450" cy="27800"/>
            </a:xfrm>
            <a:custGeom>
              <a:avLst/>
              <a:gdLst/>
              <a:ahLst/>
              <a:cxnLst/>
              <a:rect l="l" t="t" r="r" b="b"/>
              <a:pathLst>
                <a:path w="2378" h="1112" extrusionOk="0">
                  <a:moveTo>
                    <a:pt x="605" y="1"/>
                  </a:moveTo>
                  <a:lnTo>
                    <a:pt x="429" y="20"/>
                  </a:lnTo>
                  <a:lnTo>
                    <a:pt x="254" y="79"/>
                  </a:lnTo>
                  <a:lnTo>
                    <a:pt x="137" y="137"/>
                  </a:lnTo>
                  <a:lnTo>
                    <a:pt x="40" y="215"/>
                  </a:lnTo>
                  <a:lnTo>
                    <a:pt x="20" y="254"/>
                  </a:lnTo>
                  <a:lnTo>
                    <a:pt x="1" y="293"/>
                  </a:lnTo>
                  <a:lnTo>
                    <a:pt x="1" y="352"/>
                  </a:lnTo>
                  <a:lnTo>
                    <a:pt x="1" y="410"/>
                  </a:lnTo>
                  <a:lnTo>
                    <a:pt x="40" y="508"/>
                  </a:lnTo>
                  <a:lnTo>
                    <a:pt x="137" y="624"/>
                  </a:lnTo>
                  <a:lnTo>
                    <a:pt x="274" y="722"/>
                  </a:lnTo>
                  <a:lnTo>
                    <a:pt x="429" y="819"/>
                  </a:lnTo>
                  <a:lnTo>
                    <a:pt x="624" y="917"/>
                  </a:lnTo>
                  <a:lnTo>
                    <a:pt x="839" y="995"/>
                  </a:lnTo>
                  <a:lnTo>
                    <a:pt x="1072" y="1053"/>
                  </a:lnTo>
                  <a:lnTo>
                    <a:pt x="1326" y="1092"/>
                  </a:lnTo>
                  <a:lnTo>
                    <a:pt x="1540" y="1112"/>
                  </a:lnTo>
                  <a:lnTo>
                    <a:pt x="1754" y="1112"/>
                  </a:lnTo>
                  <a:lnTo>
                    <a:pt x="1949" y="1092"/>
                  </a:lnTo>
                  <a:lnTo>
                    <a:pt x="2105" y="1053"/>
                  </a:lnTo>
                  <a:lnTo>
                    <a:pt x="2241" y="995"/>
                  </a:lnTo>
                  <a:lnTo>
                    <a:pt x="2319" y="917"/>
                  </a:lnTo>
                  <a:lnTo>
                    <a:pt x="2358" y="878"/>
                  </a:lnTo>
                  <a:lnTo>
                    <a:pt x="2378" y="819"/>
                  </a:lnTo>
                  <a:lnTo>
                    <a:pt x="2378" y="780"/>
                  </a:lnTo>
                  <a:lnTo>
                    <a:pt x="2378" y="722"/>
                  </a:lnTo>
                  <a:lnTo>
                    <a:pt x="2319" y="605"/>
                  </a:lnTo>
                  <a:lnTo>
                    <a:pt x="2241" y="508"/>
                  </a:lnTo>
                  <a:lnTo>
                    <a:pt x="2105" y="391"/>
                  </a:lnTo>
                  <a:lnTo>
                    <a:pt x="1949" y="293"/>
                  </a:lnTo>
                  <a:lnTo>
                    <a:pt x="1754" y="215"/>
                  </a:lnTo>
                  <a:lnTo>
                    <a:pt x="1540" y="137"/>
                  </a:lnTo>
                  <a:lnTo>
                    <a:pt x="1287" y="79"/>
                  </a:lnTo>
                  <a:lnTo>
                    <a:pt x="1053" y="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762;p38">
              <a:extLst>
                <a:ext uri="{FF2B5EF4-FFF2-40B4-BE49-F238E27FC236}">
                  <a16:creationId xmlns:a16="http://schemas.microsoft.com/office/drawing/2014/main" id="{09315010-71D1-B533-3536-FA2A29F7134A}"/>
                </a:ext>
              </a:extLst>
            </p:cNvPr>
            <p:cNvSpPr/>
            <p:nvPr/>
          </p:nvSpPr>
          <p:spPr>
            <a:xfrm>
              <a:off x="5294400" y="3336050"/>
              <a:ext cx="59450" cy="27800"/>
            </a:xfrm>
            <a:custGeom>
              <a:avLst/>
              <a:gdLst/>
              <a:ahLst/>
              <a:cxnLst/>
              <a:rect l="l" t="t" r="r" b="b"/>
              <a:pathLst>
                <a:path w="2378" h="1112" fill="none" extrusionOk="0">
                  <a:moveTo>
                    <a:pt x="1" y="293"/>
                  </a:moveTo>
                  <a:lnTo>
                    <a:pt x="1" y="293"/>
                  </a:lnTo>
                  <a:lnTo>
                    <a:pt x="1" y="352"/>
                  </a:lnTo>
                  <a:lnTo>
                    <a:pt x="1" y="410"/>
                  </a:lnTo>
                  <a:lnTo>
                    <a:pt x="40" y="508"/>
                  </a:lnTo>
                  <a:lnTo>
                    <a:pt x="137" y="624"/>
                  </a:lnTo>
                  <a:lnTo>
                    <a:pt x="274" y="722"/>
                  </a:lnTo>
                  <a:lnTo>
                    <a:pt x="429" y="819"/>
                  </a:lnTo>
                  <a:lnTo>
                    <a:pt x="624" y="917"/>
                  </a:lnTo>
                  <a:lnTo>
                    <a:pt x="839" y="995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326" y="1092"/>
                  </a:lnTo>
                  <a:lnTo>
                    <a:pt x="1540" y="1112"/>
                  </a:lnTo>
                  <a:lnTo>
                    <a:pt x="1754" y="1112"/>
                  </a:lnTo>
                  <a:lnTo>
                    <a:pt x="1949" y="1092"/>
                  </a:lnTo>
                  <a:lnTo>
                    <a:pt x="2105" y="1053"/>
                  </a:lnTo>
                  <a:lnTo>
                    <a:pt x="2241" y="995"/>
                  </a:lnTo>
                  <a:lnTo>
                    <a:pt x="2319" y="917"/>
                  </a:lnTo>
                  <a:lnTo>
                    <a:pt x="2358" y="878"/>
                  </a:lnTo>
                  <a:lnTo>
                    <a:pt x="2378" y="819"/>
                  </a:lnTo>
                  <a:lnTo>
                    <a:pt x="2378" y="819"/>
                  </a:lnTo>
                  <a:lnTo>
                    <a:pt x="2378" y="780"/>
                  </a:lnTo>
                  <a:lnTo>
                    <a:pt x="2378" y="722"/>
                  </a:lnTo>
                  <a:lnTo>
                    <a:pt x="2319" y="605"/>
                  </a:lnTo>
                  <a:lnTo>
                    <a:pt x="2241" y="508"/>
                  </a:lnTo>
                  <a:lnTo>
                    <a:pt x="2105" y="391"/>
                  </a:lnTo>
                  <a:lnTo>
                    <a:pt x="1949" y="293"/>
                  </a:lnTo>
                  <a:lnTo>
                    <a:pt x="1754" y="215"/>
                  </a:lnTo>
                  <a:lnTo>
                    <a:pt x="1540" y="137"/>
                  </a:lnTo>
                  <a:lnTo>
                    <a:pt x="1287" y="79"/>
                  </a:lnTo>
                  <a:lnTo>
                    <a:pt x="1287" y="79"/>
                  </a:lnTo>
                  <a:lnTo>
                    <a:pt x="1053" y="20"/>
                  </a:lnTo>
                  <a:lnTo>
                    <a:pt x="819" y="1"/>
                  </a:lnTo>
                  <a:lnTo>
                    <a:pt x="605" y="1"/>
                  </a:lnTo>
                  <a:lnTo>
                    <a:pt x="429" y="20"/>
                  </a:lnTo>
                  <a:lnTo>
                    <a:pt x="254" y="79"/>
                  </a:lnTo>
                  <a:lnTo>
                    <a:pt x="137" y="137"/>
                  </a:lnTo>
                  <a:lnTo>
                    <a:pt x="40" y="215"/>
                  </a:lnTo>
                  <a:lnTo>
                    <a:pt x="20" y="254"/>
                  </a:lnTo>
                  <a:lnTo>
                    <a:pt x="1" y="2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763;p38">
              <a:extLst>
                <a:ext uri="{FF2B5EF4-FFF2-40B4-BE49-F238E27FC236}">
                  <a16:creationId xmlns:a16="http://schemas.microsoft.com/office/drawing/2014/main" id="{A0E482C8-D6AC-3DE8-FC8C-1ECB45BB0877}"/>
                </a:ext>
              </a:extLst>
            </p:cNvPr>
            <p:cNvSpPr/>
            <p:nvPr/>
          </p:nvSpPr>
          <p:spPr>
            <a:xfrm>
              <a:off x="5654850" y="3335575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extrusionOk="0">
                  <a:moveTo>
                    <a:pt x="4171" y="1"/>
                  </a:moveTo>
                  <a:lnTo>
                    <a:pt x="3781" y="20"/>
                  </a:lnTo>
                  <a:lnTo>
                    <a:pt x="3391" y="78"/>
                  </a:lnTo>
                  <a:lnTo>
                    <a:pt x="3001" y="195"/>
                  </a:lnTo>
                  <a:lnTo>
                    <a:pt x="2631" y="332"/>
                  </a:lnTo>
                  <a:lnTo>
                    <a:pt x="2281" y="527"/>
                  </a:lnTo>
                  <a:lnTo>
                    <a:pt x="1949" y="741"/>
                  </a:lnTo>
                  <a:lnTo>
                    <a:pt x="1618" y="994"/>
                  </a:lnTo>
                  <a:lnTo>
                    <a:pt x="1326" y="1286"/>
                  </a:lnTo>
                  <a:lnTo>
                    <a:pt x="1053" y="1598"/>
                  </a:lnTo>
                  <a:lnTo>
                    <a:pt x="800" y="1929"/>
                  </a:lnTo>
                  <a:lnTo>
                    <a:pt x="585" y="2300"/>
                  </a:lnTo>
                  <a:lnTo>
                    <a:pt x="391" y="2689"/>
                  </a:lnTo>
                  <a:lnTo>
                    <a:pt x="235" y="3118"/>
                  </a:lnTo>
                  <a:lnTo>
                    <a:pt x="118" y="3547"/>
                  </a:lnTo>
                  <a:lnTo>
                    <a:pt x="40" y="3995"/>
                  </a:lnTo>
                  <a:lnTo>
                    <a:pt x="1" y="4443"/>
                  </a:lnTo>
                  <a:lnTo>
                    <a:pt x="1" y="4872"/>
                  </a:lnTo>
                  <a:lnTo>
                    <a:pt x="59" y="5300"/>
                  </a:lnTo>
                  <a:lnTo>
                    <a:pt x="137" y="5729"/>
                  </a:lnTo>
                  <a:lnTo>
                    <a:pt x="254" y="6118"/>
                  </a:lnTo>
                  <a:lnTo>
                    <a:pt x="410" y="6508"/>
                  </a:lnTo>
                  <a:lnTo>
                    <a:pt x="585" y="6878"/>
                  </a:lnTo>
                  <a:lnTo>
                    <a:pt x="800" y="7210"/>
                  </a:lnTo>
                  <a:lnTo>
                    <a:pt x="1053" y="7521"/>
                  </a:lnTo>
                  <a:lnTo>
                    <a:pt x="1326" y="7814"/>
                  </a:lnTo>
                  <a:lnTo>
                    <a:pt x="1618" y="8086"/>
                  </a:lnTo>
                  <a:lnTo>
                    <a:pt x="1949" y="8301"/>
                  </a:lnTo>
                  <a:lnTo>
                    <a:pt x="2300" y="8496"/>
                  </a:lnTo>
                  <a:lnTo>
                    <a:pt x="2670" y="8651"/>
                  </a:lnTo>
                  <a:lnTo>
                    <a:pt x="3079" y="8749"/>
                  </a:lnTo>
                  <a:lnTo>
                    <a:pt x="3313" y="8807"/>
                  </a:lnTo>
                  <a:lnTo>
                    <a:pt x="3567" y="8827"/>
                  </a:lnTo>
                  <a:lnTo>
                    <a:pt x="3820" y="8846"/>
                  </a:lnTo>
                  <a:lnTo>
                    <a:pt x="4073" y="8827"/>
                  </a:lnTo>
                  <a:lnTo>
                    <a:pt x="4307" y="8807"/>
                  </a:lnTo>
                  <a:lnTo>
                    <a:pt x="4560" y="8768"/>
                  </a:lnTo>
                  <a:lnTo>
                    <a:pt x="4794" y="8729"/>
                  </a:lnTo>
                  <a:lnTo>
                    <a:pt x="5028" y="8651"/>
                  </a:lnTo>
                  <a:lnTo>
                    <a:pt x="4794" y="8573"/>
                  </a:lnTo>
                  <a:lnTo>
                    <a:pt x="4580" y="8457"/>
                  </a:lnTo>
                  <a:lnTo>
                    <a:pt x="4365" y="8340"/>
                  </a:lnTo>
                  <a:lnTo>
                    <a:pt x="4171" y="8184"/>
                  </a:lnTo>
                  <a:lnTo>
                    <a:pt x="3976" y="8028"/>
                  </a:lnTo>
                  <a:lnTo>
                    <a:pt x="3800" y="7853"/>
                  </a:lnTo>
                  <a:lnTo>
                    <a:pt x="3644" y="7658"/>
                  </a:lnTo>
                  <a:lnTo>
                    <a:pt x="3489" y="7463"/>
                  </a:lnTo>
                  <a:lnTo>
                    <a:pt x="3352" y="7249"/>
                  </a:lnTo>
                  <a:lnTo>
                    <a:pt x="3235" y="7015"/>
                  </a:lnTo>
                  <a:lnTo>
                    <a:pt x="3138" y="6781"/>
                  </a:lnTo>
                  <a:lnTo>
                    <a:pt x="3060" y="6547"/>
                  </a:lnTo>
                  <a:lnTo>
                    <a:pt x="2982" y="6294"/>
                  </a:lnTo>
                  <a:lnTo>
                    <a:pt x="2924" y="6041"/>
                  </a:lnTo>
                  <a:lnTo>
                    <a:pt x="2885" y="5787"/>
                  </a:lnTo>
                  <a:lnTo>
                    <a:pt x="2846" y="5534"/>
                  </a:lnTo>
                  <a:lnTo>
                    <a:pt x="2826" y="5261"/>
                  </a:lnTo>
                  <a:lnTo>
                    <a:pt x="2826" y="5008"/>
                  </a:lnTo>
                  <a:lnTo>
                    <a:pt x="2846" y="4735"/>
                  </a:lnTo>
                  <a:lnTo>
                    <a:pt x="2865" y="4482"/>
                  </a:lnTo>
                  <a:lnTo>
                    <a:pt x="2904" y="4209"/>
                  </a:lnTo>
                  <a:lnTo>
                    <a:pt x="2943" y="3956"/>
                  </a:lnTo>
                  <a:lnTo>
                    <a:pt x="3021" y="3702"/>
                  </a:lnTo>
                  <a:lnTo>
                    <a:pt x="3099" y="3449"/>
                  </a:lnTo>
                  <a:lnTo>
                    <a:pt x="3177" y="3196"/>
                  </a:lnTo>
                  <a:lnTo>
                    <a:pt x="3274" y="2962"/>
                  </a:lnTo>
                  <a:lnTo>
                    <a:pt x="3391" y="2728"/>
                  </a:lnTo>
                  <a:lnTo>
                    <a:pt x="3528" y="2514"/>
                  </a:lnTo>
                  <a:lnTo>
                    <a:pt x="3664" y="2300"/>
                  </a:lnTo>
                  <a:lnTo>
                    <a:pt x="3820" y="2105"/>
                  </a:lnTo>
                  <a:lnTo>
                    <a:pt x="3976" y="1910"/>
                  </a:lnTo>
                  <a:lnTo>
                    <a:pt x="4151" y="1735"/>
                  </a:lnTo>
                  <a:lnTo>
                    <a:pt x="4346" y="1579"/>
                  </a:lnTo>
                  <a:lnTo>
                    <a:pt x="4541" y="1423"/>
                  </a:lnTo>
                  <a:lnTo>
                    <a:pt x="4755" y="1286"/>
                  </a:lnTo>
                  <a:lnTo>
                    <a:pt x="4989" y="1189"/>
                  </a:lnTo>
                  <a:lnTo>
                    <a:pt x="5223" y="1092"/>
                  </a:lnTo>
                  <a:lnTo>
                    <a:pt x="5476" y="1014"/>
                  </a:lnTo>
                  <a:lnTo>
                    <a:pt x="5729" y="955"/>
                  </a:lnTo>
                  <a:lnTo>
                    <a:pt x="5983" y="936"/>
                  </a:lnTo>
                  <a:lnTo>
                    <a:pt x="6314" y="916"/>
                  </a:lnTo>
                  <a:lnTo>
                    <a:pt x="6645" y="936"/>
                  </a:lnTo>
                  <a:lnTo>
                    <a:pt x="6470" y="780"/>
                  </a:lnTo>
                  <a:lnTo>
                    <a:pt x="6294" y="643"/>
                  </a:lnTo>
                  <a:lnTo>
                    <a:pt x="6080" y="527"/>
                  </a:lnTo>
                  <a:lnTo>
                    <a:pt x="5885" y="410"/>
                  </a:lnTo>
                  <a:lnTo>
                    <a:pt x="5671" y="312"/>
                  </a:lnTo>
                  <a:lnTo>
                    <a:pt x="5456" y="215"/>
                  </a:lnTo>
                  <a:lnTo>
                    <a:pt x="5223" y="137"/>
                  </a:lnTo>
                  <a:lnTo>
                    <a:pt x="4989" y="78"/>
                  </a:lnTo>
                  <a:lnTo>
                    <a:pt x="4580" y="20"/>
                  </a:lnTo>
                  <a:lnTo>
                    <a:pt x="4171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764;p38">
              <a:extLst>
                <a:ext uri="{FF2B5EF4-FFF2-40B4-BE49-F238E27FC236}">
                  <a16:creationId xmlns:a16="http://schemas.microsoft.com/office/drawing/2014/main" id="{AC06AA55-E966-D4C1-32D3-AFAAE6E668AB}"/>
                </a:ext>
              </a:extLst>
            </p:cNvPr>
            <p:cNvSpPr/>
            <p:nvPr/>
          </p:nvSpPr>
          <p:spPr>
            <a:xfrm>
              <a:off x="5654850" y="3335575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fill="none" extrusionOk="0">
                  <a:moveTo>
                    <a:pt x="118" y="3547"/>
                  </a:moveTo>
                  <a:lnTo>
                    <a:pt x="118" y="3547"/>
                  </a:lnTo>
                  <a:lnTo>
                    <a:pt x="40" y="3995"/>
                  </a:lnTo>
                  <a:lnTo>
                    <a:pt x="1" y="4443"/>
                  </a:lnTo>
                  <a:lnTo>
                    <a:pt x="1" y="4872"/>
                  </a:lnTo>
                  <a:lnTo>
                    <a:pt x="59" y="5300"/>
                  </a:lnTo>
                  <a:lnTo>
                    <a:pt x="137" y="5729"/>
                  </a:lnTo>
                  <a:lnTo>
                    <a:pt x="254" y="6118"/>
                  </a:lnTo>
                  <a:lnTo>
                    <a:pt x="410" y="6508"/>
                  </a:lnTo>
                  <a:lnTo>
                    <a:pt x="585" y="6878"/>
                  </a:lnTo>
                  <a:lnTo>
                    <a:pt x="800" y="7210"/>
                  </a:lnTo>
                  <a:lnTo>
                    <a:pt x="1053" y="7521"/>
                  </a:lnTo>
                  <a:lnTo>
                    <a:pt x="1326" y="7814"/>
                  </a:lnTo>
                  <a:lnTo>
                    <a:pt x="1618" y="8086"/>
                  </a:lnTo>
                  <a:lnTo>
                    <a:pt x="1949" y="8301"/>
                  </a:lnTo>
                  <a:lnTo>
                    <a:pt x="2300" y="8496"/>
                  </a:lnTo>
                  <a:lnTo>
                    <a:pt x="2670" y="8651"/>
                  </a:lnTo>
                  <a:lnTo>
                    <a:pt x="3079" y="8749"/>
                  </a:lnTo>
                  <a:lnTo>
                    <a:pt x="3079" y="8749"/>
                  </a:lnTo>
                  <a:lnTo>
                    <a:pt x="3313" y="8807"/>
                  </a:lnTo>
                  <a:lnTo>
                    <a:pt x="3567" y="8827"/>
                  </a:lnTo>
                  <a:lnTo>
                    <a:pt x="3820" y="8846"/>
                  </a:lnTo>
                  <a:lnTo>
                    <a:pt x="4073" y="8827"/>
                  </a:lnTo>
                  <a:lnTo>
                    <a:pt x="4307" y="8807"/>
                  </a:lnTo>
                  <a:lnTo>
                    <a:pt x="4560" y="8768"/>
                  </a:lnTo>
                  <a:lnTo>
                    <a:pt x="4794" y="8729"/>
                  </a:lnTo>
                  <a:lnTo>
                    <a:pt x="5028" y="8651"/>
                  </a:lnTo>
                  <a:lnTo>
                    <a:pt x="5028" y="8651"/>
                  </a:lnTo>
                  <a:lnTo>
                    <a:pt x="4794" y="8573"/>
                  </a:lnTo>
                  <a:lnTo>
                    <a:pt x="4580" y="8457"/>
                  </a:lnTo>
                  <a:lnTo>
                    <a:pt x="4580" y="8457"/>
                  </a:lnTo>
                  <a:lnTo>
                    <a:pt x="4365" y="8340"/>
                  </a:lnTo>
                  <a:lnTo>
                    <a:pt x="4171" y="8184"/>
                  </a:lnTo>
                  <a:lnTo>
                    <a:pt x="4171" y="8184"/>
                  </a:lnTo>
                  <a:lnTo>
                    <a:pt x="3976" y="8028"/>
                  </a:lnTo>
                  <a:lnTo>
                    <a:pt x="3800" y="7853"/>
                  </a:lnTo>
                  <a:lnTo>
                    <a:pt x="3644" y="7658"/>
                  </a:lnTo>
                  <a:lnTo>
                    <a:pt x="3489" y="7463"/>
                  </a:lnTo>
                  <a:lnTo>
                    <a:pt x="3489" y="7463"/>
                  </a:lnTo>
                  <a:lnTo>
                    <a:pt x="3352" y="7249"/>
                  </a:lnTo>
                  <a:lnTo>
                    <a:pt x="3235" y="7015"/>
                  </a:lnTo>
                  <a:lnTo>
                    <a:pt x="3138" y="6781"/>
                  </a:lnTo>
                  <a:lnTo>
                    <a:pt x="3060" y="6547"/>
                  </a:lnTo>
                  <a:lnTo>
                    <a:pt x="3060" y="6547"/>
                  </a:lnTo>
                  <a:lnTo>
                    <a:pt x="2982" y="6294"/>
                  </a:lnTo>
                  <a:lnTo>
                    <a:pt x="2924" y="6041"/>
                  </a:lnTo>
                  <a:lnTo>
                    <a:pt x="2885" y="5787"/>
                  </a:lnTo>
                  <a:lnTo>
                    <a:pt x="2846" y="5534"/>
                  </a:lnTo>
                  <a:lnTo>
                    <a:pt x="2826" y="5261"/>
                  </a:lnTo>
                  <a:lnTo>
                    <a:pt x="2826" y="5008"/>
                  </a:lnTo>
                  <a:lnTo>
                    <a:pt x="2846" y="4735"/>
                  </a:lnTo>
                  <a:lnTo>
                    <a:pt x="2865" y="4482"/>
                  </a:lnTo>
                  <a:lnTo>
                    <a:pt x="2865" y="4482"/>
                  </a:lnTo>
                  <a:lnTo>
                    <a:pt x="2904" y="4209"/>
                  </a:lnTo>
                  <a:lnTo>
                    <a:pt x="2943" y="3956"/>
                  </a:lnTo>
                  <a:lnTo>
                    <a:pt x="3021" y="3702"/>
                  </a:lnTo>
                  <a:lnTo>
                    <a:pt x="3099" y="3449"/>
                  </a:lnTo>
                  <a:lnTo>
                    <a:pt x="3099" y="3449"/>
                  </a:lnTo>
                  <a:lnTo>
                    <a:pt x="3177" y="3196"/>
                  </a:lnTo>
                  <a:lnTo>
                    <a:pt x="3274" y="2962"/>
                  </a:lnTo>
                  <a:lnTo>
                    <a:pt x="3391" y="2728"/>
                  </a:lnTo>
                  <a:lnTo>
                    <a:pt x="3528" y="2514"/>
                  </a:lnTo>
                  <a:lnTo>
                    <a:pt x="3528" y="2514"/>
                  </a:lnTo>
                  <a:lnTo>
                    <a:pt x="3664" y="2300"/>
                  </a:lnTo>
                  <a:lnTo>
                    <a:pt x="3820" y="2105"/>
                  </a:lnTo>
                  <a:lnTo>
                    <a:pt x="3976" y="1910"/>
                  </a:lnTo>
                  <a:lnTo>
                    <a:pt x="4151" y="1735"/>
                  </a:lnTo>
                  <a:lnTo>
                    <a:pt x="4151" y="1735"/>
                  </a:lnTo>
                  <a:lnTo>
                    <a:pt x="4346" y="1579"/>
                  </a:lnTo>
                  <a:lnTo>
                    <a:pt x="4541" y="1423"/>
                  </a:lnTo>
                  <a:lnTo>
                    <a:pt x="4755" y="1286"/>
                  </a:lnTo>
                  <a:lnTo>
                    <a:pt x="4989" y="1189"/>
                  </a:lnTo>
                  <a:lnTo>
                    <a:pt x="4989" y="1189"/>
                  </a:lnTo>
                  <a:lnTo>
                    <a:pt x="5223" y="1092"/>
                  </a:lnTo>
                  <a:lnTo>
                    <a:pt x="5476" y="1014"/>
                  </a:lnTo>
                  <a:lnTo>
                    <a:pt x="5729" y="955"/>
                  </a:lnTo>
                  <a:lnTo>
                    <a:pt x="5983" y="936"/>
                  </a:lnTo>
                  <a:lnTo>
                    <a:pt x="5983" y="936"/>
                  </a:lnTo>
                  <a:lnTo>
                    <a:pt x="6314" y="916"/>
                  </a:lnTo>
                  <a:lnTo>
                    <a:pt x="6645" y="936"/>
                  </a:lnTo>
                  <a:lnTo>
                    <a:pt x="6645" y="936"/>
                  </a:lnTo>
                  <a:lnTo>
                    <a:pt x="6470" y="780"/>
                  </a:lnTo>
                  <a:lnTo>
                    <a:pt x="6294" y="643"/>
                  </a:lnTo>
                  <a:lnTo>
                    <a:pt x="6080" y="527"/>
                  </a:lnTo>
                  <a:lnTo>
                    <a:pt x="5885" y="410"/>
                  </a:lnTo>
                  <a:lnTo>
                    <a:pt x="5671" y="312"/>
                  </a:lnTo>
                  <a:lnTo>
                    <a:pt x="5456" y="215"/>
                  </a:lnTo>
                  <a:lnTo>
                    <a:pt x="5223" y="137"/>
                  </a:lnTo>
                  <a:lnTo>
                    <a:pt x="4989" y="78"/>
                  </a:lnTo>
                  <a:lnTo>
                    <a:pt x="4989" y="78"/>
                  </a:lnTo>
                  <a:lnTo>
                    <a:pt x="4580" y="20"/>
                  </a:lnTo>
                  <a:lnTo>
                    <a:pt x="4171" y="1"/>
                  </a:lnTo>
                  <a:lnTo>
                    <a:pt x="3781" y="20"/>
                  </a:lnTo>
                  <a:lnTo>
                    <a:pt x="3391" y="78"/>
                  </a:lnTo>
                  <a:lnTo>
                    <a:pt x="3001" y="195"/>
                  </a:lnTo>
                  <a:lnTo>
                    <a:pt x="2631" y="332"/>
                  </a:lnTo>
                  <a:lnTo>
                    <a:pt x="2281" y="527"/>
                  </a:lnTo>
                  <a:lnTo>
                    <a:pt x="1949" y="741"/>
                  </a:lnTo>
                  <a:lnTo>
                    <a:pt x="1618" y="994"/>
                  </a:lnTo>
                  <a:lnTo>
                    <a:pt x="1326" y="1286"/>
                  </a:lnTo>
                  <a:lnTo>
                    <a:pt x="1053" y="1598"/>
                  </a:lnTo>
                  <a:lnTo>
                    <a:pt x="800" y="1929"/>
                  </a:lnTo>
                  <a:lnTo>
                    <a:pt x="585" y="2300"/>
                  </a:lnTo>
                  <a:lnTo>
                    <a:pt x="391" y="2689"/>
                  </a:lnTo>
                  <a:lnTo>
                    <a:pt x="235" y="3118"/>
                  </a:lnTo>
                  <a:lnTo>
                    <a:pt x="118" y="35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765;p38">
              <a:extLst>
                <a:ext uri="{FF2B5EF4-FFF2-40B4-BE49-F238E27FC236}">
                  <a16:creationId xmlns:a16="http://schemas.microsoft.com/office/drawing/2014/main" id="{63592A14-5087-5891-9750-982796865289}"/>
                </a:ext>
              </a:extLst>
            </p:cNvPr>
            <p:cNvSpPr/>
            <p:nvPr/>
          </p:nvSpPr>
          <p:spPr>
            <a:xfrm>
              <a:off x="5706975" y="3352625"/>
              <a:ext cx="149575" cy="201200"/>
            </a:xfrm>
            <a:custGeom>
              <a:avLst/>
              <a:gdLst/>
              <a:ahLst/>
              <a:cxnLst/>
              <a:rect l="l" t="t" r="r" b="b"/>
              <a:pathLst>
                <a:path w="5983" h="8048" extrusionOk="0">
                  <a:moveTo>
                    <a:pt x="3488" y="0"/>
                  </a:moveTo>
                  <a:lnTo>
                    <a:pt x="3255" y="20"/>
                  </a:lnTo>
                  <a:lnTo>
                    <a:pt x="3196" y="20"/>
                  </a:lnTo>
                  <a:lnTo>
                    <a:pt x="3157" y="39"/>
                  </a:lnTo>
                  <a:lnTo>
                    <a:pt x="3118" y="39"/>
                  </a:lnTo>
                  <a:lnTo>
                    <a:pt x="2845" y="98"/>
                  </a:lnTo>
                  <a:lnTo>
                    <a:pt x="2806" y="117"/>
                  </a:lnTo>
                  <a:lnTo>
                    <a:pt x="2767" y="137"/>
                  </a:lnTo>
                  <a:lnTo>
                    <a:pt x="2709" y="156"/>
                  </a:lnTo>
                  <a:lnTo>
                    <a:pt x="2553" y="215"/>
                  </a:lnTo>
                  <a:lnTo>
                    <a:pt x="2378" y="293"/>
                  </a:lnTo>
                  <a:lnTo>
                    <a:pt x="2300" y="332"/>
                  </a:lnTo>
                  <a:lnTo>
                    <a:pt x="2124" y="410"/>
                  </a:lnTo>
                  <a:lnTo>
                    <a:pt x="2105" y="429"/>
                  </a:lnTo>
                  <a:lnTo>
                    <a:pt x="1969" y="507"/>
                  </a:lnTo>
                  <a:lnTo>
                    <a:pt x="1774" y="643"/>
                  </a:lnTo>
                  <a:lnTo>
                    <a:pt x="1618" y="780"/>
                  </a:lnTo>
                  <a:lnTo>
                    <a:pt x="1598" y="780"/>
                  </a:lnTo>
                  <a:lnTo>
                    <a:pt x="1559" y="819"/>
                  </a:lnTo>
                  <a:lnTo>
                    <a:pt x="1384" y="994"/>
                  </a:lnTo>
                  <a:lnTo>
                    <a:pt x="1209" y="1169"/>
                  </a:lnTo>
                  <a:lnTo>
                    <a:pt x="1053" y="1345"/>
                  </a:lnTo>
                  <a:lnTo>
                    <a:pt x="916" y="1540"/>
                  </a:lnTo>
                  <a:lnTo>
                    <a:pt x="897" y="1579"/>
                  </a:lnTo>
                  <a:lnTo>
                    <a:pt x="644" y="1968"/>
                  </a:lnTo>
                  <a:lnTo>
                    <a:pt x="624" y="2007"/>
                  </a:lnTo>
                  <a:lnTo>
                    <a:pt x="488" y="2280"/>
                  </a:lnTo>
                  <a:lnTo>
                    <a:pt x="312" y="2650"/>
                  </a:lnTo>
                  <a:lnTo>
                    <a:pt x="332" y="2650"/>
                  </a:lnTo>
                  <a:lnTo>
                    <a:pt x="215" y="2982"/>
                  </a:lnTo>
                  <a:lnTo>
                    <a:pt x="118" y="3332"/>
                  </a:lnTo>
                  <a:lnTo>
                    <a:pt x="59" y="3663"/>
                  </a:lnTo>
                  <a:lnTo>
                    <a:pt x="20" y="4014"/>
                  </a:lnTo>
                  <a:lnTo>
                    <a:pt x="20" y="3995"/>
                  </a:lnTo>
                  <a:lnTo>
                    <a:pt x="1" y="4326"/>
                  </a:lnTo>
                  <a:lnTo>
                    <a:pt x="1" y="4638"/>
                  </a:lnTo>
                  <a:lnTo>
                    <a:pt x="40" y="4949"/>
                  </a:lnTo>
                  <a:lnTo>
                    <a:pt x="79" y="5261"/>
                  </a:lnTo>
                  <a:lnTo>
                    <a:pt x="137" y="5534"/>
                  </a:lnTo>
                  <a:lnTo>
                    <a:pt x="215" y="5807"/>
                  </a:lnTo>
                  <a:lnTo>
                    <a:pt x="293" y="6040"/>
                  </a:lnTo>
                  <a:lnTo>
                    <a:pt x="410" y="6274"/>
                  </a:lnTo>
                  <a:lnTo>
                    <a:pt x="410" y="6294"/>
                  </a:lnTo>
                  <a:lnTo>
                    <a:pt x="507" y="6489"/>
                  </a:lnTo>
                  <a:lnTo>
                    <a:pt x="624" y="6683"/>
                  </a:lnTo>
                  <a:lnTo>
                    <a:pt x="741" y="6859"/>
                  </a:lnTo>
                  <a:lnTo>
                    <a:pt x="878" y="7034"/>
                  </a:lnTo>
                  <a:lnTo>
                    <a:pt x="1014" y="7190"/>
                  </a:lnTo>
                  <a:lnTo>
                    <a:pt x="1170" y="7346"/>
                  </a:lnTo>
                  <a:lnTo>
                    <a:pt x="1462" y="7580"/>
                  </a:lnTo>
                  <a:lnTo>
                    <a:pt x="1443" y="7560"/>
                  </a:lnTo>
                  <a:lnTo>
                    <a:pt x="1598" y="7677"/>
                  </a:lnTo>
                  <a:lnTo>
                    <a:pt x="1774" y="7775"/>
                  </a:lnTo>
                  <a:lnTo>
                    <a:pt x="2086" y="7911"/>
                  </a:lnTo>
                  <a:lnTo>
                    <a:pt x="2261" y="7969"/>
                  </a:lnTo>
                  <a:lnTo>
                    <a:pt x="2417" y="8008"/>
                  </a:lnTo>
                  <a:lnTo>
                    <a:pt x="2670" y="8047"/>
                  </a:lnTo>
                  <a:lnTo>
                    <a:pt x="2962" y="7969"/>
                  </a:lnTo>
                  <a:lnTo>
                    <a:pt x="3235" y="7852"/>
                  </a:lnTo>
                  <a:lnTo>
                    <a:pt x="3488" y="7736"/>
                  </a:lnTo>
                  <a:lnTo>
                    <a:pt x="3761" y="7599"/>
                  </a:lnTo>
                  <a:lnTo>
                    <a:pt x="3995" y="7424"/>
                  </a:lnTo>
                  <a:lnTo>
                    <a:pt x="4248" y="7248"/>
                  </a:lnTo>
                  <a:lnTo>
                    <a:pt x="4463" y="7054"/>
                  </a:lnTo>
                  <a:lnTo>
                    <a:pt x="4677" y="6839"/>
                  </a:lnTo>
                  <a:lnTo>
                    <a:pt x="4891" y="6606"/>
                  </a:lnTo>
                  <a:lnTo>
                    <a:pt x="5086" y="6372"/>
                  </a:lnTo>
                  <a:lnTo>
                    <a:pt x="5242" y="6099"/>
                  </a:lnTo>
                  <a:lnTo>
                    <a:pt x="5417" y="5826"/>
                  </a:lnTo>
                  <a:lnTo>
                    <a:pt x="5554" y="5534"/>
                  </a:lnTo>
                  <a:lnTo>
                    <a:pt x="5671" y="5242"/>
                  </a:lnTo>
                  <a:lnTo>
                    <a:pt x="5768" y="4930"/>
                  </a:lnTo>
                  <a:lnTo>
                    <a:pt x="5865" y="4599"/>
                  </a:lnTo>
                  <a:lnTo>
                    <a:pt x="5924" y="4267"/>
                  </a:lnTo>
                  <a:lnTo>
                    <a:pt x="5963" y="3936"/>
                  </a:lnTo>
                  <a:lnTo>
                    <a:pt x="5982" y="3605"/>
                  </a:lnTo>
                  <a:lnTo>
                    <a:pt x="5963" y="3293"/>
                  </a:lnTo>
                  <a:lnTo>
                    <a:pt x="5943" y="2982"/>
                  </a:lnTo>
                  <a:lnTo>
                    <a:pt x="5885" y="2670"/>
                  </a:lnTo>
                  <a:lnTo>
                    <a:pt x="5826" y="2358"/>
                  </a:lnTo>
                  <a:lnTo>
                    <a:pt x="5729" y="2066"/>
                  </a:lnTo>
                  <a:lnTo>
                    <a:pt x="5632" y="1773"/>
                  </a:lnTo>
                  <a:lnTo>
                    <a:pt x="5495" y="1501"/>
                  </a:lnTo>
                  <a:lnTo>
                    <a:pt x="5359" y="1228"/>
                  </a:lnTo>
                  <a:lnTo>
                    <a:pt x="5203" y="994"/>
                  </a:lnTo>
                  <a:lnTo>
                    <a:pt x="5028" y="741"/>
                  </a:lnTo>
                  <a:lnTo>
                    <a:pt x="4833" y="527"/>
                  </a:lnTo>
                  <a:lnTo>
                    <a:pt x="4618" y="312"/>
                  </a:lnTo>
                  <a:lnTo>
                    <a:pt x="4404" y="117"/>
                  </a:lnTo>
                  <a:lnTo>
                    <a:pt x="4190" y="59"/>
                  </a:lnTo>
                  <a:lnTo>
                    <a:pt x="4170" y="59"/>
                  </a:lnTo>
                  <a:lnTo>
                    <a:pt x="3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766;p38">
              <a:extLst>
                <a:ext uri="{FF2B5EF4-FFF2-40B4-BE49-F238E27FC236}">
                  <a16:creationId xmlns:a16="http://schemas.microsoft.com/office/drawing/2014/main" id="{5B0B4110-E97D-C0A6-4012-A5CB9BE31432}"/>
                </a:ext>
              </a:extLst>
            </p:cNvPr>
            <p:cNvSpPr/>
            <p:nvPr/>
          </p:nvSpPr>
          <p:spPr>
            <a:xfrm>
              <a:off x="5706975" y="3352625"/>
              <a:ext cx="149575" cy="201200"/>
            </a:xfrm>
            <a:custGeom>
              <a:avLst/>
              <a:gdLst/>
              <a:ahLst/>
              <a:cxnLst/>
              <a:rect l="l" t="t" r="r" b="b"/>
              <a:pathLst>
                <a:path w="5983" h="8048" fill="none" extrusionOk="0">
                  <a:moveTo>
                    <a:pt x="4170" y="59"/>
                  </a:moveTo>
                  <a:lnTo>
                    <a:pt x="4190" y="59"/>
                  </a:lnTo>
                  <a:lnTo>
                    <a:pt x="4190" y="59"/>
                  </a:lnTo>
                  <a:lnTo>
                    <a:pt x="4404" y="117"/>
                  </a:lnTo>
                  <a:lnTo>
                    <a:pt x="4404" y="117"/>
                  </a:lnTo>
                  <a:lnTo>
                    <a:pt x="4618" y="312"/>
                  </a:lnTo>
                  <a:lnTo>
                    <a:pt x="4833" y="527"/>
                  </a:lnTo>
                  <a:lnTo>
                    <a:pt x="5028" y="741"/>
                  </a:lnTo>
                  <a:lnTo>
                    <a:pt x="5203" y="994"/>
                  </a:lnTo>
                  <a:lnTo>
                    <a:pt x="5359" y="1228"/>
                  </a:lnTo>
                  <a:lnTo>
                    <a:pt x="5495" y="1501"/>
                  </a:lnTo>
                  <a:lnTo>
                    <a:pt x="5632" y="1773"/>
                  </a:lnTo>
                  <a:lnTo>
                    <a:pt x="5729" y="2066"/>
                  </a:lnTo>
                  <a:lnTo>
                    <a:pt x="5826" y="2358"/>
                  </a:lnTo>
                  <a:lnTo>
                    <a:pt x="5885" y="2670"/>
                  </a:lnTo>
                  <a:lnTo>
                    <a:pt x="5943" y="2982"/>
                  </a:lnTo>
                  <a:lnTo>
                    <a:pt x="5963" y="3293"/>
                  </a:lnTo>
                  <a:lnTo>
                    <a:pt x="5982" y="3605"/>
                  </a:lnTo>
                  <a:lnTo>
                    <a:pt x="5963" y="3936"/>
                  </a:lnTo>
                  <a:lnTo>
                    <a:pt x="5924" y="4267"/>
                  </a:lnTo>
                  <a:lnTo>
                    <a:pt x="5865" y="4599"/>
                  </a:lnTo>
                  <a:lnTo>
                    <a:pt x="5865" y="4599"/>
                  </a:lnTo>
                  <a:lnTo>
                    <a:pt x="5768" y="4930"/>
                  </a:lnTo>
                  <a:lnTo>
                    <a:pt x="5671" y="5242"/>
                  </a:lnTo>
                  <a:lnTo>
                    <a:pt x="5554" y="5534"/>
                  </a:lnTo>
                  <a:lnTo>
                    <a:pt x="5417" y="5826"/>
                  </a:lnTo>
                  <a:lnTo>
                    <a:pt x="5242" y="6099"/>
                  </a:lnTo>
                  <a:lnTo>
                    <a:pt x="5086" y="6372"/>
                  </a:lnTo>
                  <a:lnTo>
                    <a:pt x="4891" y="6606"/>
                  </a:lnTo>
                  <a:lnTo>
                    <a:pt x="4677" y="6839"/>
                  </a:lnTo>
                  <a:lnTo>
                    <a:pt x="4463" y="7054"/>
                  </a:lnTo>
                  <a:lnTo>
                    <a:pt x="4248" y="7248"/>
                  </a:lnTo>
                  <a:lnTo>
                    <a:pt x="3995" y="7424"/>
                  </a:lnTo>
                  <a:lnTo>
                    <a:pt x="3761" y="7599"/>
                  </a:lnTo>
                  <a:lnTo>
                    <a:pt x="3488" y="7736"/>
                  </a:lnTo>
                  <a:lnTo>
                    <a:pt x="3235" y="7852"/>
                  </a:lnTo>
                  <a:lnTo>
                    <a:pt x="2962" y="7969"/>
                  </a:lnTo>
                  <a:lnTo>
                    <a:pt x="2670" y="8047"/>
                  </a:lnTo>
                  <a:lnTo>
                    <a:pt x="2670" y="8047"/>
                  </a:lnTo>
                  <a:lnTo>
                    <a:pt x="2417" y="8008"/>
                  </a:lnTo>
                  <a:lnTo>
                    <a:pt x="2417" y="8008"/>
                  </a:lnTo>
                  <a:lnTo>
                    <a:pt x="2261" y="7969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1774" y="7775"/>
                  </a:lnTo>
                  <a:lnTo>
                    <a:pt x="1774" y="7775"/>
                  </a:lnTo>
                  <a:lnTo>
                    <a:pt x="1598" y="7677"/>
                  </a:lnTo>
                  <a:lnTo>
                    <a:pt x="1443" y="7560"/>
                  </a:lnTo>
                  <a:lnTo>
                    <a:pt x="1462" y="7580"/>
                  </a:lnTo>
                  <a:lnTo>
                    <a:pt x="1462" y="7580"/>
                  </a:lnTo>
                  <a:lnTo>
                    <a:pt x="1170" y="7346"/>
                  </a:lnTo>
                  <a:lnTo>
                    <a:pt x="1170" y="7346"/>
                  </a:lnTo>
                  <a:lnTo>
                    <a:pt x="1014" y="7190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741" y="6859"/>
                  </a:lnTo>
                  <a:lnTo>
                    <a:pt x="624" y="6683"/>
                  </a:lnTo>
                  <a:lnTo>
                    <a:pt x="624" y="6683"/>
                  </a:lnTo>
                  <a:lnTo>
                    <a:pt x="507" y="6489"/>
                  </a:lnTo>
                  <a:lnTo>
                    <a:pt x="410" y="6294"/>
                  </a:lnTo>
                  <a:lnTo>
                    <a:pt x="410" y="627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39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293" y="6040"/>
                  </a:lnTo>
                  <a:lnTo>
                    <a:pt x="215" y="5807"/>
                  </a:lnTo>
                  <a:lnTo>
                    <a:pt x="215" y="5807"/>
                  </a:lnTo>
                  <a:lnTo>
                    <a:pt x="137" y="5534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40" y="4949"/>
                  </a:lnTo>
                  <a:lnTo>
                    <a:pt x="1" y="4638"/>
                  </a:lnTo>
                  <a:lnTo>
                    <a:pt x="1" y="4638"/>
                  </a:lnTo>
                  <a:lnTo>
                    <a:pt x="1" y="4326"/>
                  </a:lnTo>
                  <a:lnTo>
                    <a:pt x="20" y="3995"/>
                  </a:lnTo>
                  <a:lnTo>
                    <a:pt x="20" y="4014"/>
                  </a:lnTo>
                  <a:lnTo>
                    <a:pt x="20" y="4014"/>
                  </a:lnTo>
                  <a:lnTo>
                    <a:pt x="59" y="3663"/>
                  </a:lnTo>
                  <a:lnTo>
                    <a:pt x="118" y="3332"/>
                  </a:lnTo>
                  <a:lnTo>
                    <a:pt x="118" y="3332"/>
                  </a:lnTo>
                  <a:lnTo>
                    <a:pt x="215" y="2982"/>
                  </a:lnTo>
                  <a:lnTo>
                    <a:pt x="332" y="2650"/>
                  </a:lnTo>
                  <a:lnTo>
                    <a:pt x="312" y="2650"/>
                  </a:lnTo>
                  <a:lnTo>
                    <a:pt x="312" y="2670"/>
                  </a:lnTo>
                  <a:lnTo>
                    <a:pt x="312" y="2650"/>
                  </a:lnTo>
                  <a:lnTo>
                    <a:pt x="312" y="2650"/>
                  </a:lnTo>
                  <a:lnTo>
                    <a:pt x="488" y="2280"/>
                  </a:lnTo>
                  <a:lnTo>
                    <a:pt x="488" y="2280"/>
                  </a:lnTo>
                  <a:lnTo>
                    <a:pt x="624" y="2007"/>
                  </a:lnTo>
                  <a:lnTo>
                    <a:pt x="644" y="1968"/>
                  </a:lnTo>
                  <a:lnTo>
                    <a:pt x="644" y="1968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1053" y="1345"/>
                  </a:lnTo>
                  <a:lnTo>
                    <a:pt x="1209" y="1169"/>
                  </a:lnTo>
                  <a:lnTo>
                    <a:pt x="1209" y="1169"/>
                  </a:lnTo>
                  <a:lnTo>
                    <a:pt x="1384" y="994"/>
                  </a:lnTo>
                  <a:lnTo>
                    <a:pt x="1384" y="994"/>
                  </a:lnTo>
                  <a:lnTo>
                    <a:pt x="1559" y="819"/>
                  </a:lnTo>
                  <a:lnTo>
                    <a:pt x="1559" y="819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774" y="643"/>
                  </a:lnTo>
                  <a:lnTo>
                    <a:pt x="1774" y="643"/>
                  </a:lnTo>
                  <a:lnTo>
                    <a:pt x="1969" y="507"/>
                  </a:lnTo>
                  <a:lnTo>
                    <a:pt x="1969" y="507"/>
                  </a:lnTo>
                  <a:lnTo>
                    <a:pt x="2105" y="429"/>
                  </a:lnTo>
                  <a:lnTo>
                    <a:pt x="2105" y="429"/>
                  </a:lnTo>
                  <a:lnTo>
                    <a:pt x="2124" y="410"/>
                  </a:lnTo>
                  <a:lnTo>
                    <a:pt x="2124" y="410"/>
                  </a:lnTo>
                  <a:lnTo>
                    <a:pt x="2124" y="410"/>
                  </a:lnTo>
                  <a:lnTo>
                    <a:pt x="2300" y="332"/>
                  </a:lnTo>
                  <a:lnTo>
                    <a:pt x="2300" y="332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553" y="215"/>
                  </a:lnTo>
                  <a:lnTo>
                    <a:pt x="2553" y="215"/>
                  </a:lnTo>
                  <a:lnTo>
                    <a:pt x="2709" y="156"/>
                  </a:lnTo>
                  <a:lnTo>
                    <a:pt x="2709" y="156"/>
                  </a:lnTo>
                  <a:lnTo>
                    <a:pt x="2767" y="137"/>
                  </a:lnTo>
                  <a:lnTo>
                    <a:pt x="2806" y="117"/>
                  </a:lnTo>
                  <a:lnTo>
                    <a:pt x="2806" y="117"/>
                  </a:lnTo>
                  <a:lnTo>
                    <a:pt x="2845" y="98"/>
                  </a:lnTo>
                  <a:lnTo>
                    <a:pt x="2845" y="98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96" y="20"/>
                  </a:lnTo>
                  <a:lnTo>
                    <a:pt x="3216" y="20"/>
                  </a:lnTo>
                  <a:lnTo>
                    <a:pt x="3216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488" y="0"/>
                  </a:lnTo>
                  <a:lnTo>
                    <a:pt x="3488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61" y="0"/>
                  </a:lnTo>
                  <a:lnTo>
                    <a:pt x="3781" y="0"/>
                  </a:lnTo>
                  <a:lnTo>
                    <a:pt x="3781" y="0"/>
                  </a:lnTo>
                  <a:lnTo>
                    <a:pt x="3781" y="0"/>
                  </a:lnTo>
                  <a:lnTo>
                    <a:pt x="3859" y="0"/>
                  </a:lnTo>
                  <a:lnTo>
                    <a:pt x="3859" y="0"/>
                  </a:lnTo>
                  <a:lnTo>
                    <a:pt x="4170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767;p38">
              <a:extLst>
                <a:ext uri="{FF2B5EF4-FFF2-40B4-BE49-F238E27FC236}">
                  <a16:creationId xmlns:a16="http://schemas.microsoft.com/office/drawing/2014/main" id="{41E5F9DA-81DA-A736-1F73-7D0D210A7AF3}"/>
                </a:ext>
              </a:extLst>
            </p:cNvPr>
            <p:cNvSpPr/>
            <p:nvPr/>
          </p:nvSpPr>
          <p:spPr>
            <a:xfrm>
              <a:off x="5708925" y="348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768;p38">
              <a:extLst>
                <a:ext uri="{FF2B5EF4-FFF2-40B4-BE49-F238E27FC236}">
                  <a16:creationId xmlns:a16="http://schemas.microsoft.com/office/drawing/2014/main" id="{122AFCD5-752C-8589-442C-F9516D3DC460}"/>
                </a:ext>
              </a:extLst>
            </p:cNvPr>
            <p:cNvSpPr/>
            <p:nvPr/>
          </p:nvSpPr>
          <p:spPr>
            <a:xfrm>
              <a:off x="5728900" y="3528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769;p38">
              <a:extLst>
                <a:ext uri="{FF2B5EF4-FFF2-40B4-BE49-F238E27FC236}">
                  <a16:creationId xmlns:a16="http://schemas.microsoft.com/office/drawing/2014/main" id="{7B7C3BCE-DBC9-42E1-DF8D-E29BFE1562E1}"/>
                </a:ext>
              </a:extLst>
            </p:cNvPr>
            <p:cNvSpPr/>
            <p:nvPr/>
          </p:nvSpPr>
          <p:spPr>
            <a:xfrm>
              <a:off x="5681650" y="3421800"/>
              <a:ext cx="59450" cy="27775"/>
            </a:xfrm>
            <a:custGeom>
              <a:avLst/>
              <a:gdLst/>
              <a:ahLst/>
              <a:cxnLst/>
              <a:rect l="l" t="t" r="r" b="b"/>
              <a:pathLst>
                <a:path w="2378" h="1111" extrusionOk="0">
                  <a:moveTo>
                    <a:pt x="624" y="0"/>
                  </a:moveTo>
                  <a:lnTo>
                    <a:pt x="429" y="20"/>
                  </a:lnTo>
                  <a:lnTo>
                    <a:pt x="273" y="59"/>
                  </a:lnTo>
                  <a:lnTo>
                    <a:pt x="137" y="117"/>
                  </a:lnTo>
                  <a:lnTo>
                    <a:pt x="40" y="195"/>
                  </a:lnTo>
                  <a:lnTo>
                    <a:pt x="20" y="253"/>
                  </a:lnTo>
                  <a:lnTo>
                    <a:pt x="1" y="292"/>
                  </a:lnTo>
                  <a:lnTo>
                    <a:pt x="1" y="351"/>
                  </a:lnTo>
                  <a:lnTo>
                    <a:pt x="1" y="390"/>
                  </a:lnTo>
                  <a:lnTo>
                    <a:pt x="59" y="507"/>
                  </a:lnTo>
                  <a:lnTo>
                    <a:pt x="137" y="624"/>
                  </a:lnTo>
                  <a:lnTo>
                    <a:pt x="273" y="721"/>
                  </a:lnTo>
                  <a:lnTo>
                    <a:pt x="429" y="819"/>
                  </a:lnTo>
                  <a:lnTo>
                    <a:pt x="624" y="916"/>
                  </a:lnTo>
                  <a:lnTo>
                    <a:pt x="838" y="994"/>
                  </a:lnTo>
                  <a:lnTo>
                    <a:pt x="1072" y="1052"/>
                  </a:lnTo>
                  <a:lnTo>
                    <a:pt x="1325" y="1091"/>
                  </a:lnTo>
                  <a:lnTo>
                    <a:pt x="1559" y="1111"/>
                  </a:lnTo>
                  <a:lnTo>
                    <a:pt x="1774" y="1111"/>
                  </a:lnTo>
                  <a:lnTo>
                    <a:pt x="1949" y="1091"/>
                  </a:lnTo>
                  <a:lnTo>
                    <a:pt x="2124" y="1052"/>
                  </a:lnTo>
                  <a:lnTo>
                    <a:pt x="2241" y="994"/>
                  </a:lnTo>
                  <a:lnTo>
                    <a:pt x="2339" y="916"/>
                  </a:lnTo>
                  <a:lnTo>
                    <a:pt x="2358" y="877"/>
                  </a:lnTo>
                  <a:lnTo>
                    <a:pt x="2378" y="819"/>
                  </a:lnTo>
                  <a:lnTo>
                    <a:pt x="2378" y="760"/>
                  </a:lnTo>
                  <a:lnTo>
                    <a:pt x="2378" y="721"/>
                  </a:lnTo>
                  <a:lnTo>
                    <a:pt x="2319" y="604"/>
                  </a:lnTo>
                  <a:lnTo>
                    <a:pt x="2241" y="507"/>
                  </a:lnTo>
                  <a:lnTo>
                    <a:pt x="2105" y="390"/>
                  </a:lnTo>
                  <a:lnTo>
                    <a:pt x="1949" y="292"/>
                  </a:lnTo>
                  <a:lnTo>
                    <a:pt x="1754" y="195"/>
                  </a:lnTo>
                  <a:lnTo>
                    <a:pt x="1540" y="117"/>
                  </a:lnTo>
                  <a:lnTo>
                    <a:pt x="1306" y="59"/>
                  </a:lnTo>
                  <a:lnTo>
                    <a:pt x="1053" y="20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770;p38">
              <a:extLst>
                <a:ext uri="{FF2B5EF4-FFF2-40B4-BE49-F238E27FC236}">
                  <a16:creationId xmlns:a16="http://schemas.microsoft.com/office/drawing/2014/main" id="{76F67FFF-0A2D-4623-7452-E234F829662D}"/>
                </a:ext>
              </a:extLst>
            </p:cNvPr>
            <p:cNvSpPr/>
            <p:nvPr/>
          </p:nvSpPr>
          <p:spPr>
            <a:xfrm>
              <a:off x="5681650" y="3421800"/>
              <a:ext cx="59450" cy="27775"/>
            </a:xfrm>
            <a:custGeom>
              <a:avLst/>
              <a:gdLst/>
              <a:ahLst/>
              <a:cxnLst/>
              <a:rect l="l" t="t" r="r" b="b"/>
              <a:pathLst>
                <a:path w="2378" h="1111" fill="none" extrusionOk="0">
                  <a:moveTo>
                    <a:pt x="1" y="292"/>
                  </a:moveTo>
                  <a:lnTo>
                    <a:pt x="1" y="292"/>
                  </a:lnTo>
                  <a:lnTo>
                    <a:pt x="1" y="351"/>
                  </a:lnTo>
                  <a:lnTo>
                    <a:pt x="1" y="390"/>
                  </a:lnTo>
                  <a:lnTo>
                    <a:pt x="59" y="507"/>
                  </a:lnTo>
                  <a:lnTo>
                    <a:pt x="137" y="624"/>
                  </a:lnTo>
                  <a:lnTo>
                    <a:pt x="273" y="721"/>
                  </a:lnTo>
                  <a:lnTo>
                    <a:pt x="429" y="819"/>
                  </a:lnTo>
                  <a:lnTo>
                    <a:pt x="624" y="916"/>
                  </a:lnTo>
                  <a:lnTo>
                    <a:pt x="838" y="994"/>
                  </a:lnTo>
                  <a:lnTo>
                    <a:pt x="1072" y="1052"/>
                  </a:lnTo>
                  <a:lnTo>
                    <a:pt x="1072" y="1052"/>
                  </a:lnTo>
                  <a:lnTo>
                    <a:pt x="1325" y="1091"/>
                  </a:lnTo>
                  <a:lnTo>
                    <a:pt x="1559" y="1111"/>
                  </a:lnTo>
                  <a:lnTo>
                    <a:pt x="1774" y="1111"/>
                  </a:lnTo>
                  <a:lnTo>
                    <a:pt x="1949" y="1091"/>
                  </a:lnTo>
                  <a:lnTo>
                    <a:pt x="2124" y="1052"/>
                  </a:lnTo>
                  <a:lnTo>
                    <a:pt x="2241" y="994"/>
                  </a:lnTo>
                  <a:lnTo>
                    <a:pt x="2339" y="916"/>
                  </a:lnTo>
                  <a:lnTo>
                    <a:pt x="2358" y="877"/>
                  </a:lnTo>
                  <a:lnTo>
                    <a:pt x="2378" y="819"/>
                  </a:lnTo>
                  <a:lnTo>
                    <a:pt x="2378" y="819"/>
                  </a:lnTo>
                  <a:lnTo>
                    <a:pt x="2378" y="760"/>
                  </a:lnTo>
                  <a:lnTo>
                    <a:pt x="2378" y="721"/>
                  </a:lnTo>
                  <a:lnTo>
                    <a:pt x="2319" y="604"/>
                  </a:lnTo>
                  <a:lnTo>
                    <a:pt x="2241" y="507"/>
                  </a:lnTo>
                  <a:lnTo>
                    <a:pt x="2105" y="390"/>
                  </a:lnTo>
                  <a:lnTo>
                    <a:pt x="1949" y="292"/>
                  </a:lnTo>
                  <a:lnTo>
                    <a:pt x="1754" y="195"/>
                  </a:lnTo>
                  <a:lnTo>
                    <a:pt x="1540" y="117"/>
                  </a:lnTo>
                  <a:lnTo>
                    <a:pt x="1306" y="59"/>
                  </a:lnTo>
                  <a:lnTo>
                    <a:pt x="1306" y="59"/>
                  </a:lnTo>
                  <a:lnTo>
                    <a:pt x="1053" y="20"/>
                  </a:lnTo>
                  <a:lnTo>
                    <a:pt x="819" y="0"/>
                  </a:lnTo>
                  <a:lnTo>
                    <a:pt x="624" y="0"/>
                  </a:lnTo>
                  <a:lnTo>
                    <a:pt x="429" y="20"/>
                  </a:lnTo>
                  <a:lnTo>
                    <a:pt x="273" y="59"/>
                  </a:lnTo>
                  <a:lnTo>
                    <a:pt x="137" y="117"/>
                  </a:lnTo>
                  <a:lnTo>
                    <a:pt x="40" y="195"/>
                  </a:lnTo>
                  <a:lnTo>
                    <a:pt x="20" y="253"/>
                  </a:lnTo>
                  <a:lnTo>
                    <a:pt x="1" y="2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771;p38">
              <a:extLst>
                <a:ext uri="{FF2B5EF4-FFF2-40B4-BE49-F238E27FC236}">
                  <a16:creationId xmlns:a16="http://schemas.microsoft.com/office/drawing/2014/main" id="{C5D4774D-655F-A311-396F-6413932A649D}"/>
                </a:ext>
              </a:extLst>
            </p:cNvPr>
            <p:cNvSpPr/>
            <p:nvPr/>
          </p:nvSpPr>
          <p:spPr>
            <a:xfrm>
              <a:off x="5489725" y="3449550"/>
              <a:ext cx="108650" cy="64325"/>
            </a:xfrm>
            <a:custGeom>
              <a:avLst/>
              <a:gdLst/>
              <a:ahLst/>
              <a:cxnLst/>
              <a:rect l="l" t="t" r="r" b="b"/>
              <a:pathLst>
                <a:path w="4346" h="2573" extrusionOk="0">
                  <a:moveTo>
                    <a:pt x="1754" y="1"/>
                  </a:moveTo>
                  <a:lnTo>
                    <a:pt x="1443" y="20"/>
                  </a:lnTo>
                  <a:lnTo>
                    <a:pt x="1131" y="79"/>
                  </a:lnTo>
                  <a:lnTo>
                    <a:pt x="956" y="118"/>
                  </a:lnTo>
                  <a:lnTo>
                    <a:pt x="800" y="176"/>
                  </a:lnTo>
                  <a:lnTo>
                    <a:pt x="644" y="254"/>
                  </a:lnTo>
                  <a:lnTo>
                    <a:pt x="507" y="313"/>
                  </a:lnTo>
                  <a:lnTo>
                    <a:pt x="371" y="410"/>
                  </a:lnTo>
                  <a:lnTo>
                    <a:pt x="254" y="507"/>
                  </a:lnTo>
                  <a:lnTo>
                    <a:pt x="176" y="605"/>
                  </a:lnTo>
                  <a:lnTo>
                    <a:pt x="98" y="702"/>
                  </a:lnTo>
                  <a:lnTo>
                    <a:pt x="20" y="839"/>
                  </a:lnTo>
                  <a:lnTo>
                    <a:pt x="1" y="955"/>
                  </a:lnTo>
                  <a:lnTo>
                    <a:pt x="1" y="1072"/>
                  </a:lnTo>
                  <a:lnTo>
                    <a:pt x="20" y="1189"/>
                  </a:lnTo>
                  <a:lnTo>
                    <a:pt x="79" y="1326"/>
                  </a:lnTo>
                  <a:lnTo>
                    <a:pt x="176" y="1462"/>
                  </a:lnTo>
                  <a:lnTo>
                    <a:pt x="274" y="1540"/>
                  </a:lnTo>
                  <a:lnTo>
                    <a:pt x="391" y="1637"/>
                  </a:lnTo>
                  <a:lnTo>
                    <a:pt x="585" y="1793"/>
                  </a:lnTo>
                  <a:lnTo>
                    <a:pt x="780" y="1910"/>
                  </a:lnTo>
                  <a:lnTo>
                    <a:pt x="1014" y="2047"/>
                  </a:lnTo>
                  <a:lnTo>
                    <a:pt x="1248" y="2163"/>
                  </a:lnTo>
                  <a:lnTo>
                    <a:pt x="1501" y="2261"/>
                  </a:lnTo>
                  <a:lnTo>
                    <a:pt x="1735" y="2339"/>
                  </a:lnTo>
                  <a:lnTo>
                    <a:pt x="1969" y="2417"/>
                  </a:lnTo>
                  <a:lnTo>
                    <a:pt x="2203" y="2475"/>
                  </a:lnTo>
                  <a:lnTo>
                    <a:pt x="2339" y="2514"/>
                  </a:lnTo>
                  <a:lnTo>
                    <a:pt x="2651" y="2553"/>
                  </a:lnTo>
                  <a:lnTo>
                    <a:pt x="2923" y="2573"/>
                  </a:lnTo>
                  <a:lnTo>
                    <a:pt x="3196" y="2553"/>
                  </a:lnTo>
                  <a:lnTo>
                    <a:pt x="3450" y="2534"/>
                  </a:lnTo>
                  <a:lnTo>
                    <a:pt x="3683" y="2456"/>
                  </a:lnTo>
                  <a:lnTo>
                    <a:pt x="3917" y="2358"/>
                  </a:lnTo>
                  <a:lnTo>
                    <a:pt x="4131" y="2241"/>
                  </a:lnTo>
                  <a:lnTo>
                    <a:pt x="4326" y="2066"/>
                  </a:lnTo>
                  <a:lnTo>
                    <a:pt x="4346" y="2027"/>
                  </a:lnTo>
                  <a:lnTo>
                    <a:pt x="4346" y="1949"/>
                  </a:lnTo>
                  <a:lnTo>
                    <a:pt x="4307" y="1793"/>
                  </a:lnTo>
                  <a:lnTo>
                    <a:pt x="4268" y="1657"/>
                  </a:lnTo>
                  <a:lnTo>
                    <a:pt x="4209" y="1501"/>
                  </a:lnTo>
                  <a:lnTo>
                    <a:pt x="4151" y="1365"/>
                  </a:lnTo>
                  <a:lnTo>
                    <a:pt x="3995" y="1111"/>
                  </a:lnTo>
                  <a:lnTo>
                    <a:pt x="3800" y="858"/>
                  </a:lnTo>
                  <a:lnTo>
                    <a:pt x="3664" y="741"/>
                  </a:lnTo>
                  <a:lnTo>
                    <a:pt x="3527" y="624"/>
                  </a:lnTo>
                  <a:lnTo>
                    <a:pt x="3391" y="507"/>
                  </a:lnTo>
                  <a:lnTo>
                    <a:pt x="3255" y="410"/>
                  </a:lnTo>
                  <a:lnTo>
                    <a:pt x="2923" y="254"/>
                  </a:lnTo>
                  <a:lnTo>
                    <a:pt x="2748" y="176"/>
                  </a:lnTo>
                  <a:lnTo>
                    <a:pt x="2573" y="118"/>
                  </a:lnTo>
                  <a:lnTo>
                    <a:pt x="2397" y="79"/>
                  </a:lnTo>
                  <a:lnTo>
                    <a:pt x="2066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772;p38">
              <a:extLst>
                <a:ext uri="{FF2B5EF4-FFF2-40B4-BE49-F238E27FC236}">
                  <a16:creationId xmlns:a16="http://schemas.microsoft.com/office/drawing/2014/main" id="{8EC68427-EDE6-09AD-86F6-2FB883E71BF2}"/>
                </a:ext>
              </a:extLst>
            </p:cNvPr>
            <p:cNvSpPr/>
            <p:nvPr/>
          </p:nvSpPr>
          <p:spPr>
            <a:xfrm>
              <a:off x="5489725" y="3449550"/>
              <a:ext cx="108650" cy="64325"/>
            </a:xfrm>
            <a:custGeom>
              <a:avLst/>
              <a:gdLst/>
              <a:ahLst/>
              <a:cxnLst/>
              <a:rect l="l" t="t" r="r" b="b"/>
              <a:pathLst>
                <a:path w="4346" h="2573" fill="none" extrusionOk="0">
                  <a:moveTo>
                    <a:pt x="2397" y="79"/>
                  </a:moveTo>
                  <a:lnTo>
                    <a:pt x="2397" y="79"/>
                  </a:lnTo>
                  <a:lnTo>
                    <a:pt x="2573" y="118"/>
                  </a:lnTo>
                  <a:lnTo>
                    <a:pt x="2573" y="118"/>
                  </a:lnTo>
                  <a:lnTo>
                    <a:pt x="2748" y="176"/>
                  </a:lnTo>
                  <a:lnTo>
                    <a:pt x="2923" y="254"/>
                  </a:lnTo>
                  <a:lnTo>
                    <a:pt x="3255" y="410"/>
                  </a:lnTo>
                  <a:lnTo>
                    <a:pt x="3255" y="410"/>
                  </a:lnTo>
                  <a:lnTo>
                    <a:pt x="3391" y="507"/>
                  </a:lnTo>
                  <a:lnTo>
                    <a:pt x="3527" y="624"/>
                  </a:lnTo>
                  <a:lnTo>
                    <a:pt x="3664" y="741"/>
                  </a:lnTo>
                  <a:lnTo>
                    <a:pt x="3800" y="858"/>
                  </a:lnTo>
                  <a:lnTo>
                    <a:pt x="3800" y="858"/>
                  </a:lnTo>
                  <a:lnTo>
                    <a:pt x="3995" y="1111"/>
                  </a:lnTo>
                  <a:lnTo>
                    <a:pt x="4151" y="1365"/>
                  </a:lnTo>
                  <a:lnTo>
                    <a:pt x="4151" y="1365"/>
                  </a:lnTo>
                  <a:lnTo>
                    <a:pt x="4209" y="1501"/>
                  </a:lnTo>
                  <a:lnTo>
                    <a:pt x="4268" y="1657"/>
                  </a:lnTo>
                  <a:lnTo>
                    <a:pt x="4268" y="1657"/>
                  </a:lnTo>
                  <a:lnTo>
                    <a:pt x="4307" y="1793"/>
                  </a:lnTo>
                  <a:lnTo>
                    <a:pt x="4346" y="1949"/>
                  </a:lnTo>
                  <a:lnTo>
                    <a:pt x="4346" y="1949"/>
                  </a:lnTo>
                  <a:lnTo>
                    <a:pt x="4346" y="2027"/>
                  </a:lnTo>
                  <a:lnTo>
                    <a:pt x="4326" y="2066"/>
                  </a:lnTo>
                  <a:lnTo>
                    <a:pt x="4326" y="2066"/>
                  </a:lnTo>
                  <a:lnTo>
                    <a:pt x="4131" y="2241"/>
                  </a:lnTo>
                  <a:lnTo>
                    <a:pt x="3917" y="2358"/>
                  </a:lnTo>
                  <a:lnTo>
                    <a:pt x="3917" y="2358"/>
                  </a:lnTo>
                  <a:lnTo>
                    <a:pt x="3683" y="2456"/>
                  </a:lnTo>
                  <a:lnTo>
                    <a:pt x="3450" y="2534"/>
                  </a:lnTo>
                  <a:lnTo>
                    <a:pt x="3450" y="2534"/>
                  </a:lnTo>
                  <a:lnTo>
                    <a:pt x="3196" y="2553"/>
                  </a:lnTo>
                  <a:lnTo>
                    <a:pt x="2923" y="2573"/>
                  </a:lnTo>
                  <a:lnTo>
                    <a:pt x="2651" y="2553"/>
                  </a:lnTo>
                  <a:lnTo>
                    <a:pt x="2339" y="2514"/>
                  </a:lnTo>
                  <a:lnTo>
                    <a:pt x="2339" y="2514"/>
                  </a:lnTo>
                  <a:lnTo>
                    <a:pt x="2203" y="2475"/>
                  </a:lnTo>
                  <a:lnTo>
                    <a:pt x="2203" y="2475"/>
                  </a:lnTo>
                  <a:lnTo>
                    <a:pt x="1969" y="2417"/>
                  </a:lnTo>
                  <a:lnTo>
                    <a:pt x="1735" y="2339"/>
                  </a:lnTo>
                  <a:lnTo>
                    <a:pt x="1501" y="2261"/>
                  </a:lnTo>
                  <a:lnTo>
                    <a:pt x="1248" y="2163"/>
                  </a:lnTo>
                  <a:lnTo>
                    <a:pt x="1248" y="2163"/>
                  </a:lnTo>
                  <a:lnTo>
                    <a:pt x="1014" y="2047"/>
                  </a:lnTo>
                  <a:lnTo>
                    <a:pt x="780" y="1910"/>
                  </a:lnTo>
                  <a:lnTo>
                    <a:pt x="585" y="1793"/>
                  </a:lnTo>
                  <a:lnTo>
                    <a:pt x="391" y="1637"/>
                  </a:lnTo>
                  <a:lnTo>
                    <a:pt x="391" y="1637"/>
                  </a:lnTo>
                  <a:lnTo>
                    <a:pt x="274" y="1540"/>
                  </a:lnTo>
                  <a:lnTo>
                    <a:pt x="176" y="1462"/>
                  </a:lnTo>
                  <a:lnTo>
                    <a:pt x="176" y="1462"/>
                  </a:lnTo>
                  <a:lnTo>
                    <a:pt x="79" y="1326"/>
                  </a:lnTo>
                  <a:lnTo>
                    <a:pt x="20" y="1189"/>
                  </a:lnTo>
                  <a:lnTo>
                    <a:pt x="20" y="1189"/>
                  </a:lnTo>
                  <a:lnTo>
                    <a:pt x="1" y="1072"/>
                  </a:lnTo>
                  <a:lnTo>
                    <a:pt x="1" y="955"/>
                  </a:lnTo>
                  <a:lnTo>
                    <a:pt x="1" y="955"/>
                  </a:lnTo>
                  <a:lnTo>
                    <a:pt x="20" y="839"/>
                  </a:lnTo>
                  <a:lnTo>
                    <a:pt x="20" y="839"/>
                  </a:lnTo>
                  <a:lnTo>
                    <a:pt x="98" y="702"/>
                  </a:lnTo>
                  <a:lnTo>
                    <a:pt x="98" y="702"/>
                  </a:lnTo>
                  <a:lnTo>
                    <a:pt x="176" y="605"/>
                  </a:lnTo>
                  <a:lnTo>
                    <a:pt x="254" y="507"/>
                  </a:lnTo>
                  <a:lnTo>
                    <a:pt x="371" y="410"/>
                  </a:lnTo>
                  <a:lnTo>
                    <a:pt x="507" y="313"/>
                  </a:lnTo>
                  <a:lnTo>
                    <a:pt x="507" y="313"/>
                  </a:lnTo>
                  <a:lnTo>
                    <a:pt x="644" y="254"/>
                  </a:lnTo>
                  <a:lnTo>
                    <a:pt x="800" y="176"/>
                  </a:lnTo>
                  <a:lnTo>
                    <a:pt x="956" y="118"/>
                  </a:lnTo>
                  <a:lnTo>
                    <a:pt x="1131" y="79"/>
                  </a:lnTo>
                  <a:lnTo>
                    <a:pt x="1131" y="79"/>
                  </a:lnTo>
                  <a:lnTo>
                    <a:pt x="1443" y="20"/>
                  </a:lnTo>
                  <a:lnTo>
                    <a:pt x="1754" y="1"/>
                  </a:lnTo>
                  <a:lnTo>
                    <a:pt x="2066" y="20"/>
                  </a:lnTo>
                  <a:lnTo>
                    <a:pt x="2397" y="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773;p38">
              <a:extLst>
                <a:ext uri="{FF2B5EF4-FFF2-40B4-BE49-F238E27FC236}">
                  <a16:creationId xmlns:a16="http://schemas.microsoft.com/office/drawing/2014/main" id="{813D7207-D73D-866A-70F6-BF5801F4C6F4}"/>
                </a:ext>
              </a:extLst>
            </p:cNvPr>
            <p:cNvSpPr/>
            <p:nvPr/>
          </p:nvSpPr>
          <p:spPr>
            <a:xfrm>
              <a:off x="5483400" y="346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774;p38">
              <a:extLst>
                <a:ext uri="{FF2B5EF4-FFF2-40B4-BE49-F238E27FC236}">
                  <a16:creationId xmlns:a16="http://schemas.microsoft.com/office/drawing/2014/main" id="{B72B9EA1-F344-97C4-B968-221A0BEC7969}"/>
                </a:ext>
              </a:extLst>
            </p:cNvPr>
            <p:cNvSpPr/>
            <p:nvPr/>
          </p:nvSpPr>
          <p:spPr>
            <a:xfrm>
              <a:off x="5483400" y="346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775;p38">
              <a:extLst>
                <a:ext uri="{FF2B5EF4-FFF2-40B4-BE49-F238E27FC236}">
                  <a16:creationId xmlns:a16="http://schemas.microsoft.com/office/drawing/2014/main" id="{5B162EC2-F56D-4835-BB5A-D9ACA2FD699F}"/>
                </a:ext>
              </a:extLst>
            </p:cNvPr>
            <p:cNvSpPr/>
            <p:nvPr/>
          </p:nvSpPr>
          <p:spPr>
            <a:xfrm>
              <a:off x="5477550" y="3409125"/>
              <a:ext cx="146150" cy="106700"/>
            </a:xfrm>
            <a:custGeom>
              <a:avLst/>
              <a:gdLst/>
              <a:ahLst/>
              <a:cxnLst/>
              <a:rect l="l" t="t" r="r" b="b"/>
              <a:pathLst>
                <a:path w="5846" h="4268" extrusionOk="0">
                  <a:moveTo>
                    <a:pt x="2495" y="1774"/>
                  </a:moveTo>
                  <a:lnTo>
                    <a:pt x="2709" y="1793"/>
                  </a:lnTo>
                  <a:lnTo>
                    <a:pt x="2923" y="1832"/>
                  </a:lnTo>
                  <a:lnTo>
                    <a:pt x="3138" y="1891"/>
                  </a:lnTo>
                  <a:lnTo>
                    <a:pt x="3333" y="1949"/>
                  </a:lnTo>
                  <a:lnTo>
                    <a:pt x="3664" y="2105"/>
                  </a:lnTo>
                  <a:lnTo>
                    <a:pt x="3976" y="2300"/>
                  </a:lnTo>
                  <a:lnTo>
                    <a:pt x="4190" y="2475"/>
                  </a:lnTo>
                  <a:lnTo>
                    <a:pt x="4385" y="2670"/>
                  </a:lnTo>
                  <a:lnTo>
                    <a:pt x="4502" y="2826"/>
                  </a:lnTo>
                  <a:lnTo>
                    <a:pt x="4599" y="3001"/>
                  </a:lnTo>
                  <a:lnTo>
                    <a:pt x="4657" y="3157"/>
                  </a:lnTo>
                  <a:lnTo>
                    <a:pt x="4696" y="3313"/>
                  </a:lnTo>
                  <a:lnTo>
                    <a:pt x="4716" y="3449"/>
                  </a:lnTo>
                  <a:lnTo>
                    <a:pt x="4716" y="3625"/>
                  </a:lnTo>
                  <a:lnTo>
                    <a:pt x="4716" y="3644"/>
                  </a:lnTo>
                  <a:lnTo>
                    <a:pt x="4716" y="3683"/>
                  </a:lnTo>
                  <a:lnTo>
                    <a:pt x="4541" y="3780"/>
                  </a:lnTo>
                  <a:lnTo>
                    <a:pt x="4346" y="3878"/>
                  </a:lnTo>
                  <a:lnTo>
                    <a:pt x="4034" y="3975"/>
                  </a:lnTo>
                  <a:lnTo>
                    <a:pt x="3683" y="4053"/>
                  </a:lnTo>
                  <a:lnTo>
                    <a:pt x="3469" y="4073"/>
                  </a:lnTo>
                  <a:lnTo>
                    <a:pt x="3040" y="4073"/>
                  </a:lnTo>
                  <a:lnTo>
                    <a:pt x="2806" y="4053"/>
                  </a:lnTo>
                  <a:lnTo>
                    <a:pt x="2495" y="3995"/>
                  </a:lnTo>
                  <a:lnTo>
                    <a:pt x="2456" y="3995"/>
                  </a:lnTo>
                  <a:lnTo>
                    <a:pt x="2339" y="3956"/>
                  </a:lnTo>
                  <a:lnTo>
                    <a:pt x="2086" y="3878"/>
                  </a:lnTo>
                  <a:lnTo>
                    <a:pt x="1871" y="3819"/>
                  </a:lnTo>
                  <a:lnTo>
                    <a:pt x="1676" y="3722"/>
                  </a:lnTo>
                  <a:lnTo>
                    <a:pt x="1482" y="3625"/>
                  </a:lnTo>
                  <a:lnTo>
                    <a:pt x="1287" y="3508"/>
                  </a:lnTo>
                  <a:lnTo>
                    <a:pt x="1014" y="3313"/>
                  </a:lnTo>
                  <a:lnTo>
                    <a:pt x="761" y="3079"/>
                  </a:lnTo>
                  <a:lnTo>
                    <a:pt x="644" y="2923"/>
                  </a:lnTo>
                  <a:lnTo>
                    <a:pt x="527" y="2767"/>
                  </a:lnTo>
                  <a:lnTo>
                    <a:pt x="566" y="2670"/>
                  </a:lnTo>
                  <a:lnTo>
                    <a:pt x="585" y="2650"/>
                  </a:lnTo>
                  <a:lnTo>
                    <a:pt x="605" y="2572"/>
                  </a:lnTo>
                  <a:lnTo>
                    <a:pt x="624" y="2553"/>
                  </a:lnTo>
                  <a:lnTo>
                    <a:pt x="663" y="2456"/>
                  </a:lnTo>
                  <a:lnTo>
                    <a:pt x="702" y="2417"/>
                  </a:lnTo>
                  <a:lnTo>
                    <a:pt x="702" y="2436"/>
                  </a:lnTo>
                  <a:lnTo>
                    <a:pt x="722" y="2378"/>
                  </a:lnTo>
                  <a:lnTo>
                    <a:pt x="917" y="2183"/>
                  </a:lnTo>
                  <a:lnTo>
                    <a:pt x="1072" y="2066"/>
                  </a:lnTo>
                  <a:lnTo>
                    <a:pt x="1248" y="1968"/>
                  </a:lnTo>
                  <a:lnTo>
                    <a:pt x="1521" y="1871"/>
                  </a:lnTo>
                  <a:lnTo>
                    <a:pt x="1793" y="1813"/>
                  </a:lnTo>
                  <a:lnTo>
                    <a:pt x="2144" y="1774"/>
                  </a:lnTo>
                  <a:close/>
                  <a:moveTo>
                    <a:pt x="1462" y="1"/>
                  </a:moveTo>
                  <a:lnTo>
                    <a:pt x="1287" y="20"/>
                  </a:lnTo>
                  <a:lnTo>
                    <a:pt x="1131" y="40"/>
                  </a:lnTo>
                  <a:lnTo>
                    <a:pt x="994" y="79"/>
                  </a:lnTo>
                  <a:lnTo>
                    <a:pt x="858" y="117"/>
                  </a:lnTo>
                  <a:lnTo>
                    <a:pt x="722" y="176"/>
                  </a:lnTo>
                  <a:lnTo>
                    <a:pt x="624" y="254"/>
                  </a:lnTo>
                  <a:lnTo>
                    <a:pt x="507" y="332"/>
                  </a:lnTo>
                  <a:lnTo>
                    <a:pt x="410" y="429"/>
                  </a:lnTo>
                  <a:lnTo>
                    <a:pt x="332" y="527"/>
                  </a:lnTo>
                  <a:lnTo>
                    <a:pt x="196" y="741"/>
                  </a:lnTo>
                  <a:lnTo>
                    <a:pt x="79" y="994"/>
                  </a:lnTo>
                  <a:lnTo>
                    <a:pt x="20" y="1267"/>
                  </a:lnTo>
                  <a:lnTo>
                    <a:pt x="1" y="1559"/>
                  </a:lnTo>
                  <a:lnTo>
                    <a:pt x="1" y="1852"/>
                  </a:lnTo>
                  <a:lnTo>
                    <a:pt x="59" y="2163"/>
                  </a:lnTo>
                  <a:lnTo>
                    <a:pt x="157" y="2436"/>
                  </a:lnTo>
                  <a:lnTo>
                    <a:pt x="274" y="2709"/>
                  </a:lnTo>
                  <a:lnTo>
                    <a:pt x="429" y="2962"/>
                  </a:lnTo>
                  <a:lnTo>
                    <a:pt x="624" y="3196"/>
                  </a:lnTo>
                  <a:lnTo>
                    <a:pt x="839" y="3410"/>
                  </a:lnTo>
                  <a:lnTo>
                    <a:pt x="1072" y="3605"/>
                  </a:lnTo>
                  <a:lnTo>
                    <a:pt x="1326" y="3761"/>
                  </a:lnTo>
                  <a:lnTo>
                    <a:pt x="1598" y="3897"/>
                  </a:lnTo>
                  <a:lnTo>
                    <a:pt x="1891" y="4014"/>
                  </a:lnTo>
                  <a:lnTo>
                    <a:pt x="2144" y="4092"/>
                  </a:lnTo>
                  <a:lnTo>
                    <a:pt x="2397" y="4170"/>
                  </a:lnTo>
                  <a:lnTo>
                    <a:pt x="2495" y="4190"/>
                  </a:lnTo>
                  <a:lnTo>
                    <a:pt x="2943" y="4248"/>
                  </a:lnTo>
                  <a:lnTo>
                    <a:pt x="3255" y="4268"/>
                  </a:lnTo>
                  <a:lnTo>
                    <a:pt x="3547" y="4268"/>
                  </a:lnTo>
                  <a:lnTo>
                    <a:pt x="3859" y="4209"/>
                  </a:lnTo>
                  <a:lnTo>
                    <a:pt x="4131" y="4151"/>
                  </a:lnTo>
                  <a:lnTo>
                    <a:pt x="4424" y="4053"/>
                  </a:lnTo>
                  <a:lnTo>
                    <a:pt x="4696" y="3917"/>
                  </a:lnTo>
                  <a:lnTo>
                    <a:pt x="4950" y="3742"/>
                  </a:lnTo>
                  <a:lnTo>
                    <a:pt x="5164" y="3566"/>
                  </a:lnTo>
                  <a:lnTo>
                    <a:pt x="5378" y="3332"/>
                  </a:lnTo>
                  <a:lnTo>
                    <a:pt x="5554" y="3079"/>
                  </a:lnTo>
                  <a:lnTo>
                    <a:pt x="5690" y="2826"/>
                  </a:lnTo>
                  <a:lnTo>
                    <a:pt x="5788" y="2553"/>
                  </a:lnTo>
                  <a:lnTo>
                    <a:pt x="5846" y="2280"/>
                  </a:lnTo>
                  <a:lnTo>
                    <a:pt x="5846" y="2007"/>
                  </a:lnTo>
                  <a:lnTo>
                    <a:pt x="5826" y="1754"/>
                  </a:lnTo>
                  <a:lnTo>
                    <a:pt x="5788" y="1618"/>
                  </a:lnTo>
                  <a:lnTo>
                    <a:pt x="5729" y="1501"/>
                  </a:lnTo>
                  <a:lnTo>
                    <a:pt x="5671" y="1384"/>
                  </a:lnTo>
                  <a:lnTo>
                    <a:pt x="5612" y="1267"/>
                  </a:lnTo>
                  <a:lnTo>
                    <a:pt x="5515" y="1150"/>
                  </a:lnTo>
                  <a:lnTo>
                    <a:pt x="5417" y="1053"/>
                  </a:lnTo>
                  <a:lnTo>
                    <a:pt x="5300" y="955"/>
                  </a:lnTo>
                  <a:lnTo>
                    <a:pt x="5164" y="877"/>
                  </a:lnTo>
                  <a:lnTo>
                    <a:pt x="5008" y="799"/>
                  </a:lnTo>
                  <a:lnTo>
                    <a:pt x="4852" y="741"/>
                  </a:lnTo>
                  <a:lnTo>
                    <a:pt x="4696" y="683"/>
                  </a:lnTo>
                  <a:lnTo>
                    <a:pt x="4443" y="644"/>
                  </a:lnTo>
                  <a:lnTo>
                    <a:pt x="4190" y="644"/>
                  </a:lnTo>
                  <a:lnTo>
                    <a:pt x="3917" y="663"/>
                  </a:lnTo>
                  <a:lnTo>
                    <a:pt x="3644" y="702"/>
                  </a:lnTo>
                  <a:lnTo>
                    <a:pt x="3508" y="722"/>
                  </a:lnTo>
                  <a:lnTo>
                    <a:pt x="3196" y="760"/>
                  </a:lnTo>
                  <a:lnTo>
                    <a:pt x="3157" y="760"/>
                  </a:lnTo>
                  <a:lnTo>
                    <a:pt x="3138" y="741"/>
                  </a:lnTo>
                  <a:lnTo>
                    <a:pt x="2865" y="585"/>
                  </a:lnTo>
                  <a:lnTo>
                    <a:pt x="2845" y="585"/>
                  </a:lnTo>
                  <a:lnTo>
                    <a:pt x="2729" y="507"/>
                  </a:lnTo>
                  <a:lnTo>
                    <a:pt x="2514" y="351"/>
                  </a:lnTo>
                  <a:lnTo>
                    <a:pt x="2280" y="215"/>
                  </a:lnTo>
                  <a:lnTo>
                    <a:pt x="2027" y="117"/>
                  </a:lnTo>
                  <a:lnTo>
                    <a:pt x="1793" y="40"/>
                  </a:lnTo>
                  <a:lnTo>
                    <a:pt x="1637" y="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776;p38">
              <a:extLst>
                <a:ext uri="{FF2B5EF4-FFF2-40B4-BE49-F238E27FC236}">
                  <a16:creationId xmlns:a16="http://schemas.microsoft.com/office/drawing/2014/main" id="{E27DB2A6-9DB2-704A-C538-6E1B70C9A361}"/>
                </a:ext>
              </a:extLst>
            </p:cNvPr>
            <p:cNvSpPr/>
            <p:nvPr/>
          </p:nvSpPr>
          <p:spPr>
            <a:xfrm>
              <a:off x="5477550" y="3409125"/>
              <a:ext cx="146150" cy="106700"/>
            </a:xfrm>
            <a:custGeom>
              <a:avLst/>
              <a:gdLst/>
              <a:ahLst/>
              <a:cxnLst/>
              <a:rect l="l" t="t" r="r" b="b"/>
              <a:pathLst>
                <a:path w="5846" h="4268" fill="none" extrusionOk="0">
                  <a:moveTo>
                    <a:pt x="1793" y="40"/>
                  </a:moveTo>
                  <a:lnTo>
                    <a:pt x="1793" y="40"/>
                  </a:lnTo>
                  <a:lnTo>
                    <a:pt x="1637" y="20"/>
                  </a:lnTo>
                  <a:lnTo>
                    <a:pt x="1637" y="20"/>
                  </a:lnTo>
                  <a:lnTo>
                    <a:pt x="1462" y="1"/>
                  </a:lnTo>
                  <a:lnTo>
                    <a:pt x="1287" y="20"/>
                  </a:lnTo>
                  <a:lnTo>
                    <a:pt x="1131" y="40"/>
                  </a:lnTo>
                  <a:lnTo>
                    <a:pt x="994" y="79"/>
                  </a:lnTo>
                  <a:lnTo>
                    <a:pt x="994" y="79"/>
                  </a:lnTo>
                  <a:lnTo>
                    <a:pt x="858" y="117"/>
                  </a:lnTo>
                  <a:lnTo>
                    <a:pt x="722" y="176"/>
                  </a:lnTo>
                  <a:lnTo>
                    <a:pt x="624" y="254"/>
                  </a:lnTo>
                  <a:lnTo>
                    <a:pt x="507" y="332"/>
                  </a:lnTo>
                  <a:lnTo>
                    <a:pt x="507" y="332"/>
                  </a:lnTo>
                  <a:lnTo>
                    <a:pt x="410" y="429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196" y="741"/>
                  </a:lnTo>
                  <a:lnTo>
                    <a:pt x="196" y="741"/>
                  </a:lnTo>
                  <a:lnTo>
                    <a:pt x="79" y="994"/>
                  </a:lnTo>
                  <a:lnTo>
                    <a:pt x="20" y="1267"/>
                  </a:lnTo>
                  <a:lnTo>
                    <a:pt x="20" y="1267"/>
                  </a:lnTo>
                  <a:lnTo>
                    <a:pt x="1" y="1559"/>
                  </a:lnTo>
                  <a:lnTo>
                    <a:pt x="1" y="1852"/>
                  </a:lnTo>
                  <a:lnTo>
                    <a:pt x="1" y="1852"/>
                  </a:lnTo>
                  <a:lnTo>
                    <a:pt x="59" y="2163"/>
                  </a:lnTo>
                  <a:lnTo>
                    <a:pt x="157" y="2436"/>
                  </a:lnTo>
                  <a:lnTo>
                    <a:pt x="157" y="2436"/>
                  </a:lnTo>
                  <a:lnTo>
                    <a:pt x="274" y="2709"/>
                  </a:lnTo>
                  <a:lnTo>
                    <a:pt x="429" y="2962"/>
                  </a:lnTo>
                  <a:lnTo>
                    <a:pt x="624" y="3196"/>
                  </a:lnTo>
                  <a:lnTo>
                    <a:pt x="839" y="3410"/>
                  </a:lnTo>
                  <a:lnTo>
                    <a:pt x="839" y="3410"/>
                  </a:lnTo>
                  <a:lnTo>
                    <a:pt x="1072" y="3605"/>
                  </a:lnTo>
                  <a:lnTo>
                    <a:pt x="1326" y="3761"/>
                  </a:lnTo>
                  <a:lnTo>
                    <a:pt x="1598" y="3897"/>
                  </a:lnTo>
                  <a:lnTo>
                    <a:pt x="1891" y="4014"/>
                  </a:lnTo>
                  <a:lnTo>
                    <a:pt x="1891" y="4014"/>
                  </a:lnTo>
                  <a:lnTo>
                    <a:pt x="2144" y="4092"/>
                  </a:lnTo>
                  <a:lnTo>
                    <a:pt x="2397" y="4170"/>
                  </a:lnTo>
                  <a:lnTo>
                    <a:pt x="2397" y="4170"/>
                  </a:lnTo>
                  <a:lnTo>
                    <a:pt x="2495" y="4190"/>
                  </a:lnTo>
                  <a:lnTo>
                    <a:pt x="2495" y="4190"/>
                  </a:lnTo>
                  <a:lnTo>
                    <a:pt x="2943" y="4248"/>
                  </a:lnTo>
                  <a:lnTo>
                    <a:pt x="2943" y="4248"/>
                  </a:lnTo>
                  <a:lnTo>
                    <a:pt x="3255" y="4268"/>
                  </a:lnTo>
                  <a:lnTo>
                    <a:pt x="3547" y="4268"/>
                  </a:lnTo>
                  <a:lnTo>
                    <a:pt x="3859" y="4209"/>
                  </a:lnTo>
                  <a:lnTo>
                    <a:pt x="4131" y="4151"/>
                  </a:lnTo>
                  <a:lnTo>
                    <a:pt x="4131" y="4151"/>
                  </a:lnTo>
                  <a:lnTo>
                    <a:pt x="4424" y="4053"/>
                  </a:lnTo>
                  <a:lnTo>
                    <a:pt x="4696" y="3917"/>
                  </a:lnTo>
                  <a:lnTo>
                    <a:pt x="4950" y="3742"/>
                  </a:lnTo>
                  <a:lnTo>
                    <a:pt x="5164" y="3566"/>
                  </a:lnTo>
                  <a:lnTo>
                    <a:pt x="5164" y="3566"/>
                  </a:lnTo>
                  <a:lnTo>
                    <a:pt x="5378" y="3332"/>
                  </a:lnTo>
                  <a:lnTo>
                    <a:pt x="5554" y="3079"/>
                  </a:lnTo>
                  <a:lnTo>
                    <a:pt x="5554" y="3079"/>
                  </a:lnTo>
                  <a:lnTo>
                    <a:pt x="5690" y="2826"/>
                  </a:lnTo>
                  <a:lnTo>
                    <a:pt x="5788" y="2553"/>
                  </a:lnTo>
                  <a:lnTo>
                    <a:pt x="5788" y="2553"/>
                  </a:lnTo>
                  <a:lnTo>
                    <a:pt x="5846" y="2280"/>
                  </a:lnTo>
                  <a:lnTo>
                    <a:pt x="5846" y="2007"/>
                  </a:lnTo>
                  <a:lnTo>
                    <a:pt x="5846" y="2007"/>
                  </a:lnTo>
                  <a:lnTo>
                    <a:pt x="5826" y="1754"/>
                  </a:lnTo>
                  <a:lnTo>
                    <a:pt x="5826" y="1754"/>
                  </a:lnTo>
                  <a:lnTo>
                    <a:pt x="5788" y="1618"/>
                  </a:lnTo>
                  <a:lnTo>
                    <a:pt x="5729" y="1501"/>
                  </a:lnTo>
                  <a:lnTo>
                    <a:pt x="5729" y="1501"/>
                  </a:lnTo>
                  <a:lnTo>
                    <a:pt x="5671" y="1384"/>
                  </a:lnTo>
                  <a:lnTo>
                    <a:pt x="5612" y="1267"/>
                  </a:lnTo>
                  <a:lnTo>
                    <a:pt x="5515" y="1150"/>
                  </a:lnTo>
                  <a:lnTo>
                    <a:pt x="5417" y="1053"/>
                  </a:lnTo>
                  <a:lnTo>
                    <a:pt x="5417" y="1053"/>
                  </a:lnTo>
                  <a:lnTo>
                    <a:pt x="5300" y="955"/>
                  </a:lnTo>
                  <a:lnTo>
                    <a:pt x="5164" y="877"/>
                  </a:lnTo>
                  <a:lnTo>
                    <a:pt x="5008" y="799"/>
                  </a:lnTo>
                  <a:lnTo>
                    <a:pt x="4852" y="741"/>
                  </a:lnTo>
                  <a:lnTo>
                    <a:pt x="4852" y="741"/>
                  </a:lnTo>
                  <a:lnTo>
                    <a:pt x="4696" y="683"/>
                  </a:lnTo>
                  <a:lnTo>
                    <a:pt x="4696" y="683"/>
                  </a:lnTo>
                  <a:lnTo>
                    <a:pt x="4443" y="644"/>
                  </a:lnTo>
                  <a:lnTo>
                    <a:pt x="4190" y="644"/>
                  </a:lnTo>
                  <a:lnTo>
                    <a:pt x="4190" y="644"/>
                  </a:lnTo>
                  <a:lnTo>
                    <a:pt x="3917" y="663"/>
                  </a:lnTo>
                  <a:lnTo>
                    <a:pt x="3644" y="702"/>
                  </a:lnTo>
                  <a:lnTo>
                    <a:pt x="3508" y="722"/>
                  </a:lnTo>
                  <a:lnTo>
                    <a:pt x="3508" y="722"/>
                  </a:lnTo>
                  <a:lnTo>
                    <a:pt x="3196" y="760"/>
                  </a:lnTo>
                  <a:lnTo>
                    <a:pt x="3177" y="760"/>
                  </a:lnTo>
                  <a:lnTo>
                    <a:pt x="3157" y="760"/>
                  </a:lnTo>
                  <a:lnTo>
                    <a:pt x="3157" y="760"/>
                  </a:lnTo>
                  <a:lnTo>
                    <a:pt x="3138" y="741"/>
                  </a:lnTo>
                  <a:lnTo>
                    <a:pt x="3138" y="741"/>
                  </a:lnTo>
                  <a:lnTo>
                    <a:pt x="286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729" y="507"/>
                  </a:lnTo>
                  <a:lnTo>
                    <a:pt x="2729" y="507"/>
                  </a:lnTo>
                  <a:lnTo>
                    <a:pt x="2514" y="351"/>
                  </a:lnTo>
                  <a:lnTo>
                    <a:pt x="2280" y="215"/>
                  </a:lnTo>
                  <a:lnTo>
                    <a:pt x="2280" y="215"/>
                  </a:lnTo>
                  <a:lnTo>
                    <a:pt x="2027" y="117"/>
                  </a:lnTo>
                  <a:lnTo>
                    <a:pt x="1793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777;p38">
              <a:extLst>
                <a:ext uri="{FF2B5EF4-FFF2-40B4-BE49-F238E27FC236}">
                  <a16:creationId xmlns:a16="http://schemas.microsoft.com/office/drawing/2014/main" id="{8FE9D6D6-6391-F618-2795-D6997BBAF25F}"/>
                </a:ext>
              </a:extLst>
            </p:cNvPr>
            <p:cNvSpPr/>
            <p:nvPr/>
          </p:nvSpPr>
          <p:spPr>
            <a:xfrm>
              <a:off x="5490700" y="3453450"/>
              <a:ext cx="104750" cy="57500"/>
            </a:xfrm>
            <a:custGeom>
              <a:avLst/>
              <a:gdLst/>
              <a:ahLst/>
              <a:cxnLst/>
              <a:rect l="l" t="t" r="r" b="b"/>
              <a:pathLst>
                <a:path w="4190" h="2300" fill="none" extrusionOk="0">
                  <a:moveTo>
                    <a:pt x="2807" y="176"/>
                  </a:moveTo>
                  <a:lnTo>
                    <a:pt x="2807" y="176"/>
                  </a:lnTo>
                  <a:lnTo>
                    <a:pt x="3138" y="332"/>
                  </a:lnTo>
                  <a:lnTo>
                    <a:pt x="3450" y="527"/>
                  </a:lnTo>
                  <a:lnTo>
                    <a:pt x="3450" y="527"/>
                  </a:lnTo>
                  <a:lnTo>
                    <a:pt x="3664" y="702"/>
                  </a:lnTo>
                  <a:lnTo>
                    <a:pt x="3859" y="897"/>
                  </a:lnTo>
                  <a:lnTo>
                    <a:pt x="3859" y="897"/>
                  </a:lnTo>
                  <a:lnTo>
                    <a:pt x="3976" y="1053"/>
                  </a:lnTo>
                  <a:lnTo>
                    <a:pt x="4073" y="1228"/>
                  </a:lnTo>
                  <a:lnTo>
                    <a:pt x="4073" y="1228"/>
                  </a:lnTo>
                  <a:lnTo>
                    <a:pt x="4131" y="1384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90" y="1676"/>
                  </a:lnTo>
                  <a:lnTo>
                    <a:pt x="4190" y="1852"/>
                  </a:lnTo>
                  <a:lnTo>
                    <a:pt x="4190" y="1871"/>
                  </a:lnTo>
                  <a:lnTo>
                    <a:pt x="4190" y="1871"/>
                  </a:lnTo>
                  <a:lnTo>
                    <a:pt x="4190" y="1910"/>
                  </a:lnTo>
                  <a:lnTo>
                    <a:pt x="4190" y="1910"/>
                  </a:lnTo>
                  <a:lnTo>
                    <a:pt x="4015" y="2007"/>
                  </a:lnTo>
                  <a:lnTo>
                    <a:pt x="3820" y="2105"/>
                  </a:lnTo>
                  <a:lnTo>
                    <a:pt x="3820" y="2105"/>
                  </a:lnTo>
                  <a:lnTo>
                    <a:pt x="3508" y="2202"/>
                  </a:lnTo>
                  <a:lnTo>
                    <a:pt x="3157" y="2280"/>
                  </a:lnTo>
                  <a:lnTo>
                    <a:pt x="3157" y="2280"/>
                  </a:lnTo>
                  <a:lnTo>
                    <a:pt x="3157" y="2280"/>
                  </a:lnTo>
                  <a:lnTo>
                    <a:pt x="2943" y="2300"/>
                  </a:lnTo>
                  <a:lnTo>
                    <a:pt x="2729" y="2300"/>
                  </a:lnTo>
                  <a:lnTo>
                    <a:pt x="2514" y="2300"/>
                  </a:lnTo>
                  <a:lnTo>
                    <a:pt x="2280" y="2280"/>
                  </a:lnTo>
                  <a:lnTo>
                    <a:pt x="2280" y="2280"/>
                  </a:lnTo>
                  <a:lnTo>
                    <a:pt x="1969" y="2222"/>
                  </a:lnTo>
                  <a:lnTo>
                    <a:pt x="1930" y="2222"/>
                  </a:lnTo>
                  <a:lnTo>
                    <a:pt x="1930" y="2222"/>
                  </a:lnTo>
                  <a:lnTo>
                    <a:pt x="1813" y="2183"/>
                  </a:lnTo>
                  <a:lnTo>
                    <a:pt x="1813" y="2183"/>
                  </a:lnTo>
                  <a:lnTo>
                    <a:pt x="1560" y="2105"/>
                  </a:lnTo>
                  <a:lnTo>
                    <a:pt x="1560" y="2105"/>
                  </a:lnTo>
                  <a:lnTo>
                    <a:pt x="1345" y="2046"/>
                  </a:lnTo>
                  <a:lnTo>
                    <a:pt x="1150" y="1949"/>
                  </a:lnTo>
                  <a:lnTo>
                    <a:pt x="956" y="1852"/>
                  </a:lnTo>
                  <a:lnTo>
                    <a:pt x="761" y="1735"/>
                  </a:lnTo>
                  <a:lnTo>
                    <a:pt x="761" y="1735"/>
                  </a:lnTo>
                  <a:lnTo>
                    <a:pt x="761" y="1735"/>
                  </a:lnTo>
                  <a:lnTo>
                    <a:pt x="488" y="1540"/>
                  </a:lnTo>
                  <a:lnTo>
                    <a:pt x="235" y="1306"/>
                  </a:lnTo>
                  <a:lnTo>
                    <a:pt x="235" y="1306"/>
                  </a:lnTo>
                  <a:lnTo>
                    <a:pt x="118" y="1150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40" y="897"/>
                  </a:lnTo>
                  <a:lnTo>
                    <a:pt x="59" y="877"/>
                  </a:lnTo>
                  <a:lnTo>
                    <a:pt x="59" y="877"/>
                  </a:lnTo>
                  <a:lnTo>
                    <a:pt x="79" y="799"/>
                  </a:lnTo>
                  <a:lnTo>
                    <a:pt x="79" y="799"/>
                  </a:lnTo>
                  <a:lnTo>
                    <a:pt x="98" y="780"/>
                  </a:lnTo>
                  <a:lnTo>
                    <a:pt x="98" y="780"/>
                  </a:lnTo>
                  <a:lnTo>
                    <a:pt x="137" y="683"/>
                  </a:lnTo>
                  <a:lnTo>
                    <a:pt x="137" y="683"/>
                  </a:lnTo>
                  <a:lnTo>
                    <a:pt x="176" y="644"/>
                  </a:lnTo>
                  <a:lnTo>
                    <a:pt x="176" y="663"/>
                  </a:lnTo>
                  <a:lnTo>
                    <a:pt x="176" y="663"/>
                  </a:lnTo>
                  <a:lnTo>
                    <a:pt x="196" y="605"/>
                  </a:lnTo>
                  <a:lnTo>
                    <a:pt x="196" y="605"/>
                  </a:lnTo>
                  <a:lnTo>
                    <a:pt x="391" y="410"/>
                  </a:lnTo>
                  <a:lnTo>
                    <a:pt x="391" y="410"/>
                  </a:lnTo>
                  <a:lnTo>
                    <a:pt x="546" y="293"/>
                  </a:lnTo>
                  <a:lnTo>
                    <a:pt x="722" y="195"/>
                  </a:lnTo>
                  <a:lnTo>
                    <a:pt x="722" y="195"/>
                  </a:lnTo>
                  <a:lnTo>
                    <a:pt x="995" y="98"/>
                  </a:lnTo>
                  <a:lnTo>
                    <a:pt x="1267" y="40"/>
                  </a:lnTo>
                  <a:lnTo>
                    <a:pt x="1267" y="40"/>
                  </a:lnTo>
                  <a:lnTo>
                    <a:pt x="1618" y="1"/>
                  </a:lnTo>
                  <a:lnTo>
                    <a:pt x="1969" y="1"/>
                  </a:lnTo>
                  <a:lnTo>
                    <a:pt x="1969" y="1"/>
                  </a:lnTo>
                  <a:lnTo>
                    <a:pt x="2183" y="20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612" y="118"/>
                  </a:lnTo>
                  <a:lnTo>
                    <a:pt x="2807" y="176"/>
                  </a:lnTo>
                  <a:lnTo>
                    <a:pt x="2807" y="1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4718;p55">
            <a:extLst>
              <a:ext uri="{FF2B5EF4-FFF2-40B4-BE49-F238E27FC236}">
                <a16:creationId xmlns:a16="http://schemas.microsoft.com/office/drawing/2014/main" id="{DEB4BBE1-78AF-DD56-9AF3-47645E2AF001}"/>
              </a:ext>
            </a:extLst>
          </p:cNvPr>
          <p:cNvGrpSpPr/>
          <p:nvPr/>
        </p:nvGrpSpPr>
        <p:grpSpPr>
          <a:xfrm>
            <a:off x="3796915" y="160910"/>
            <a:ext cx="338072" cy="417985"/>
            <a:chOff x="4996825" y="327400"/>
            <a:chExt cx="1034125" cy="949875"/>
          </a:xfrm>
        </p:grpSpPr>
        <p:sp>
          <p:nvSpPr>
            <p:cNvPr id="205" name="Google Shape;4719;p55">
              <a:extLst>
                <a:ext uri="{FF2B5EF4-FFF2-40B4-BE49-F238E27FC236}">
                  <a16:creationId xmlns:a16="http://schemas.microsoft.com/office/drawing/2014/main" id="{1893D07F-5CAC-2932-22CD-9380D4C051A2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extrusionOk="0">
                  <a:moveTo>
                    <a:pt x="1442" y="0"/>
                  </a:moveTo>
                  <a:lnTo>
                    <a:pt x="1111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Google Shape;4720;p55">
              <a:extLst>
                <a:ext uri="{FF2B5EF4-FFF2-40B4-BE49-F238E27FC236}">
                  <a16:creationId xmlns:a16="http://schemas.microsoft.com/office/drawing/2014/main" id="{44EDE296-8387-B4DD-347D-4D2FCE4E1432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fill="none" extrusionOk="0">
                  <a:moveTo>
                    <a:pt x="1774" y="0"/>
                  </a:moveTo>
                  <a:lnTo>
                    <a:pt x="1774" y="0"/>
                  </a:lnTo>
                  <a:lnTo>
                    <a:pt x="1442" y="0"/>
                  </a:lnTo>
                  <a:lnTo>
                    <a:pt x="1111" y="59"/>
                  </a:lnTo>
                  <a:lnTo>
                    <a:pt x="1072" y="59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7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Google Shape;4721;p55">
              <a:extLst>
                <a:ext uri="{FF2B5EF4-FFF2-40B4-BE49-F238E27FC236}">
                  <a16:creationId xmlns:a16="http://schemas.microsoft.com/office/drawing/2014/main" id="{3673B2EE-E911-5A8B-B6B4-E81EB06BD801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extrusionOk="0">
                  <a:moveTo>
                    <a:pt x="6723" y="1"/>
                  </a:move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Google Shape;4722;p55">
              <a:extLst>
                <a:ext uri="{FF2B5EF4-FFF2-40B4-BE49-F238E27FC236}">
                  <a16:creationId xmlns:a16="http://schemas.microsoft.com/office/drawing/2014/main" id="{DBB5F83F-9133-01D9-87EE-C0437500B65A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fill="none" extrusionOk="0">
                  <a:moveTo>
                    <a:pt x="6840" y="1"/>
                  </a:moveTo>
                  <a:lnTo>
                    <a:pt x="6840" y="1"/>
                  </a:lnTo>
                  <a:lnTo>
                    <a:pt x="6723" y="1"/>
                  </a:lnTo>
                  <a:lnTo>
                    <a:pt x="6723" y="1"/>
                  </a:ln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Google Shape;4723;p55">
              <a:extLst>
                <a:ext uri="{FF2B5EF4-FFF2-40B4-BE49-F238E27FC236}">
                  <a16:creationId xmlns:a16="http://schemas.microsoft.com/office/drawing/2014/main" id="{3B974875-0768-BBCE-5578-1FECF77DB14C}"/>
                </a:ext>
              </a:extLst>
            </p:cNvPr>
            <p:cNvSpPr/>
            <p:nvPr/>
          </p:nvSpPr>
          <p:spPr>
            <a:xfrm>
              <a:off x="5012900" y="349325"/>
              <a:ext cx="249900" cy="622050"/>
            </a:xfrm>
            <a:custGeom>
              <a:avLst/>
              <a:gdLst/>
              <a:ahLst/>
              <a:cxnLst/>
              <a:rect l="l" t="t" r="r" b="b"/>
              <a:pathLst>
                <a:path w="9996" h="24882" extrusionOk="0">
                  <a:moveTo>
                    <a:pt x="4306" y="1"/>
                  </a:moveTo>
                  <a:lnTo>
                    <a:pt x="4014" y="215"/>
                  </a:lnTo>
                  <a:lnTo>
                    <a:pt x="3683" y="488"/>
                  </a:lnTo>
                  <a:lnTo>
                    <a:pt x="3371" y="780"/>
                  </a:lnTo>
                  <a:lnTo>
                    <a:pt x="3059" y="1111"/>
                  </a:lnTo>
                  <a:lnTo>
                    <a:pt x="2728" y="1481"/>
                  </a:lnTo>
                  <a:lnTo>
                    <a:pt x="2416" y="1890"/>
                  </a:lnTo>
                  <a:lnTo>
                    <a:pt x="2143" y="2280"/>
                  </a:lnTo>
                  <a:lnTo>
                    <a:pt x="1890" y="2670"/>
                  </a:lnTo>
                  <a:lnTo>
                    <a:pt x="1637" y="3099"/>
                  </a:lnTo>
                  <a:lnTo>
                    <a:pt x="1403" y="3547"/>
                  </a:lnTo>
                  <a:lnTo>
                    <a:pt x="1189" y="3975"/>
                  </a:lnTo>
                  <a:lnTo>
                    <a:pt x="994" y="4423"/>
                  </a:lnTo>
                  <a:lnTo>
                    <a:pt x="819" y="4872"/>
                  </a:lnTo>
                  <a:lnTo>
                    <a:pt x="663" y="5339"/>
                  </a:lnTo>
                  <a:lnTo>
                    <a:pt x="526" y="5787"/>
                  </a:lnTo>
                  <a:lnTo>
                    <a:pt x="409" y="6235"/>
                  </a:lnTo>
                  <a:lnTo>
                    <a:pt x="312" y="6684"/>
                  </a:lnTo>
                  <a:lnTo>
                    <a:pt x="234" y="7132"/>
                  </a:lnTo>
                  <a:lnTo>
                    <a:pt x="176" y="7619"/>
                  </a:lnTo>
                  <a:lnTo>
                    <a:pt x="117" y="8125"/>
                  </a:lnTo>
                  <a:lnTo>
                    <a:pt x="78" y="8632"/>
                  </a:lnTo>
                  <a:lnTo>
                    <a:pt x="39" y="9139"/>
                  </a:lnTo>
                  <a:lnTo>
                    <a:pt x="20" y="9645"/>
                  </a:lnTo>
                  <a:lnTo>
                    <a:pt x="0" y="10171"/>
                  </a:lnTo>
                  <a:lnTo>
                    <a:pt x="20" y="11223"/>
                  </a:lnTo>
                  <a:lnTo>
                    <a:pt x="39" y="11749"/>
                  </a:lnTo>
                  <a:lnTo>
                    <a:pt x="78" y="12295"/>
                  </a:lnTo>
                  <a:lnTo>
                    <a:pt x="117" y="12821"/>
                  </a:lnTo>
                  <a:lnTo>
                    <a:pt x="176" y="13367"/>
                  </a:lnTo>
                  <a:lnTo>
                    <a:pt x="254" y="13893"/>
                  </a:lnTo>
                  <a:lnTo>
                    <a:pt x="331" y="14438"/>
                  </a:lnTo>
                  <a:lnTo>
                    <a:pt x="429" y="14964"/>
                  </a:lnTo>
                  <a:lnTo>
                    <a:pt x="546" y="15490"/>
                  </a:lnTo>
                  <a:lnTo>
                    <a:pt x="663" y="16016"/>
                  </a:lnTo>
                  <a:lnTo>
                    <a:pt x="799" y="16542"/>
                  </a:lnTo>
                  <a:lnTo>
                    <a:pt x="935" y="17069"/>
                  </a:lnTo>
                  <a:lnTo>
                    <a:pt x="1091" y="17595"/>
                  </a:lnTo>
                  <a:lnTo>
                    <a:pt x="1267" y="18101"/>
                  </a:lnTo>
                  <a:lnTo>
                    <a:pt x="1462" y="18608"/>
                  </a:lnTo>
                  <a:lnTo>
                    <a:pt x="1656" y="19095"/>
                  </a:lnTo>
                  <a:lnTo>
                    <a:pt x="1851" y="19582"/>
                  </a:lnTo>
                  <a:lnTo>
                    <a:pt x="2066" y="20050"/>
                  </a:lnTo>
                  <a:lnTo>
                    <a:pt x="2299" y="20517"/>
                  </a:lnTo>
                  <a:lnTo>
                    <a:pt x="2533" y="20965"/>
                  </a:lnTo>
                  <a:lnTo>
                    <a:pt x="2767" y="21394"/>
                  </a:lnTo>
                  <a:lnTo>
                    <a:pt x="3020" y="21823"/>
                  </a:lnTo>
                  <a:lnTo>
                    <a:pt x="3293" y="22232"/>
                  </a:lnTo>
                  <a:lnTo>
                    <a:pt x="3566" y="22621"/>
                  </a:lnTo>
                  <a:lnTo>
                    <a:pt x="3858" y="23011"/>
                  </a:lnTo>
                  <a:lnTo>
                    <a:pt x="3897" y="23089"/>
                  </a:lnTo>
                  <a:lnTo>
                    <a:pt x="3994" y="23186"/>
                  </a:lnTo>
                  <a:lnTo>
                    <a:pt x="4072" y="23303"/>
                  </a:lnTo>
                  <a:lnTo>
                    <a:pt x="4228" y="23557"/>
                  </a:lnTo>
                  <a:lnTo>
                    <a:pt x="4345" y="23790"/>
                  </a:lnTo>
                  <a:lnTo>
                    <a:pt x="4384" y="23849"/>
                  </a:lnTo>
                  <a:lnTo>
                    <a:pt x="4443" y="23985"/>
                  </a:lnTo>
                  <a:lnTo>
                    <a:pt x="4540" y="24180"/>
                  </a:lnTo>
                  <a:lnTo>
                    <a:pt x="4657" y="24356"/>
                  </a:lnTo>
                  <a:lnTo>
                    <a:pt x="4774" y="24492"/>
                  </a:lnTo>
                  <a:lnTo>
                    <a:pt x="4930" y="24628"/>
                  </a:lnTo>
                  <a:lnTo>
                    <a:pt x="5047" y="24706"/>
                  </a:lnTo>
                  <a:lnTo>
                    <a:pt x="5183" y="24784"/>
                  </a:lnTo>
                  <a:lnTo>
                    <a:pt x="5319" y="24823"/>
                  </a:lnTo>
                  <a:lnTo>
                    <a:pt x="5495" y="24862"/>
                  </a:lnTo>
                  <a:lnTo>
                    <a:pt x="5767" y="24882"/>
                  </a:lnTo>
                  <a:lnTo>
                    <a:pt x="5943" y="24882"/>
                  </a:lnTo>
                  <a:lnTo>
                    <a:pt x="6157" y="24862"/>
                  </a:lnTo>
                  <a:lnTo>
                    <a:pt x="6547" y="24784"/>
                  </a:lnTo>
                  <a:lnTo>
                    <a:pt x="6859" y="24687"/>
                  </a:lnTo>
                  <a:lnTo>
                    <a:pt x="7229" y="24570"/>
                  </a:lnTo>
                  <a:lnTo>
                    <a:pt x="7599" y="24414"/>
                  </a:lnTo>
                  <a:lnTo>
                    <a:pt x="7989" y="24258"/>
                  </a:lnTo>
                  <a:lnTo>
                    <a:pt x="8028" y="24239"/>
                  </a:lnTo>
                  <a:lnTo>
                    <a:pt x="8086" y="24219"/>
                  </a:lnTo>
                  <a:lnTo>
                    <a:pt x="8417" y="24063"/>
                  </a:lnTo>
                  <a:lnTo>
                    <a:pt x="8787" y="23927"/>
                  </a:lnTo>
                  <a:lnTo>
                    <a:pt x="9353" y="23771"/>
                  </a:lnTo>
                  <a:lnTo>
                    <a:pt x="9995" y="23635"/>
                  </a:lnTo>
                  <a:lnTo>
                    <a:pt x="9294" y="23070"/>
                  </a:lnTo>
                  <a:lnTo>
                    <a:pt x="8632" y="22505"/>
                  </a:lnTo>
                  <a:lnTo>
                    <a:pt x="8242" y="22134"/>
                  </a:lnTo>
                  <a:lnTo>
                    <a:pt x="7852" y="21764"/>
                  </a:lnTo>
                  <a:lnTo>
                    <a:pt x="7463" y="21374"/>
                  </a:lnTo>
                  <a:lnTo>
                    <a:pt x="7092" y="21004"/>
                  </a:lnTo>
                  <a:lnTo>
                    <a:pt x="6742" y="20595"/>
                  </a:lnTo>
                  <a:lnTo>
                    <a:pt x="6391" y="20205"/>
                  </a:lnTo>
                  <a:lnTo>
                    <a:pt x="6060" y="19796"/>
                  </a:lnTo>
                  <a:lnTo>
                    <a:pt x="5748" y="19387"/>
                  </a:lnTo>
                  <a:lnTo>
                    <a:pt x="5417" y="18958"/>
                  </a:lnTo>
                  <a:lnTo>
                    <a:pt x="5124" y="18510"/>
                  </a:lnTo>
                  <a:lnTo>
                    <a:pt x="4813" y="18062"/>
                  </a:lnTo>
                  <a:lnTo>
                    <a:pt x="4540" y="17614"/>
                  </a:lnTo>
                  <a:lnTo>
                    <a:pt x="4267" y="17166"/>
                  </a:lnTo>
                  <a:lnTo>
                    <a:pt x="4014" y="16698"/>
                  </a:lnTo>
                  <a:lnTo>
                    <a:pt x="3780" y="16231"/>
                  </a:lnTo>
                  <a:lnTo>
                    <a:pt x="3566" y="15763"/>
                  </a:lnTo>
                  <a:lnTo>
                    <a:pt x="3332" y="15276"/>
                  </a:lnTo>
                  <a:lnTo>
                    <a:pt x="3137" y="14769"/>
                  </a:lnTo>
                  <a:lnTo>
                    <a:pt x="2942" y="14263"/>
                  </a:lnTo>
                  <a:lnTo>
                    <a:pt x="2767" y="13756"/>
                  </a:lnTo>
                  <a:lnTo>
                    <a:pt x="2611" y="13230"/>
                  </a:lnTo>
                  <a:lnTo>
                    <a:pt x="2475" y="12704"/>
                  </a:lnTo>
                  <a:lnTo>
                    <a:pt x="2358" y="12198"/>
                  </a:lnTo>
                  <a:lnTo>
                    <a:pt x="2241" y="11671"/>
                  </a:lnTo>
                  <a:lnTo>
                    <a:pt x="2124" y="11009"/>
                  </a:lnTo>
                  <a:lnTo>
                    <a:pt x="2046" y="10327"/>
                  </a:lnTo>
                  <a:lnTo>
                    <a:pt x="1968" y="9626"/>
                  </a:lnTo>
                  <a:lnTo>
                    <a:pt x="1929" y="8885"/>
                  </a:lnTo>
                  <a:lnTo>
                    <a:pt x="1929" y="8067"/>
                  </a:lnTo>
                  <a:lnTo>
                    <a:pt x="1949" y="7249"/>
                  </a:lnTo>
                  <a:lnTo>
                    <a:pt x="1988" y="6450"/>
                  </a:lnTo>
                  <a:lnTo>
                    <a:pt x="2085" y="5670"/>
                  </a:lnTo>
                  <a:lnTo>
                    <a:pt x="2202" y="4833"/>
                  </a:lnTo>
                  <a:lnTo>
                    <a:pt x="2358" y="4053"/>
                  </a:lnTo>
                  <a:lnTo>
                    <a:pt x="2475" y="3644"/>
                  </a:lnTo>
                  <a:lnTo>
                    <a:pt x="2572" y="3235"/>
                  </a:lnTo>
                  <a:lnTo>
                    <a:pt x="2689" y="2865"/>
                  </a:lnTo>
                  <a:lnTo>
                    <a:pt x="2825" y="2514"/>
                  </a:lnTo>
                  <a:lnTo>
                    <a:pt x="2981" y="2124"/>
                  </a:lnTo>
                  <a:lnTo>
                    <a:pt x="3137" y="1774"/>
                  </a:lnTo>
                  <a:lnTo>
                    <a:pt x="3312" y="1442"/>
                  </a:lnTo>
                  <a:lnTo>
                    <a:pt x="3488" y="1131"/>
                  </a:lnTo>
                  <a:lnTo>
                    <a:pt x="3683" y="819"/>
                  </a:lnTo>
                  <a:lnTo>
                    <a:pt x="3878" y="527"/>
                  </a:lnTo>
                  <a:lnTo>
                    <a:pt x="4092" y="254"/>
                  </a:lnTo>
                  <a:lnTo>
                    <a:pt x="430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Google Shape;4724;p55">
              <a:extLst>
                <a:ext uri="{FF2B5EF4-FFF2-40B4-BE49-F238E27FC236}">
                  <a16:creationId xmlns:a16="http://schemas.microsoft.com/office/drawing/2014/main" id="{EF0B6F11-3D02-AEE7-2D79-ACEF3AB00EAB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extrusionOk="0">
                  <a:moveTo>
                    <a:pt x="20478" y="1"/>
                  </a:moveTo>
                  <a:lnTo>
                    <a:pt x="20381" y="20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673" y="40"/>
                  </a:lnTo>
                  <a:lnTo>
                    <a:pt x="20626" y="55"/>
                  </a:lnTo>
                  <a:lnTo>
                    <a:pt x="20626" y="55"/>
                  </a:lnTo>
                  <a:lnTo>
                    <a:pt x="20556" y="20"/>
                  </a:lnTo>
                  <a:lnTo>
                    <a:pt x="20478" y="1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Google Shape;4725;p55">
              <a:extLst>
                <a:ext uri="{FF2B5EF4-FFF2-40B4-BE49-F238E27FC236}">
                  <a16:creationId xmlns:a16="http://schemas.microsoft.com/office/drawing/2014/main" id="{38DA1340-A09B-B5F8-E8A7-562D2F7A5BB3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fill="none" extrusionOk="0">
                  <a:moveTo>
                    <a:pt x="20478" y="1"/>
                  </a:moveTo>
                  <a:lnTo>
                    <a:pt x="20478" y="1"/>
                  </a:lnTo>
                  <a:lnTo>
                    <a:pt x="20381" y="20"/>
                  </a:lnTo>
                  <a:lnTo>
                    <a:pt x="20322" y="59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442" y="17166"/>
                  </a:lnTo>
                  <a:lnTo>
                    <a:pt x="1442" y="17166"/>
                  </a:lnTo>
                  <a:lnTo>
                    <a:pt x="1501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6888" y="20907"/>
                  </a:lnTo>
                  <a:lnTo>
                    <a:pt x="26888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731" y="40"/>
                  </a:lnTo>
                  <a:lnTo>
                    <a:pt x="20731" y="40"/>
                  </a:lnTo>
                  <a:lnTo>
                    <a:pt x="20673" y="40"/>
                  </a:lnTo>
                  <a:lnTo>
                    <a:pt x="20615" y="59"/>
                  </a:lnTo>
                  <a:lnTo>
                    <a:pt x="20634" y="59"/>
                  </a:lnTo>
                  <a:lnTo>
                    <a:pt x="20634" y="59"/>
                  </a:lnTo>
                  <a:lnTo>
                    <a:pt x="20556" y="20"/>
                  </a:lnTo>
                  <a:lnTo>
                    <a:pt x="20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Google Shape;4726;p55">
              <a:extLst>
                <a:ext uri="{FF2B5EF4-FFF2-40B4-BE49-F238E27FC236}">
                  <a16:creationId xmlns:a16="http://schemas.microsoft.com/office/drawing/2014/main" id="{C2D67F28-4F98-077F-F62E-F8316D4E68A9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extrusionOk="0">
                  <a:moveTo>
                    <a:pt x="20478" y="0"/>
                  </a:moveTo>
                  <a:lnTo>
                    <a:pt x="20381" y="20"/>
                  </a:ln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Google Shape;4727;p55">
              <a:extLst>
                <a:ext uri="{FF2B5EF4-FFF2-40B4-BE49-F238E27FC236}">
                  <a16:creationId xmlns:a16="http://schemas.microsoft.com/office/drawing/2014/main" id="{75AD2453-7117-B40C-38D2-3893445C1FFD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fill="none" extrusionOk="0">
                  <a:moveTo>
                    <a:pt x="20322" y="78"/>
                  </a:move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442" y="17185"/>
                  </a:lnTo>
                  <a:lnTo>
                    <a:pt x="1442" y="17185"/>
                  </a:lnTo>
                  <a:lnTo>
                    <a:pt x="1501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514" y="14224"/>
                  </a:lnTo>
                  <a:lnTo>
                    <a:pt x="5514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69" y="2553"/>
                  </a:lnTo>
                  <a:lnTo>
                    <a:pt x="23089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lnTo>
                    <a:pt x="20478" y="0"/>
                  </a:lnTo>
                  <a:lnTo>
                    <a:pt x="20381" y="20"/>
                  </a:lnTo>
                  <a:lnTo>
                    <a:pt x="20322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Google Shape;4728;p55">
              <a:extLst>
                <a:ext uri="{FF2B5EF4-FFF2-40B4-BE49-F238E27FC236}">
                  <a16:creationId xmlns:a16="http://schemas.microsoft.com/office/drawing/2014/main" id="{E63CF6CD-FBB4-F462-FF0B-619AD60C8118}"/>
                </a:ext>
              </a:extLst>
            </p:cNvPr>
            <p:cNvSpPr/>
            <p:nvPr/>
          </p:nvSpPr>
          <p:spPr>
            <a:xfrm>
              <a:off x="5216500" y="10624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Google Shape;4729;p55">
              <a:extLst>
                <a:ext uri="{FF2B5EF4-FFF2-40B4-BE49-F238E27FC236}">
                  <a16:creationId xmlns:a16="http://schemas.microsoft.com/office/drawing/2014/main" id="{0954A1FB-865A-C98C-2C80-D111D59E809D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extrusionOk="0">
                  <a:moveTo>
                    <a:pt x="40" y="1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Google Shape;4730;p55">
              <a:extLst>
                <a:ext uri="{FF2B5EF4-FFF2-40B4-BE49-F238E27FC236}">
                  <a16:creationId xmlns:a16="http://schemas.microsoft.com/office/drawing/2014/main" id="{32AFA7E2-794E-5C8A-332B-742D47B36E99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fill="none" extrusionOk="0">
                  <a:moveTo>
                    <a:pt x="20" y="20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40" y="1"/>
                  </a:lnTo>
                  <a:lnTo>
                    <a:pt x="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Google Shape;4731;p55">
              <a:extLst>
                <a:ext uri="{FF2B5EF4-FFF2-40B4-BE49-F238E27FC236}">
                  <a16:creationId xmlns:a16="http://schemas.microsoft.com/office/drawing/2014/main" id="{D6233D19-23F0-4C73-5FC3-444A1F2B9592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extrusionOk="0">
                  <a:moveTo>
                    <a:pt x="59" y="0"/>
                  </a:moveTo>
                  <a:lnTo>
                    <a:pt x="40" y="19"/>
                  </a:ln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Google Shape;4732;p55">
              <a:extLst>
                <a:ext uri="{FF2B5EF4-FFF2-40B4-BE49-F238E27FC236}">
                  <a16:creationId xmlns:a16="http://schemas.microsoft.com/office/drawing/2014/main" id="{251200AE-3D37-1003-E167-B211D14DE531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fill="none" extrusionOk="0">
                  <a:moveTo>
                    <a:pt x="20" y="19"/>
                  </a:move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191" y="7501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269" y="7560"/>
                  </a:lnTo>
                  <a:lnTo>
                    <a:pt x="13269" y="756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15" y="7891"/>
                  </a:lnTo>
                  <a:lnTo>
                    <a:pt x="13815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0" y="19"/>
                  </a:lnTo>
                  <a:lnTo>
                    <a:pt x="20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Google Shape;4733;p55">
              <a:extLst>
                <a:ext uri="{FF2B5EF4-FFF2-40B4-BE49-F238E27FC236}">
                  <a16:creationId xmlns:a16="http://schemas.microsoft.com/office/drawing/2014/main" id="{74A2DC8D-8FF0-8A71-5704-AA6F72CD3A16}"/>
                </a:ext>
              </a:extLst>
            </p:cNvPr>
            <p:cNvSpPr/>
            <p:nvPr/>
          </p:nvSpPr>
          <p:spPr>
            <a:xfrm>
              <a:off x="5794675" y="9684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Google Shape;4734;p55">
              <a:extLst>
                <a:ext uri="{FF2B5EF4-FFF2-40B4-BE49-F238E27FC236}">
                  <a16:creationId xmlns:a16="http://schemas.microsoft.com/office/drawing/2014/main" id="{7E42512F-17B1-14DB-E0C2-A2A3970E4E81}"/>
                </a:ext>
              </a:extLst>
            </p:cNvPr>
            <p:cNvSpPr/>
            <p:nvPr/>
          </p:nvSpPr>
          <p:spPr>
            <a:xfrm>
              <a:off x="5920850" y="104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Google Shape;4735;p55">
              <a:extLst>
                <a:ext uri="{FF2B5EF4-FFF2-40B4-BE49-F238E27FC236}">
                  <a16:creationId xmlns:a16="http://schemas.microsoft.com/office/drawing/2014/main" id="{5A51DE0E-3959-E21C-6ACE-EDF2F34BC449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extrusionOk="0">
                  <a:moveTo>
                    <a:pt x="23147" y="0"/>
                  </a:move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Google Shape;4736;p55">
              <a:extLst>
                <a:ext uri="{FF2B5EF4-FFF2-40B4-BE49-F238E27FC236}">
                  <a16:creationId xmlns:a16="http://schemas.microsoft.com/office/drawing/2014/main" id="{2259639F-DF0D-A0B2-61D1-F1FD5C654E96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fill="none" extrusionOk="0">
                  <a:moveTo>
                    <a:pt x="23537" y="0"/>
                  </a:moveTo>
                  <a:lnTo>
                    <a:pt x="23537" y="0"/>
                  </a:lnTo>
                  <a:lnTo>
                    <a:pt x="23147" y="0"/>
                  </a:lnTo>
                  <a:lnTo>
                    <a:pt x="22738" y="39"/>
                  </a:ln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2723" y="13464"/>
                  </a:lnTo>
                  <a:lnTo>
                    <a:pt x="12723" y="13464"/>
                  </a:lnTo>
                  <a:lnTo>
                    <a:pt x="13171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lnTo>
                    <a:pt x="23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Google Shape;4737;p55">
              <a:extLst>
                <a:ext uri="{FF2B5EF4-FFF2-40B4-BE49-F238E27FC236}">
                  <a16:creationId xmlns:a16="http://schemas.microsoft.com/office/drawing/2014/main" id="{7B1B7678-52B8-0E7B-C732-6C63298F9C53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extrusionOk="0">
                  <a:moveTo>
                    <a:pt x="1754" y="1"/>
                  </a:moveTo>
                  <a:lnTo>
                    <a:pt x="1521" y="20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Google Shape;4738;p55">
              <a:extLst>
                <a:ext uri="{FF2B5EF4-FFF2-40B4-BE49-F238E27FC236}">
                  <a16:creationId xmlns:a16="http://schemas.microsoft.com/office/drawing/2014/main" id="{166E3360-1942-748B-45AF-48CFB8714824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fill="none" extrusionOk="0">
                  <a:moveTo>
                    <a:pt x="79" y="2631"/>
                  </a:move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lnTo>
                    <a:pt x="1521" y="20"/>
                  </a:lnTo>
                  <a:lnTo>
                    <a:pt x="1306" y="79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Google Shape;4739;p55">
              <a:extLst>
                <a:ext uri="{FF2B5EF4-FFF2-40B4-BE49-F238E27FC236}">
                  <a16:creationId xmlns:a16="http://schemas.microsoft.com/office/drawing/2014/main" id="{4C9F41DA-6092-BBA4-1832-CA65DA23BD7A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extrusionOk="0">
                  <a:moveTo>
                    <a:pt x="1150" y="0"/>
                  </a:moveTo>
                  <a:lnTo>
                    <a:pt x="1033" y="39"/>
                  </a:lnTo>
                  <a:lnTo>
                    <a:pt x="877" y="98"/>
                  </a:lnTo>
                  <a:lnTo>
                    <a:pt x="858" y="98"/>
                  </a:lnTo>
                  <a:lnTo>
                    <a:pt x="838" y="117"/>
                  </a:lnTo>
                  <a:lnTo>
                    <a:pt x="819" y="117"/>
                  </a:lnTo>
                  <a:lnTo>
                    <a:pt x="741" y="176"/>
                  </a:lnTo>
                  <a:lnTo>
                    <a:pt x="644" y="234"/>
                  </a:lnTo>
                  <a:lnTo>
                    <a:pt x="624" y="254"/>
                  </a:lnTo>
                  <a:lnTo>
                    <a:pt x="605" y="254"/>
                  </a:lnTo>
                  <a:lnTo>
                    <a:pt x="585" y="273"/>
                  </a:lnTo>
                  <a:lnTo>
                    <a:pt x="488" y="370"/>
                  </a:lnTo>
                  <a:lnTo>
                    <a:pt x="468" y="370"/>
                  </a:lnTo>
                  <a:lnTo>
                    <a:pt x="468" y="390"/>
                  </a:lnTo>
                  <a:lnTo>
                    <a:pt x="449" y="409"/>
                  </a:lnTo>
                  <a:lnTo>
                    <a:pt x="390" y="468"/>
                  </a:lnTo>
                  <a:lnTo>
                    <a:pt x="332" y="546"/>
                  </a:lnTo>
                  <a:lnTo>
                    <a:pt x="312" y="585"/>
                  </a:lnTo>
                  <a:lnTo>
                    <a:pt x="273" y="643"/>
                  </a:lnTo>
                  <a:lnTo>
                    <a:pt x="254" y="663"/>
                  </a:lnTo>
                  <a:lnTo>
                    <a:pt x="215" y="721"/>
                  </a:lnTo>
                  <a:lnTo>
                    <a:pt x="176" y="838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17" y="955"/>
                  </a:lnTo>
                  <a:lnTo>
                    <a:pt x="79" y="1072"/>
                  </a:lnTo>
                  <a:lnTo>
                    <a:pt x="59" y="1169"/>
                  </a:lnTo>
                  <a:lnTo>
                    <a:pt x="20" y="1403"/>
                  </a:lnTo>
                  <a:lnTo>
                    <a:pt x="20" y="1423"/>
                  </a:lnTo>
                  <a:lnTo>
                    <a:pt x="1" y="1637"/>
                  </a:lnTo>
                  <a:lnTo>
                    <a:pt x="1" y="1656"/>
                  </a:lnTo>
                  <a:lnTo>
                    <a:pt x="20" y="1793"/>
                  </a:lnTo>
                  <a:lnTo>
                    <a:pt x="40" y="1988"/>
                  </a:lnTo>
                  <a:lnTo>
                    <a:pt x="59" y="2163"/>
                  </a:lnTo>
                  <a:lnTo>
                    <a:pt x="98" y="2319"/>
                  </a:lnTo>
                  <a:lnTo>
                    <a:pt x="215" y="2631"/>
                  </a:lnTo>
                  <a:lnTo>
                    <a:pt x="215" y="2611"/>
                  </a:lnTo>
                  <a:lnTo>
                    <a:pt x="351" y="2884"/>
                  </a:lnTo>
                  <a:lnTo>
                    <a:pt x="527" y="3137"/>
                  </a:lnTo>
                  <a:lnTo>
                    <a:pt x="527" y="3118"/>
                  </a:lnTo>
                  <a:lnTo>
                    <a:pt x="702" y="3313"/>
                  </a:lnTo>
                  <a:lnTo>
                    <a:pt x="897" y="3468"/>
                  </a:lnTo>
                  <a:lnTo>
                    <a:pt x="1092" y="3585"/>
                  </a:lnTo>
                  <a:lnTo>
                    <a:pt x="1267" y="3683"/>
                  </a:lnTo>
                  <a:lnTo>
                    <a:pt x="1462" y="3741"/>
                  </a:lnTo>
                  <a:lnTo>
                    <a:pt x="1637" y="3761"/>
                  </a:lnTo>
                  <a:lnTo>
                    <a:pt x="1618" y="3761"/>
                  </a:lnTo>
                  <a:lnTo>
                    <a:pt x="1813" y="3780"/>
                  </a:lnTo>
                  <a:lnTo>
                    <a:pt x="1968" y="3761"/>
                  </a:lnTo>
                  <a:lnTo>
                    <a:pt x="2124" y="3722"/>
                  </a:lnTo>
                  <a:lnTo>
                    <a:pt x="2241" y="3683"/>
                  </a:lnTo>
                  <a:lnTo>
                    <a:pt x="2436" y="3488"/>
                  </a:lnTo>
                  <a:lnTo>
                    <a:pt x="2592" y="3254"/>
                  </a:lnTo>
                  <a:lnTo>
                    <a:pt x="2709" y="3001"/>
                  </a:lnTo>
                  <a:lnTo>
                    <a:pt x="2806" y="2728"/>
                  </a:lnTo>
                  <a:lnTo>
                    <a:pt x="2845" y="2436"/>
                  </a:lnTo>
                  <a:lnTo>
                    <a:pt x="2865" y="2144"/>
                  </a:lnTo>
                  <a:lnTo>
                    <a:pt x="2845" y="1832"/>
                  </a:lnTo>
                  <a:lnTo>
                    <a:pt x="2767" y="1540"/>
                  </a:lnTo>
                  <a:lnTo>
                    <a:pt x="2650" y="1228"/>
                  </a:lnTo>
                  <a:lnTo>
                    <a:pt x="2514" y="955"/>
                  </a:lnTo>
                  <a:lnTo>
                    <a:pt x="2339" y="721"/>
                  </a:lnTo>
                  <a:lnTo>
                    <a:pt x="2144" y="507"/>
                  </a:lnTo>
                  <a:lnTo>
                    <a:pt x="1910" y="331"/>
                  </a:lnTo>
                  <a:lnTo>
                    <a:pt x="1676" y="176"/>
                  </a:lnTo>
                  <a:lnTo>
                    <a:pt x="1403" y="78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Google Shape;4740;p55">
              <a:extLst>
                <a:ext uri="{FF2B5EF4-FFF2-40B4-BE49-F238E27FC236}">
                  <a16:creationId xmlns:a16="http://schemas.microsoft.com/office/drawing/2014/main" id="{FF677C51-BF8C-A5B2-46AD-2139FB9210A0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fill="none" extrusionOk="0">
                  <a:moveTo>
                    <a:pt x="1033" y="39"/>
                  </a:moveTo>
                  <a:lnTo>
                    <a:pt x="1033" y="39"/>
                  </a:lnTo>
                  <a:lnTo>
                    <a:pt x="1033" y="39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1403" y="78"/>
                  </a:lnTo>
                  <a:lnTo>
                    <a:pt x="1676" y="176"/>
                  </a:lnTo>
                  <a:lnTo>
                    <a:pt x="1910" y="331"/>
                  </a:lnTo>
                  <a:lnTo>
                    <a:pt x="2144" y="507"/>
                  </a:lnTo>
                  <a:lnTo>
                    <a:pt x="2339" y="721"/>
                  </a:lnTo>
                  <a:lnTo>
                    <a:pt x="2514" y="955"/>
                  </a:lnTo>
                  <a:lnTo>
                    <a:pt x="2650" y="1228"/>
                  </a:lnTo>
                  <a:lnTo>
                    <a:pt x="2767" y="1540"/>
                  </a:lnTo>
                  <a:lnTo>
                    <a:pt x="2767" y="1540"/>
                  </a:lnTo>
                  <a:lnTo>
                    <a:pt x="2845" y="1832"/>
                  </a:lnTo>
                  <a:lnTo>
                    <a:pt x="2865" y="2144"/>
                  </a:lnTo>
                  <a:lnTo>
                    <a:pt x="2845" y="2436"/>
                  </a:lnTo>
                  <a:lnTo>
                    <a:pt x="2806" y="2728"/>
                  </a:lnTo>
                  <a:lnTo>
                    <a:pt x="2709" y="3001"/>
                  </a:lnTo>
                  <a:lnTo>
                    <a:pt x="2592" y="3254"/>
                  </a:lnTo>
                  <a:lnTo>
                    <a:pt x="2436" y="3488"/>
                  </a:lnTo>
                  <a:lnTo>
                    <a:pt x="2241" y="3683"/>
                  </a:lnTo>
                  <a:lnTo>
                    <a:pt x="2241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813" y="3780"/>
                  </a:lnTo>
                  <a:lnTo>
                    <a:pt x="1813" y="3780"/>
                  </a:lnTo>
                  <a:lnTo>
                    <a:pt x="1618" y="3761"/>
                  </a:lnTo>
                  <a:lnTo>
                    <a:pt x="1637" y="3761"/>
                  </a:lnTo>
                  <a:lnTo>
                    <a:pt x="1637" y="3761"/>
                  </a:lnTo>
                  <a:lnTo>
                    <a:pt x="1462" y="3741"/>
                  </a:lnTo>
                  <a:lnTo>
                    <a:pt x="1462" y="3741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092" y="3585"/>
                  </a:lnTo>
                  <a:lnTo>
                    <a:pt x="1092" y="3585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8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27" y="3118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215" y="2611"/>
                  </a:lnTo>
                  <a:lnTo>
                    <a:pt x="215" y="2631"/>
                  </a:lnTo>
                  <a:lnTo>
                    <a:pt x="215" y="2631"/>
                  </a:lnTo>
                  <a:lnTo>
                    <a:pt x="98" y="2319"/>
                  </a:lnTo>
                  <a:lnTo>
                    <a:pt x="98" y="2319"/>
                  </a:lnTo>
                  <a:lnTo>
                    <a:pt x="59" y="2163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40" y="2007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20" y="1793"/>
                  </a:lnTo>
                  <a:lnTo>
                    <a:pt x="20" y="1793"/>
                  </a:lnTo>
                  <a:lnTo>
                    <a:pt x="1" y="1656"/>
                  </a:lnTo>
                  <a:lnTo>
                    <a:pt x="1" y="1637"/>
                  </a:lnTo>
                  <a:lnTo>
                    <a:pt x="1" y="1637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59" y="1169"/>
                  </a:lnTo>
                  <a:lnTo>
                    <a:pt x="59" y="1169"/>
                  </a:lnTo>
                  <a:lnTo>
                    <a:pt x="79" y="1072"/>
                  </a:lnTo>
                  <a:lnTo>
                    <a:pt x="79" y="1072"/>
                  </a:lnTo>
                  <a:lnTo>
                    <a:pt x="117" y="955"/>
                  </a:lnTo>
                  <a:lnTo>
                    <a:pt x="117" y="95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76" y="838"/>
                  </a:lnTo>
                  <a:lnTo>
                    <a:pt x="176" y="838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6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90" y="468"/>
                  </a:lnTo>
                  <a:lnTo>
                    <a:pt x="390" y="468"/>
                  </a:lnTo>
                  <a:lnTo>
                    <a:pt x="449" y="409"/>
                  </a:lnTo>
                  <a:lnTo>
                    <a:pt x="468" y="390"/>
                  </a:lnTo>
                  <a:lnTo>
                    <a:pt x="46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605" y="254"/>
                  </a:lnTo>
                  <a:lnTo>
                    <a:pt x="605" y="254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819" y="117"/>
                  </a:lnTo>
                  <a:lnTo>
                    <a:pt x="838" y="117"/>
                  </a:lnTo>
                  <a:lnTo>
                    <a:pt x="838" y="117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77" y="98"/>
                  </a:lnTo>
                  <a:lnTo>
                    <a:pt x="877" y="98"/>
                  </a:lnTo>
                  <a:lnTo>
                    <a:pt x="1033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Google Shape;4741;p55">
              <a:extLst>
                <a:ext uri="{FF2B5EF4-FFF2-40B4-BE49-F238E27FC236}">
                  <a16:creationId xmlns:a16="http://schemas.microsoft.com/office/drawing/2014/main" id="{D0F43093-2918-C8A4-5CCA-147216357DF8}"/>
                </a:ext>
              </a:extLst>
            </p:cNvPr>
            <p:cNvSpPr/>
            <p:nvPr/>
          </p:nvSpPr>
          <p:spPr>
            <a:xfrm>
              <a:off x="5105925" y="63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Google Shape;4742;p55">
              <a:extLst>
                <a:ext uri="{FF2B5EF4-FFF2-40B4-BE49-F238E27FC236}">
                  <a16:creationId xmlns:a16="http://schemas.microsoft.com/office/drawing/2014/main" id="{63544C92-10C9-80DD-0CE1-A1967958CB43}"/>
                </a:ext>
              </a:extLst>
            </p:cNvPr>
            <p:cNvSpPr/>
            <p:nvPr/>
          </p:nvSpPr>
          <p:spPr>
            <a:xfrm>
              <a:off x="5124450" y="64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Google Shape;4743;p55">
              <a:extLst>
                <a:ext uri="{FF2B5EF4-FFF2-40B4-BE49-F238E27FC236}">
                  <a16:creationId xmlns:a16="http://schemas.microsoft.com/office/drawing/2014/main" id="{C8709775-6767-B703-AB6C-1BEDAEE11FE8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02" y="1"/>
                  </a:move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Google Shape;4744;p55">
              <a:extLst>
                <a:ext uri="{FF2B5EF4-FFF2-40B4-BE49-F238E27FC236}">
                  <a16:creationId xmlns:a16="http://schemas.microsoft.com/office/drawing/2014/main" id="{192D3AB9-D06F-457B-CE35-16D3E854222F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9"/>
                  </a:move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lnTo>
                    <a:pt x="702" y="1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Google Shape;4745;p55">
              <a:extLst>
                <a:ext uri="{FF2B5EF4-FFF2-40B4-BE49-F238E27FC236}">
                  <a16:creationId xmlns:a16="http://schemas.microsoft.com/office/drawing/2014/main" id="{A97FF387-854B-92D3-11F6-44A376F70666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extrusionOk="0">
                  <a:moveTo>
                    <a:pt x="1754" y="0"/>
                  </a:moveTo>
                  <a:lnTo>
                    <a:pt x="1540" y="20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Google Shape;4746;p55">
              <a:extLst>
                <a:ext uri="{FF2B5EF4-FFF2-40B4-BE49-F238E27FC236}">
                  <a16:creationId xmlns:a16="http://schemas.microsoft.com/office/drawing/2014/main" id="{F420F974-758E-EC9A-2B39-DFDE6A9C17AD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fill="none" extrusionOk="0">
                  <a:moveTo>
                    <a:pt x="98" y="2611"/>
                  </a:move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2202" y="39"/>
                  </a:lnTo>
                  <a:lnTo>
                    <a:pt x="1988" y="0"/>
                  </a:lnTo>
                  <a:lnTo>
                    <a:pt x="1754" y="0"/>
                  </a:lnTo>
                  <a:lnTo>
                    <a:pt x="1540" y="20"/>
                  </a:lnTo>
                  <a:lnTo>
                    <a:pt x="1306" y="58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Google Shape;4747;p55">
              <a:extLst>
                <a:ext uri="{FF2B5EF4-FFF2-40B4-BE49-F238E27FC236}">
                  <a16:creationId xmlns:a16="http://schemas.microsoft.com/office/drawing/2014/main" id="{A5C8B5B3-3939-F6D9-053A-6FCDC5398CDB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extrusionOk="0">
                  <a:moveTo>
                    <a:pt x="1131" y="1"/>
                  </a:moveTo>
                  <a:lnTo>
                    <a:pt x="1033" y="20"/>
                  </a:lnTo>
                  <a:lnTo>
                    <a:pt x="1014" y="20"/>
                  </a:lnTo>
                  <a:lnTo>
                    <a:pt x="877" y="78"/>
                  </a:lnTo>
                  <a:lnTo>
                    <a:pt x="838" y="98"/>
                  </a:lnTo>
                  <a:lnTo>
                    <a:pt x="819" y="98"/>
                  </a:lnTo>
                  <a:lnTo>
                    <a:pt x="722" y="156"/>
                  </a:lnTo>
                  <a:lnTo>
                    <a:pt x="624" y="215"/>
                  </a:lnTo>
                  <a:lnTo>
                    <a:pt x="605" y="234"/>
                  </a:lnTo>
                  <a:lnTo>
                    <a:pt x="585" y="254"/>
                  </a:lnTo>
                  <a:lnTo>
                    <a:pt x="488" y="351"/>
                  </a:lnTo>
                  <a:lnTo>
                    <a:pt x="468" y="351"/>
                  </a:lnTo>
                  <a:lnTo>
                    <a:pt x="468" y="371"/>
                  </a:lnTo>
                  <a:lnTo>
                    <a:pt x="449" y="371"/>
                  </a:lnTo>
                  <a:lnTo>
                    <a:pt x="429" y="390"/>
                  </a:lnTo>
                  <a:lnTo>
                    <a:pt x="390" y="449"/>
                  </a:lnTo>
                  <a:lnTo>
                    <a:pt x="332" y="527"/>
                  </a:lnTo>
                  <a:lnTo>
                    <a:pt x="293" y="566"/>
                  </a:lnTo>
                  <a:lnTo>
                    <a:pt x="254" y="643"/>
                  </a:lnTo>
                  <a:lnTo>
                    <a:pt x="215" y="721"/>
                  </a:lnTo>
                  <a:lnTo>
                    <a:pt x="157" y="819"/>
                  </a:lnTo>
                  <a:lnTo>
                    <a:pt x="118" y="916"/>
                  </a:lnTo>
                  <a:lnTo>
                    <a:pt x="118" y="936"/>
                  </a:lnTo>
                  <a:lnTo>
                    <a:pt x="79" y="1053"/>
                  </a:lnTo>
                  <a:lnTo>
                    <a:pt x="40" y="1170"/>
                  </a:lnTo>
                  <a:lnTo>
                    <a:pt x="1" y="1384"/>
                  </a:lnTo>
                  <a:lnTo>
                    <a:pt x="1" y="1403"/>
                  </a:lnTo>
                  <a:lnTo>
                    <a:pt x="1" y="1618"/>
                  </a:lnTo>
                  <a:lnTo>
                    <a:pt x="1" y="1637"/>
                  </a:lnTo>
                  <a:lnTo>
                    <a:pt x="1" y="1793"/>
                  </a:lnTo>
                  <a:lnTo>
                    <a:pt x="20" y="1988"/>
                  </a:lnTo>
                  <a:lnTo>
                    <a:pt x="59" y="2144"/>
                  </a:lnTo>
                  <a:lnTo>
                    <a:pt x="98" y="2300"/>
                  </a:lnTo>
                  <a:lnTo>
                    <a:pt x="215" y="2611"/>
                  </a:lnTo>
                  <a:lnTo>
                    <a:pt x="195" y="2611"/>
                  </a:lnTo>
                  <a:lnTo>
                    <a:pt x="351" y="2884"/>
                  </a:lnTo>
                  <a:lnTo>
                    <a:pt x="527" y="3118"/>
                  </a:lnTo>
                  <a:lnTo>
                    <a:pt x="507" y="3118"/>
                  </a:lnTo>
                  <a:lnTo>
                    <a:pt x="702" y="3313"/>
                  </a:lnTo>
                  <a:lnTo>
                    <a:pt x="877" y="3469"/>
                  </a:lnTo>
                  <a:lnTo>
                    <a:pt x="1072" y="3586"/>
                  </a:lnTo>
                  <a:lnTo>
                    <a:pt x="1248" y="3664"/>
                  </a:lnTo>
                  <a:lnTo>
                    <a:pt x="1442" y="3722"/>
                  </a:lnTo>
                  <a:lnTo>
                    <a:pt x="1618" y="3761"/>
                  </a:lnTo>
                  <a:lnTo>
                    <a:pt x="1793" y="3761"/>
                  </a:lnTo>
                  <a:lnTo>
                    <a:pt x="1949" y="3741"/>
                  </a:lnTo>
                  <a:lnTo>
                    <a:pt x="2124" y="3722"/>
                  </a:lnTo>
                  <a:lnTo>
                    <a:pt x="2222" y="3683"/>
                  </a:lnTo>
                  <a:lnTo>
                    <a:pt x="2417" y="3469"/>
                  </a:lnTo>
                  <a:lnTo>
                    <a:pt x="2573" y="3235"/>
                  </a:lnTo>
                  <a:lnTo>
                    <a:pt x="2689" y="2982"/>
                  </a:lnTo>
                  <a:lnTo>
                    <a:pt x="2787" y="2709"/>
                  </a:lnTo>
                  <a:lnTo>
                    <a:pt x="2845" y="2417"/>
                  </a:lnTo>
                  <a:lnTo>
                    <a:pt x="2845" y="2124"/>
                  </a:lnTo>
                  <a:lnTo>
                    <a:pt x="2826" y="1832"/>
                  </a:lnTo>
                  <a:lnTo>
                    <a:pt x="2748" y="1520"/>
                  </a:lnTo>
                  <a:lnTo>
                    <a:pt x="2650" y="1228"/>
                  </a:lnTo>
                  <a:lnTo>
                    <a:pt x="2495" y="955"/>
                  </a:lnTo>
                  <a:lnTo>
                    <a:pt x="2319" y="702"/>
                  </a:lnTo>
                  <a:lnTo>
                    <a:pt x="2124" y="488"/>
                  </a:lnTo>
                  <a:lnTo>
                    <a:pt x="1891" y="312"/>
                  </a:lnTo>
                  <a:lnTo>
                    <a:pt x="1657" y="176"/>
                  </a:lnTo>
                  <a:lnTo>
                    <a:pt x="1403" y="59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Google Shape;4748;p55">
              <a:extLst>
                <a:ext uri="{FF2B5EF4-FFF2-40B4-BE49-F238E27FC236}">
                  <a16:creationId xmlns:a16="http://schemas.microsoft.com/office/drawing/2014/main" id="{5187887D-E5EC-7C37-F181-525C674FAC52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fill="none" extrusionOk="0">
                  <a:moveTo>
                    <a:pt x="1014" y="20"/>
                  </a:moveTo>
                  <a:lnTo>
                    <a:pt x="1033" y="20"/>
                  </a:lnTo>
                  <a:lnTo>
                    <a:pt x="1033" y="20"/>
                  </a:lnTo>
                  <a:lnTo>
                    <a:pt x="1131" y="1"/>
                  </a:lnTo>
                  <a:lnTo>
                    <a:pt x="1131" y="1"/>
                  </a:lnTo>
                  <a:lnTo>
                    <a:pt x="1403" y="59"/>
                  </a:lnTo>
                  <a:lnTo>
                    <a:pt x="1657" y="176"/>
                  </a:lnTo>
                  <a:lnTo>
                    <a:pt x="1891" y="312"/>
                  </a:lnTo>
                  <a:lnTo>
                    <a:pt x="2124" y="488"/>
                  </a:lnTo>
                  <a:lnTo>
                    <a:pt x="2319" y="702"/>
                  </a:lnTo>
                  <a:lnTo>
                    <a:pt x="2495" y="955"/>
                  </a:lnTo>
                  <a:lnTo>
                    <a:pt x="2650" y="1228"/>
                  </a:lnTo>
                  <a:lnTo>
                    <a:pt x="2748" y="1520"/>
                  </a:lnTo>
                  <a:lnTo>
                    <a:pt x="2748" y="1520"/>
                  </a:lnTo>
                  <a:lnTo>
                    <a:pt x="2826" y="1832"/>
                  </a:lnTo>
                  <a:lnTo>
                    <a:pt x="2845" y="2124"/>
                  </a:lnTo>
                  <a:lnTo>
                    <a:pt x="2845" y="2417"/>
                  </a:lnTo>
                  <a:lnTo>
                    <a:pt x="2787" y="2709"/>
                  </a:lnTo>
                  <a:lnTo>
                    <a:pt x="2689" y="2982"/>
                  </a:lnTo>
                  <a:lnTo>
                    <a:pt x="2573" y="3235"/>
                  </a:lnTo>
                  <a:lnTo>
                    <a:pt x="2417" y="3469"/>
                  </a:lnTo>
                  <a:lnTo>
                    <a:pt x="2222" y="3683"/>
                  </a:lnTo>
                  <a:lnTo>
                    <a:pt x="2222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793" y="3761"/>
                  </a:lnTo>
                  <a:lnTo>
                    <a:pt x="1793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442" y="3722"/>
                  </a:lnTo>
                  <a:lnTo>
                    <a:pt x="1442" y="3722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072" y="3586"/>
                  </a:lnTo>
                  <a:lnTo>
                    <a:pt x="1072" y="3586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9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0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195" y="2611"/>
                  </a:lnTo>
                  <a:lnTo>
                    <a:pt x="215" y="2611"/>
                  </a:lnTo>
                  <a:lnTo>
                    <a:pt x="215" y="2611"/>
                  </a:lnTo>
                  <a:lnTo>
                    <a:pt x="98" y="2300"/>
                  </a:lnTo>
                  <a:lnTo>
                    <a:pt x="98" y="2300"/>
                  </a:lnTo>
                  <a:lnTo>
                    <a:pt x="59" y="2144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1" y="1793"/>
                  </a:lnTo>
                  <a:lnTo>
                    <a:pt x="1" y="1793"/>
                  </a:lnTo>
                  <a:lnTo>
                    <a:pt x="1" y="1637"/>
                  </a:lnTo>
                  <a:lnTo>
                    <a:pt x="1" y="1618"/>
                  </a:lnTo>
                  <a:lnTo>
                    <a:pt x="1" y="1618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40" y="1170"/>
                  </a:lnTo>
                  <a:lnTo>
                    <a:pt x="40" y="1170"/>
                  </a:lnTo>
                  <a:lnTo>
                    <a:pt x="79" y="1053"/>
                  </a:lnTo>
                  <a:lnTo>
                    <a:pt x="79" y="1053"/>
                  </a:lnTo>
                  <a:lnTo>
                    <a:pt x="118" y="936"/>
                  </a:lnTo>
                  <a:lnTo>
                    <a:pt x="118" y="93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57" y="819"/>
                  </a:lnTo>
                  <a:lnTo>
                    <a:pt x="157" y="819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93" y="566"/>
                  </a:lnTo>
                  <a:lnTo>
                    <a:pt x="293" y="566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90" y="449"/>
                  </a:lnTo>
                  <a:lnTo>
                    <a:pt x="390" y="449"/>
                  </a:lnTo>
                  <a:lnTo>
                    <a:pt x="429" y="390"/>
                  </a:lnTo>
                  <a:lnTo>
                    <a:pt x="449" y="371"/>
                  </a:lnTo>
                  <a:lnTo>
                    <a:pt x="468" y="371"/>
                  </a:lnTo>
                  <a:lnTo>
                    <a:pt x="468" y="351"/>
                  </a:lnTo>
                  <a:lnTo>
                    <a:pt x="488" y="351"/>
                  </a:lnTo>
                  <a:lnTo>
                    <a:pt x="488" y="351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605" y="234"/>
                  </a:lnTo>
                  <a:lnTo>
                    <a:pt x="605" y="234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722" y="156"/>
                  </a:lnTo>
                  <a:lnTo>
                    <a:pt x="722" y="156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101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Google Shape;4749;p55">
              <a:extLst>
                <a:ext uri="{FF2B5EF4-FFF2-40B4-BE49-F238E27FC236}">
                  <a16:creationId xmlns:a16="http://schemas.microsoft.com/office/drawing/2014/main" id="{49FDA89D-DDB6-87BF-505D-FF71AF32DA0C}"/>
                </a:ext>
              </a:extLst>
            </p:cNvPr>
            <p:cNvSpPr/>
            <p:nvPr/>
          </p:nvSpPr>
          <p:spPr>
            <a:xfrm>
              <a:off x="5286150" y="580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Google Shape;4750;p55">
              <a:extLst>
                <a:ext uri="{FF2B5EF4-FFF2-40B4-BE49-F238E27FC236}">
                  <a16:creationId xmlns:a16="http://schemas.microsoft.com/office/drawing/2014/main" id="{DC10C3CC-6D0E-697E-A4B0-84F32502A148}"/>
                </a:ext>
              </a:extLst>
            </p:cNvPr>
            <p:cNvSpPr/>
            <p:nvPr/>
          </p:nvSpPr>
          <p:spPr>
            <a:xfrm>
              <a:off x="5304175" y="59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Google Shape;4751;p55">
              <a:extLst>
                <a:ext uri="{FF2B5EF4-FFF2-40B4-BE49-F238E27FC236}">
                  <a16:creationId xmlns:a16="http://schemas.microsoft.com/office/drawing/2014/main" id="{59353C93-4FEC-B8B0-4378-057EB2D9BA6D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21" y="0"/>
                  </a:move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Google Shape;4752;p55">
              <a:extLst>
                <a:ext uri="{FF2B5EF4-FFF2-40B4-BE49-F238E27FC236}">
                  <a16:creationId xmlns:a16="http://schemas.microsoft.com/office/drawing/2014/main" id="{AE6D399C-D3BB-5C67-4861-07248C64FA10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8"/>
                  </a:move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lnTo>
                    <a:pt x="721" y="0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9" name="Google Shape;4753;p55">
              <a:extLst>
                <a:ext uri="{FF2B5EF4-FFF2-40B4-BE49-F238E27FC236}">
                  <a16:creationId xmlns:a16="http://schemas.microsoft.com/office/drawing/2014/main" id="{A1C98E5B-0529-C14E-0FFD-38E548BA1852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extrusionOk="0">
                  <a:moveTo>
                    <a:pt x="1247" y="0"/>
                  </a:moveTo>
                  <a:lnTo>
                    <a:pt x="1072" y="20"/>
                  </a:lnTo>
                  <a:lnTo>
                    <a:pt x="897" y="39"/>
                  </a:lnTo>
                  <a:lnTo>
                    <a:pt x="819" y="59"/>
                  </a:lnTo>
                  <a:lnTo>
                    <a:pt x="663" y="117"/>
                  </a:lnTo>
                  <a:lnTo>
                    <a:pt x="526" y="176"/>
                  </a:lnTo>
                  <a:lnTo>
                    <a:pt x="409" y="254"/>
                  </a:lnTo>
                  <a:lnTo>
                    <a:pt x="293" y="351"/>
                  </a:lnTo>
                  <a:lnTo>
                    <a:pt x="176" y="468"/>
                  </a:lnTo>
                  <a:lnTo>
                    <a:pt x="98" y="585"/>
                  </a:lnTo>
                  <a:lnTo>
                    <a:pt x="20" y="721"/>
                  </a:lnTo>
                  <a:lnTo>
                    <a:pt x="0" y="858"/>
                  </a:lnTo>
                  <a:lnTo>
                    <a:pt x="0" y="916"/>
                  </a:lnTo>
                  <a:lnTo>
                    <a:pt x="20" y="974"/>
                  </a:lnTo>
                  <a:lnTo>
                    <a:pt x="59" y="1033"/>
                  </a:lnTo>
                  <a:lnTo>
                    <a:pt x="78" y="1072"/>
                  </a:lnTo>
                  <a:lnTo>
                    <a:pt x="137" y="1111"/>
                  </a:lnTo>
                  <a:lnTo>
                    <a:pt x="215" y="1150"/>
                  </a:lnTo>
                  <a:lnTo>
                    <a:pt x="332" y="1169"/>
                  </a:lnTo>
                  <a:lnTo>
                    <a:pt x="565" y="1189"/>
                  </a:lnTo>
                  <a:lnTo>
                    <a:pt x="819" y="1189"/>
                  </a:lnTo>
                  <a:lnTo>
                    <a:pt x="1052" y="1150"/>
                  </a:lnTo>
                  <a:lnTo>
                    <a:pt x="1286" y="1091"/>
                  </a:lnTo>
                  <a:lnTo>
                    <a:pt x="1345" y="1072"/>
                  </a:lnTo>
                  <a:lnTo>
                    <a:pt x="1598" y="974"/>
                  </a:lnTo>
                  <a:lnTo>
                    <a:pt x="1715" y="916"/>
                  </a:lnTo>
                  <a:lnTo>
                    <a:pt x="1812" y="838"/>
                  </a:lnTo>
                  <a:lnTo>
                    <a:pt x="1890" y="760"/>
                  </a:lnTo>
                  <a:lnTo>
                    <a:pt x="1968" y="663"/>
                  </a:lnTo>
                  <a:lnTo>
                    <a:pt x="2027" y="565"/>
                  </a:lnTo>
                  <a:lnTo>
                    <a:pt x="2066" y="448"/>
                  </a:lnTo>
                  <a:lnTo>
                    <a:pt x="2066" y="409"/>
                  </a:lnTo>
                  <a:lnTo>
                    <a:pt x="2046" y="390"/>
                  </a:lnTo>
                  <a:lnTo>
                    <a:pt x="1949" y="273"/>
                  </a:lnTo>
                  <a:lnTo>
                    <a:pt x="1832" y="195"/>
                  </a:lnTo>
                  <a:lnTo>
                    <a:pt x="1715" y="117"/>
                  </a:lnTo>
                  <a:lnTo>
                    <a:pt x="1579" y="59"/>
                  </a:lnTo>
                  <a:lnTo>
                    <a:pt x="1403" y="2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Google Shape;4754;p55">
              <a:extLst>
                <a:ext uri="{FF2B5EF4-FFF2-40B4-BE49-F238E27FC236}">
                  <a16:creationId xmlns:a16="http://schemas.microsoft.com/office/drawing/2014/main" id="{AC5BD85B-5D62-4092-05C4-ED02872FF4B4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fill="none" extrusionOk="0">
                  <a:moveTo>
                    <a:pt x="819" y="59"/>
                  </a:moveTo>
                  <a:lnTo>
                    <a:pt x="819" y="59"/>
                  </a:lnTo>
                  <a:lnTo>
                    <a:pt x="897" y="39"/>
                  </a:lnTo>
                  <a:lnTo>
                    <a:pt x="897" y="39"/>
                  </a:lnTo>
                  <a:lnTo>
                    <a:pt x="1072" y="20"/>
                  </a:lnTo>
                  <a:lnTo>
                    <a:pt x="1247" y="0"/>
                  </a:lnTo>
                  <a:lnTo>
                    <a:pt x="1247" y="0"/>
                  </a:lnTo>
                  <a:lnTo>
                    <a:pt x="1403" y="20"/>
                  </a:lnTo>
                  <a:lnTo>
                    <a:pt x="1579" y="59"/>
                  </a:lnTo>
                  <a:lnTo>
                    <a:pt x="1579" y="59"/>
                  </a:lnTo>
                  <a:lnTo>
                    <a:pt x="1715" y="117"/>
                  </a:lnTo>
                  <a:lnTo>
                    <a:pt x="1832" y="195"/>
                  </a:lnTo>
                  <a:lnTo>
                    <a:pt x="1832" y="195"/>
                  </a:lnTo>
                  <a:lnTo>
                    <a:pt x="1949" y="273"/>
                  </a:lnTo>
                  <a:lnTo>
                    <a:pt x="1949" y="273"/>
                  </a:lnTo>
                  <a:lnTo>
                    <a:pt x="2046" y="390"/>
                  </a:lnTo>
                  <a:lnTo>
                    <a:pt x="2046" y="390"/>
                  </a:lnTo>
                  <a:lnTo>
                    <a:pt x="2066" y="409"/>
                  </a:lnTo>
                  <a:lnTo>
                    <a:pt x="2066" y="448"/>
                  </a:lnTo>
                  <a:lnTo>
                    <a:pt x="2066" y="448"/>
                  </a:lnTo>
                  <a:lnTo>
                    <a:pt x="2027" y="565"/>
                  </a:lnTo>
                  <a:lnTo>
                    <a:pt x="1968" y="663"/>
                  </a:lnTo>
                  <a:lnTo>
                    <a:pt x="1968" y="663"/>
                  </a:lnTo>
                  <a:lnTo>
                    <a:pt x="1890" y="760"/>
                  </a:lnTo>
                  <a:lnTo>
                    <a:pt x="1812" y="838"/>
                  </a:lnTo>
                  <a:lnTo>
                    <a:pt x="1812" y="838"/>
                  </a:lnTo>
                  <a:lnTo>
                    <a:pt x="1715" y="916"/>
                  </a:lnTo>
                  <a:lnTo>
                    <a:pt x="1598" y="974"/>
                  </a:lnTo>
                  <a:lnTo>
                    <a:pt x="1345" y="1072"/>
                  </a:lnTo>
                  <a:lnTo>
                    <a:pt x="1345" y="1072"/>
                  </a:lnTo>
                  <a:lnTo>
                    <a:pt x="1286" y="1091"/>
                  </a:lnTo>
                  <a:lnTo>
                    <a:pt x="1286" y="1091"/>
                  </a:lnTo>
                  <a:lnTo>
                    <a:pt x="1052" y="1150"/>
                  </a:lnTo>
                  <a:lnTo>
                    <a:pt x="819" y="1189"/>
                  </a:lnTo>
                  <a:lnTo>
                    <a:pt x="819" y="1189"/>
                  </a:lnTo>
                  <a:lnTo>
                    <a:pt x="565" y="1189"/>
                  </a:lnTo>
                  <a:lnTo>
                    <a:pt x="332" y="1169"/>
                  </a:lnTo>
                  <a:lnTo>
                    <a:pt x="332" y="1169"/>
                  </a:lnTo>
                  <a:lnTo>
                    <a:pt x="215" y="1150"/>
                  </a:lnTo>
                  <a:lnTo>
                    <a:pt x="215" y="1150"/>
                  </a:lnTo>
                  <a:lnTo>
                    <a:pt x="137" y="1111"/>
                  </a:lnTo>
                  <a:lnTo>
                    <a:pt x="78" y="1072"/>
                  </a:lnTo>
                  <a:lnTo>
                    <a:pt x="78" y="1072"/>
                  </a:lnTo>
                  <a:lnTo>
                    <a:pt x="59" y="1033"/>
                  </a:lnTo>
                  <a:lnTo>
                    <a:pt x="20" y="974"/>
                  </a:lnTo>
                  <a:lnTo>
                    <a:pt x="20" y="974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20" y="721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176" y="468"/>
                  </a:lnTo>
                  <a:lnTo>
                    <a:pt x="293" y="351"/>
                  </a:lnTo>
                  <a:lnTo>
                    <a:pt x="293" y="351"/>
                  </a:lnTo>
                  <a:lnTo>
                    <a:pt x="409" y="254"/>
                  </a:lnTo>
                  <a:lnTo>
                    <a:pt x="526" y="176"/>
                  </a:lnTo>
                  <a:lnTo>
                    <a:pt x="663" y="117"/>
                  </a:lnTo>
                  <a:lnTo>
                    <a:pt x="819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Google Shape;4755;p55">
              <a:extLst>
                <a:ext uri="{FF2B5EF4-FFF2-40B4-BE49-F238E27FC236}">
                  <a16:creationId xmlns:a16="http://schemas.microsoft.com/office/drawing/2014/main" id="{559BA7D0-E4A2-20E7-4C18-7A6B57D74314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Google Shape;4756;p55">
              <a:extLst>
                <a:ext uri="{FF2B5EF4-FFF2-40B4-BE49-F238E27FC236}">
                  <a16:creationId xmlns:a16="http://schemas.microsoft.com/office/drawing/2014/main" id="{EADCE0E7-47B4-987E-D2F0-2BD36E7A21F9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Google Shape;4757;p55">
              <a:extLst>
                <a:ext uri="{FF2B5EF4-FFF2-40B4-BE49-F238E27FC236}">
                  <a16:creationId xmlns:a16="http://schemas.microsoft.com/office/drawing/2014/main" id="{78295541-2F05-257B-A8D5-F0DB0951A8BC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extrusionOk="0">
                  <a:moveTo>
                    <a:pt x="1929" y="858"/>
                  </a:moveTo>
                  <a:lnTo>
                    <a:pt x="2066" y="877"/>
                  </a:lnTo>
                  <a:lnTo>
                    <a:pt x="2182" y="916"/>
                  </a:lnTo>
                  <a:lnTo>
                    <a:pt x="2358" y="1014"/>
                  </a:lnTo>
                  <a:lnTo>
                    <a:pt x="2455" y="1111"/>
                  </a:lnTo>
                  <a:lnTo>
                    <a:pt x="2533" y="1228"/>
                  </a:lnTo>
                  <a:lnTo>
                    <a:pt x="2553" y="1247"/>
                  </a:lnTo>
                  <a:lnTo>
                    <a:pt x="2553" y="1267"/>
                  </a:lnTo>
                  <a:lnTo>
                    <a:pt x="2455" y="1423"/>
                  </a:lnTo>
                  <a:lnTo>
                    <a:pt x="2338" y="1540"/>
                  </a:lnTo>
                  <a:lnTo>
                    <a:pt x="2221" y="1657"/>
                  </a:lnTo>
                  <a:lnTo>
                    <a:pt x="2046" y="1754"/>
                  </a:lnTo>
                  <a:lnTo>
                    <a:pt x="1851" y="1851"/>
                  </a:lnTo>
                  <a:lnTo>
                    <a:pt x="1695" y="1910"/>
                  </a:lnTo>
                  <a:lnTo>
                    <a:pt x="1676" y="1910"/>
                  </a:lnTo>
                  <a:lnTo>
                    <a:pt x="1637" y="1929"/>
                  </a:lnTo>
                  <a:lnTo>
                    <a:pt x="1520" y="1949"/>
                  </a:lnTo>
                  <a:lnTo>
                    <a:pt x="1306" y="1988"/>
                  </a:lnTo>
                  <a:lnTo>
                    <a:pt x="1091" y="1988"/>
                  </a:lnTo>
                  <a:lnTo>
                    <a:pt x="935" y="1968"/>
                  </a:lnTo>
                  <a:lnTo>
                    <a:pt x="780" y="1910"/>
                  </a:lnTo>
                  <a:lnTo>
                    <a:pt x="624" y="1851"/>
                  </a:lnTo>
                  <a:lnTo>
                    <a:pt x="604" y="1793"/>
                  </a:lnTo>
                  <a:lnTo>
                    <a:pt x="604" y="1773"/>
                  </a:lnTo>
                  <a:lnTo>
                    <a:pt x="604" y="1734"/>
                  </a:lnTo>
                  <a:lnTo>
                    <a:pt x="604" y="1696"/>
                  </a:lnTo>
                  <a:lnTo>
                    <a:pt x="604" y="1657"/>
                  </a:lnTo>
                  <a:lnTo>
                    <a:pt x="604" y="1637"/>
                  </a:lnTo>
                  <a:lnTo>
                    <a:pt x="643" y="1520"/>
                  </a:lnTo>
                  <a:lnTo>
                    <a:pt x="721" y="1345"/>
                  </a:lnTo>
                  <a:lnTo>
                    <a:pt x="819" y="1247"/>
                  </a:lnTo>
                  <a:lnTo>
                    <a:pt x="916" y="1150"/>
                  </a:lnTo>
                  <a:lnTo>
                    <a:pt x="1052" y="1053"/>
                  </a:lnTo>
                  <a:lnTo>
                    <a:pt x="1208" y="975"/>
                  </a:lnTo>
                  <a:lnTo>
                    <a:pt x="1384" y="916"/>
                  </a:lnTo>
                  <a:lnTo>
                    <a:pt x="1578" y="858"/>
                  </a:lnTo>
                  <a:close/>
                  <a:moveTo>
                    <a:pt x="2085" y="0"/>
                  </a:moveTo>
                  <a:lnTo>
                    <a:pt x="1929" y="20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Google Shape;4758;p55">
              <a:extLst>
                <a:ext uri="{FF2B5EF4-FFF2-40B4-BE49-F238E27FC236}">
                  <a16:creationId xmlns:a16="http://schemas.microsoft.com/office/drawing/2014/main" id="{1504C333-922B-A2AA-B83E-00CE7E147971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fill="none" extrusionOk="0">
                  <a:moveTo>
                    <a:pt x="507" y="429"/>
                  </a:moveTo>
                  <a:lnTo>
                    <a:pt x="507" y="429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169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085" y="0"/>
                  </a:lnTo>
                  <a:lnTo>
                    <a:pt x="1929" y="20"/>
                  </a:lnTo>
                  <a:lnTo>
                    <a:pt x="1929" y="20"/>
                  </a:lnTo>
                  <a:lnTo>
                    <a:pt x="1851" y="39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28" y="410"/>
                  </a:lnTo>
                  <a:lnTo>
                    <a:pt x="1228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13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Google Shape;4759;p55">
              <a:extLst>
                <a:ext uri="{FF2B5EF4-FFF2-40B4-BE49-F238E27FC236}">
                  <a16:creationId xmlns:a16="http://schemas.microsoft.com/office/drawing/2014/main" id="{6B5EB3BA-D3AC-C8DA-FDFA-7DA1539F3310}"/>
                </a:ext>
              </a:extLst>
            </p:cNvPr>
            <p:cNvSpPr/>
            <p:nvPr/>
          </p:nvSpPr>
          <p:spPr>
            <a:xfrm>
              <a:off x="5194100" y="603100"/>
              <a:ext cx="48725" cy="28275"/>
            </a:xfrm>
            <a:custGeom>
              <a:avLst/>
              <a:gdLst/>
              <a:ahLst/>
              <a:cxnLst/>
              <a:rect l="l" t="t" r="r" b="b"/>
              <a:pathLst>
                <a:path w="1949" h="1131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1150" y="1"/>
                  </a:lnTo>
                  <a:lnTo>
                    <a:pt x="1325" y="1"/>
                  </a:lnTo>
                  <a:lnTo>
                    <a:pt x="1325" y="1"/>
                  </a:lnTo>
                  <a:lnTo>
                    <a:pt x="1462" y="20"/>
                  </a:lnTo>
                  <a:lnTo>
                    <a:pt x="1578" y="59"/>
                  </a:lnTo>
                  <a:lnTo>
                    <a:pt x="1578" y="59"/>
                  </a:lnTo>
                  <a:lnTo>
                    <a:pt x="1754" y="157"/>
                  </a:lnTo>
                  <a:lnTo>
                    <a:pt x="1754" y="157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929" y="371"/>
                  </a:lnTo>
                  <a:lnTo>
                    <a:pt x="1949" y="390"/>
                  </a:lnTo>
                  <a:lnTo>
                    <a:pt x="1949" y="410"/>
                  </a:lnTo>
                  <a:lnTo>
                    <a:pt x="1949" y="410"/>
                  </a:lnTo>
                  <a:lnTo>
                    <a:pt x="1851" y="566"/>
                  </a:lnTo>
                  <a:lnTo>
                    <a:pt x="1851" y="566"/>
                  </a:lnTo>
                  <a:lnTo>
                    <a:pt x="1734" y="683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442" y="897"/>
                  </a:lnTo>
                  <a:lnTo>
                    <a:pt x="1247" y="994"/>
                  </a:lnTo>
                  <a:lnTo>
                    <a:pt x="1247" y="994"/>
                  </a:lnTo>
                  <a:lnTo>
                    <a:pt x="1091" y="1053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033" y="1072"/>
                  </a:lnTo>
                  <a:lnTo>
                    <a:pt x="1033" y="1072"/>
                  </a:lnTo>
                  <a:lnTo>
                    <a:pt x="916" y="1092"/>
                  </a:lnTo>
                  <a:lnTo>
                    <a:pt x="916" y="1092"/>
                  </a:lnTo>
                  <a:lnTo>
                    <a:pt x="702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331" y="1111"/>
                  </a:lnTo>
                  <a:lnTo>
                    <a:pt x="176" y="1053"/>
                  </a:lnTo>
                  <a:lnTo>
                    <a:pt x="176" y="105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0" y="936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39" y="663"/>
                  </a:lnTo>
                  <a:lnTo>
                    <a:pt x="39" y="663"/>
                  </a:lnTo>
                  <a:lnTo>
                    <a:pt x="117" y="488"/>
                  </a:lnTo>
                  <a:lnTo>
                    <a:pt x="117" y="488"/>
                  </a:lnTo>
                  <a:lnTo>
                    <a:pt x="215" y="390"/>
                  </a:lnTo>
                  <a:lnTo>
                    <a:pt x="312" y="293"/>
                  </a:lnTo>
                  <a:lnTo>
                    <a:pt x="312" y="293"/>
                  </a:lnTo>
                  <a:lnTo>
                    <a:pt x="448" y="196"/>
                  </a:lnTo>
                  <a:lnTo>
                    <a:pt x="604" y="118"/>
                  </a:lnTo>
                  <a:lnTo>
                    <a:pt x="604" y="118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974" y="1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6" name="Google Shape;4718;p55">
            <a:extLst>
              <a:ext uri="{FF2B5EF4-FFF2-40B4-BE49-F238E27FC236}">
                <a16:creationId xmlns:a16="http://schemas.microsoft.com/office/drawing/2014/main" id="{112ED3F7-B807-A118-BC10-B01C0D597692}"/>
              </a:ext>
            </a:extLst>
          </p:cNvPr>
          <p:cNvGrpSpPr/>
          <p:nvPr/>
        </p:nvGrpSpPr>
        <p:grpSpPr>
          <a:xfrm>
            <a:off x="5725873" y="4564113"/>
            <a:ext cx="338072" cy="417985"/>
            <a:chOff x="4996825" y="327400"/>
            <a:chExt cx="1034125" cy="949875"/>
          </a:xfrm>
        </p:grpSpPr>
        <p:sp>
          <p:nvSpPr>
            <p:cNvPr id="247" name="Google Shape;4719;p55">
              <a:extLst>
                <a:ext uri="{FF2B5EF4-FFF2-40B4-BE49-F238E27FC236}">
                  <a16:creationId xmlns:a16="http://schemas.microsoft.com/office/drawing/2014/main" id="{2AA8697A-1E68-E760-A866-AAFC95956152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extrusionOk="0">
                  <a:moveTo>
                    <a:pt x="1442" y="0"/>
                  </a:moveTo>
                  <a:lnTo>
                    <a:pt x="1111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Google Shape;4720;p55">
              <a:extLst>
                <a:ext uri="{FF2B5EF4-FFF2-40B4-BE49-F238E27FC236}">
                  <a16:creationId xmlns:a16="http://schemas.microsoft.com/office/drawing/2014/main" id="{96EDE3D7-D78D-8425-F062-539265BAA16E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fill="none" extrusionOk="0">
                  <a:moveTo>
                    <a:pt x="1774" y="0"/>
                  </a:moveTo>
                  <a:lnTo>
                    <a:pt x="1774" y="0"/>
                  </a:lnTo>
                  <a:lnTo>
                    <a:pt x="1442" y="0"/>
                  </a:lnTo>
                  <a:lnTo>
                    <a:pt x="1111" y="59"/>
                  </a:lnTo>
                  <a:lnTo>
                    <a:pt x="1072" y="59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7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Google Shape;4721;p55">
              <a:extLst>
                <a:ext uri="{FF2B5EF4-FFF2-40B4-BE49-F238E27FC236}">
                  <a16:creationId xmlns:a16="http://schemas.microsoft.com/office/drawing/2014/main" id="{7DA3EDEB-2FE9-AF9E-4D9A-39861775ABF4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extrusionOk="0">
                  <a:moveTo>
                    <a:pt x="6723" y="1"/>
                  </a:move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Google Shape;4722;p55">
              <a:extLst>
                <a:ext uri="{FF2B5EF4-FFF2-40B4-BE49-F238E27FC236}">
                  <a16:creationId xmlns:a16="http://schemas.microsoft.com/office/drawing/2014/main" id="{77C16C57-CBD9-2A27-695D-DA0FA28176B1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fill="none" extrusionOk="0">
                  <a:moveTo>
                    <a:pt x="6840" y="1"/>
                  </a:moveTo>
                  <a:lnTo>
                    <a:pt x="6840" y="1"/>
                  </a:lnTo>
                  <a:lnTo>
                    <a:pt x="6723" y="1"/>
                  </a:lnTo>
                  <a:lnTo>
                    <a:pt x="6723" y="1"/>
                  </a:ln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Google Shape;4723;p55">
              <a:extLst>
                <a:ext uri="{FF2B5EF4-FFF2-40B4-BE49-F238E27FC236}">
                  <a16:creationId xmlns:a16="http://schemas.microsoft.com/office/drawing/2014/main" id="{E5B9A20B-6688-F475-E7D4-5639A58DC08E}"/>
                </a:ext>
              </a:extLst>
            </p:cNvPr>
            <p:cNvSpPr/>
            <p:nvPr/>
          </p:nvSpPr>
          <p:spPr>
            <a:xfrm>
              <a:off x="5012900" y="349325"/>
              <a:ext cx="249900" cy="622050"/>
            </a:xfrm>
            <a:custGeom>
              <a:avLst/>
              <a:gdLst/>
              <a:ahLst/>
              <a:cxnLst/>
              <a:rect l="l" t="t" r="r" b="b"/>
              <a:pathLst>
                <a:path w="9996" h="24882" extrusionOk="0">
                  <a:moveTo>
                    <a:pt x="4306" y="1"/>
                  </a:moveTo>
                  <a:lnTo>
                    <a:pt x="4014" y="215"/>
                  </a:lnTo>
                  <a:lnTo>
                    <a:pt x="3683" y="488"/>
                  </a:lnTo>
                  <a:lnTo>
                    <a:pt x="3371" y="780"/>
                  </a:lnTo>
                  <a:lnTo>
                    <a:pt x="3059" y="1111"/>
                  </a:lnTo>
                  <a:lnTo>
                    <a:pt x="2728" y="1481"/>
                  </a:lnTo>
                  <a:lnTo>
                    <a:pt x="2416" y="1890"/>
                  </a:lnTo>
                  <a:lnTo>
                    <a:pt x="2143" y="2280"/>
                  </a:lnTo>
                  <a:lnTo>
                    <a:pt x="1890" y="2670"/>
                  </a:lnTo>
                  <a:lnTo>
                    <a:pt x="1637" y="3099"/>
                  </a:lnTo>
                  <a:lnTo>
                    <a:pt x="1403" y="3547"/>
                  </a:lnTo>
                  <a:lnTo>
                    <a:pt x="1189" y="3975"/>
                  </a:lnTo>
                  <a:lnTo>
                    <a:pt x="994" y="4423"/>
                  </a:lnTo>
                  <a:lnTo>
                    <a:pt x="819" y="4872"/>
                  </a:lnTo>
                  <a:lnTo>
                    <a:pt x="663" y="5339"/>
                  </a:lnTo>
                  <a:lnTo>
                    <a:pt x="526" y="5787"/>
                  </a:lnTo>
                  <a:lnTo>
                    <a:pt x="409" y="6235"/>
                  </a:lnTo>
                  <a:lnTo>
                    <a:pt x="312" y="6684"/>
                  </a:lnTo>
                  <a:lnTo>
                    <a:pt x="234" y="7132"/>
                  </a:lnTo>
                  <a:lnTo>
                    <a:pt x="176" y="7619"/>
                  </a:lnTo>
                  <a:lnTo>
                    <a:pt x="117" y="8125"/>
                  </a:lnTo>
                  <a:lnTo>
                    <a:pt x="78" y="8632"/>
                  </a:lnTo>
                  <a:lnTo>
                    <a:pt x="39" y="9139"/>
                  </a:lnTo>
                  <a:lnTo>
                    <a:pt x="20" y="9645"/>
                  </a:lnTo>
                  <a:lnTo>
                    <a:pt x="0" y="10171"/>
                  </a:lnTo>
                  <a:lnTo>
                    <a:pt x="20" y="11223"/>
                  </a:lnTo>
                  <a:lnTo>
                    <a:pt x="39" y="11749"/>
                  </a:lnTo>
                  <a:lnTo>
                    <a:pt x="78" y="12295"/>
                  </a:lnTo>
                  <a:lnTo>
                    <a:pt x="117" y="12821"/>
                  </a:lnTo>
                  <a:lnTo>
                    <a:pt x="176" y="13367"/>
                  </a:lnTo>
                  <a:lnTo>
                    <a:pt x="254" y="13893"/>
                  </a:lnTo>
                  <a:lnTo>
                    <a:pt x="331" y="14438"/>
                  </a:lnTo>
                  <a:lnTo>
                    <a:pt x="429" y="14964"/>
                  </a:lnTo>
                  <a:lnTo>
                    <a:pt x="546" y="15490"/>
                  </a:lnTo>
                  <a:lnTo>
                    <a:pt x="663" y="16016"/>
                  </a:lnTo>
                  <a:lnTo>
                    <a:pt x="799" y="16542"/>
                  </a:lnTo>
                  <a:lnTo>
                    <a:pt x="935" y="17069"/>
                  </a:lnTo>
                  <a:lnTo>
                    <a:pt x="1091" y="17595"/>
                  </a:lnTo>
                  <a:lnTo>
                    <a:pt x="1267" y="18101"/>
                  </a:lnTo>
                  <a:lnTo>
                    <a:pt x="1462" y="18608"/>
                  </a:lnTo>
                  <a:lnTo>
                    <a:pt x="1656" y="19095"/>
                  </a:lnTo>
                  <a:lnTo>
                    <a:pt x="1851" y="19582"/>
                  </a:lnTo>
                  <a:lnTo>
                    <a:pt x="2066" y="20050"/>
                  </a:lnTo>
                  <a:lnTo>
                    <a:pt x="2299" y="20517"/>
                  </a:lnTo>
                  <a:lnTo>
                    <a:pt x="2533" y="20965"/>
                  </a:lnTo>
                  <a:lnTo>
                    <a:pt x="2767" y="21394"/>
                  </a:lnTo>
                  <a:lnTo>
                    <a:pt x="3020" y="21823"/>
                  </a:lnTo>
                  <a:lnTo>
                    <a:pt x="3293" y="22232"/>
                  </a:lnTo>
                  <a:lnTo>
                    <a:pt x="3566" y="22621"/>
                  </a:lnTo>
                  <a:lnTo>
                    <a:pt x="3858" y="23011"/>
                  </a:lnTo>
                  <a:lnTo>
                    <a:pt x="3897" y="23089"/>
                  </a:lnTo>
                  <a:lnTo>
                    <a:pt x="3994" y="23186"/>
                  </a:lnTo>
                  <a:lnTo>
                    <a:pt x="4072" y="23303"/>
                  </a:lnTo>
                  <a:lnTo>
                    <a:pt x="4228" y="23557"/>
                  </a:lnTo>
                  <a:lnTo>
                    <a:pt x="4345" y="23790"/>
                  </a:lnTo>
                  <a:lnTo>
                    <a:pt x="4384" y="23849"/>
                  </a:lnTo>
                  <a:lnTo>
                    <a:pt x="4443" y="23985"/>
                  </a:lnTo>
                  <a:lnTo>
                    <a:pt x="4540" y="24180"/>
                  </a:lnTo>
                  <a:lnTo>
                    <a:pt x="4657" y="24356"/>
                  </a:lnTo>
                  <a:lnTo>
                    <a:pt x="4774" y="24492"/>
                  </a:lnTo>
                  <a:lnTo>
                    <a:pt x="4930" y="24628"/>
                  </a:lnTo>
                  <a:lnTo>
                    <a:pt x="5047" y="24706"/>
                  </a:lnTo>
                  <a:lnTo>
                    <a:pt x="5183" y="24784"/>
                  </a:lnTo>
                  <a:lnTo>
                    <a:pt x="5319" y="24823"/>
                  </a:lnTo>
                  <a:lnTo>
                    <a:pt x="5495" y="24862"/>
                  </a:lnTo>
                  <a:lnTo>
                    <a:pt x="5767" y="24882"/>
                  </a:lnTo>
                  <a:lnTo>
                    <a:pt x="5943" y="24882"/>
                  </a:lnTo>
                  <a:lnTo>
                    <a:pt x="6157" y="24862"/>
                  </a:lnTo>
                  <a:lnTo>
                    <a:pt x="6547" y="24784"/>
                  </a:lnTo>
                  <a:lnTo>
                    <a:pt x="6859" y="24687"/>
                  </a:lnTo>
                  <a:lnTo>
                    <a:pt x="7229" y="24570"/>
                  </a:lnTo>
                  <a:lnTo>
                    <a:pt x="7599" y="24414"/>
                  </a:lnTo>
                  <a:lnTo>
                    <a:pt x="7989" y="24258"/>
                  </a:lnTo>
                  <a:lnTo>
                    <a:pt x="8028" y="24239"/>
                  </a:lnTo>
                  <a:lnTo>
                    <a:pt x="8086" y="24219"/>
                  </a:lnTo>
                  <a:lnTo>
                    <a:pt x="8417" y="24063"/>
                  </a:lnTo>
                  <a:lnTo>
                    <a:pt x="8787" y="23927"/>
                  </a:lnTo>
                  <a:lnTo>
                    <a:pt x="9353" y="23771"/>
                  </a:lnTo>
                  <a:lnTo>
                    <a:pt x="9995" y="23635"/>
                  </a:lnTo>
                  <a:lnTo>
                    <a:pt x="9294" y="23070"/>
                  </a:lnTo>
                  <a:lnTo>
                    <a:pt x="8632" y="22505"/>
                  </a:lnTo>
                  <a:lnTo>
                    <a:pt x="8242" y="22134"/>
                  </a:lnTo>
                  <a:lnTo>
                    <a:pt x="7852" y="21764"/>
                  </a:lnTo>
                  <a:lnTo>
                    <a:pt x="7463" y="21374"/>
                  </a:lnTo>
                  <a:lnTo>
                    <a:pt x="7092" y="21004"/>
                  </a:lnTo>
                  <a:lnTo>
                    <a:pt x="6742" y="20595"/>
                  </a:lnTo>
                  <a:lnTo>
                    <a:pt x="6391" y="20205"/>
                  </a:lnTo>
                  <a:lnTo>
                    <a:pt x="6060" y="19796"/>
                  </a:lnTo>
                  <a:lnTo>
                    <a:pt x="5748" y="19387"/>
                  </a:lnTo>
                  <a:lnTo>
                    <a:pt x="5417" y="18958"/>
                  </a:lnTo>
                  <a:lnTo>
                    <a:pt x="5124" y="18510"/>
                  </a:lnTo>
                  <a:lnTo>
                    <a:pt x="4813" y="18062"/>
                  </a:lnTo>
                  <a:lnTo>
                    <a:pt x="4540" y="17614"/>
                  </a:lnTo>
                  <a:lnTo>
                    <a:pt x="4267" y="17166"/>
                  </a:lnTo>
                  <a:lnTo>
                    <a:pt x="4014" y="16698"/>
                  </a:lnTo>
                  <a:lnTo>
                    <a:pt x="3780" y="16231"/>
                  </a:lnTo>
                  <a:lnTo>
                    <a:pt x="3566" y="15763"/>
                  </a:lnTo>
                  <a:lnTo>
                    <a:pt x="3332" y="15276"/>
                  </a:lnTo>
                  <a:lnTo>
                    <a:pt x="3137" y="14769"/>
                  </a:lnTo>
                  <a:lnTo>
                    <a:pt x="2942" y="14263"/>
                  </a:lnTo>
                  <a:lnTo>
                    <a:pt x="2767" y="13756"/>
                  </a:lnTo>
                  <a:lnTo>
                    <a:pt x="2611" y="13230"/>
                  </a:lnTo>
                  <a:lnTo>
                    <a:pt x="2475" y="12704"/>
                  </a:lnTo>
                  <a:lnTo>
                    <a:pt x="2358" y="12198"/>
                  </a:lnTo>
                  <a:lnTo>
                    <a:pt x="2241" y="11671"/>
                  </a:lnTo>
                  <a:lnTo>
                    <a:pt x="2124" y="11009"/>
                  </a:lnTo>
                  <a:lnTo>
                    <a:pt x="2046" y="10327"/>
                  </a:lnTo>
                  <a:lnTo>
                    <a:pt x="1968" y="9626"/>
                  </a:lnTo>
                  <a:lnTo>
                    <a:pt x="1929" y="8885"/>
                  </a:lnTo>
                  <a:lnTo>
                    <a:pt x="1929" y="8067"/>
                  </a:lnTo>
                  <a:lnTo>
                    <a:pt x="1949" y="7249"/>
                  </a:lnTo>
                  <a:lnTo>
                    <a:pt x="1988" y="6450"/>
                  </a:lnTo>
                  <a:lnTo>
                    <a:pt x="2085" y="5670"/>
                  </a:lnTo>
                  <a:lnTo>
                    <a:pt x="2202" y="4833"/>
                  </a:lnTo>
                  <a:lnTo>
                    <a:pt x="2358" y="4053"/>
                  </a:lnTo>
                  <a:lnTo>
                    <a:pt x="2475" y="3644"/>
                  </a:lnTo>
                  <a:lnTo>
                    <a:pt x="2572" y="3235"/>
                  </a:lnTo>
                  <a:lnTo>
                    <a:pt x="2689" y="2865"/>
                  </a:lnTo>
                  <a:lnTo>
                    <a:pt x="2825" y="2514"/>
                  </a:lnTo>
                  <a:lnTo>
                    <a:pt x="2981" y="2124"/>
                  </a:lnTo>
                  <a:lnTo>
                    <a:pt x="3137" y="1774"/>
                  </a:lnTo>
                  <a:lnTo>
                    <a:pt x="3312" y="1442"/>
                  </a:lnTo>
                  <a:lnTo>
                    <a:pt x="3488" y="1131"/>
                  </a:lnTo>
                  <a:lnTo>
                    <a:pt x="3683" y="819"/>
                  </a:lnTo>
                  <a:lnTo>
                    <a:pt x="3878" y="527"/>
                  </a:lnTo>
                  <a:lnTo>
                    <a:pt x="4092" y="254"/>
                  </a:lnTo>
                  <a:lnTo>
                    <a:pt x="430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Google Shape;4724;p55">
              <a:extLst>
                <a:ext uri="{FF2B5EF4-FFF2-40B4-BE49-F238E27FC236}">
                  <a16:creationId xmlns:a16="http://schemas.microsoft.com/office/drawing/2014/main" id="{30BD119F-BB70-46C9-C627-4195811B3429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extrusionOk="0">
                  <a:moveTo>
                    <a:pt x="20478" y="1"/>
                  </a:moveTo>
                  <a:lnTo>
                    <a:pt x="20381" y="20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673" y="40"/>
                  </a:lnTo>
                  <a:lnTo>
                    <a:pt x="20626" y="55"/>
                  </a:lnTo>
                  <a:lnTo>
                    <a:pt x="20626" y="55"/>
                  </a:lnTo>
                  <a:lnTo>
                    <a:pt x="20556" y="20"/>
                  </a:lnTo>
                  <a:lnTo>
                    <a:pt x="20478" y="1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Google Shape;4725;p55">
              <a:extLst>
                <a:ext uri="{FF2B5EF4-FFF2-40B4-BE49-F238E27FC236}">
                  <a16:creationId xmlns:a16="http://schemas.microsoft.com/office/drawing/2014/main" id="{43E1548C-45CC-420D-E80A-AB5B7FA8A72D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fill="none" extrusionOk="0">
                  <a:moveTo>
                    <a:pt x="20478" y="1"/>
                  </a:moveTo>
                  <a:lnTo>
                    <a:pt x="20478" y="1"/>
                  </a:lnTo>
                  <a:lnTo>
                    <a:pt x="20381" y="20"/>
                  </a:lnTo>
                  <a:lnTo>
                    <a:pt x="20322" y="59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442" y="17166"/>
                  </a:lnTo>
                  <a:lnTo>
                    <a:pt x="1442" y="17166"/>
                  </a:lnTo>
                  <a:lnTo>
                    <a:pt x="1501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6888" y="20907"/>
                  </a:lnTo>
                  <a:lnTo>
                    <a:pt x="26888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731" y="40"/>
                  </a:lnTo>
                  <a:lnTo>
                    <a:pt x="20731" y="40"/>
                  </a:lnTo>
                  <a:lnTo>
                    <a:pt x="20673" y="40"/>
                  </a:lnTo>
                  <a:lnTo>
                    <a:pt x="20615" y="59"/>
                  </a:lnTo>
                  <a:lnTo>
                    <a:pt x="20634" y="59"/>
                  </a:lnTo>
                  <a:lnTo>
                    <a:pt x="20634" y="59"/>
                  </a:lnTo>
                  <a:lnTo>
                    <a:pt x="20556" y="20"/>
                  </a:lnTo>
                  <a:lnTo>
                    <a:pt x="20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Google Shape;4726;p55">
              <a:extLst>
                <a:ext uri="{FF2B5EF4-FFF2-40B4-BE49-F238E27FC236}">
                  <a16:creationId xmlns:a16="http://schemas.microsoft.com/office/drawing/2014/main" id="{E9F4AFE2-B47A-32F8-A34E-EF307F6E7DB9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extrusionOk="0">
                  <a:moveTo>
                    <a:pt x="20478" y="0"/>
                  </a:moveTo>
                  <a:lnTo>
                    <a:pt x="20381" y="20"/>
                  </a:ln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Google Shape;4727;p55">
              <a:extLst>
                <a:ext uri="{FF2B5EF4-FFF2-40B4-BE49-F238E27FC236}">
                  <a16:creationId xmlns:a16="http://schemas.microsoft.com/office/drawing/2014/main" id="{D66977FF-0109-6A48-89A8-18DC679AEC99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fill="none" extrusionOk="0">
                  <a:moveTo>
                    <a:pt x="20322" y="78"/>
                  </a:move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442" y="17185"/>
                  </a:lnTo>
                  <a:lnTo>
                    <a:pt x="1442" y="17185"/>
                  </a:lnTo>
                  <a:lnTo>
                    <a:pt x="1501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514" y="14224"/>
                  </a:lnTo>
                  <a:lnTo>
                    <a:pt x="5514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69" y="2553"/>
                  </a:lnTo>
                  <a:lnTo>
                    <a:pt x="23089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lnTo>
                    <a:pt x="20478" y="0"/>
                  </a:lnTo>
                  <a:lnTo>
                    <a:pt x="20381" y="20"/>
                  </a:lnTo>
                  <a:lnTo>
                    <a:pt x="20322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Google Shape;4728;p55">
              <a:extLst>
                <a:ext uri="{FF2B5EF4-FFF2-40B4-BE49-F238E27FC236}">
                  <a16:creationId xmlns:a16="http://schemas.microsoft.com/office/drawing/2014/main" id="{1010928B-93F2-9D54-F15A-B14480D25CB6}"/>
                </a:ext>
              </a:extLst>
            </p:cNvPr>
            <p:cNvSpPr/>
            <p:nvPr/>
          </p:nvSpPr>
          <p:spPr>
            <a:xfrm>
              <a:off x="5216500" y="10624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7" name="Google Shape;4729;p55">
              <a:extLst>
                <a:ext uri="{FF2B5EF4-FFF2-40B4-BE49-F238E27FC236}">
                  <a16:creationId xmlns:a16="http://schemas.microsoft.com/office/drawing/2014/main" id="{320B121F-E2F5-1CF9-093E-C76904CCD6F5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extrusionOk="0">
                  <a:moveTo>
                    <a:pt x="40" y="1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8" name="Google Shape;4730;p55">
              <a:extLst>
                <a:ext uri="{FF2B5EF4-FFF2-40B4-BE49-F238E27FC236}">
                  <a16:creationId xmlns:a16="http://schemas.microsoft.com/office/drawing/2014/main" id="{E8C651FC-0BB0-3920-C637-4910E10BC1E3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fill="none" extrusionOk="0">
                  <a:moveTo>
                    <a:pt x="20" y="20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40" y="1"/>
                  </a:lnTo>
                  <a:lnTo>
                    <a:pt x="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Google Shape;4731;p55">
              <a:extLst>
                <a:ext uri="{FF2B5EF4-FFF2-40B4-BE49-F238E27FC236}">
                  <a16:creationId xmlns:a16="http://schemas.microsoft.com/office/drawing/2014/main" id="{6C2249D9-53D5-3E93-3DB4-C179F6AD3BB9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extrusionOk="0">
                  <a:moveTo>
                    <a:pt x="59" y="0"/>
                  </a:moveTo>
                  <a:lnTo>
                    <a:pt x="40" y="19"/>
                  </a:ln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Google Shape;4732;p55">
              <a:extLst>
                <a:ext uri="{FF2B5EF4-FFF2-40B4-BE49-F238E27FC236}">
                  <a16:creationId xmlns:a16="http://schemas.microsoft.com/office/drawing/2014/main" id="{132CA2CD-7C67-7300-A13E-C413D8B88689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fill="none" extrusionOk="0">
                  <a:moveTo>
                    <a:pt x="20" y="19"/>
                  </a:move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191" y="7501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269" y="7560"/>
                  </a:lnTo>
                  <a:lnTo>
                    <a:pt x="13269" y="756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15" y="7891"/>
                  </a:lnTo>
                  <a:lnTo>
                    <a:pt x="13815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0" y="19"/>
                  </a:lnTo>
                  <a:lnTo>
                    <a:pt x="20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Google Shape;4733;p55">
              <a:extLst>
                <a:ext uri="{FF2B5EF4-FFF2-40B4-BE49-F238E27FC236}">
                  <a16:creationId xmlns:a16="http://schemas.microsoft.com/office/drawing/2014/main" id="{1A676140-0EF1-40AE-4A24-BB0AECF52BCB}"/>
                </a:ext>
              </a:extLst>
            </p:cNvPr>
            <p:cNvSpPr/>
            <p:nvPr/>
          </p:nvSpPr>
          <p:spPr>
            <a:xfrm>
              <a:off x="5794675" y="9684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Google Shape;4734;p55">
              <a:extLst>
                <a:ext uri="{FF2B5EF4-FFF2-40B4-BE49-F238E27FC236}">
                  <a16:creationId xmlns:a16="http://schemas.microsoft.com/office/drawing/2014/main" id="{EFCBD414-2DEB-1B07-B1A8-7E84C9A3774D}"/>
                </a:ext>
              </a:extLst>
            </p:cNvPr>
            <p:cNvSpPr/>
            <p:nvPr/>
          </p:nvSpPr>
          <p:spPr>
            <a:xfrm>
              <a:off x="5920850" y="104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Google Shape;4735;p55">
              <a:extLst>
                <a:ext uri="{FF2B5EF4-FFF2-40B4-BE49-F238E27FC236}">
                  <a16:creationId xmlns:a16="http://schemas.microsoft.com/office/drawing/2014/main" id="{6B96EE92-CC18-A3A4-5E41-C7C2F092063C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extrusionOk="0">
                  <a:moveTo>
                    <a:pt x="23147" y="0"/>
                  </a:move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Google Shape;4736;p55">
              <a:extLst>
                <a:ext uri="{FF2B5EF4-FFF2-40B4-BE49-F238E27FC236}">
                  <a16:creationId xmlns:a16="http://schemas.microsoft.com/office/drawing/2014/main" id="{B597778D-4DF1-5165-9BEF-EF6B9D9F7F99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fill="none" extrusionOk="0">
                  <a:moveTo>
                    <a:pt x="23537" y="0"/>
                  </a:moveTo>
                  <a:lnTo>
                    <a:pt x="23537" y="0"/>
                  </a:lnTo>
                  <a:lnTo>
                    <a:pt x="23147" y="0"/>
                  </a:lnTo>
                  <a:lnTo>
                    <a:pt x="22738" y="39"/>
                  </a:ln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2723" y="13464"/>
                  </a:lnTo>
                  <a:lnTo>
                    <a:pt x="12723" y="13464"/>
                  </a:lnTo>
                  <a:lnTo>
                    <a:pt x="13171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lnTo>
                    <a:pt x="23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Google Shape;4737;p55">
              <a:extLst>
                <a:ext uri="{FF2B5EF4-FFF2-40B4-BE49-F238E27FC236}">
                  <a16:creationId xmlns:a16="http://schemas.microsoft.com/office/drawing/2014/main" id="{B27ED1D5-1703-07A7-B166-01924B6E8B41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extrusionOk="0">
                  <a:moveTo>
                    <a:pt x="1754" y="1"/>
                  </a:moveTo>
                  <a:lnTo>
                    <a:pt x="1521" y="20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Google Shape;4738;p55">
              <a:extLst>
                <a:ext uri="{FF2B5EF4-FFF2-40B4-BE49-F238E27FC236}">
                  <a16:creationId xmlns:a16="http://schemas.microsoft.com/office/drawing/2014/main" id="{26EDAEBE-5B57-43CB-4E91-7E300F49278E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fill="none" extrusionOk="0">
                  <a:moveTo>
                    <a:pt x="79" y="2631"/>
                  </a:move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lnTo>
                    <a:pt x="1521" y="20"/>
                  </a:lnTo>
                  <a:lnTo>
                    <a:pt x="1306" y="79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Google Shape;4739;p55">
              <a:extLst>
                <a:ext uri="{FF2B5EF4-FFF2-40B4-BE49-F238E27FC236}">
                  <a16:creationId xmlns:a16="http://schemas.microsoft.com/office/drawing/2014/main" id="{1A373AFF-B2E2-09E4-1411-D8A8BB1A0544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extrusionOk="0">
                  <a:moveTo>
                    <a:pt x="1150" y="0"/>
                  </a:moveTo>
                  <a:lnTo>
                    <a:pt x="1033" y="39"/>
                  </a:lnTo>
                  <a:lnTo>
                    <a:pt x="877" y="98"/>
                  </a:lnTo>
                  <a:lnTo>
                    <a:pt x="858" y="98"/>
                  </a:lnTo>
                  <a:lnTo>
                    <a:pt x="838" y="117"/>
                  </a:lnTo>
                  <a:lnTo>
                    <a:pt x="819" y="117"/>
                  </a:lnTo>
                  <a:lnTo>
                    <a:pt x="741" y="176"/>
                  </a:lnTo>
                  <a:lnTo>
                    <a:pt x="644" y="234"/>
                  </a:lnTo>
                  <a:lnTo>
                    <a:pt x="624" y="254"/>
                  </a:lnTo>
                  <a:lnTo>
                    <a:pt x="605" y="254"/>
                  </a:lnTo>
                  <a:lnTo>
                    <a:pt x="585" y="273"/>
                  </a:lnTo>
                  <a:lnTo>
                    <a:pt x="488" y="370"/>
                  </a:lnTo>
                  <a:lnTo>
                    <a:pt x="468" y="370"/>
                  </a:lnTo>
                  <a:lnTo>
                    <a:pt x="468" y="390"/>
                  </a:lnTo>
                  <a:lnTo>
                    <a:pt x="449" y="409"/>
                  </a:lnTo>
                  <a:lnTo>
                    <a:pt x="390" y="468"/>
                  </a:lnTo>
                  <a:lnTo>
                    <a:pt x="332" y="546"/>
                  </a:lnTo>
                  <a:lnTo>
                    <a:pt x="312" y="585"/>
                  </a:lnTo>
                  <a:lnTo>
                    <a:pt x="273" y="643"/>
                  </a:lnTo>
                  <a:lnTo>
                    <a:pt x="254" y="663"/>
                  </a:lnTo>
                  <a:lnTo>
                    <a:pt x="215" y="721"/>
                  </a:lnTo>
                  <a:lnTo>
                    <a:pt x="176" y="838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17" y="955"/>
                  </a:lnTo>
                  <a:lnTo>
                    <a:pt x="79" y="1072"/>
                  </a:lnTo>
                  <a:lnTo>
                    <a:pt x="59" y="1169"/>
                  </a:lnTo>
                  <a:lnTo>
                    <a:pt x="20" y="1403"/>
                  </a:lnTo>
                  <a:lnTo>
                    <a:pt x="20" y="1423"/>
                  </a:lnTo>
                  <a:lnTo>
                    <a:pt x="1" y="1637"/>
                  </a:lnTo>
                  <a:lnTo>
                    <a:pt x="1" y="1656"/>
                  </a:lnTo>
                  <a:lnTo>
                    <a:pt x="20" y="1793"/>
                  </a:lnTo>
                  <a:lnTo>
                    <a:pt x="40" y="1988"/>
                  </a:lnTo>
                  <a:lnTo>
                    <a:pt x="59" y="2163"/>
                  </a:lnTo>
                  <a:lnTo>
                    <a:pt x="98" y="2319"/>
                  </a:lnTo>
                  <a:lnTo>
                    <a:pt x="215" y="2631"/>
                  </a:lnTo>
                  <a:lnTo>
                    <a:pt x="215" y="2611"/>
                  </a:lnTo>
                  <a:lnTo>
                    <a:pt x="351" y="2884"/>
                  </a:lnTo>
                  <a:lnTo>
                    <a:pt x="527" y="3137"/>
                  </a:lnTo>
                  <a:lnTo>
                    <a:pt x="527" y="3118"/>
                  </a:lnTo>
                  <a:lnTo>
                    <a:pt x="702" y="3313"/>
                  </a:lnTo>
                  <a:lnTo>
                    <a:pt x="897" y="3468"/>
                  </a:lnTo>
                  <a:lnTo>
                    <a:pt x="1092" y="3585"/>
                  </a:lnTo>
                  <a:lnTo>
                    <a:pt x="1267" y="3683"/>
                  </a:lnTo>
                  <a:lnTo>
                    <a:pt x="1462" y="3741"/>
                  </a:lnTo>
                  <a:lnTo>
                    <a:pt x="1637" y="3761"/>
                  </a:lnTo>
                  <a:lnTo>
                    <a:pt x="1618" y="3761"/>
                  </a:lnTo>
                  <a:lnTo>
                    <a:pt x="1813" y="3780"/>
                  </a:lnTo>
                  <a:lnTo>
                    <a:pt x="1968" y="3761"/>
                  </a:lnTo>
                  <a:lnTo>
                    <a:pt x="2124" y="3722"/>
                  </a:lnTo>
                  <a:lnTo>
                    <a:pt x="2241" y="3683"/>
                  </a:lnTo>
                  <a:lnTo>
                    <a:pt x="2436" y="3488"/>
                  </a:lnTo>
                  <a:lnTo>
                    <a:pt x="2592" y="3254"/>
                  </a:lnTo>
                  <a:lnTo>
                    <a:pt x="2709" y="3001"/>
                  </a:lnTo>
                  <a:lnTo>
                    <a:pt x="2806" y="2728"/>
                  </a:lnTo>
                  <a:lnTo>
                    <a:pt x="2845" y="2436"/>
                  </a:lnTo>
                  <a:lnTo>
                    <a:pt x="2865" y="2144"/>
                  </a:lnTo>
                  <a:lnTo>
                    <a:pt x="2845" y="1832"/>
                  </a:lnTo>
                  <a:lnTo>
                    <a:pt x="2767" y="1540"/>
                  </a:lnTo>
                  <a:lnTo>
                    <a:pt x="2650" y="1228"/>
                  </a:lnTo>
                  <a:lnTo>
                    <a:pt x="2514" y="955"/>
                  </a:lnTo>
                  <a:lnTo>
                    <a:pt x="2339" y="721"/>
                  </a:lnTo>
                  <a:lnTo>
                    <a:pt x="2144" y="507"/>
                  </a:lnTo>
                  <a:lnTo>
                    <a:pt x="1910" y="331"/>
                  </a:lnTo>
                  <a:lnTo>
                    <a:pt x="1676" y="176"/>
                  </a:lnTo>
                  <a:lnTo>
                    <a:pt x="1403" y="78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Google Shape;4740;p55">
              <a:extLst>
                <a:ext uri="{FF2B5EF4-FFF2-40B4-BE49-F238E27FC236}">
                  <a16:creationId xmlns:a16="http://schemas.microsoft.com/office/drawing/2014/main" id="{E95615AB-31AF-24FA-19F3-8947F82534E4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fill="none" extrusionOk="0">
                  <a:moveTo>
                    <a:pt x="1033" y="39"/>
                  </a:moveTo>
                  <a:lnTo>
                    <a:pt x="1033" y="39"/>
                  </a:lnTo>
                  <a:lnTo>
                    <a:pt x="1033" y="39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1403" y="78"/>
                  </a:lnTo>
                  <a:lnTo>
                    <a:pt x="1676" y="176"/>
                  </a:lnTo>
                  <a:lnTo>
                    <a:pt x="1910" y="331"/>
                  </a:lnTo>
                  <a:lnTo>
                    <a:pt x="2144" y="507"/>
                  </a:lnTo>
                  <a:lnTo>
                    <a:pt x="2339" y="721"/>
                  </a:lnTo>
                  <a:lnTo>
                    <a:pt x="2514" y="955"/>
                  </a:lnTo>
                  <a:lnTo>
                    <a:pt x="2650" y="1228"/>
                  </a:lnTo>
                  <a:lnTo>
                    <a:pt x="2767" y="1540"/>
                  </a:lnTo>
                  <a:lnTo>
                    <a:pt x="2767" y="1540"/>
                  </a:lnTo>
                  <a:lnTo>
                    <a:pt x="2845" y="1832"/>
                  </a:lnTo>
                  <a:lnTo>
                    <a:pt x="2865" y="2144"/>
                  </a:lnTo>
                  <a:lnTo>
                    <a:pt x="2845" y="2436"/>
                  </a:lnTo>
                  <a:lnTo>
                    <a:pt x="2806" y="2728"/>
                  </a:lnTo>
                  <a:lnTo>
                    <a:pt x="2709" y="3001"/>
                  </a:lnTo>
                  <a:lnTo>
                    <a:pt x="2592" y="3254"/>
                  </a:lnTo>
                  <a:lnTo>
                    <a:pt x="2436" y="3488"/>
                  </a:lnTo>
                  <a:lnTo>
                    <a:pt x="2241" y="3683"/>
                  </a:lnTo>
                  <a:lnTo>
                    <a:pt x="2241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813" y="3780"/>
                  </a:lnTo>
                  <a:lnTo>
                    <a:pt x="1813" y="3780"/>
                  </a:lnTo>
                  <a:lnTo>
                    <a:pt x="1618" y="3761"/>
                  </a:lnTo>
                  <a:lnTo>
                    <a:pt x="1637" y="3761"/>
                  </a:lnTo>
                  <a:lnTo>
                    <a:pt x="1637" y="3761"/>
                  </a:lnTo>
                  <a:lnTo>
                    <a:pt x="1462" y="3741"/>
                  </a:lnTo>
                  <a:lnTo>
                    <a:pt x="1462" y="3741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092" y="3585"/>
                  </a:lnTo>
                  <a:lnTo>
                    <a:pt x="1092" y="3585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8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27" y="3118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215" y="2611"/>
                  </a:lnTo>
                  <a:lnTo>
                    <a:pt x="215" y="2631"/>
                  </a:lnTo>
                  <a:lnTo>
                    <a:pt x="215" y="2631"/>
                  </a:lnTo>
                  <a:lnTo>
                    <a:pt x="98" y="2319"/>
                  </a:lnTo>
                  <a:lnTo>
                    <a:pt x="98" y="2319"/>
                  </a:lnTo>
                  <a:lnTo>
                    <a:pt x="59" y="2163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40" y="2007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20" y="1793"/>
                  </a:lnTo>
                  <a:lnTo>
                    <a:pt x="20" y="1793"/>
                  </a:lnTo>
                  <a:lnTo>
                    <a:pt x="1" y="1656"/>
                  </a:lnTo>
                  <a:lnTo>
                    <a:pt x="1" y="1637"/>
                  </a:lnTo>
                  <a:lnTo>
                    <a:pt x="1" y="1637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59" y="1169"/>
                  </a:lnTo>
                  <a:lnTo>
                    <a:pt x="59" y="1169"/>
                  </a:lnTo>
                  <a:lnTo>
                    <a:pt x="79" y="1072"/>
                  </a:lnTo>
                  <a:lnTo>
                    <a:pt x="79" y="1072"/>
                  </a:lnTo>
                  <a:lnTo>
                    <a:pt x="117" y="955"/>
                  </a:lnTo>
                  <a:lnTo>
                    <a:pt x="117" y="95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76" y="838"/>
                  </a:lnTo>
                  <a:lnTo>
                    <a:pt x="176" y="838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6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90" y="468"/>
                  </a:lnTo>
                  <a:lnTo>
                    <a:pt x="390" y="468"/>
                  </a:lnTo>
                  <a:lnTo>
                    <a:pt x="449" y="409"/>
                  </a:lnTo>
                  <a:lnTo>
                    <a:pt x="468" y="390"/>
                  </a:lnTo>
                  <a:lnTo>
                    <a:pt x="46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605" y="254"/>
                  </a:lnTo>
                  <a:lnTo>
                    <a:pt x="605" y="254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819" y="117"/>
                  </a:lnTo>
                  <a:lnTo>
                    <a:pt x="838" y="117"/>
                  </a:lnTo>
                  <a:lnTo>
                    <a:pt x="838" y="117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77" y="98"/>
                  </a:lnTo>
                  <a:lnTo>
                    <a:pt x="877" y="98"/>
                  </a:lnTo>
                  <a:lnTo>
                    <a:pt x="1033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Google Shape;4741;p55">
              <a:extLst>
                <a:ext uri="{FF2B5EF4-FFF2-40B4-BE49-F238E27FC236}">
                  <a16:creationId xmlns:a16="http://schemas.microsoft.com/office/drawing/2014/main" id="{4153ACA1-7C8E-CA4D-6F62-ED558E5690FC}"/>
                </a:ext>
              </a:extLst>
            </p:cNvPr>
            <p:cNvSpPr/>
            <p:nvPr/>
          </p:nvSpPr>
          <p:spPr>
            <a:xfrm>
              <a:off x="5105925" y="63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Google Shape;4742;p55">
              <a:extLst>
                <a:ext uri="{FF2B5EF4-FFF2-40B4-BE49-F238E27FC236}">
                  <a16:creationId xmlns:a16="http://schemas.microsoft.com/office/drawing/2014/main" id="{A3F9CF4A-6D7C-DAF4-3E4D-7C9322B8A3A8}"/>
                </a:ext>
              </a:extLst>
            </p:cNvPr>
            <p:cNvSpPr/>
            <p:nvPr/>
          </p:nvSpPr>
          <p:spPr>
            <a:xfrm>
              <a:off x="5124450" y="64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Google Shape;4743;p55">
              <a:extLst>
                <a:ext uri="{FF2B5EF4-FFF2-40B4-BE49-F238E27FC236}">
                  <a16:creationId xmlns:a16="http://schemas.microsoft.com/office/drawing/2014/main" id="{FBCDA926-0957-06F2-A768-0AEDD0ED8BB7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02" y="1"/>
                  </a:move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Google Shape;4744;p55">
              <a:extLst>
                <a:ext uri="{FF2B5EF4-FFF2-40B4-BE49-F238E27FC236}">
                  <a16:creationId xmlns:a16="http://schemas.microsoft.com/office/drawing/2014/main" id="{F200A1C0-23EB-2E55-5140-CB9571B0D065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9"/>
                  </a:move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lnTo>
                    <a:pt x="702" y="1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Google Shape;4745;p55">
              <a:extLst>
                <a:ext uri="{FF2B5EF4-FFF2-40B4-BE49-F238E27FC236}">
                  <a16:creationId xmlns:a16="http://schemas.microsoft.com/office/drawing/2014/main" id="{4EB429A9-131C-1247-7577-BC7EBFF6A4C5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extrusionOk="0">
                  <a:moveTo>
                    <a:pt x="1754" y="0"/>
                  </a:moveTo>
                  <a:lnTo>
                    <a:pt x="1540" y="20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Google Shape;4746;p55">
              <a:extLst>
                <a:ext uri="{FF2B5EF4-FFF2-40B4-BE49-F238E27FC236}">
                  <a16:creationId xmlns:a16="http://schemas.microsoft.com/office/drawing/2014/main" id="{E65F46C0-80B4-FE71-82E2-177C041B4FC9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fill="none" extrusionOk="0">
                  <a:moveTo>
                    <a:pt x="98" y="2611"/>
                  </a:move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2202" y="39"/>
                  </a:lnTo>
                  <a:lnTo>
                    <a:pt x="1988" y="0"/>
                  </a:lnTo>
                  <a:lnTo>
                    <a:pt x="1754" y="0"/>
                  </a:lnTo>
                  <a:lnTo>
                    <a:pt x="1540" y="20"/>
                  </a:lnTo>
                  <a:lnTo>
                    <a:pt x="1306" y="58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Google Shape;4747;p55">
              <a:extLst>
                <a:ext uri="{FF2B5EF4-FFF2-40B4-BE49-F238E27FC236}">
                  <a16:creationId xmlns:a16="http://schemas.microsoft.com/office/drawing/2014/main" id="{EC4701C2-B9FA-D0F8-7EBE-07EB0DF79A8F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extrusionOk="0">
                  <a:moveTo>
                    <a:pt x="1131" y="1"/>
                  </a:moveTo>
                  <a:lnTo>
                    <a:pt x="1033" y="20"/>
                  </a:lnTo>
                  <a:lnTo>
                    <a:pt x="1014" y="20"/>
                  </a:lnTo>
                  <a:lnTo>
                    <a:pt x="877" y="78"/>
                  </a:lnTo>
                  <a:lnTo>
                    <a:pt x="838" y="98"/>
                  </a:lnTo>
                  <a:lnTo>
                    <a:pt x="819" y="98"/>
                  </a:lnTo>
                  <a:lnTo>
                    <a:pt x="722" y="156"/>
                  </a:lnTo>
                  <a:lnTo>
                    <a:pt x="624" y="215"/>
                  </a:lnTo>
                  <a:lnTo>
                    <a:pt x="605" y="234"/>
                  </a:lnTo>
                  <a:lnTo>
                    <a:pt x="585" y="254"/>
                  </a:lnTo>
                  <a:lnTo>
                    <a:pt x="488" y="351"/>
                  </a:lnTo>
                  <a:lnTo>
                    <a:pt x="468" y="351"/>
                  </a:lnTo>
                  <a:lnTo>
                    <a:pt x="468" y="371"/>
                  </a:lnTo>
                  <a:lnTo>
                    <a:pt x="449" y="371"/>
                  </a:lnTo>
                  <a:lnTo>
                    <a:pt x="429" y="390"/>
                  </a:lnTo>
                  <a:lnTo>
                    <a:pt x="390" y="449"/>
                  </a:lnTo>
                  <a:lnTo>
                    <a:pt x="332" y="527"/>
                  </a:lnTo>
                  <a:lnTo>
                    <a:pt x="293" y="566"/>
                  </a:lnTo>
                  <a:lnTo>
                    <a:pt x="254" y="643"/>
                  </a:lnTo>
                  <a:lnTo>
                    <a:pt x="215" y="721"/>
                  </a:lnTo>
                  <a:lnTo>
                    <a:pt x="157" y="819"/>
                  </a:lnTo>
                  <a:lnTo>
                    <a:pt x="118" y="916"/>
                  </a:lnTo>
                  <a:lnTo>
                    <a:pt x="118" y="936"/>
                  </a:lnTo>
                  <a:lnTo>
                    <a:pt x="79" y="1053"/>
                  </a:lnTo>
                  <a:lnTo>
                    <a:pt x="40" y="1170"/>
                  </a:lnTo>
                  <a:lnTo>
                    <a:pt x="1" y="1384"/>
                  </a:lnTo>
                  <a:lnTo>
                    <a:pt x="1" y="1403"/>
                  </a:lnTo>
                  <a:lnTo>
                    <a:pt x="1" y="1618"/>
                  </a:lnTo>
                  <a:lnTo>
                    <a:pt x="1" y="1637"/>
                  </a:lnTo>
                  <a:lnTo>
                    <a:pt x="1" y="1793"/>
                  </a:lnTo>
                  <a:lnTo>
                    <a:pt x="20" y="1988"/>
                  </a:lnTo>
                  <a:lnTo>
                    <a:pt x="59" y="2144"/>
                  </a:lnTo>
                  <a:lnTo>
                    <a:pt x="98" y="2300"/>
                  </a:lnTo>
                  <a:lnTo>
                    <a:pt x="215" y="2611"/>
                  </a:lnTo>
                  <a:lnTo>
                    <a:pt x="195" y="2611"/>
                  </a:lnTo>
                  <a:lnTo>
                    <a:pt x="351" y="2884"/>
                  </a:lnTo>
                  <a:lnTo>
                    <a:pt x="527" y="3118"/>
                  </a:lnTo>
                  <a:lnTo>
                    <a:pt x="507" y="3118"/>
                  </a:lnTo>
                  <a:lnTo>
                    <a:pt x="702" y="3313"/>
                  </a:lnTo>
                  <a:lnTo>
                    <a:pt x="877" y="3469"/>
                  </a:lnTo>
                  <a:lnTo>
                    <a:pt x="1072" y="3586"/>
                  </a:lnTo>
                  <a:lnTo>
                    <a:pt x="1248" y="3664"/>
                  </a:lnTo>
                  <a:lnTo>
                    <a:pt x="1442" y="3722"/>
                  </a:lnTo>
                  <a:lnTo>
                    <a:pt x="1618" y="3761"/>
                  </a:lnTo>
                  <a:lnTo>
                    <a:pt x="1793" y="3761"/>
                  </a:lnTo>
                  <a:lnTo>
                    <a:pt x="1949" y="3741"/>
                  </a:lnTo>
                  <a:lnTo>
                    <a:pt x="2124" y="3722"/>
                  </a:lnTo>
                  <a:lnTo>
                    <a:pt x="2222" y="3683"/>
                  </a:lnTo>
                  <a:lnTo>
                    <a:pt x="2417" y="3469"/>
                  </a:lnTo>
                  <a:lnTo>
                    <a:pt x="2573" y="3235"/>
                  </a:lnTo>
                  <a:lnTo>
                    <a:pt x="2689" y="2982"/>
                  </a:lnTo>
                  <a:lnTo>
                    <a:pt x="2787" y="2709"/>
                  </a:lnTo>
                  <a:lnTo>
                    <a:pt x="2845" y="2417"/>
                  </a:lnTo>
                  <a:lnTo>
                    <a:pt x="2845" y="2124"/>
                  </a:lnTo>
                  <a:lnTo>
                    <a:pt x="2826" y="1832"/>
                  </a:lnTo>
                  <a:lnTo>
                    <a:pt x="2748" y="1520"/>
                  </a:lnTo>
                  <a:lnTo>
                    <a:pt x="2650" y="1228"/>
                  </a:lnTo>
                  <a:lnTo>
                    <a:pt x="2495" y="955"/>
                  </a:lnTo>
                  <a:lnTo>
                    <a:pt x="2319" y="702"/>
                  </a:lnTo>
                  <a:lnTo>
                    <a:pt x="2124" y="488"/>
                  </a:lnTo>
                  <a:lnTo>
                    <a:pt x="1891" y="312"/>
                  </a:lnTo>
                  <a:lnTo>
                    <a:pt x="1657" y="176"/>
                  </a:lnTo>
                  <a:lnTo>
                    <a:pt x="1403" y="59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Google Shape;4748;p55">
              <a:extLst>
                <a:ext uri="{FF2B5EF4-FFF2-40B4-BE49-F238E27FC236}">
                  <a16:creationId xmlns:a16="http://schemas.microsoft.com/office/drawing/2014/main" id="{78173869-69F5-432D-54EB-053F06693045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fill="none" extrusionOk="0">
                  <a:moveTo>
                    <a:pt x="1014" y="20"/>
                  </a:moveTo>
                  <a:lnTo>
                    <a:pt x="1033" y="20"/>
                  </a:lnTo>
                  <a:lnTo>
                    <a:pt x="1033" y="20"/>
                  </a:lnTo>
                  <a:lnTo>
                    <a:pt x="1131" y="1"/>
                  </a:lnTo>
                  <a:lnTo>
                    <a:pt x="1131" y="1"/>
                  </a:lnTo>
                  <a:lnTo>
                    <a:pt x="1403" y="59"/>
                  </a:lnTo>
                  <a:lnTo>
                    <a:pt x="1657" y="176"/>
                  </a:lnTo>
                  <a:lnTo>
                    <a:pt x="1891" y="312"/>
                  </a:lnTo>
                  <a:lnTo>
                    <a:pt x="2124" y="488"/>
                  </a:lnTo>
                  <a:lnTo>
                    <a:pt x="2319" y="702"/>
                  </a:lnTo>
                  <a:lnTo>
                    <a:pt x="2495" y="955"/>
                  </a:lnTo>
                  <a:lnTo>
                    <a:pt x="2650" y="1228"/>
                  </a:lnTo>
                  <a:lnTo>
                    <a:pt x="2748" y="1520"/>
                  </a:lnTo>
                  <a:lnTo>
                    <a:pt x="2748" y="1520"/>
                  </a:lnTo>
                  <a:lnTo>
                    <a:pt x="2826" y="1832"/>
                  </a:lnTo>
                  <a:lnTo>
                    <a:pt x="2845" y="2124"/>
                  </a:lnTo>
                  <a:lnTo>
                    <a:pt x="2845" y="2417"/>
                  </a:lnTo>
                  <a:lnTo>
                    <a:pt x="2787" y="2709"/>
                  </a:lnTo>
                  <a:lnTo>
                    <a:pt x="2689" y="2982"/>
                  </a:lnTo>
                  <a:lnTo>
                    <a:pt x="2573" y="3235"/>
                  </a:lnTo>
                  <a:lnTo>
                    <a:pt x="2417" y="3469"/>
                  </a:lnTo>
                  <a:lnTo>
                    <a:pt x="2222" y="3683"/>
                  </a:lnTo>
                  <a:lnTo>
                    <a:pt x="2222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793" y="3761"/>
                  </a:lnTo>
                  <a:lnTo>
                    <a:pt x="1793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442" y="3722"/>
                  </a:lnTo>
                  <a:lnTo>
                    <a:pt x="1442" y="3722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072" y="3586"/>
                  </a:lnTo>
                  <a:lnTo>
                    <a:pt x="1072" y="3586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9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0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195" y="2611"/>
                  </a:lnTo>
                  <a:lnTo>
                    <a:pt x="215" y="2611"/>
                  </a:lnTo>
                  <a:lnTo>
                    <a:pt x="215" y="2611"/>
                  </a:lnTo>
                  <a:lnTo>
                    <a:pt x="98" y="2300"/>
                  </a:lnTo>
                  <a:lnTo>
                    <a:pt x="98" y="2300"/>
                  </a:lnTo>
                  <a:lnTo>
                    <a:pt x="59" y="2144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1" y="1793"/>
                  </a:lnTo>
                  <a:lnTo>
                    <a:pt x="1" y="1793"/>
                  </a:lnTo>
                  <a:lnTo>
                    <a:pt x="1" y="1637"/>
                  </a:lnTo>
                  <a:lnTo>
                    <a:pt x="1" y="1618"/>
                  </a:lnTo>
                  <a:lnTo>
                    <a:pt x="1" y="1618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40" y="1170"/>
                  </a:lnTo>
                  <a:lnTo>
                    <a:pt x="40" y="1170"/>
                  </a:lnTo>
                  <a:lnTo>
                    <a:pt x="79" y="1053"/>
                  </a:lnTo>
                  <a:lnTo>
                    <a:pt x="79" y="1053"/>
                  </a:lnTo>
                  <a:lnTo>
                    <a:pt x="118" y="936"/>
                  </a:lnTo>
                  <a:lnTo>
                    <a:pt x="118" y="93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57" y="819"/>
                  </a:lnTo>
                  <a:lnTo>
                    <a:pt x="157" y="819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93" y="566"/>
                  </a:lnTo>
                  <a:lnTo>
                    <a:pt x="293" y="566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90" y="449"/>
                  </a:lnTo>
                  <a:lnTo>
                    <a:pt x="390" y="449"/>
                  </a:lnTo>
                  <a:lnTo>
                    <a:pt x="429" y="390"/>
                  </a:lnTo>
                  <a:lnTo>
                    <a:pt x="449" y="371"/>
                  </a:lnTo>
                  <a:lnTo>
                    <a:pt x="468" y="371"/>
                  </a:lnTo>
                  <a:lnTo>
                    <a:pt x="468" y="351"/>
                  </a:lnTo>
                  <a:lnTo>
                    <a:pt x="488" y="351"/>
                  </a:lnTo>
                  <a:lnTo>
                    <a:pt x="488" y="351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605" y="234"/>
                  </a:lnTo>
                  <a:lnTo>
                    <a:pt x="605" y="234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722" y="156"/>
                  </a:lnTo>
                  <a:lnTo>
                    <a:pt x="722" y="156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101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Google Shape;4749;p55">
              <a:extLst>
                <a:ext uri="{FF2B5EF4-FFF2-40B4-BE49-F238E27FC236}">
                  <a16:creationId xmlns:a16="http://schemas.microsoft.com/office/drawing/2014/main" id="{53E0307C-77AD-506E-8F3F-23017DF51AAA}"/>
                </a:ext>
              </a:extLst>
            </p:cNvPr>
            <p:cNvSpPr/>
            <p:nvPr/>
          </p:nvSpPr>
          <p:spPr>
            <a:xfrm>
              <a:off x="5286150" y="580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Google Shape;4750;p55">
              <a:extLst>
                <a:ext uri="{FF2B5EF4-FFF2-40B4-BE49-F238E27FC236}">
                  <a16:creationId xmlns:a16="http://schemas.microsoft.com/office/drawing/2014/main" id="{60646687-B2A5-27B9-3171-666FD96ABB20}"/>
                </a:ext>
              </a:extLst>
            </p:cNvPr>
            <p:cNvSpPr/>
            <p:nvPr/>
          </p:nvSpPr>
          <p:spPr>
            <a:xfrm>
              <a:off x="5304175" y="59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9" name="Google Shape;4751;p55">
              <a:extLst>
                <a:ext uri="{FF2B5EF4-FFF2-40B4-BE49-F238E27FC236}">
                  <a16:creationId xmlns:a16="http://schemas.microsoft.com/office/drawing/2014/main" id="{0E28A176-BF98-9A45-C7BC-C504B9344ABF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21" y="0"/>
                  </a:move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Google Shape;4752;p55">
              <a:extLst>
                <a:ext uri="{FF2B5EF4-FFF2-40B4-BE49-F238E27FC236}">
                  <a16:creationId xmlns:a16="http://schemas.microsoft.com/office/drawing/2014/main" id="{F7ACD6FC-721B-8069-3A4A-5C3FA38F48D5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8"/>
                  </a:move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lnTo>
                    <a:pt x="721" y="0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1" name="Google Shape;4753;p55">
              <a:extLst>
                <a:ext uri="{FF2B5EF4-FFF2-40B4-BE49-F238E27FC236}">
                  <a16:creationId xmlns:a16="http://schemas.microsoft.com/office/drawing/2014/main" id="{80A1336A-97BF-1EE0-7E41-04C78E5D7318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extrusionOk="0">
                  <a:moveTo>
                    <a:pt x="1247" y="0"/>
                  </a:moveTo>
                  <a:lnTo>
                    <a:pt x="1072" y="20"/>
                  </a:lnTo>
                  <a:lnTo>
                    <a:pt x="897" y="39"/>
                  </a:lnTo>
                  <a:lnTo>
                    <a:pt x="819" y="59"/>
                  </a:lnTo>
                  <a:lnTo>
                    <a:pt x="663" y="117"/>
                  </a:lnTo>
                  <a:lnTo>
                    <a:pt x="526" y="176"/>
                  </a:lnTo>
                  <a:lnTo>
                    <a:pt x="409" y="254"/>
                  </a:lnTo>
                  <a:lnTo>
                    <a:pt x="293" y="351"/>
                  </a:lnTo>
                  <a:lnTo>
                    <a:pt x="176" y="468"/>
                  </a:lnTo>
                  <a:lnTo>
                    <a:pt x="98" y="585"/>
                  </a:lnTo>
                  <a:lnTo>
                    <a:pt x="20" y="721"/>
                  </a:lnTo>
                  <a:lnTo>
                    <a:pt x="0" y="858"/>
                  </a:lnTo>
                  <a:lnTo>
                    <a:pt x="0" y="916"/>
                  </a:lnTo>
                  <a:lnTo>
                    <a:pt x="20" y="974"/>
                  </a:lnTo>
                  <a:lnTo>
                    <a:pt x="59" y="1033"/>
                  </a:lnTo>
                  <a:lnTo>
                    <a:pt x="78" y="1072"/>
                  </a:lnTo>
                  <a:lnTo>
                    <a:pt x="137" y="1111"/>
                  </a:lnTo>
                  <a:lnTo>
                    <a:pt x="215" y="1150"/>
                  </a:lnTo>
                  <a:lnTo>
                    <a:pt x="332" y="1169"/>
                  </a:lnTo>
                  <a:lnTo>
                    <a:pt x="565" y="1189"/>
                  </a:lnTo>
                  <a:lnTo>
                    <a:pt x="819" y="1189"/>
                  </a:lnTo>
                  <a:lnTo>
                    <a:pt x="1052" y="1150"/>
                  </a:lnTo>
                  <a:lnTo>
                    <a:pt x="1286" y="1091"/>
                  </a:lnTo>
                  <a:lnTo>
                    <a:pt x="1345" y="1072"/>
                  </a:lnTo>
                  <a:lnTo>
                    <a:pt x="1598" y="974"/>
                  </a:lnTo>
                  <a:lnTo>
                    <a:pt x="1715" y="916"/>
                  </a:lnTo>
                  <a:lnTo>
                    <a:pt x="1812" y="838"/>
                  </a:lnTo>
                  <a:lnTo>
                    <a:pt x="1890" y="760"/>
                  </a:lnTo>
                  <a:lnTo>
                    <a:pt x="1968" y="663"/>
                  </a:lnTo>
                  <a:lnTo>
                    <a:pt x="2027" y="565"/>
                  </a:lnTo>
                  <a:lnTo>
                    <a:pt x="2066" y="448"/>
                  </a:lnTo>
                  <a:lnTo>
                    <a:pt x="2066" y="409"/>
                  </a:lnTo>
                  <a:lnTo>
                    <a:pt x="2046" y="390"/>
                  </a:lnTo>
                  <a:lnTo>
                    <a:pt x="1949" y="273"/>
                  </a:lnTo>
                  <a:lnTo>
                    <a:pt x="1832" y="195"/>
                  </a:lnTo>
                  <a:lnTo>
                    <a:pt x="1715" y="117"/>
                  </a:lnTo>
                  <a:lnTo>
                    <a:pt x="1579" y="59"/>
                  </a:lnTo>
                  <a:lnTo>
                    <a:pt x="1403" y="2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2" name="Google Shape;4754;p55">
              <a:extLst>
                <a:ext uri="{FF2B5EF4-FFF2-40B4-BE49-F238E27FC236}">
                  <a16:creationId xmlns:a16="http://schemas.microsoft.com/office/drawing/2014/main" id="{B92E042F-C133-BD76-8553-59C2A69668FE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fill="none" extrusionOk="0">
                  <a:moveTo>
                    <a:pt x="819" y="59"/>
                  </a:moveTo>
                  <a:lnTo>
                    <a:pt x="819" y="59"/>
                  </a:lnTo>
                  <a:lnTo>
                    <a:pt x="897" y="39"/>
                  </a:lnTo>
                  <a:lnTo>
                    <a:pt x="897" y="39"/>
                  </a:lnTo>
                  <a:lnTo>
                    <a:pt x="1072" y="20"/>
                  </a:lnTo>
                  <a:lnTo>
                    <a:pt x="1247" y="0"/>
                  </a:lnTo>
                  <a:lnTo>
                    <a:pt x="1247" y="0"/>
                  </a:lnTo>
                  <a:lnTo>
                    <a:pt x="1403" y="20"/>
                  </a:lnTo>
                  <a:lnTo>
                    <a:pt x="1579" y="59"/>
                  </a:lnTo>
                  <a:lnTo>
                    <a:pt x="1579" y="59"/>
                  </a:lnTo>
                  <a:lnTo>
                    <a:pt x="1715" y="117"/>
                  </a:lnTo>
                  <a:lnTo>
                    <a:pt x="1832" y="195"/>
                  </a:lnTo>
                  <a:lnTo>
                    <a:pt x="1832" y="195"/>
                  </a:lnTo>
                  <a:lnTo>
                    <a:pt x="1949" y="273"/>
                  </a:lnTo>
                  <a:lnTo>
                    <a:pt x="1949" y="273"/>
                  </a:lnTo>
                  <a:lnTo>
                    <a:pt x="2046" y="390"/>
                  </a:lnTo>
                  <a:lnTo>
                    <a:pt x="2046" y="390"/>
                  </a:lnTo>
                  <a:lnTo>
                    <a:pt x="2066" y="409"/>
                  </a:lnTo>
                  <a:lnTo>
                    <a:pt x="2066" y="448"/>
                  </a:lnTo>
                  <a:lnTo>
                    <a:pt x="2066" y="448"/>
                  </a:lnTo>
                  <a:lnTo>
                    <a:pt x="2027" y="565"/>
                  </a:lnTo>
                  <a:lnTo>
                    <a:pt x="1968" y="663"/>
                  </a:lnTo>
                  <a:lnTo>
                    <a:pt x="1968" y="663"/>
                  </a:lnTo>
                  <a:lnTo>
                    <a:pt x="1890" y="760"/>
                  </a:lnTo>
                  <a:lnTo>
                    <a:pt x="1812" y="838"/>
                  </a:lnTo>
                  <a:lnTo>
                    <a:pt x="1812" y="838"/>
                  </a:lnTo>
                  <a:lnTo>
                    <a:pt x="1715" y="916"/>
                  </a:lnTo>
                  <a:lnTo>
                    <a:pt x="1598" y="974"/>
                  </a:lnTo>
                  <a:lnTo>
                    <a:pt x="1345" y="1072"/>
                  </a:lnTo>
                  <a:lnTo>
                    <a:pt x="1345" y="1072"/>
                  </a:lnTo>
                  <a:lnTo>
                    <a:pt x="1286" y="1091"/>
                  </a:lnTo>
                  <a:lnTo>
                    <a:pt x="1286" y="1091"/>
                  </a:lnTo>
                  <a:lnTo>
                    <a:pt x="1052" y="1150"/>
                  </a:lnTo>
                  <a:lnTo>
                    <a:pt x="819" y="1189"/>
                  </a:lnTo>
                  <a:lnTo>
                    <a:pt x="819" y="1189"/>
                  </a:lnTo>
                  <a:lnTo>
                    <a:pt x="565" y="1189"/>
                  </a:lnTo>
                  <a:lnTo>
                    <a:pt x="332" y="1169"/>
                  </a:lnTo>
                  <a:lnTo>
                    <a:pt x="332" y="1169"/>
                  </a:lnTo>
                  <a:lnTo>
                    <a:pt x="215" y="1150"/>
                  </a:lnTo>
                  <a:lnTo>
                    <a:pt x="215" y="1150"/>
                  </a:lnTo>
                  <a:lnTo>
                    <a:pt x="137" y="1111"/>
                  </a:lnTo>
                  <a:lnTo>
                    <a:pt x="78" y="1072"/>
                  </a:lnTo>
                  <a:lnTo>
                    <a:pt x="78" y="1072"/>
                  </a:lnTo>
                  <a:lnTo>
                    <a:pt x="59" y="1033"/>
                  </a:lnTo>
                  <a:lnTo>
                    <a:pt x="20" y="974"/>
                  </a:lnTo>
                  <a:lnTo>
                    <a:pt x="20" y="974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20" y="721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176" y="468"/>
                  </a:lnTo>
                  <a:lnTo>
                    <a:pt x="293" y="351"/>
                  </a:lnTo>
                  <a:lnTo>
                    <a:pt x="293" y="351"/>
                  </a:lnTo>
                  <a:lnTo>
                    <a:pt x="409" y="254"/>
                  </a:lnTo>
                  <a:lnTo>
                    <a:pt x="526" y="176"/>
                  </a:lnTo>
                  <a:lnTo>
                    <a:pt x="663" y="117"/>
                  </a:lnTo>
                  <a:lnTo>
                    <a:pt x="819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3" name="Google Shape;4755;p55">
              <a:extLst>
                <a:ext uri="{FF2B5EF4-FFF2-40B4-BE49-F238E27FC236}">
                  <a16:creationId xmlns:a16="http://schemas.microsoft.com/office/drawing/2014/main" id="{2C3AE517-1416-35CE-186E-9A3AB52C02C7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Google Shape;4756;p55">
              <a:extLst>
                <a:ext uri="{FF2B5EF4-FFF2-40B4-BE49-F238E27FC236}">
                  <a16:creationId xmlns:a16="http://schemas.microsoft.com/office/drawing/2014/main" id="{3A91858C-9617-766B-936F-144A0F2CA80F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Google Shape;4757;p55">
              <a:extLst>
                <a:ext uri="{FF2B5EF4-FFF2-40B4-BE49-F238E27FC236}">
                  <a16:creationId xmlns:a16="http://schemas.microsoft.com/office/drawing/2014/main" id="{AA3E7B85-B147-6BDA-9EA9-E201645F7935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extrusionOk="0">
                  <a:moveTo>
                    <a:pt x="1929" y="858"/>
                  </a:moveTo>
                  <a:lnTo>
                    <a:pt x="2066" y="877"/>
                  </a:lnTo>
                  <a:lnTo>
                    <a:pt x="2182" y="916"/>
                  </a:lnTo>
                  <a:lnTo>
                    <a:pt x="2358" y="1014"/>
                  </a:lnTo>
                  <a:lnTo>
                    <a:pt x="2455" y="1111"/>
                  </a:lnTo>
                  <a:lnTo>
                    <a:pt x="2533" y="1228"/>
                  </a:lnTo>
                  <a:lnTo>
                    <a:pt x="2553" y="1247"/>
                  </a:lnTo>
                  <a:lnTo>
                    <a:pt x="2553" y="1267"/>
                  </a:lnTo>
                  <a:lnTo>
                    <a:pt x="2455" y="1423"/>
                  </a:lnTo>
                  <a:lnTo>
                    <a:pt x="2338" y="1540"/>
                  </a:lnTo>
                  <a:lnTo>
                    <a:pt x="2221" y="1657"/>
                  </a:lnTo>
                  <a:lnTo>
                    <a:pt x="2046" y="1754"/>
                  </a:lnTo>
                  <a:lnTo>
                    <a:pt x="1851" y="1851"/>
                  </a:lnTo>
                  <a:lnTo>
                    <a:pt x="1695" y="1910"/>
                  </a:lnTo>
                  <a:lnTo>
                    <a:pt x="1676" y="1910"/>
                  </a:lnTo>
                  <a:lnTo>
                    <a:pt x="1637" y="1929"/>
                  </a:lnTo>
                  <a:lnTo>
                    <a:pt x="1520" y="1949"/>
                  </a:lnTo>
                  <a:lnTo>
                    <a:pt x="1306" y="1988"/>
                  </a:lnTo>
                  <a:lnTo>
                    <a:pt x="1091" y="1988"/>
                  </a:lnTo>
                  <a:lnTo>
                    <a:pt x="935" y="1968"/>
                  </a:lnTo>
                  <a:lnTo>
                    <a:pt x="780" y="1910"/>
                  </a:lnTo>
                  <a:lnTo>
                    <a:pt x="624" y="1851"/>
                  </a:lnTo>
                  <a:lnTo>
                    <a:pt x="604" y="1793"/>
                  </a:lnTo>
                  <a:lnTo>
                    <a:pt x="604" y="1773"/>
                  </a:lnTo>
                  <a:lnTo>
                    <a:pt x="604" y="1734"/>
                  </a:lnTo>
                  <a:lnTo>
                    <a:pt x="604" y="1696"/>
                  </a:lnTo>
                  <a:lnTo>
                    <a:pt x="604" y="1657"/>
                  </a:lnTo>
                  <a:lnTo>
                    <a:pt x="604" y="1637"/>
                  </a:lnTo>
                  <a:lnTo>
                    <a:pt x="643" y="1520"/>
                  </a:lnTo>
                  <a:lnTo>
                    <a:pt x="721" y="1345"/>
                  </a:lnTo>
                  <a:lnTo>
                    <a:pt x="819" y="1247"/>
                  </a:lnTo>
                  <a:lnTo>
                    <a:pt x="916" y="1150"/>
                  </a:lnTo>
                  <a:lnTo>
                    <a:pt x="1052" y="1053"/>
                  </a:lnTo>
                  <a:lnTo>
                    <a:pt x="1208" y="975"/>
                  </a:lnTo>
                  <a:lnTo>
                    <a:pt x="1384" y="916"/>
                  </a:lnTo>
                  <a:lnTo>
                    <a:pt x="1578" y="858"/>
                  </a:lnTo>
                  <a:close/>
                  <a:moveTo>
                    <a:pt x="2085" y="0"/>
                  </a:moveTo>
                  <a:lnTo>
                    <a:pt x="1929" y="20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Google Shape;4758;p55">
              <a:extLst>
                <a:ext uri="{FF2B5EF4-FFF2-40B4-BE49-F238E27FC236}">
                  <a16:creationId xmlns:a16="http://schemas.microsoft.com/office/drawing/2014/main" id="{9FDA27AE-2442-367B-5717-E81498EFB5A9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fill="none" extrusionOk="0">
                  <a:moveTo>
                    <a:pt x="507" y="429"/>
                  </a:moveTo>
                  <a:lnTo>
                    <a:pt x="507" y="429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169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085" y="0"/>
                  </a:lnTo>
                  <a:lnTo>
                    <a:pt x="1929" y="20"/>
                  </a:lnTo>
                  <a:lnTo>
                    <a:pt x="1929" y="20"/>
                  </a:lnTo>
                  <a:lnTo>
                    <a:pt x="1851" y="39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28" y="410"/>
                  </a:lnTo>
                  <a:lnTo>
                    <a:pt x="1228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13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Google Shape;4759;p55">
              <a:extLst>
                <a:ext uri="{FF2B5EF4-FFF2-40B4-BE49-F238E27FC236}">
                  <a16:creationId xmlns:a16="http://schemas.microsoft.com/office/drawing/2014/main" id="{BFB6C42C-AE5F-E63C-33E0-5516E00CE1A7}"/>
                </a:ext>
              </a:extLst>
            </p:cNvPr>
            <p:cNvSpPr/>
            <p:nvPr/>
          </p:nvSpPr>
          <p:spPr>
            <a:xfrm>
              <a:off x="5194100" y="603100"/>
              <a:ext cx="48725" cy="28275"/>
            </a:xfrm>
            <a:custGeom>
              <a:avLst/>
              <a:gdLst/>
              <a:ahLst/>
              <a:cxnLst/>
              <a:rect l="l" t="t" r="r" b="b"/>
              <a:pathLst>
                <a:path w="1949" h="1131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1150" y="1"/>
                  </a:lnTo>
                  <a:lnTo>
                    <a:pt x="1325" y="1"/>
                  </a:lnTo>
                  <a:lnTo>
                    <a:pt x="1325" y="1"/>
                  </a:lnTo>
                  <a:lnTo>
                    <a:pt x="1462" y="20"/>
                  </a:lnTo>
                  <a:lnTo>
                    <a:pt x="1578" y="59"/>
                  </a:lnTo>
                  <a:lnTo>
                    <a:pt x="1578" y="59"/>
                  </a:lnTo>
                  <a:lnTo>
                    <a:pt x="1754" y="157"/>
                  </a:lnTo>
                  <a:lnTo>
                    <a:pt x="1754" y="157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929" y="371"/>
                  </a:lnTo>
                  <a:lnTo>
                    <a:pt x="1949" y="390"/>
                  </a:lnTo>
                  <a:lnTo>
                    <a:pt x="1949" y="410"/>
                  </a:lnTo>
                  <a:lnTo>
                    <a:pt x="1949" y="410"/>
                  </a:lnTo>
                  <a:lnTo>
                    <a:pt x="1851" y="566"/>
                  </a:lnTo>
                  <a:lnTo>
                    <a:pt x="1851" y="566"/>
                  </a:lnTo>
                  <a:lnTo>
                    <a:pt x="1734" y="683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442" y="897"/>
                  </a:lnTo>
                  <a:lnTo>
                    <a:pt x="1247" y="994"/>
                  </a:lnTo>
                  <a:lnTo>
                    <a:pt x="1247" y="994"/>
                  </a:lnTo>
                  <a:lnTo>
                    <a:pt x="1091" y="1053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033" y="1072"/>
                  </a:lnTo>
                  <a:lnTo>
                    <a:pt x="1033" y="1072"/>
                  </a:lnTo>
                  <a:lnTo>
                    <a:pt x="916" y="1092"/>
                  </a:lnTo>
                  <a:lnTo>
                    <a:pt x="916" y="1092"/>
                  </a:lnTo>
                  <a:lnTo>
                    <a:pt x="702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331" y="1111"/>
                  </a:lnTo>
                  <a:lnTo>
                    <a:pt x="176" y="1053"/>
                  </a:lnTo>
                  <a:lnTo>
                    <a:pt x="176" y="105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0" y="936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39" y="663"/>
                  </a:lnTo>
                  <a:lnTo>
                    <a:pt x="39" y="663"/>
                  </a:lnTo>
                  <a:lnTo>
                    <a:pt x="117" y="488"/>
                  </a:lnTo>
                  <a:lnTo>
                    <a:pt x="117" y="488"/>
                  </a:lnTo>
                  <a:lnTo>
                    <a:pt x="215" y="390"/>
                  </a:lnTo>
                  <a:lnTo>
                    <a:pt x="312" y="293"/>
                  </a:lnTo>
                  <a:lnTo>
                    <a:pt x="312" y="293"/>
                  </a:lnTo>
                  <a:lnTo>
                    <a:pt x="448" y="196"/>
                  </a:lnTo>
                  <a:lnTo>
                    <a:pt x="604" y="118"/>
                  </a:lnTo>
                  <a:lnTo>
                    <a:pt x="604" y="118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974" y="1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6" grpId="0" animBg="1"/>
      <p:bldP spid="47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00EB86D9-5C2B-B745-BEF3-4FD1E2909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837" y="131620"/>
            <a:ext cx="805876" cy="8058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C54787-E977-D85E-9949-16A5F13D8FDB}"/>
              </a:ext>
            </a:extLst>
          </p:cNvPr>
          <p:cNvSpPr txBox="1"/>
          <p:nvPr/>
        </p:nvSpPr>
        <p:spPr>
          <a:xfrm>
            <a:off x="1167269" y="0"/>
            <a:ext cx="731520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rót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mơ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chiếc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.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2</a:t>
            </a:r>
            <a:r>
              <a:rPr lang="en-US" sz="2400" b="1" i="1" dirty="0">
                <a:latin typeface="HP001 4 hàng" panose="020B0603050302020204" pitchFamily="34" charset="0"/>
              </a:rPr>
              <a:t>l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mơ</a:t>
            </a:r>
            <a:r>
              <a:rPr lang="en-US" sz="2400" dirty="0"/>
              <a:t>, </a:t>
            </a:r>
            <a:r>
              <a:rPr lang="en-US" sz="2400" dirty="0" err="1"/>
              <a:t>bình</a:t>
            </a:r>
            <a:r>
              <a:rPr lang="en-US" sz="2400" dirty="0"/>
              <a:t> to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lít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mơ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5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to </a:t>
            </a:r>
            <a:r>
              <a:rPr lang="en-US" sz="2400" dirty="0" err="1"/>
              <a:t>có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lít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mơ</a:t>
            </a:r>
            <a:r>
              <a:rPr lang="en-US" sz="2400" dirty="0"/>
              <a:t>?</a:t>
            </a:r>
          </a:p>
        </p:txBody>
      </p:sp>
      <p:cxnSp>
        <p:nvCxnSpPr>
          <p:cNvPr id="7" name="Đường nối Thẳng 28">
            <a:extLst>
              <a:ext uri="{FF2B5EF4-FFF2-40B4-BE49-F238E27FC236}">
                <a16:creationId xmlns:a16="http://schemas.microsoft.com/office/drawing/2014/main" id="{C3C5CCFF-007D-4CE2-C2C9-5538DA2EA37E}"/>
              </a:ext>
            </a:extLst>
          </p:cNvPr>
          <p:cNvCxnSpPr>
            <a:cxnSpLocks/>
          </p:cNvCxnSpPr>
          <p:nvPr/>
        </p:nvCxnSpPr>
        <p:spPr>
          <a:xfrm>
            <a:off x="6163714" y="503327"/>
            <a:ext cx="20446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31">
            <a:extLst>
              <a:ext uri="{FF2B5EF4-FFF2-40B4-BE49-F238E27FC236}">
                <a16:creationId xmlns:a16="http://schemas.microsoft.com/office/drawing/2014/main" id="{D9943CEC-17A9-7359-EF21-07B8BD6FB59D}"/>
              </a:ext>
            </a:extLst>
          </p:cNvPr>
          <p:cNvCxnSpPr>
            <a:cxnSpLocks/>
          </p:cNvCxnSpPr>
          <p:nvPr/>
        </p:nvCxnSpPr>
        <p:spPr>
          <a:xfrm>
            <a:off x="2701708" y="1084573"/>
            <a:ext cx="906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35">
            <a:extLst>
              <a:ext uri="{FF2B5EF4-FFF2-40B4-BE49-F238E27FC236}">
                <a16:creationId xmlns:a16="http://schemas.microsoft.com/office/drawing/2014/main" id="{E2250EDD-790D-5204-8079-FFEFAD65B924}"/>
              </a:ext>
            </a:extLst>
          </p:cNvPr>
          <p:cNvCxnSpPr>
            <a:cxnSpLocks/>
          </p:cNvCxnSpPr>
          <p:nvPr/>
        </p:nvCxnSpPr>
        <p:spPr>
          <a:xfrm>
            <a:off x="2530194" y="1638685"/>
            <a:ext cx="434552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Đường nối Thẳng 31">
            <a:extLst>
              <a:ext uri="{FF2B5EF4-FFF2-40B4-BE49-F238E27FC236}">
                <a16:creationId xmlns:a16="http://schemas.microsoft.com/office/drawing/2014/main" id="{939A6B34-E958-31C2-7812-563EB4976607}"/>
              </a:ext>
            </a:extLst>
          </p:cNvPr>
          <p:cNvCxnSpPr>
            <a:cxnSpLocks/>
          </p:cNvCxnSpPr>
          <p:nvPr/>
        </p:nvCxnSpPr>
        <p:spPr>
          <a:xfrm>
            <a:off x="6163714" y="1084573"/>
            <a:ext cx="19737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73">
                <a:extLst>
                  <a:ext uri="{FF2B5EF4-FFF2-40B4-BE49-F238E27FC236}">
                    <a16:creationId xmlns:a16="http://schemas.microsoft.com/office/drawing/2014/main" id="{00822E89-EB7D-6560-1583-25C59CCF7C8B}"/>
                  </a:ext>
                </a:extLst>
              </p:cNvPr>
              <p:cNvSpPr txBox="1"/>
              <p:nvPr/>
            </p:nvSpPr>
            <p:spPr>
              <a:xfrm>
                <a:off x="1091447" y="2821203"/>
                <a:ext cx="6961106" cy="1538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800" dirty="0">
                    <a:solidFill>
                      <a:srgbClr val="001A33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Bình to có số lít nước mơ là:</a:t>
                </a:r>
                <a:endParaRPr lang="en-US" sz="2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800" dirty="0">
                    <a:solidFill>
                      <a:srgbClr val="001A33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1A33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nl-NL" sz="2800" b="0" i="0" smtClean="0">
                        <a:solidFill>
                          <a:srgbClr val="001A33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800" b="0" i="0" smtClean="0">
                        <a:solidFill>
                          <a:srgbClr val="001A33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5=10</m:t>
                    </m:r>
                  </m:oMath>
                </a14:m>
                <a:r>
                  <a:rPr lang="nl-NL" sz="2800" dirty="0">
                    <a:solidFill>
                      <a:srgbClr val="001A33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(lít)</a:t>
                </a:r>
                <a:endParaRPr lang="en-US" sz="28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dirty="0">
                    <a:solidFill>
                      <a:srgbClr val="001A33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nl-NL" sz="2800" dirty="0">
                    <a:solidFill>
                      <a:srgbClr val="001A33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Đáp số: 10 lít nước mơ.</a:t>
                </a:r>
                <a:endParaRPr lang="en-US" sz="2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Hộp Văn bản 73">
                <a:extLst>
                  <a:ext uri="{FF2B5EF4-FFF2-40B4-BE49-F238E27FC236}">
                    <a16:creationId xmlns:a16="http://schemas.microsoft.com/office/drawing/2014/main" id="{00822E89-EB7D-6560-1583-25C59CCF7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447" y="2821203"/>
                <a:ext cx="6961106" cy="1538883"/>
              </a:xfrm>
              <a:prstGeom prst="rect">
                <a:avLst/>
              </a:prstGeom>
              <a:blipFill>
                <a:blip r:embed="rId4"/>
                <a:stretch>
                  <a:fillRect t="-4365" b="-10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75">
            <a:extLst>
              <a:ext uri="{FF2B5EF4-FFF2-40B4-BE49-F238E27FC236}">
                <a16:creationId xmlns:a16="http://schemas.microsoft.com/office/drawing/2014/main" id="{89CC43C7-A4CE-3AC2-6DEA-23C370F7ED2B}"/>
              </a:ext>
            </a:extLst>
          </p:cNvPr>
          <p:cNvSpPr txBox="1"/>
          <p:nvPr/>
        </p:nvSpPr>
        <p:spPr>
          <a:xfrm>
            <a:off x="3154844" y="2088349"/>
            <a:ext cx="2543387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u="sng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 giải</a:t>
            </a:r>
            <a:endParaRPr lang="en-US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76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3" name="Google Shape;3593;p43"/>
          <p:cNvGrpSpPr/>
          <p:nvPr/>
        </p:nvGrpSpPr>
        <p:grpSpPr>
          <a:xfrm>
            <a:off x="173121" y="2264611"/>
            <a:ext cx="350431" cy="339887"/>
            <a:chOff x="3270675" y="841800"/>
            <a:chExt cx="497700" cy="482725"/>
          </a:xfrm>
        </p:grpSpPr>
        <p:sp>
          <p:nvSpPr>
            <p:cNvPr id="3594" name="Google Shape;3594;p43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95" name="Google Shape;3595;p43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96" name="Google Shape;3596;p43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597" name="Google Shape;3597;p43"/>
          <p:cNvSpPr/>
          <p:nvPr/>
        </p:nvSpPr>
        <p:spPr>
          <a:xfrm>
            <a:off x="6825065" y="4603500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3598" name="Google Shape;3598;p43"/>
          <p:cNvGrpSpPr/>
          <p:nvPr/>
        </p:nvGrpSpPr>
        <p:grpSpPr>
          <a:xfrm>
            <a:off x="3288979" y="4652324"/>
            <a:ext cx="340204" cy="339271"/>
            <a:chOff x="3270450" y="3213625"/>
            <a:chExt cx="483175" cy="481850"/>
          </a:xfrm>
        </p:grpSpPr>
        <p:sp>
          <p:nvSpPr>
            <p:cNvPr id="3599" name="Google Shape;3599;p43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00" name="Google Shape;3600;p43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3" name="Google Shape;4205;p66">
            <a:extLst>
              <a:ext uri="{FF2B5EF4-FFF2-40B4-BE49-F238E27FC236}">
                <a16:creationId xmlns:a16="http://schemas.microsoft.com/office/drawing/2014/main" id="{CE9E79E2-008B-CECD-B679-3BD82DDD64EA}"/>
              </a:ext>
            </a:extLst>
          </p:cNvPr>
          <p:cNvSpPr/>
          <p:nvPr/>
        </p:nvSpPr>
        <p:spPr>
          <a:xfrm rot="18564363">
            <a:off x="2154197" y="655417"/>
            <a:ext cx="544875" cy="370292"/>
          </a:xfrm>
          <a:custGeom>
            <a:avLst/>
            <a:gdLst/>
            <a:ahLst/>
            <a:cxnLst/>
            <a:rect l="l" t="t" r="r" b="b"/>
            <a:pathLst>
              <a:path w="11904" h="8090" extrusionOk="0">
                <a:moveTo>
                  <a:pt x="4269" y="354"/>
                </a:moveTo>
                <a:cubicBezTo>
                  <a:pt x="4282" y="354"/>
                  <a:pt x="4295" y="354"/>
                  <a:pt x="4308" y="355"/>
                </a:cubicBezTo>
                <a:cubicBezTo>
                  <a:pt x="4498" y="355"/>
                  <a:pt x="4647" y="527"/>
                  <a:pt x="4665" y="717"/>
                </a:cubicBezTo>
                <a:cubicBezTo>
                  <a:pt x="4683" y="921"/>
                  <a:pt x="4593" y="1129"/>
                  <a:pt x="4480" y="1301"/>
                </a:cubicBezTo>
                <a:cubicBezTo>
                  <a:pt x="4176" y="1735"/>
                  <a:pt x="3688" y="2015"/>
                  <a:pt x="3177" y="2147"/>
                </a:cubicBezTo>
                <a:cubicBezTo>
                  <a:pt x="3158" y="2152"/>
                  <a:pt x="3139" y="2156"/>
                  <a:pt x="3121" y="2161"/>
                </a:cubicBezTo>
                <a:lnTo>
                  <a:pt x="3121" y="2161"/>
                </a:lnTo>
                <a:cubicBezTo>
                  <a:pt x="3123" y="1854"/>
                  <a:pt x="3175" y="1548"/>
                  <a:pt x="3290" y="1260"/>
                </a:cubicBezTo>
                <a:cubicBezTo>
                  <a:pt x="3385" y="1016"/>
                  <a:pt x="3516" y="790"/>
                  <a:pt x="3706" y="622"/>
                </a:cubicBezTo>
                <a:cubicBezTo>
                  <a:pt x="3863" y="478"/>
                  <a:pt x="4072" y="354"/>
                  <a:pt x="4269" y="354"/>
                </a:cubicBezTo>
                <a:close/>
                <a:moveTo>
                  <a:pt x="7549" y="2781"/>
                </a:moveTo>
                <a:cubicBezTo>
                  <a:pt x="7693" y="2781"/>
                  <a:pt x="7822" y="2869"/>
                  <a:pt x="7872" y="3015"/>
                </a:cubicBezTo>
                <a:cubicBezTo>
                  <a:pt x="7945" y="3205"/>
                  <a:pt x="7872" y="3431"/>
                  <a:pt x="7796" y="3617"/>
                </a:cubicBezTo>
                <a:cubicBezTo>
                  <a:pt x="7571" y="4030"/>
                  <a:pt x="7141" y="4368"/>
                  <a:pt x="6710" y="4536"/>
                </a:cubicBezTo>
                <a:lnTo>
                  <a:pt x="6710" y="4536"/>
                </a:lnTo>
                <a:cubicBezTo>
                  <a:pt x="6680" y="4308"/>
                  <a:pt x="6682" y="4074"/>
                  <a:pt x="6719" y="3843"/>
                </a:cubicBezTo>
                <a:cubicBezTo>
                  <a:pt x="6778" y="3617"/>
                  <a:pt x="6832" y="3354"/>
                  <a:pt x="6986" y="3164"/>
                </a:cubicBezTo>
                <a:cubicBezTo>
                  <a:pt x="7099" y="2997"/>
                  <a:pt x="7284" y="2825"/>
                  <a:pt x="7474" y="2789"/>
                </a:cubicBezTo>
                <a:cubicBezTo>
                  <a:pt x="7500" y="2784"/>
                  <a:pt x="7525" y="2781"/>
                  <a:pt x="7549" y="2781"/>
                </a:cubicBezTo>
                <a:close/>
                <a:moveTo>
                  <a:pt x="10554" y="4924"/>
                </a:moveTo>
                <a:cubicBezTo>
                  <a:pt x="10623" y="4924"/>
                  <a:pt x="10690" y="4944"/>
                  <a:pt x="10754" y="4992"/>
                </a:cubicBezTo>
                <a:cubicBezTo>
                  <a:pt x="10962" y="5128"/>
                  <a:pt x="10998" y="5426"/>
                  <a:pt x="10926" y="5653"/>
                </a:cubicBezTo>
                <a:cubicBezTo>
                  <a:pt x="10813" y="5938"/>
                  <a:pt x="10546" y="6146"/>
                  <a:pt x="10284" y="6295"/>
                </a:cubicBezTo>
                <a:cubicBezTo>
                  <a:pt x="10167" y="6362"/>
                  <a:pt x="10046" y="6420"/>
                  <a:pt x="9923" y="6468"/>
                </a:cubicBezTo>
                <a:lnTo>
                  <a:pt x="9923" y="6468"/>
                </a:lnTo>
                <a:cubicBezTo>
                  <a:pt x="9887" y="6356"/>
                  <a:pt x="9862" y="6241"/>
                  <a:pt x="9849" y="6123"/>
                </a:cubicBezTo>
                <a:cubicBezTo>
                  <a:pt x="9795" y="5711"/>
                  <a:pt x="9926" y="5241"/>
                  <a:pt x="10284" y="5015"/>
                </a:cubicBezTo>
                <a:cubicBezTo>
                  <a:pt x="10369" y="4960"/>
                  <a:pt x="10462" y="4924"/>
                  <a:pt x="10554" y="4924"/>
                </a:cubicBezTo>
                <a:close/>
                <a:moveTo>
                  <a:pt x="165" y="1"/>
                </a:moveTo>
                <a:cubicBezTo>
                  <a:pt x="83" y="1"/>
                  <a:pt x="0" y="58"/>
                  <a:pt x="10" y="170"/>
                </a:cubicBezTo>
                <a:cubicBezTo>
                  <a:pt x="87" y="790"/>
                  <a:pt x="386" y="1373"/>
                  <a:pt x="838" y="1807"/>
                </a:cubicBezTo>
                <a:cubicBezTo>
                  <a:pt x="1290" y="2242"/>
                  <a:pt x="1896" y="2504"/>
                  <a:pt x="2516" y="2527"/>
                </a:cubicBezTo>
                <a:cubicBezTo>
                  <a:pt x="2543" y="2527"/>
                  <a:pt x="2569" y="2528"/>
                  <a:pt x="2596" y="2528"/>
                </a:cubicBezTo>
                <a:cubicBezTo>
                  <a:pt x="2675" y="2528"/>
                  <a:pt x="2754" y="2524"/>
                  <a:pt x="2833" y="2517"/>
                </a:cubicBezTo>
                <a:lnTo>
                  <a:pt x="2833" y="2517"/>
                </a:lnTo>
                <a:cubicBezTo>
                  <a:pt x="2944" y="3512"/>
                  <a:pt x="3522" y="4449"/>
                  <a:pt x="4457" y="4861"/>
                </a:cubicBezTo>
                <a:cubicBezTo>
                  <a:pt x="4814" y="5008"/>
                  <a:pt x="5198" y="5080"/>
                  <a:pt x="5583" y="5080"/>
                </a:cubicBezTo>
                <a:cubicBezTo>
                  <a:pt x="5888" y="5080"/>
                  <a:pt x="6193" y="5035"/>
                  <a:pt x="6485" y="4948"/>
                </a:cubicBezTo>
                <a:lnTo>
                  <a:pt x="6485" y="4948"/>
                </a:lnTo>
                <a:cubicBezTo>
                  <a:pt x="6623" y="5459"/>
                  <a:pt x="6906" y="5943"/>
                  <a:pt x="7307" y="6295"/>
                </a:cubicBezTo>
                <a:cubicBezTo>
                  <a:pt x="7787" y="6715"/>
                  <a:pt x="8427" y="6928"/>
                  <a:pt x="9067" y="6928"/>
                </a:cubicBezTo>
                <a:cubicBezTo>
                  <a:pt x="9296" y="6928"/>
                  <a:pt x="9525" y="6900"/>
                  <a:pt x="9747" y="6846"/>
                </a:cubicBezTo>
                <a:lnTo>
                  <a:pt x="9747" y="6846"/>
                </a:lnTo>
                <a:cubicBezTo>
                  <a:pt x="9755" y="6863"/>
                  <a:pt x="9764" y="6880"/>
                  <a:pt x="9772" y="6897"/>
                </a:cubicBezTo>
                <a:cubicBezTo>
                  <a:pt x="10021" y="7367"/>
                  <a:pt x="10433" y="7765"/>
                  <a:pt x="10944" y="7955"/>
                </a:cubicBezTo>
                <a:cubicBezTo>
                  <a:pt x="11159" y="8035"/>
                  <a:pt x="11373" y="8090"/>
                  <a:pt x="11600" y="8090"/>
                </a:cubicBezTo>
                <a:cubicBezTo>
                  <a:pt x="11631" y="8090"/>
                  <a:pt x="11663" y="8089"/>
                  <a:pt x="11695" y="8086"/>
                </a:cubicBezTo>
                <a:cubicBezTo>
                  <a:pt x="11903" y="8086"/>
                  <a:pt x="11885" y="7783"/>
                  <a:pt x="11677" y="7783"/>
                </a:cubicBezTo>
                <a:cubicBezTo>
                  <a:pt x="11667" y="7783"/>
                  <a:pt x="11657" y="7784"/>
                  <a:pt x="11646" y="7784"/>
                </a:cubicBezTo>
                <a:cubicBezTo>
                  <a:pt x="10988" y="7784"/>
                  <a:pt x="10357" y="7350"/>
                  <a:pt x="10044" y="6755"/>
                </a:cubicBezTo>
                <a:lnTo>
                  <a:pt x="10044" y="6755"/>
                </a:lnTo>
                <a:cubicBezTo>
                  <a:pt x="10262" y="6674"/>
                  <a:pt x="10470" y="6564"/>
                  <a:pt x="10659" y="6426"/>
                </a:cubicBezTo>
                <a:cubicBezTo>
                  <a:pt x="10944" y="6200"/>
                  <a:pt x="11225" y="5897"/>
                  <a:pt x="11265" y="5503"/>
                </a:cubicBezTo>
                <a:cubicBezTo>
                  <a:pt x="11283" y="5182"/>
                  <a:pt x="11170" y="4861"/>
                  <a:pt x="10867" y="4694"/>
                </a:cubicBezTo>
                <a:cubicBezTo>
                  <a:pt x="10760" y="4633"/>
                  <a:pt x="10652" y="4607"/>
                  <a:pt x="10546" y="4607"/>
                </a:cubicBezTo>
                <a:cubicBezTo>
                  <a:pt x="10152" y="4607"/>
                  <a:pt x="9791" y="4975"/>
                  <a:pt x="9641" y="5331"/>
                </a:cubicBezTo>
                <a:cubicBezTo>
                  <a:pt x="9480" y="5726"/>
                  <a:pt x="9501" y="6165"/>
                  <a:pt x="9631" y="6561"/>
                </a:cubicBezTo>
                <a:lnTo>
                  <a:pt x="9631" y="6561"/>
                </a:lnTo>
                <a:cubicBezTo>
                  <a:pt x="9610" y="6566"/>
                  <a:pt x="9590" y="6571"/>
                  <a:pt x="9569" y="6575"/>
                </a:cubicBezTo>
                <a:cubicBezTo>
                  <a:pt x="9397" y="6607"/>
                  <a:pt x="9221" y="6625"/>
                  <a:pt x="9045" y="6625"/>
                </a:cubicBezTo>
                <a:cubicBezTo>
                  <a:pt x="8698" y="6625"/>
                  <a:pt x="8352" y="6558"/>
                  <a:pt x="8040" y="6408"/>
                </a:cubicBezTo>
                <a:cubicBezTo>
                  <a:pt x="7404" y="6115"/>
                  <a:pt x="6949" y="5520"/>
                  <a:pt x="6771" y="4846"/>
                </a:cubicBezTo>
                <a:lnTo>
                  <a:pt x="6771" y="4846"/>
                </a:lnTo>
                <a:cubicBezTo>
                  <a:pt x="7132" y="4698"/>
                  <a:pt x="7463" y="4482"/>
                  <a:pt x="7737" y="4200"/>
                </a:cubicBezTo>
                <a:cubicBezTo>
                  <a:pt x="7927" y="3997"/>
                  <a:pt x="8076" y="3771"/>
                  <a:pt x="8171" y="3486"/>
                </a:cubicBezTo>
                <a:cubicBezTo>
                  <a:pt x="8230" y="3241"/>
                  <a:pt x="8230" y="2938"/>
                  <a:pt x="8076" y="2730"/>
                </a:cubicBezTo>
                <a:cubicBezTo>
                  <a:pt x="7937" y="2560"/>
                  <a:pt x="7751" y="2477"/>
                  <a:pt x="7548" y="2477"/>
                </a:cubicBezTo>
                <a:cubicBezTo>
                  <a:pt x="7481" y="2477"/>
                  <a:pt x="7413" y="2486"/>
                  <a:pt x="7343" y="2504"/>
                </a:cubicBezTo>
                <a:cubicBezTo>
                  <a:pt x="7081" y="2581"/>
                  <a:pt x="6855" y="2807"/>
                  <a:pt x="6701" y="3033"/>
                </a:cubicBezTo>
                <a:cubicBezTo>
                  <a:pt x="6551" y="3259"/>
                  <a:pt x="6456" y="3563"/>
                  <a:pt x="6420" y="3825"/>
                </a:cubicBezTo>
                <a:cubicBezTo>
                  <a:pt x="6384" y="4094"/>
                  <a:pt x="6380" y="4377"/>
                  <a:pt x="6421" y="4647"/>
                </a:cubicBezTo>
                <a:lnTo>
                  <a:pt x="6421" y="4647"/>
                </a:lnTo>
                <a:cubicBezTo>
                  <a:pt x="6155" y="4732"/>
                  <a:pt x="5880" y="4777"/>
                  <a:pt x="5602" y="4777"/>
                </a:cubicBezTo>
                <a:cubicBezTo>
                  <a:pt x="5473" y="4777"/>
                  <a:pt x="5343" y="4767"/>
                  <a:pt x="5212" y="4748"/>
                </a:cubicBezTo>
                <a:cubicBezTo>
                  <a:pt x="4706" y="4675"/>
                  <a:pt x="4231" y="4449"/>
                  <a:pt x="3873" y="4087"/>
                </a:cubicBezTo>
                <a:cubicBezTo>
                  <a:pt x="3516" y="3730"/>
                  <a:pt x="3272" y="3259"/>
                  <a:pt x="3177" y="2753"/>
                </a:cubicBezTo>
                <a:cubicBezTo>
                  <a:pt x="3159" y="2661"/>
                  <a:pt x="3145" y="2567"/>
                  <a:pt x="3136" y="2473"/>
                </a:cubicBezTo>
                <a:lnTo>
                  <a:pt x="3136" y="2473"/>
                </a:lnTo>
                <a:cubicBezTo>
                  <a:pt x="3530" y="2394"/>
                  <a:pt x="3909" y="2227"/>
                  <a:pt x="4231" y="1979"/>
                </a:cubicBezTo>
                <a:cubicBezTo>
                  <a:pt x="4457" y="1807"/>
                  <a:pt x="4683" y="1599"/>
                  <a:pt x="4819" y="1337"/>
                </a:cubicBezTo>
                <a:cubicBezTo>
                  <a:pt x="4950" y="1093"/>
                  <a:pt x="5022" y="790"/>
                  <a:pt x="4950" y="527"/>
                </a:cubicBezTo>
                <a:cubicBezTo>
                  <a:pt x="4855" y="242"/>
                  <a:pt x="4593" y="57"/>
                  <a:pt x="4308" y="57"/>
                </a:cubicBezTo>
                <a:cubicBezTo>
                  <a:pt x="4291" y="56"/>
                  <a:pt x="4274" y="55"/>
                  <a:pt x="4258" y="55"/>
                </a:cubicBezTo>
                <a:cubicBezTo>
                  <a:pt x="3974" y="55"/>
                  <a:pt x="3713" y="199"/>
                  <a:pt x="3516" y="396"/>
                </a:cubicBezTo>
                <a:cubicBezTo>
                  <a:pt x="3082" y="771"/>
                  <a:pt x="2874" y="1396"/>
                  <a:pt x="2819" y="1961"/>
                </a:cubicBezTo>
                <a:cubicBezTo>
                  <a:pt x="2814" y="2044"/>
                  <a:pt x="2812" y="2127"/>
                  <a:pt x="2813" y="2209"/>
                </a:cubicBezTo>
                <a:lnTo>
                  <a:pt x="2813" y="2209"/>
                </a:lnTo>
                <a:cubicBezTo>
                  <a:pt x="2752" y="2214"/>
                  <a:pt x="2691" y="2217"/>
                  <a:pt x="2630" y="2217"/>
                </a:cubicBezTo>
                <a:cubicBezTo>
                  <a:pt x="2295" y="2217"/>
                  <a:pt x="1954" y="2142"/>
                  <a:pt x="1652" y="1997"/>
                </a:cubicBezTo>
                <a:cubicBezTo>
                  <a:pt x="1159" y="1771"/>
                  <a:pt x="766" y="1373"/>
                  <a:pt x="539" y="885"/>
                </a:cubicBezTo>
                <a:cubicBezTo>
                  <a:pt x="426" y="658"/>
                  <a:pt x="349" y="396"/>
                  <a:pt x="313" y="129"/>
                </a:cubicBezTo>
                <a:cubicBezTo>
                  <a:pt x="305" y="43"/>
                  <a:pt x="235" y="1"/>
                  <a:pt x="1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4205;p66">
            <a:extLst>
              <a:ext uri="{FF2B5EF4-FFF2-40B4-BE49-F238E27FC236}">
                <a16:creationId xmlns:a16="http://schemas.microsoft.com/office/drawing/2014/main" id="{CEC442F5-EE39-7C02-39C2-BD08BA86DE4B}"/>
              </a:ext>
            </a:extLst>
          </p:cNvPr>
          <p:cNvSpPr/>
          <p:nvPr/>
        </p:nvSpPr>
        <p:spPr>
          <a:xfrm rot="20614117">
            <a:off x="6257104" y="804516"/>
            <a:ext cx="544875" cy="370292"/>
          </a:xfrm>
          <a:custGeom>
            <a:avLst/>
            <a:gdLst/>
            <a:ahLst/>
            <a:cxnLst/>
            <a:rect l="l" t="t" r="r" b="b"/>
            <a:pathLst>
              <a:path w="11904" h="8090" extrusionOk="0">
                <a:moveTo>
                  <a:pt x="4269" y="354"/>
                </a:moveTo>
                <a:cubicBezTo>
                  <a:pt x="4282" y="354"/>
                  <a:pt x="4295" y="354"/>
                  <a:pt x="4308" y="355"/>
                </a:cubicBezTo>
                <a:cubicBezTo>
                  <a:pt x="4498" y="355"/>
                  <a:pt x="4647" y="527"/>
                  <a:pt x="4665" y="717"/>
                </a:cubicBezTo>
                <a:cubicBezTo>
                  <a:pt x="4683" y="921"/>
                  <a:pt x="4593" y="1129"/>
                  <a:pt x="4480" y="1301"/>
                </a:cubicBezTo>
                <a:cubicBezTo>
                  <a:pt x="4176" y="1735"/>
                  <a:pt x="3688" y="2015"/>
                  <a:pt x="3177" y="2147"/>
                </a:cubicBezTo>
                <a:cubicBezTo>
                  <a:pt x="3158" y="2152"/>
                  <a:pt x="3139" y="2156"/>
                  <a:pt x="3121" y="2161"/>
                </a:cubicBezTo>
                <a:lnTo>
                  <a:pt x="3121" y="2161"/>
                </a:lnTo>
                <a:cubicBezTo>
                  <a:pt x="3123" y="1854"/>
                  <a:pt x="3175" y="1548"/>
                  <a:pt x="3290" y="1260"/>
                </a:cubicBezTo>
                <a:cubicBezTo>
                  <a:pt x="3385" y="1016"/>
                  <a:pt x="3516" y="790"/>
                  <a:pt x="3706" y="622"/>
                </a:cubicBezTo>
                <a:cubicBezTo>
                  <a:pt x="3863" y="478"/>
                  <a:pt x="4072" y="354"/>
                  <a:pt x="4269" y="354"/>
                </a:cubicBezTo>
                <a:close/>
                <a:moveTo>
                  <a:pt x="7549" y="2781"/>
                </a:moveTo>
                <a:cubicBezTo>
                  <a:pt x="7693" y="2781"/>
                  <a:pt x="7822" y="2869"/>
                  <a:pt x="7872" y="3015"/>
                </a:cubicBezTo>
                <a:cubicBezTo>
                  <a:pt x="7945" y="3205"/>
                  <a:pt x="7872" y="3431"/>
                  <a:pt x="7796" y="3617"/>
                </a:cubicBezTo>
                <a:cubicBezTo>
                  <a:pt x="7571" y="4030"/>
                  <a:pt x="7141" y="4368"/>
                  <a:pt x="6710" y="4536"/>
                </a:cubicBezTo>
                <a:lnTo>
                  <a:pt x="6710" y="4536"/>
                </a:lnTo>
                <a:cubicBezTo>
                  <a:pt x="6680" y="4308"/>
                  <a:pt x="6682" y="4074"/>
                  <a:pt x="6719" y="3843"/>
                </a:cubicBezTo>
                <a:cubicBezTo>
                  <a:pt x="6778" y="3617"/>
                  <a:pt x="6832" y="3354"/>
                  <a:pt x="6986" y="3164"/>
                </a:cubicBezTo>
                <a:cubicBezTo>
                  <a:pt x="7099" y="2997"/>
                  <a:pt x="7284" y="2825"/>
                  <a:pt x="7474" y="2789"/>
                </a:cubicBezTo>
                <a:cubicBezTo>
                  <a:pt x="7500" y="2784"/>
                  <a:pt x="7525" y="2781"/>
                  <a:pt x="7549" y="2781"/>
                </a:cubicBezTo>
                <a:close/>
                <a:moveTo>
                  <a:pt x="10554" y="4924"/>
                </a:moveTo>
                <a:cubicBezTo>
                  <a:pt x="10623" y="4924"/>
                  <a:pt x="10690" y="4944"/>
                  <a:pt x="10754" y="4992"/>
                </a:cubicBezTo>
                <a:cubicBezTo>
                  <a:pt x="10962" y="5128"/>
                  <a:pt x="10998" y="5426"/>
                  <a:pt x="10926" y="5653"/>
                </a:cubicBezTo>
                <a:cubicBezTo>
                  <a:pt x="10813" y="5938"/>
                  <a:pt x="10546" y="6146"/>
                  <a:pt x="10284" y="6295"/>
                </a:cubicBezTo>
                <a:cubicBezTo>
                  <a:pt x="10167" y="6362"/>
                  <a:pt x="10046" y="6420"/>
                  <a:pt x="9923" y="6468"/>
                </a:cubicBezTo>
                <a:lnTo>
                  <a:pt x="9923" y="6468"/>
                </a:lnTo>
                <a:cubicBezTo>
                  <a:pt x="9887" y="6356"/>
                  <a:pt x="9862" y="6241"/>
                  <a:pt x="9849" y="6123"/>
                </a:cubicBezTo>
                <a:cubicBezTo>
                  <a:pt x="9795" y="5711"/>
                  <a:pt x="9926" y="5241"/>
                  <a:pt x="10284" y="5015"/>
                </a:cubicBezTo>
                <a:cubicBezTo>
                  <a:pt x="10369" y="4960"/>
                  <a:pt x="10462" y="4924"/>
                  <a:pt x="10554" y="4924"/>
                </a:cubicBezTo>
                <a:close/>
                <a:moveTo>
                  <a:pt x="165" y="1"/>
                </a:moveTo>
                <a:cubicBezTo>
                  <a:pt x="83" y="1"/>
                  <a:pt x="0" y="58"/>
                  <a:pt x="10" y="170"/>
                </a:cubicBezTo>
                <a:cubicBezTo>
                  <a:pt x="87" y="790"/>
                  <a:pt x="386" y="1373"/>
                  <a:pt x="838" y="1807"/>
                </a:cubicBezTo>
                <a:cubicBezTo>
                  <a:pt x="1290" y="2242"/>
                  <a:pt x="1896" y="2504"/>
                  <a:pt x="2516" y="2527"/>
                </a:cubicBezTo>
                <a:cubicBezTo>
                  <a:pt x="2543" y="2527"/>
                  <a:pt x="2569" y="2528"/>
                  <a:pt x="2596" y="2528"/>
                </a:cubicBezTo>
                <a:cubicBezTo>
                  <a:pt x="2675" y="2528"/>
                  <a:pt x="2754" y="2524"/>
                  <a:pt x="2833" y="2517"/>
                </a:cubicBezTo>
                <a:lnTo>
                  <a:pt x="2833" y="2517"/>
                </a:lnTo>
                <a:cubicBezTo>
                  <a:pt x="2944" y="3512"/>
                  <a:pt x="3522" y="4449"/>
                  <a:pt x="4457" y="4861"/>
                </a:cubicBezTo>
                <a:cubicBezTo>
                  <a:pt x="4814" y="5008"/>
                  <a:pt x="5198" y="5080"/>
                  <a:pt x="5583" y="5080"/>
                </a:cubicBezTo>
                <a:cubicBezTo>
                  <a:pt x="5888" y="5080"/>
                  <a:pt x="6193" y="5035"/>
                  <a:pt x="6485" y="4948"/>
                </a:cubicBezTo>
                <a:lnTo>
                  <a:pt x="6485" y="4948"/>
                </a:lnTo>
                <a:cubicBezTo>
                  <a:pt x="6623" y="5459"/>
                  <a:pt x="6906" y="5943"/>
                  <a:pt x="7307" y="6295"/>
                </a:cubicBezTo>
                <a:cubicBezTo>
                  <a:pt x="7787" y="6715"/>
                  <a:pt x="8427" y="6928"/>
                  <a:pt x="9067" y="6928"/>
                </a:cubicBezTo>
                <a:cubicBezTo>
                  <a:pt x="9296" y="6928"/>
                  <a:pt x="9525" y="6900"/>
                  <a:pt x="9747" y="6846"/>
                </a:cubicBezTo>
                <a:lnTo>
                  <a:pt x="9747" y="6846"/>
                </a:lnTo>
                <a:cubicBezTo>
                  <a:pt x="9755" y="6863"/>
                  <a:pt x="9764" y="6880"/>
                  <a:pt x="9772" y="6897"/>
                </a:cubicBezTo>
                <a:cubicBezTo>
                  <a:pt x="10021" y="7367"/>
                  <a:pt x="10433" y="7765"/>
                  <a:pt x="10944" y="7955"/>
                </a:cubicBezTo>
                <a:cubicBezTo>
                  <a:pt x="11159" y="8035"/>
                  <a:pt x="11373" y="8090"/>
                  <a:pt x="11600" y="8090"/>
                </a:cubicBezTo>
                <a:cubicBezTo>
                  <a:pt x="11631" y="8090"/>
                  <a:pt x="11663" y="8089"/>
                  <a:pt x="11695" y="8086"/>
                </a:cubicBezTo>
                <a:cubicBezTo>
                  <a:pt x="11903" y="8086"/>
                  <a:pt x="11885" y="7783"/>
                  <a:pt x="11677" y="7783"/>
                </a:cubicBezTo>
                <a:cubicBezTo>
                  <a:pt x="11667" y="7783"/>
                  <a:pt x="11657" y="7784"/>
                  <a:pt x="11646" y="7784"/>
                </a:cubicBezTo>
                <a:cubicBezTo>
                  <a:pt x="10988" y="7784"/>
                  <a:pt x="10357" y="7350"/>
                  <a:pt x="10044" y="6755"/>
                </a:cubicBezTo>
                <a:lnTo>
                  <a:pt x="10044" y="6755"/>
                </a:lnTo>
                <a:cubicBezTo>
                  <a:pt x="10262" y="6674"/>
                  <a:pt x="10470" y="6564"/>
                  <a:pt x="10659" y="6426"/>
                </a:cubicBezTo>
                <a:cubicBezTo>
                  <a:pt x="10944" y="6200"/>
                  <a:pt x="11225" y="5897"/>
                  <a:pt x="11265" y="5503"/>
                </a:cubicBezTo>
                <a:cubicBezTo>
                  <a:pt x="11283" y="5182"/>
                  <a:pt x="11170" y="4861"/>
                  <a:pt x="10867" y="4694"/>
                </a:cubicBezTo>
                <a:cubicBezTo>
                  <a:pt x="10760" y="4633"/>
                  <a:pt x="10652" y="4607"/>
                  <a:pt x="10546" y="4607"/>
                </a:cubicBezTo>
                <a:cubicBezTo>
                  <a:pt x="10152" y="4607"/>
                  <a:pt x="9791" y="4975"/>
                  <a:pt x="9641" y="5331"/>
                </a:cubicBezTo>
                <a:cubicBezTo>
                  <a:pt x="9480" y="5726"/>
                  <a:pt x="9501" y="6165"/>
                  <a:pt x="9631" y="6561"/>
                </a:cubicBezTo>
                <a:lnTo>
                  <a:pt x="9631" y="6561"/>
                </a:lnTo>
                <a:cubicBezTo>
                  <a:pt x="9610" y="6566"/>
                  <a:pt x="9590" y="6571"/>
                  <a:pt x="9569" y="6575"/>
                </a:cubicBezTo>
                <a:cubicBezTo>
                  <a:pt x="9397" y="6607"/>
                  <a:pt x="9221" y="6625"/>
                  <a:pt x="9045" y="6625"/>
                </a:cubicBezTo>
                <a:cubicBezTo>
                  <a:pt x="8698" y="6625"/>
                  <a:pt x="8352" y="6558"/>
                  <a:pt x="8040" y="6408"/>
                </a:cubicBezTo>
                <a:cubicBezTo>
                  <a:pt x="7404" y="6115"/>
                  <a:pt x="6949" y="5520"/>
                  <a:pt x="6771" y="4846"/>
                </a:cubicBezTo>
                <a:lnTo>
                  <a:pt x="6771" y="4846"/>
                </a:lnTo>
                <a:cubicBezTo>
                  <a:pt x="7132" y="4698"/>
                  <a:pt x="7463" y="4482"/>
                  <a:pt x="7737" y="4200"/>
                </a:cubicBezTo>
                <a:cubicBezTo>
                  <a:pt x="7927" y="3997"/>
                  <a:pt x="8076" y="3771"/>
                  <a:pt x="8171" y="3486"/>
                </a:cubicBezTo>
                <a:cubicBezTo>
                  <a:pt x="8230" y="3241"/>
                  <a:pt x="8230" y="2938"/>
                  <a:pt x="8076" y="2730"/>
                </a:cubicBezTo>
                <a:cubicBezTo>
                  <a:pt x="7937" y="2560"/>
                  <a:pt x="7751" y="2477"/>
                  <a:pt x="7548" y="2477"/>
                </a:cubicBezTo>
                <a:cubicBezTo>
                  <a:pt x="7481" y="2477"/>
                  <a:pt x="7413" y="2486"/>
                  <a:pt x="7343" y="2504"/>
                </a:cubicBezTo>
                <a:cubicBezTo>
                  <a:pt x="7081" y="2581"/>
                  <a:pt x="6855" y="2807"/>
                  <a:pt x="6701" y="3033"/>
                </a:cubicBezTo>
                <a:cubicBezTo>
                  <a:pt x="6551" y="3259"/>
                  <a:pt x="6456" y="3563"/>
                  <a:pt x="6420" y="3825"/>
                </a:cubicBezTo>
                <a:cubicBezTo>
                  <a:pt x="6384" y="4094"/>
                  <a:pt x="6380" y="4377"/>
                  <a:pt x="6421" y="4647"/>
                </a:cubicBezTo>
                <a:lnTo>
                  <a:pt x="6421" y="4647"/>
                </a:lnTo>
                <a:cubicBezTo>
                  <a:pt x="6155" y="4732"/>
                  <a:pt x="5880" y="4777"/>
                  <a:pt x="5602" y="4777"/>
                </a:cubicBezTo>
                <a:cubicBezTo>
                  <a:pt x="5473" y="4777"/>
                  <a:pt x="5343" y="4767"/>
                  <a:pt x="5212" y="4748"/>
                </a:cubicBezTo>
                <a:cubicBezTo>
                  <a:pt x="4706" y="4675"/>
                  <a:pt x="4231" y="4449"/>
                  <a:pt x="3873" y="4087"/>
                </a:cubicBezTo>
                <a:cubicBezTo>
                  <a:pt x="3516" y="3730"/>
                  <a:pt x="3272" y="3259"/>
                  <a:pt x="3177" y="2753"/>
                </a:cubicBezTo>
                <a:cubicBezTo>
                  <a:pt x="3159" y="2661"/>
                  <a:pt x="3145" y="2567"/>
                  <a:pt x="3136" y="2473"/>
                </a:cubicBezTo>
                <a:lnTo>
                  <a:pt x="3136" y="2473"/>
                </a:lnTo>
                <a:cubicBezTo>
                  <a:pt x="3530" y="2394"/>
                  <a:pt x="3909" y="2227"/>
                  <a:pt x="4231" y="1979"/>
                </a:cubicBezTo>
                <a:cubicBezTo>
                  <a:pt x="4457" y="1807"/>
                  <a:pt x="4683" y="1599"/>
                  <a:pt x="4819" y="1337"/>
                </a:cubicBezTo>
                <a:cubicBezTo>
                  <a:pt x="4950" y="1093"/>
                  <a:pt x="5022" y="790"/>
                  <a:pt x="4950" y="527"/>
                </a:cubicBezTo>
                <a:cubicBezTo>
                  <a:pt x="4855" y="242"/>
                  <a:pt x="4593" y="57"/>
                  <a:pt x="4308" y="57"/>
                </a:cubicBezTo>
                <a:cubicBezTo>
                  <a:pt x="4291" y="56"/>
                  <a:pt x="4274" y="55"/>
                  <a:pt x="4258" y="55"/>
                </a:cubicBezTo>
                <a:cubicBezTo>
                  <a:pt x="3974" y="55"/>
                  <a:pt x="3713" y="199"/>
                  <a:pt x="3516" y="396"/>
                </a:cubicBezTo>
                <a:cubicBezTo>
                  <a:pt x="3082" y="771"/>
                  <a:pt x="2874" y="1396"/>
                  <a:pt x="2819" y="1961"/>
                </a:cubicBezTo>
                <a:cubicBezTo>
                  <a:pt x="2814" y="2044"/>
                  <a:pt x="2812" y="2127"/>
                  <a:pt x="2813" y="2209"/>
                </a:cubicBezTo>
                <a:lnTo>
                  <a:pt x="2813" y="2209"/>
                </a:lnTo>
                <a:cubicBezTo>
                  <a:pt x="2752" y="2214"/>
                  <a:pt x="2691" y="2217"/>
                  <a:pt x="2630" y="2217"/>
                </a:cubicBezTo>
                <a:cubicBezTo>
                  <a:pt x="2295" y="2217"/>
                  <a:pt x="1954" y="2142"/>
                  <a:pt x="1652" y="1997"/>
                </a:cubicBezTo>
                <a:cubicBezTo>
                  <a:pt x="1159" y="1771"/>
                  <a:pt x="766" y="1373"/>
                  <a:pt x="539" y="885"/>
                </a:cubicBezTo>
                <a:cubicBezTo>
                  <a:pt x="426" y="658"/>
                  <a:pt x="349" y="396"/>
                  <a:pt x="313" y="129"/>
                </a:cubicBezTo>
                <a:cubicBezTo>
                  <a:pt x="305" y="43"/>
                  <a:pt x="235" y="1"/>
                  <a:pt x="1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4718;p55">
            <a:extLst>
              <a:ext uri="{FF2B5EF4-FFF2-40B4-BE49-F238E27FC236}">
                <a16:creationId xmlns:a16="http://schemas.microsoft.com/office/drawing/2014/main" id="{257FCF75-F984-8DF5-8D39-7977CF5C9945}"/>
              </a:ext>
            </a:extLst>
          </p:cNvPr>
          <p:cNvGrpSpPr/>
          <p:nvPr/>
        </p:nvGrpSpPr>
        <p:grpSpPr>
          <a:xfrm>
            <a:off x="318906" y="3400902"/>
            <a:ext cx="338072" cy="417985"/>
            <a:chOff x="4996825" y="327400"/>
            <a:chExt cx="1034125" cy="949875"/>
          </a:xfrm>
        </p:grpSpPr>
        <p:sp>
          <p:nvSpPr>
            <p:cNvPr id="15" name="Google Shape;4719;p55">
              <a:extLst>
                <a:ext uri="{FF2B5EF4-FFF2-40B4-BE49-F238E27FC236}">
                  <a16:creationId xmlns:a16="http://schemas.microsoft.com/office/drawing/2014/main" id="{C78B3563-C901-D35E-65EA-D20A03F69C2B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extrusionOk="0">
                  <a:moveTo>
                    <a:pt x="1442" y="0"/>
                  </a:moveTo>
                  <a:lnTo>
                    <a:pt x="1111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4720;p55">
              <a:extLst>
                <a:ext uri="{FF2B5EF4-FFF2-40B4-BE49-F238E27FC236}">
                  <a16:creationId xmlns:a16="http://schemas.microsoft.com/office/drawing/2014/main" id="{4795FBD5-BCE0-D193-81C7-980B52C6AA1B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fill="none" extrusionOk="0">
                  <a:moveTo>
                    <a:pt x="1774" y="0"/>
                  </a:moveTo>
                  <a:lnTo>
                    <a:pt x="1774" y="0"/>
                  </a:lnTo>
                  <a:lnTo>
                    <a:pt x="1442" y="0"/>
                  </a:lnTo>
                  <a:lnTo>
                    <a:pt x="1111" y="59"/>
                  </a:lnTo>
                  <a:lnTo>
                    <a:pt x="1072" y="59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7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4721;p55">
              <a:extLst>
                <a:ext uri="{FF2B5EF4-FFF2-40B4-BE49-F238E27FC236}">
                  <a16:creationId xmlns:a16="http://schemas.microsoft.com/office/drawing/2014/main" id="{DBF19705-D28D-C339-9248-CF6A442FA214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extrusionOk="0">
                  <a:moveTo>
                    <a:pt x="6723" y="1"/>
                  </a:move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4722;p55">
              <a:extLst>
                <a:ext uri="{FF2B5EF4-FFF2-40B4-BE49-F238E27FC236}">
                  <a16:creationId xmlns:a16="http://schemas.microsoft.com/office/drawing/2014/main" id="{47CAE11B-568D-35E9-F711-17B7D80B8AF6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fill="none" extrusionOk="0">
                  <a:moveTo>
                    <a:pt x="6840" y="1"/>
                  </a:moveTo>
                  <a:lnTo>
                    <a:pt x="6840" y="1"/>
                  </a:lnTo>
                  <a:lnTo>
                    <a:pt x="6723" y="1"/>
                  </a:lnTo>
                  <a:lnTo>
                    <a:pt x="6723" y="1"/>
                  </a:ln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Google Shape;4723;p55">
              <a:extLst>
                <a:ext uri="{FF2B5EF4-FFF2-40B4-BE49-F238E27FC236}">
                  <a16:creationId xmlns:a16="http://schemas.microsoft.com/office/drawing/2014/main" id="{49E84165-1680-8418-D411-47DD51376901}"/>
                </a:ext>
              </a:extLst>
            </p:cNvPr>
            <p:cNvSpPr/>
            <p:nvPr/>
          </p:nvSpPr>
          <p:spPr>
            <a:xfrm>
              <a:off x="5012900" y="349325"/>
              <a:ext cx="249900" cy="622050"/>
            </a:xfrm>
            <a:custGeom>
              <a:avLst/>
              <a:gdLst/>
              <a:ahLst/>
              <a:cxnLst/>
              <a:rect l="l" t="t" r="r" b="b"/>
              <a:pathLst>
                <a:path w="9996" h="24882" extrusionOk="0">
                  <a:moveTo>
                    <a:pt x="4306" y="1"/>
                  </a:moveTo>
                  <a:lnTo>
                    <a:pt x="4014" y="215"/>
                  </a:lnTo>
                  <a:lnTo>
                    <a:pt x="3683" y="488"/>
                  </a:lnTo>
                  <a:lnTo>
                    <a:pt x="3371" y="780"/>
                  </a:lnTo>
                  <a:lnTo>
                    <a:pt x="3059" y="1111"/>
                  </a:lnTo>
                  <a:lnTo>
                    <a:pt x="2728" y="1481"/>
                  </a:lnTo>
                  <a:lnTo>
                    <a:pt x="2416" y="1890"/>
                  </a:lnTo>
                  <a:lnTo>
                    <a:pt x="2143" y="2280"/>
                  </a:lnTo>
                  <a:lnTo>
                    <a:pt x="1890" y="2670"/>
                  </a:lnTo>
                  <a:lnTo>
                    <a:pt x="1637" y="3099"/>
                  </a:lnTo>
                  <a:lnTo>
                    <a:pt x="1403" y="3547"/>
                  </a:lnTo>
                  <a:lnTo>
                    <a:pt x="1189" y="3975"/>
                  </a:lnTo>
                  <a:lnTo>
                    <a:pt x="994" y="4423"/>
                  </a:lnTo>
                  <a:lnTo>
                    <a:pt x="819" y="4872"/>
                  </a:lnTo>
                  <a:lnTo>
                    <a:pt x="663" y="5339"/>
                  </a:lnTo>
                  <a:lnTo>
                    <a:pt x="526" y="5787"/>
                  </a:lnTo>
                  <a:lnTo>
                    <a:pt x="409" y="6235"/>
                  </a:lnTo>
                  <a:lnTo>
                    <a:pt x="312" y="6684"/>
                  </a:lnTo>
                  <a:lnTo>
                    <a:pt x="234" y="7132"/>
                  </a:lnTo>
                  <a:lnTo>
                    <a:pt x="176" y="7619"/>
                  </a:lnTo>
                  <a:lnTo>
                    <a:pt x="117" y="8125"/>
                  </a:lnTo>
                  <a:lnTo>
                    <a:pt x="78" y="8632"/>
                  </a:lnTo>
                  <a:lnTo>
                    <a:pt x="39" y="9139"/>
                  </a:lnTo>
                  <a:lnTo>
                    <a:pt x="20" y="9645"/>
                  </a:lnTo>
                  <a:lnTo>
                    <a:pt x="0" y="10171"/>
                  </a:lnTo>
                  <a:lnTo>
                    <a:pt x="20" y="11223"/>
                  </a:lnTo>
                  <a:lnTo>
                    <a:pt x="39" y="11749"/>
                  </a:lnTo>
                  <a:lnTo>
                    <a:pt x="78" y="12295"/>
                  </a:lnTo>
                  <a:lnTo>
                    <a:pt x="117" y="12821"/>
                  </a:lnTo>
                  <a:lnTo>
                    <a:pt x="176" y="13367"/>
                  </a:lnTo>
                  <a:lnTo>
                    <a:pt x="254" y="13893"/>
                  </a:lnTo>
                  <a:lnTo>
                    <a:pt x="331" y="14438"/>
                  </a:lnTo>
                  <a:lnTo>
                    <a:pt x="429" y="14964"/>
                  </a:lnTo>
                  <a:lnTo>
                    <a:pt x="546" y="15490"/>
                  </a:lnTo>
                  <a:lnTo>
                    <a:pt x="663" y="16016"/>
                  </a:lnTo>
                  <a:lnTo>
                    <a:pt x="799" y="16542"/>
                  </a:lnTo>
                  <a:lnTo>
                    <a:pt x="935" y="17069"/>
                  </a:lnTo>
                  <a:lnTo>
                    <a:pt x="1091" y="17595"/>
                  </a:lnTo>
                  <a:lnTo>
                    <a:pt x="1267" y="18101"/>
                  </a:lnTo>
                  <a:lnTo>
                    <a:pt x="1462" y="18608"/>
                  </a:lnTo>
                  <a:lnTo>
                    <a:pt x="1656" y="19095"/>
                  </a:lnTo>
                  <a:lnTo>
                    <a:pt x="1851" y="19582"/>
                  </a:lnTo>
                  <a:lnTo>
                    <a:pt x="2066" y="20050"/>
                  </a:lnTo>
                  <a:lnTo>
                    <a:pt x="2299" y="20517"/>
                  </a:lnTo>
                  <a:lnTo>
                    <a:pt x="2533" y="20965"/>
                  </a:lnTo>
                  <a:lnTo>
                    <a:pt x="2767" y="21394"/>
                  </a:lnTo>
                  <a:lnTo>
                    <a:pt x="3020" y="21823"/>
                  </a:lnTo>
                  <a:lnTo>
                    <a:pt x="3293" y="22232"/>
                  </a:lnTo>
                  <a:lnTo>
                    <a:pt x="3566" y="22621"/>
                  </a:lnTo>
                  <a:lnTo>
                    <a:pt x="3858" y="23011"/>
                  </a:lnTo>
                  <a:lnTo>
                    <a:pt x="3897" y="23089"/>
                  </a:lnTo>
                  <a:lnTo>
                    <a:pt x="3994" y="23186"/>
                  </a:lnTo>
                  <a:lnTo>
                    <a:pt x="4072" y="23303"/>
                  </a:lnTo>
                  <a:lnTo>
                    <a:pt x="4228" y="23557"/>
                  </a:lnTo>
                  <a:lnTo>
                    <a:pt x="4345" y="23790"/>
                  </a:lnTo>
                  <a:lnTo>
                    <a:pt x="4384" y="23849"/>
                  </a:lnTo>
                  <a:lnTo>
                    <a:pt x="4443" y="23985"/>
                  </a:lnTo>
                  <a:lnTo>
                    <a:pt x="4540" y="24180"/>
                  </a:lnTo>
                  <a:lnTo>
                    <a:pt x="4657" y="24356"/>
                  </a:lnTo>
                  <a:lnTo>
                    <a:pt x="4774" y="24492"/>
                  </a:lnTo>
                  <a:lnTo>
                    <a:pt x="4930" y="24628"/>
                  </a:lnTo>
                  <a:lnTo>
                    <a:pt x="5047" y="24706"/>
                  </a:lnTo>
                  <a:lnTo>
                    <a:pt x="5183" y="24784"/>
                  </a:lnTo>
                  <a:lnTo>
                    <a:pt x="5319" y="24823"/>
                  </a:lnTo>
                  <a:lnTo>
                    <a:pt x="5495" y="24862"/>
                  </a:lnTo>
                  <a:lnTo>
                    <a:pt x="5767" y="24882"/>
                  </a:lnTo>
                  <a:lnTo>
                    <a:pt x="5943" y="24882"/>
                  </a:lnTo>
                  <a:lnTo>
                    <a:pt x="6157" y="24862"/>
                  </a:lnTo>
                  <a:lnTo>
                    <a:pt x="6547" y="24784"/>
                  </a:lnTo>
                  <a:lnTo>
                    <a:pt x="6859" y="24687"/>
                  </a:lnTo>
                  <a:lnTo>
                    <a:pt x="7229" y="24570"/>
                  </a:lnTo>
                  <a:lnTo>
                    <a:pt x="7599" y="24414"/>
                  </a:lnTo>
                  <a:lnTo>
                    <a:pt x="7989" y="24258"/>
                  </a:lnTo>
                  <a:lnTo>
                    <a:pt x="8028" y="24239"/>
                  </a:lnTo>
                  <a:lnTo>
                    <a:pt x="8086" y="24219"/>
                  </a:lnTo>
                  <a:lnTo>
                    <a:pt x="8417" y="24063"/>
                  </a:lnTo>
                  <a:lnTo>
                    <a:pt x="8787" y="23927"/>
                  </a:lnTo>
                  <a:lnTo>
                    <a:pt x="9353" y="23771"/>
                  </a:lnTo>
                  <a:lnTo>
                    <a:pt x="9995" y="23635"/>
                  </a:lnTo>
                  <a:lnTo>
                    <a:pt x="9294" y="23070"/>
                  </a:lnTo>
                  <a:lnTo>
                    <a:pt x="8632" y="22505"/>
                  </a:lnTo>
                  <a:lnTo>
                    <a:pt x="8242" y="22134"/>
                  </a:lnTo>
                  <a:lnTo>
                    <a:pt x="7852" y="21764"/>
                  </a:lnTo>
                  <a:lnTo>
                    <a:pt x="7463" y="21374"/>
                  </a:lnTo>
                  <a:lnTo>
                    <a:pt x="7092" y="21004"/>
                  </a:lnTo>
                  <a:lnTo>
                    <a:pt x="6742" y="20595"/>
                  </a:lnTo>
                  <a:lnTo>
                    <a:pt x="6391" y="20205"/>
                  </a:lnTo>
                  <a:lnTo>
                    <a:pt x="6060" y="19796"/>
                  </a:lnTo>
                  <a:lnTo>
                    <a:pt x="5748" y="19387"/>
                  </a:lnTo>
                  <a:lnTo>
                    <a:pt x="5417" y="18958"/>
                  </a:lnTo>
                  <a:lnTo>
                    <a:pt x="5124" y="18510"/>
                  </a:lnTo>
                  <a:lnTo>
                    <a:pt x="4813" y="18062"/>
                  </a:lnTo>
                  <a:lnTo>
                    <a:pt x="4540" y="17614"/>
                  </a:lnTo>
                  <a:lnTo>
                    <a:pt x="4267" y="17166"/>
                  </a:lnTo>
                  <a:lnTo>
                    <a:pt x="4014" y="16698"/>
                  </a:lnTo>
                  <a:lnTo>
                    <a:pt x="3780" y="16231"/>
                  </a:lnTo>
                  <a:lnTo>
                    <a:pt x="3566" y="15763"/>
                  </a:lnTo>
                  <a:lnTo>
                    <a:pt x="3332" y="15276"/>
                  </a:lnTo>
                  <a:lnTo>
                    <a:pt x="3137" y="14769"/>
                  </a:lnTo>
                  <a:lnTo>
                    <a:pt x="2942" y="14263"/>
                  </a:lnTo>
                  <a:lnTo>
                    <a:pt x="2767" y="13756"/>
                  </a:lnTo>
                  <a:lnTo>
                    <a:pt x="2611" y="13230"/>
                  </a:lnTo>
                  <a:lnTo>
                    <a:pt x="2475" y="12704"/>
                  </a:lnTo>
                  <a:lnTo>
                    <a:pt x="2358" y="12198"/>
                  </a:lnTo>
                  <a:lnTo>
                    <a:pt x="2241" y="11671"/>
                  </a:lnTo>
                  <a:lnTo>
                    <a:pt x="2124" y="11009"/>
                  </a:lnTo>
                  <a:lnTo>
                    <a:pt x="2046" y="10327"/>
                  </a:lnTo>
                  <a:lnTo>
                    <a:pt x="1968" y="9626"/>
                  </a:lnTo>
                  <a:lnTo>
                    <a:pt x="1929" y="8885"/>
                  </a:lnTo>
                  <a:lnTo>
                    <a:pt x="1929" y="8067"/>
                  </a:lnTo>
                  <a:lnTo>
                    <a:pt x="1949" y="7249"/>
                  </a:lnTo>
                  <a:lnTo>
                    <a:pt x="1988" y="6450"/>
                  </a:lnTo>
                  <a:lnTo>
                    <a:pt x="2085" y="5670"/>
                  </a:lnTo>
                  <a:lnTo>
                    <a:pt x="2202" y="4833"/>
                  </a:lnTo>
                  <a:lnTo>
                    <a:pt x="2358" y="4053"/>
                  </a:lnTo>
                  <a:lnTo>
                    <a:pt x="2475" y="3644"/>
                  </a:lnTo>
                  <a:lnTo>
                    <a:pt x="2572" y="3235"/>
                  </a:lnTo>
                  <a:lnTo>
                    <a:pt x="2689" y="2865"/>
                  </a:lnTo>
                  <a:lnTo>
                    <a:pt x="2825" y="2514"/>
                  </a:lnTo>
                  <a:lnTo>
                    <a:pt x="2981" y="2124"/>
                  </a:lnTo>
                  <a:lnTo>
                    <a:pt x="3137" y="1774"/>
                  </a:lnTo>
                  <a:lnTo>
                    <a:pt x="3312" y="1442"/>
                  </a:lnTo>
                  <a:lnTo>
                    <a:pt x="3488" y="1131"/>
                  </a:lnTo>
                  <a:lnTo>
                    <a:pt x="3683" y="819"/>
                  </a:lnTo>
                  <a:lnTo>
                    <a:pt x="3878" y="527"/>
                  </a:lnTo>
                  <a:lnTo>
                    <a:pt x="4092" y="254"/>
                  </a:lnTo>
                  <a:lnTo>
                    <a:pt x="430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4724;p55">
              <a:extLst>
                <a:ext uri="{FF2B5EF4-FFF2-40B4-BE49-F238E27FC236}">
                  <a16:creationId xmlns:a16="http://schemas.microsoft.com/office/drawing/2014/main" id="{A5592582-1999-903D-6635-84BDF6554CA7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extrusionOk="0">
                  <a:moveTo>
                    <a:pt x="20478" y="1"/>
                  </a:moveTo>
                  <a:lnTo>
                    <a:pt x="20381" y="20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673" y="40"/>
                  </a:lnTo>
                  <a:lnTo>
                    <a:pt x="20626" y="55"/>
                  </a:lnTo>
                  <a:lnTo>
                    <a:pt x="20626" y="55"/>
                  </a:lnTo>
                  <a:lnTo>
                    <a:pt x="20556" y="20"/>
                  </a:lnTo>
                  <a:lnTo>
                    <a:pt x="20478" y="1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4725;p55">
              <a:extLst>
                <a:ext uri="{FF2B5EF4-FFF2-40B4-BE49-F238E27FC236}">
                  <a16:creationId xmlns:a16="http://schemas.microsoft.com/office/drawing/2014/main" id="{B240E6D5-5D9F-C860-99E9-EDA05444AF64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fill="none" extrusionOk="0">
                  <a:moveTo>
                    <a:pt x="20478" y="1"/>
                  </a:moveTo>
                  <a:lnTo>
                    <a:pt x="20478" y="1"/>
                  </a:lnTo>
                  <a:lnTo>
                    <a:pt x="20381" y="20"/>
                  </a:lnTo>
                  <a:lnTo>
                    <a:pt x="20322" y="59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442" y="17166"/>
                  </a:lnTo>
                  <a:lnTo>
                    <a:pt x="1442" y="17166"/>
                  </a:lnTo>
                  <a:lnTo>
                    <a:pt x="1501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6888" y="20907"/>
                  </a:lnTo>
                  <a:lnTo>
                    <a:pt x="26888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731" y="40"/>
                  </a:lnTo>
                  <a:lnTo>
                    <a:pt x="20731" y="40"/>
                  </a:lnTo>
                  <a:lnTo>
                    <a:pt x="20673" y="40"/>
                  </a:lnTo>
                  <a:lnTo>
                    <a:pt x="20615" y="59"/>
                  </a:lnTo>
                  <a:lnTo>
                    <a:pt x="20634" y="59"/>
                  </a:lnTo>
                  <a:lnTo>
                    <a:pt x="20634" y="59"/>
                  </a:lnTo>
                  <a:lnTo>
                    <a:pt x="20556" y="20"/>
                  </a:lnTo>
                  <a:lnTo>
                    <a:pt x="20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4726;p55">
              <a:extLst>
                <a:ext uri="{FF2B5EF4-FFF2-40B4-BE49-F238E27FC236}">
                  <a16:creationId xmlns:a16="http://schemas.microsoft.com/office/drawing/2014/main" id="{61CCCABD-0B82-AA40-E3BF-A16207784DAF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extrusionOk="0">
                  <a:moveTo>
                    <a:pt x="20478" y="0"/>
                  </a:moveTo>
                  <a:lnTo>
                    <a:pt x="20381" y="20"/>
                  </a:ln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4727;p55">
              <a:extLst>
                <a:ext uri="{FF2B5EF4-FFF2-40B4-BE49-F238E27FC236}">
                  <a16:creationId xmlns:a16="http://schemas.microsoft.com/office/drawing/2014/main" id="{3E491166-EE66-C384-A1F9-4FD8FD35ED93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fill="none" extrusionOk="0">
                  <a:moveTo>
                    <a:pt x="20322" y="78"/>
                  </a:move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442" y="17185"/>
                  </a:lnTo>
                  <a:lnTo>
                    <a:pt x="1442" y="17185"/>
                  </a:lnTo>
                  <a:lnTo>
                    <a:pt x="1501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514" y="14224"/>
                  </a:lnTo>
                  <a:lnTo>
                    <a:pt x="5514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69" y="2553"/>
                  </a:lnTo>
                  <a:lnTo>
                    <a:pt x="23089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lnTo>
                    <a:pt x="20478" y="0"/>
                  </a:lnTo>
                  <a:lnTo>
                    <a:pt x="20381" y="20"/>
                  </a:lnTo>
                  <a:lnTo>
                    <a:pt x="20322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4728;p55">
              <a:extLst>
                <a:ext uri="{FF2B5EF4-FFF2-40B4-BE49-F238E27FC236}">
                  <a16:creationId xmlns:a16="http://schemas.microsoft.com/office/drawing/2014/main" id="{FC05A8A7-7188-7F46-0A07-B527175AFF38}"/>
                </a:ext>
              </a:extLst>
            </p:cNvPr>
            <p:cNvSpPr/>
            <p:nvPr/>
          </p:nvSpPr>
          <p:spPr>
            <a:xfrm>
              <a:off x="5216500" y="10624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Google Shape;4729;p55">
              <a:extLst>
                <a:ext uri="{FF2B5EF4-FFF2-40B4-BE49-F238E27FC236}">
                  <a16:creationId xmlns:a16="http://schemas.microsoft.com/office/drawing/2014/main" id="{9867CCE1-29E1-83F3-419D-D898F6013E01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extrusionOk="0">
                  <a:moveTo>
                    <a:pt x="40" y="1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4730;p55">
              <a:extLst>
                <a:ext uri="{FF2B5EF4-FFF2-40B4-BE49-F238E27FC236}">
                  <a16:creationId xmlns:a16="http://schemas.microsoft.com/office/drawing/2014/main" id="{F27EA2D6-3F9F-71B8-4951-C0CADD048F6A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fill="none" extrusionOk="0">
                  <a:moveTo>
                    <a:pt x="20" y="20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40" y="1"/>
                  </a:lnTo>
                  <a:lnTo>
                    <a:pt x="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4731;p55">
              <a:extLst>
                <a:ext uri="{FF2B5EF4-FFF2-40B4-BE49-F238E27FC236}">
                  <a16:creationId xmlns:a16="http://schemas.microsoft.com/office/drawing/2014/main" id="{390AFE0D-28B0-5789-B668-5DEE30F06232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extrusionOk="0">
                  <a:moveTo>
                    <a:pt x="59" y="0"/>
                  </a:moveTo>
                  <a:lnTo>
                    <a:pt x="40" y="19"/>
                  </a:ln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4732;p55">
              <a:extLst>
                <a:ext uri="{FF2B5EF4-FFF2-40B4-BE49-F238E27FC236}">
                  <a16:creationId xmlns:a16="http://schemas.microsoft.com/office/drawing/2014/main" id="{05DA55A7-3484-9AA6-D1A5-A99E890BCE2E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fill="none" extrusionOk="0">
                  <a:moveTo>
                    <a:pt x="20" y="19"/>
                  </a:move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191" y="7501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269" y="7560"/>
                  </a:lnTo>
                  <a:lnTo>
                    <a:pt x="13269" y="756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15" y="7891"/>
                  </a:lnTo>
                  <a:lnTo>
                    <a:pt x="13815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0" y="19"/>
                  </a:lnTo>
                  <a:lnTo>
                    <a:pt x="20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4733;p55">
              <a:extLst>
                <a:ext uri="{FF2B5EF4-FFF2-40B4-BE49-F238E27FC236}">
                  <a16:creationId xmlns:a16="http://schemas.microsoft.com/office/drawing/2014/main" id="{9CC36FDC-0F0D-D772-9244-5191D41E4D94}"/>
                </a:ext>
              </a:extLst>
            </p:cNvPr>
            <p:cNvSpPr/>
            <p:nvPr/>
          </p:nvSpPr>
          <p:spPr>
            <a:xfrm>
              <a:off x="5794675" y="9684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4734;p55">
              <a:extLst>
                <a:ext uri="{FF2B5EF4-FFF2-40B4-BE49-F238E27FC236}">
                  <a16:creationId xmlns:a16="http://schemas.microsoft.com/office/drawing/2014/main" id="{B7FA194C-08F2-5536-78A2-2478FC56DE7C}"/>
                </a:ext>
              </a:extLst>
            </p:cNvPr>
            <p:cNvSpPr/>
            <p:nvPr/>
          </p:nvSpPr>
          <p:spPr>
            <a:xfrm>
              <a:off x="5920850" y="104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4735;p55">
              <a:extLst>
                <a:ext uri="{FF2B5EF4-FFF2-40B4-BE49-F238E27FC236}">
                  <a16:creationId xmlns:a16="http://schemas.microsoft.com/office/drawing/2014/main" id="{685D9F4C-90BE-193B-BE87-14AF65208586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extrusionOk="0">
                  <a:moveTo>
                    <a:pt x="23147" y="0"/>
                  </a:move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4736;p55">
              <a:extLst>
                <a:ext uri="{FF2B5EF4-FFF2-40B4-BE49-F238E27FC236}">
                  <a16:creationId xmlns:a16="http://schemas.microsoft.com/office/drawing/2014/main" id="{33E4A740-2D5D-8889-1B9E-13A318B46DDA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fill="none" extrusionOk="0">
                  <a:moveTo>
                    <a:pt x="23537" y="0"/>
                  </a:moveTo>
                  <a:lnTo>
                    <a:pt x="23537" y="0"/>
                  </a:lnTo>
                  <a:lnTo>
                    <a:pt x="23147" y="0"/>
                  </a:lnTo>
                  <a:lnTo>
                    <a:pt x="22738" y="39"/>
                  </a:ln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2723" y="13464"/>
                  </a:lnTo>
                  <a:lnTo>
                    <a:pt x="12723" y="13464"/>
                  </a:lnTo>
                  <a:lnTo>
                    <a:pt x="13171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lnTo>
                    <a:pt x="23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4737;p55">
              <a:extLst>
                <a:ext uri="{FF2B5EF4-FFF2-40B4-BE49-F238E27FC236}">
                  <a16:creationId xmlns:a16="http://schemas.microsoft.com/office/drawing/2014/main" id="{ACB348B5-0FD0-A29F-9A8D-FA3B71F5F836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extrusionOk="0">
                  <a:moveTo>
                    <a:pt x="1754" y="1"/>
                  </a:moveTo>
                  <a:lnTo>
                    <a:pt x="1521" y="20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4738;p55">
              <a:extLst>
                <a:ext uri="{FF2B5EF4-FFF2-40B4-BE49-F238E27FC236}">
                  <a16:creationId xmlns:a16="http://schemas.microsoft.com/office/drawing/2014/main" id="{14C38036-F963-C032-7D17-6E8654A9E3C0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fill="none" extrusionOk="0">
                  <a:moveTo>
                    <a:pt x="79" y="2631"/>
                  </a:move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lnTo>
                    <a:pt x="1521" y="20"/>
                  </a:lnTo>
                  <a:lnTo>
                    <a:pt x="1306" y="79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4739;p55">
              <a:extLst>
                <a:ext uri="{FF2B5EF4-FFF2-40B4-BE49-F238E27FC236}">
                  <a16:creationId xmlns:a16="http://schemas.microsoft.com/office/drawing/2014/main" id="{9F31AF5D-CE87-36CE-774C-6CE445F5738E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extrusionOk="0">
                  <a:moveTo>
                    <a:pt x="1150" y="0"/>
                  </a:moveTo>
                  <a:lnTo>
                    <a:pt x="1033" y="39"/>
                  </a:lnTo>
                  <a:lnTo>
                    <a:pt x="877" y="98"/>
                  </a:lnTo>
                  <a:lnTo>
                    <a:pt x="858" y="98"/>
                  </a:lnTo>
                  <a:lnTo>
                    <a:pt x="838" y="117"/>
                  </a:lnTo>
                  <a:lnTo>
                    <a:pt x="819" y="117"/>
                  </a:lnTo>
                  <a:lnTo>
                    <a:pt x="741" y="176"/>
                  </a:lnTo>
                  <a:lnTo>
                    <a:pt x="644" y="234"/>
                  </a:lnTo>
                  <a:lnTo>
                    <a:pt x="624" y="254"/>
                  </a:lnTo>
                  <a:lnTo>
                    <a:pt x="605" y="254"/>
                  </a:lnTo>
                  <a:lnTo>
                    <a:pt x="585" y="273"/>
                  </a:lnTo>
                  <a:lnTo>
                    <a:pt x="488" y="370"/>
                  </a:lnTo>
                  <a:lnTo>
                    <a:pt x="468" y="370"/>
                  </a:lnTo>
                  <a:lnTo>
                    <a:pt x="468" y="390"/>
                  </a:lnTo>
                  <a:lnTo>
                    <a:pt x="449" y="409"/>
                  </a:lnTo>
                  <a:lnTo>
                    <a:pt x="390" y="468"/>
                  </a:lnTo>
                  <a:lnTo>
                    <a:pt x="332" y="546"/>
                  </a:lnTo>
                  <a:lnTo>
                    <a:pt x="312" y="585"/>
                  </a:lnTo>
                  <a:lnTo>
                    <a:pt x="273" y="643"/>
                  </a:lnTo>
                  <a:lnTo>
                    <a:pt x="254" y="663"/>
                  </a:lnTo>
                  <a:lnTo>
                    <a:pt x="215" y="721"/>
                  </a:lnTo>
                  <a:lnTo>
                    <a:pt x="176" y="838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17" y="955"/>
                  </a:lnTo>
                  <a:lnTo>
                    <a:pt x="79" y="1072"/>
                  </a:lnTo>
                  <a:lnTo>
                    <a:pt x="59" y="1169"/>
                  </a:lnTo>
                  <a:lnTo>
                    <a:pt x="20" y="1403"/>
                  </a:lnTo>
                  <a:lnTo>
                    <a:pt x="20" y="1423"/>
                  </a:lnTo>
                  <a:lnTo>
                    <a:pt x="1" y="1637"/>
                  </a:lnTo>
                  <a:lnTo>
                    <a:pt x="1" y="1656"/>
                  </a:lnTo>
                  <a:lnTo>
                    <a:pt x="20" y="1793"/>
                  </a:lnTo>
                  <a:lnTo>
                    <a:pt x="40" y="1988"/>
                  </a:lnTo>
                  <a:lnTo>
                    <a:pt x="59" y="2163"/>
                  </a:lnTo>
                  <a:lnTo>
                    <a:pt x="98" y="2319"/>
                  </a:lnTo>
                  <a:lnTo>
                    <a:pt x="215" y="2631"/>
                  </a:lnTo>
                  <a:lnTo>
                    <a:pt x="215" y="2611"/>
                  </a:lnTo>
                  <a:lnTo>
                    <a:pt x="351" y="2884"/>
                  </a:lnTo>
                  <a:lnTo>
                    <a:pt x="527" y="3137"/>
                  </a:lnTo>
                  <a:lnTo>
                    <a:pt x="527" y="3118"/>
                  </a:lnTo>
                  <a:lnTo>
                    <a:pt x="702" y="3313"/>
                  </a:lnTo>
                  <a:lnTo>
                    <a:pt x="897" y="3468"/>
                  </a:lnTo>
                  <a:lnTo>
                    <a:pt x="1092" y="3585"/>
                  </a:lnTo>
                  <a:lnTo>
                    <a:pt x="1267" y="3683"/>
                  </a:lnTo>
                  <a:lnTo>
                    <a:pt x="1462" y="3741"/>
                  </a:lnTo>
                  <a:lnTo>
                    <a:pt x="1637" y="3761"/>
                  </a:lnTo>
                  <a:lnTo>
                    <a:pt x="1618" y="3761"/>
                  </a:lnTo>
                  <a:lnTo>
                    <a:pt x="1813" y="3780"/>
                  </a:lnTo>
                  <a:lnTo>
                    <a:pt x="1968" y="3761"/>
                  </a:lnTo>
                  <a:lnTo>
                    <a:pt x="2124" y="3722"/>
                  </a:lnTo>
                  <a:lnTo>
                    <a:pt x="2241" y="3683"/>
                  </a:lnTo>
                  <a:lnTo>
                    <a:pt x="2436" y="3488"/>
                  </a:lnTo>
                  <a:lnTo>
                    <a:pt x="2592" y="3254"/>
                  </a:lnTo>
                  <a:lnTo>
                    <a:pt x="2709" y="3001"/>
                  </a:lnTo>
                  <a:lnTo>
                    <a:pt x="2806" y="2728"/>
                  </a:lnTo>
                  <a:lnTo>
                    <a:pt x="2845" y="2436"/>
                  </a:lnTo>
                  <a:lnTo>
                    <a:pt x="2865" y="2144"/>
                  </a:lnTo>
                  <a:lnTo>
                    <a:pt x="2845" y="1832"/>
                  </a:lnTo>
                  <a:lnTo>
                    <a:pt x="2767" y="1540"/>
                  </a:lnTo>
                  <a:lnTo>
                    <a:pt x="2650" y="1228"/>
                  </a:lnTo>
                  <a:lnTo>
                    <a:pt x="2514" y="955"/>
                  </a:lnTo>
                  <a:lnTo>
                    <a:pt x="2339" y="721"/>
                  </a:lnTo>
                  <a:lnTo>
                    <a:pt x="2144" y="507"/>
                  </a:lnTo>
                  <a:lnTo>
                    <a:pt x="1910" y="331"/>
                  </a:lnTo>
                  <a:lnTo>
                    <a:pt x="1676" y="176"/>
                  </a:lnTo>
                  <a:lnTo>
                    <a:pt x="1403" y="78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4740;p55">
              <a:extLst>
                <a:ext uri="{FF2B5EF4-FFF2-40B4-BE49-F238E27FC236}">
                  <a16:creationId xmlns:a16="http://schemas.microsoft.com/office/drawing/2014/main" id="{F63D6B22-9FB6-54A4-8306-C3AC9338FBA3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fill="none" extrusionOk="0">
                  <a:moveTo>
                    <a:pt x="1033" y="39"/>
                  </a:moveTo>
                  <a:lnTo>
                    <a:pt x="1033" y="39"/>
                  </a:lnTo>
                  <a:lnTo>
                    <a:pt x="1033" y="39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1403" y="78"/>
                  </a:lnTo>
                  <a:lnTo>
                    <a:pt x="1676" y="176"/>
                  </a:lnTo>
                  <a:lnTo>
                    <a:pt x="1910" y="331"/>
                  </a:lnTo>
                  <a:lnTo>
                    <a:pt x="2144" y="507"/>
                  </a:lnTo>
                  <a:lnTo>
                    <a:pt x="2339" y="721"/>
                  </a:lnTo>
                  <a:lnTo>
                    <a:pt x="2514" y="955"/>
                  </a:lnTo>
                  <a:lnTo>
                    <a:pt x="2650" y="1228"/>
                  </a:lnTo>
                  <a:lnTo>
                    <a:pt x="2767" y="1540"/>
                  </a:lnTo>
                  <a:lnTo>
                    <a:pt x="2767" y="1540"/>
                  </a:lnTo>
                  <a:lnTo>
                    <a:pt x="2845" y="1832"/>
                  </a:lnTo>
                  <a:lnTo>
                    <a:pt x="2865" y="2144"/>
                  </a:lnTo>
                  <a:lnTo>
                    <a:pt x="2845" y="2436"/>
                  </a:lnTo>
                  <a:lnTo>
                    <a:pt x="2806" y="2728"/>
                  </a:lnTo>
                  <a:lnTo>
                    <a:pt x="2709" y="3001"/>
                  </a:lnTo>
                  <a:lnTo>
                    <a:pt x="2592" y="3254"/>
                  </a:lnTo>
                  <a:lnTo>
                    <a:pt x="2436" y="3488"/>
                  </a:lnTo>
                  <a:lnTo>
                    <a:pt x="2241" y="3683"/>
                  </a:lnTo>
                  <a:lnTo>
                    <a:pt x="2241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813" y="3780"/>
                  </a:lnTo>
                  <a:lnTo>
                    <a:pt x="1813" y="3780"/>
                  </a:lnTo>
                  <a:lnTo>
                    <a:pt x="1618" y="3761"/>
                  </a:lnTo>
                  <a:lnTo>
                    <a:pt x="1637" y="3761"/>
                  </a:lnTo>
                  <a:lnTo>
                    <a:pt x="1637" y="3761"/>
                  </a:lnTo>
                  <a:lnTo>
                    <a:pt x="1462" y="3741"/>
                  </a:lnTo>
                  <a:lnTo>
                    <a:pt x="1462" y="3741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092" y="3585"/>
                  </a:lnTo>
                  <a:lnTo>
                    <a:pt x="1092" y="3585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8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27" y="3118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215" y="2611"/>
                  </a:lnTo>
                  <a:lnTo>
                    <a:pt x="215" y="2631"/>
                  </a:lnTo>
                  <a:lnTo>
                    <a:pt x="215" y="2631"/>
                  </a:lnTo>
                  <a:lnTo>
                    <a:pt x="98" y="2319"/>
                  </a:lnTo>
                  <a:lnTo>
                    <a:pt x="98" y="2319"/>
                  </a:lnTo>
                  <a:lnTo>
                    <a:pt x="59" y="2163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40" y="2007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20" y="1793"/>
                  </a:lnTo>
                  <a:lnTo>
                    <a:pt x="20" y="1793"/>
                  </a:lnTo>
                  <a:lnTo>
                    <a:pt x="1" y="1656"/>
                  </a:lnTo>
                  <a:lnTo>
                    <a:pt x="1" y="1637"/>
                  </a:lnTo>
                  <a:lnTo>
                    <a:pt x="1" y="1637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59" y="1169"/>
                  </a:lnTo>
                  <a:lnTo>
                    <a:pt x="59" y="1169"/>
                  </a:lnTo>
                  <a:lnTo>
                    <a:pt x="79" y="1072"/>
                  </a:lnTo>
                  <a:lnTo>
                    <a:pt x="79" y="1072"/>
                  </a:lnTo>
                  <a:lnTo>
                    <a:pt x="117" y="955"/>
                  </a:lnTo>
                  <a:lnTo>
                    <a:pt x="117" y="95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76" y="838"/>
                  </a:lnTo>
                  <a:lnTo>
                    <a:pt x="176" y="838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6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90" y="468"/>
                  </a:lnTo>
                  <a:lnTo>
                    <a:pt x="390" y="468"/>
                  </a:lnTo>
                  <a:lnTo>
                    <a:pt x="449" y="409"/>
                  </a:lnTo>
                  <a:lnTo>
                    <a:pt x="468" y="390"/>
                  </a:lnTo>
                  <a:lnTo>
                    <a:pt x="46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605" y="254"/>
                  </a:lnTo>
                  <a:lnTo>
                    <a:pt x="605" y="254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819" y="117"/>
                  </a:lnTo>
                  <a:lnTo>
                    <a:pt x="838" y="117"/>
                  </a:lnTo>
                  <a:lnTo>
                    <a:pt x="838" y="117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77" y="98"/>
                  </a:lnTo>
                  <a:lnTo>
                    <a:pt x="877" y="98"/>
                  </a:lnTo>
                  <a:lnTo>
                    <a:pt x="1033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4741;p55">
              <a:extLst>
                <a:ext uri="{FF2B5EF4-FFF2-40B4-BE49-F238E27FC236}">
                  <a16:creationId xmlns:a16="http://schemas.microsoft.com/office/drawing/2014/main" id="{47913133-6B25-0B51-D229-DC8C7333845B}"/>
                </a:ext>
              </a:extLst>
            </p:cNvPr>
            <p:cNvSpPr/>
            <p:nvPr/>
          </p:nvSpPr>
          <p:spPr>
            <a:xfrm>
              <a:off x="5105925" y="63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4742;p55">
              <a:extLst>
                <a:ext uri="{FF2B5EF4-FFF2-40B4-BE49-F238E27FC236}">
                  <a16:creationId xmlns:a16="http://schemas.microsoft.com/office/drawing/2014/main" id="{CA035340-5C91-C64A-1F4A-F6B8C47C9A5A}"/>
                </a:ext>
              </a:extLst>
            </p:cNvPr>
            <p:cNvSpPr/>
            <p:nvPr/>
          </p:nvSpPr>
          <p:spPr>
            <a:xfrm>
              <a:off x="5124450" y="64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4743;p55">
              <a:extLst>
                <a:ext uri="{FF2B5EF4-FFF2-40B4-BE49-F238E27FC236}">
                  <a16:creationId xmlns:a16="http://schemas.microsoft.com/office/drawing/2014/main" id="{6510244C-DA60-AA75-DDB9-603D853B88EE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02" y="1"/>
                  </a:move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4744;p55">
              <a:extLst>
                <a:ext uri="{FF2B5EF4-FFF2-40B4-BE49-F238E27FC236}">
                  <a16:creationId xmlns:a16="http://schemas.microsoft.com/office/drawing/2014/main" id="{D152A2FE-AAA6-ABB0-48D7-44F05645186D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9"/>
                  </a:move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lnTo>
                    <a:pt x="702" y="1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4745;p55">
              <a:extLst>
                <a:ext uri="{FF2B5EF4-FFF2-40B4-BE49-F238E27FC236}">
                  <a16:creationId xmlns:a16="http://schemas.microsoft.com/office/drawing/2014/main" id="{304BE487-911F-27B8-E92A-275204075C52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extrusionOk="0">
                  <a:moveTo>
                    <a:pt x="1754" y="0"/>
                  </a:moveTo>
                  <a:lnTo>
                    <a:pt x="1540" y="20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4746;p55">
              <a:extLst>
                <a:ext uri="{FF2B5EF4-FFF2-40B4-BE49-F238E27FC236}">
                  <a16:creationId xmlns:a16="http://schemas.microsoft.com/office/drawing/2014/main" id="{7D436879-2BB4-179A-F5B8-1FAD56462E65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fill="none" extrusionOk="0">
                  <a:moveTo>
                    <a:pt x="98" y="2611"/>
                  </a:move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2202" y="39"/>
                  </a:lnTo>
                  <a:lnTo>
                    <a:pt x="1988" y="0"/>
                  </a:lnTo>
                  <a:lnTo>
                    <a:pt x="1754" y="0"/>
                  </a:lnTo>
                  <a:lnTo>
                    <a:pt x="1540" y="20"/>
                  </a:lnTo>
                  <a:lnTo>
                    <a:pt x="1306" y="58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4747;p55">
              <a:extLst>
                <a:ext uri="{FF2B5EF4-FFF2-40B4-BE49-F238E27FC236}">
                  <a16:creationId xmlns:a16="http://schemas.microsoft.com/office/drawing/2014/main" id="{427C730E-0000-B50E-048D-0898A715793A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extrusionOk="0">
                  <a:moveTo>
                    <a:pt x="1131" y="1"/>
                  </a:moveTo>
                  <a:lnTo>
                    <a:pt x="1033" y="20"/>
                  </a:lnTo>
                  <a:lnTo>
                    <a:pt x="1014" y="20"/>
                  </a:lnTo>
                  <a:lnTo>
                    <a:pt x="877" y="78"/>
                  </a:lnTo>
                  <a:lnTo>
                    <a:pt x="838" y="98"/>
                  </a:lnTo>
                  <a:lnTo>
                    <a:pt x="819" y="98"/>
                  </a:lnTo>
                  <a:lnTo>
                    <a:pt x="722" y="156"/>
                  </a:lnTo>
                  <a:lnTo>
                    <a:pt x="624" y="215"/>
                  </a:lnTo>
                  <a:lnTo>
                    <a:pt x="605" y="234"/>
                  </a:lnTo>
                  <a:lnTo>
                    <a:pt x="585" y="254"/>
                  </a:lnTo>
                  <a:lnTo>
                    <a:pt x="488" y="351"/>
                  </a:lnTo>
                  <a:lnTo>
                    <a:pt x="468" y="351"/>
                  </a:lnTo>
                  <a:lnTo>
                    <a:pt x="468" y="371"/>
                  </a:lnTo>
                  <a:lnTo>
                    <a:pt x="449" y="371"/>
                  </a:lnTo>
                  <a:lnTo>
                    <a:pt x="429" y="390"/>
                  </a:lnTo>
                  <a:lnTo>
                    <a:pt x="390" y="449"/>
                  </a:lnTo>
                  <a:lnTo>
                    <a:pt x="332" y="527"/>
                  </a:lnTo>
                  <a:lnTo>
                    <a:pt x="293" y="566"/>
                  </a:lnTo>
                  <a:lnTo>
                    <a:pt x="254" y="643"/>
                  </a:lnTo>
                  <a:lnTo>
                    <a:pt x="215" y="721"/>
                  </a:lnTo>
                  <a:lnTo>
                    <a:pt x="157" y="819"/>
                  </a:lnTo>
                  <a:lnTo>
                    <a:pt x="118" y="916"/>
                  </a:lnTo>
                  <a:lnTo>
                    <a:pt x="118" y="936"/>
                  </a:lnTo>
                  <a:lnTo>
                    <a:pt x="79" y="1053"/>
                  </a:lnTo>
                  <a:lnTo>
                    <a:pt x="40" y="1170"/>
                  </a:lnTo>
                  <a:lnTo>
                    <a:pt x="1" y="1384"/>
                  </a:lnTo>
                  <a:lnTo>
                    <a:pt x="1" y="1403"/>
                  </a:lnTo>
                  <a:lnTo>
                    <a:pt x="1" y="1618"/>
                  </a:lnTo>
                  <a:lnTo>
                    <a:pt x="1" y="1637"/>
                  </a:lnTo>
                  <a:lnTo>
                    <a:pt x="1" y="1793"/>
                  </a:lnTo>
                  <a:lnTo>
                    <a:pt x="20" y="1988"/>
                  </a:lnTo>
                  <a:lnTo>
                    <a:pt x="59" y="2144"/>
                  </a:lnTo>
                  <a:lnTo>
                    <a:pt x="98" y="2300"/>
                  </a:lnTo>
                  <a:lnTo>
                    <a:pt x="215" y="2611"/>
                  </a:lnTo>
                  <a:lnTo>
                    <a:pt x="195" y="2611"/>
                  </a:lnTo>
                  <a:lnTo>
                    <a:pt x="351" y="2884"/>
                  </a:lnTo>
                  <a:lnTo>
                    <a:pt x="527" y="3118"/>
                  </a:lnTo>
                  <a:lnTo>
                    <a:pt x="507" y="3118"/>
                  </a:lnTo>
                  <a:lnTo>
                    <a:pt x="702" y="3313"/>
                  </a:lnTo>
                  <a:lnTo>
                    <a:pt x="877" y="3469"/>
                  </a:lnTo>
                  <a:lnTo>
                    <a:pt x="1072" y="3586"/>
                  </a:lnTo>
                  <a:lnTo>
                    <a:pt x="1248" y="3664"/>
                  </a:lnTo>
                  <a:lnTo>
                    <a:pt x="1442" y="3722"/>
                  </a:lnTo>
                  <a:lnTo>
                    <a:pt x="1618" y="3761"/>
                  </a:lnTo>
                  <a:lnTo>
                    <a:pt x="1793" y="3761"/>
                  </a:lnTo>
                  <a:lnTo>
                    <a:pt x="1949" y="3741"/>
                  </a:lnTo>
                  <a:lnTo>
                    <a:pt x="2124" y="3722"/>
                  </a:lnTo>
                  <a:lnTo>
                    <a:pt x="2222" y="3683"/>
                  </a:lnTo>
                  <a:lnTo>
                    <a:pt x="2417" y="3469"/>
                  </a:lnTo>
                  <a:lnTo>
                    <a:pt x="2573" y="3235"/>
                  </a:lnTo>
                  <a:lnTo>
                    <a:pt x="2689" y="2982"/>
                  </a:lnTo>
                  <a:lnTo>
                    <a:pt x="2787" y="2709"/>
                  </a:lnTo>
                  <a:lnTo>
                    <a:pt x="2845" y="2417"/>
                  </a:lnTo>
                  <a:lnTo>
                    <a:pt x="2845" y="2124"/>
                  </a:lnTo>
                  <a:lnTo>
                    <a:pt x="2826" y="1832"/>
                  </a:lnTo>
                  <a:lnTo>
                    <a:pt x="2748" y="1520"/>
                  </a:lnTo>
                  <a:lnTo>
                    <a:pt x="2650" y="1228"/>
                  </a:lnTo>
                  <a:lnTo>
                    <a:pt x="2495" y="955"/>
                  </a:lnTo>
                  <a:lnTo>
                    <a:pt x="2319" y="702"/>
                  </a:lnTo>
                  <a:lnTo>
                    <a:pt x="2124" y="488"/>
                  </a:lnTo>
                  <a:lnTo>
                    <a:pt x="1891" y="312"/>
                  </a:lnTo>
                  <a:lnTo>
                    <a:pt x="1657" y="176"/>
                  </a:lnTo>
                  <a:lnTo>
                    <a:pt x="1403" y="59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4748;p55">
              <a:extLst>
                <a:ext uri="{FF2B5EF4-FFF2-40B4-BE49-F238E27FC236}">
                  <a16:creationId xmlns:a16="http://schemas.microsoft.com/office/drawing/2014/main" id="{FFB34A14-DCD6-6901-58E5-0181C4E86046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fill="none" extrusionOk="0">
                  <a:moveTo>
                    <a:pt x="1014" y="20"/>
                  </a:moveTo>
                  <a:lnTo>
                    <a:pt x="1033" y="20"/>
                  </a:lnTo>
                  <a:lnTo>
                    <a:pt x="1033" y="20"/>
                  </a:lnTo>
                  <a:lnTo>
                    <a:pt x="1131" y="1"/>
                  </a:lnTo>
                  <a:lnTo>
                    <a:pt x="1131" y="1"/>
                  </a:lnTo>
                  <a:lnTo>
                    <a:pt x="1403" y="59"/>
                  </a:lnTo>
                  <a:lnTo>
                    <a:pt x="1657" y="176"/>
                  </a:lnTo>
                  <a:lnTo>
                    <a:pt x="1891" y="312"/>
                  </a:lnTo>
                  <a:lnTo>
                    <a:pt x="2124" y="488"/>
                  </a:lnTo>
                  <a:lnTo>
                    <a:pt x="2319" y="702"/>
                  </a:lnTo>
                  <a:lnTo>
                    <a:pt x="2495" y="955"/>
                  </a:lnTo>
                  <a:lnTo>
                    <a:pt x="2650" y="1228"/>
                  </a:lnTo>
                  <a:lnTo>
                    <a:pt x="2748" y="1520"/>
                  </a:lnTo>
                  <a:lnTo>
                    <a:pt x="2748" y="1520"/>
                  </a:lnTo>
                  <a:lnTo>
                    <a:pt x="2826" y="1832"/>
                  </a:lnTo>
                  <a:lnTo>
                    <a:pt x="2845" y="2124"/>
                  </a:lnTo>
                  <a:lnTo>
                    <a:pt x="2845" y="2417"/>
                  </a:lnTo>
                  <a:lnTo>
                    <a:pt x="2787" y="2709"/>
                  </a:lnTo>
                  <a:lnTo>
                    <a:pt x="2689" y="2982"/>
                  </a:lnTo>
                  <a:lnTo>
                    <a:pt x="2573" y="3235"/>
                  </a:lnTo>
                  <a:lnTo>
                    <a:pt x="2417" y="3469"/>
                  </a:lnTo>
                  <a:lnTo>
                    <a:pt x="2222" y="3683"/>
                  </a:lnTo>
                  <a:lnTo>
                    <a:pt x="2222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793" y="3761"/>
                  </a:lnTo>
                  <a:lnTo>
                    <a:pt x="1793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442" y="3722"/>
                  </a:lnTo>
                  <a:lnTo>
                    <a:pt x="1442" y="3722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072" y="3586"/>
                  </a:lnTo>
                  <a:lnTo>
                    <a:pt x="1072" y="3586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9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0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195" y="2611"/>
                  </a:lnTo>
                  <a:lnTo>
                    <a:pt x="215" y="2611"/>
                  </a:lnTo>
                  <a:lnTo>
                    <a:pt x="215" y="2611"/>
                  </a:lnTo>
                  <a:lnTo>
                    <a:pt x="98" y="2300"/>
                  </a:lnTo>
                  <a:lnTo>
                    <a:pt x="98" y="2300"/>
                  </a:lnTo>
                  <a:lnTo>
                    <a:pt x="59" y="2144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1" y="1793"/>
                  </a:lnTo>
                  <a:lnTo>
                    <a:pt x="1" y="1793"/>
                  </a:lnTo>
                  <a:lnTo>
                    <a:pt x="1" y="1637"/>
                  </a:lnTo>
                  <a:lnTo>
                    <a:pt x="1" y="1618"/>
                  </a:lnTo>
                  <a:lnTo>
                    <a:pt x="1" y="1618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40" y="1170"/>
                  </a:lnTo>
                  <a:lnTo>
                    <a:pt x="40" y="1170"/>
                  </a:lnTo>
                  <a:lnTo>
                    <a:pt x="79" y="1053"/>
                  </a:lnTo>
                  <a:lnTo>
                    <a:pt x="79" y="1053"/>
                  </a:lnTo>
                  <a:lnTo>
                    <a:pt x="118" y="936"/>
                  </a:lnTo>
                  <a:lnTo>
                    <a:pt x="118" y="93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57" y="819"/>
                  </a:lnTo>
                  <a:lnTo>
                    <a:pt x="157" y="819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93" y="566"/>
                  </a:lnTo>
                  <a:lnTo>
                    <a:pt x="293" y="566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90" y="449"/>
                  </a:lnTo>
                  <a:lnTo>
                    <a:pt x="390" y="449"/>
                  </a:lnTo>
                  <a:lnTo>
                    <a:pt x="429" y="390"/>
                  </a:lnTo>
                  <a:lnTo>
                    <a:pt x="449" y="371"/>
                  </a:lnTo>
                  <a:lnTo>
                    <a:pt x="468" y="371"/>
                  </a:lnTo>
                  <a:lnTo>
                    <a:pt x="468" y="351"/>
                  </a:lnTo>
                  <a:lnTo>
                    <a:pt x="488" y="351"/>
                  </a:lnTo>
                  <a:lnTo>
                    <a:pt x="488" y="351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605" y="234"/>
                  </a:lnTo>
                  <a:lnTo>
                    <a:pt x="605" y="234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722" y="156"/>
                  </a:lnTo>
                  <a:lnTo>
                    <a:pt x="722" y="156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101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4749;p55">
              <a:extLst>
                <a:ext uri="{FF2B5EF4-FFF2-40B4-BE49-F238E27FC236}">
                  <a16:creationId xmlns:a16="http://schemas.microsoft.com/office/drawing/2014/main" id="{310CB3A2-30B5-F739-AAD9-B1917BF78381}"/>
                </a:ext>
              </a:extLst>
            </p:cNvPr>
            <p:cNvSpPr/>
            <p:nvPr/>
          </p:nvSpPr>
          <p:spPr>
            <a:xfrm>
              <a:off x="5286150" y="580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4750;p55">
              <a:extLst>
                <a:ext uri="{FF2B5EF4-FFF2-40B4-BE49-F238E27FC236}">
                  <a16:creationId xmlns:a16="http://schemas.microsoft.com/office/drawing/2014/main" id="{9AFA6B8D-FD35-1EF9-55F6-6EF73645F78D}"/>
                </a:ext>
              </a:extLst>
            </p:cNvPr>
            <p:cNvSpPr/>
            <p:nvPr/>
          </p:nvSpPr>
          <p:spPr>
            <a:xfrm>
              <a:off x="5304175" y="59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4751;p55">
              <a:extLst>
                <a:ext uri="{FF2B5EF4-FFF2-40B4-BE49-F238E27FC236}">
                  <a16:creationId xmlns:a16="http://schemas.microsoft.com/office/drawing/2014/main" id="{84F19200-984A-0D16-C09A-D4FC5518EE7B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21" y="0"/>
                  </a:move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4752;p55">
              <a:extLst>
                <a:ext uri="{FF2B5EF4-FFF2-40B4-BE49-F238E27FC236}">
                  <a16:creationId xmlns:a16="http://schemas.microsoft.com/office/drawing/2014/main" id="{532EF57C-A655-72D2-14F4-A9FB077491AF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8"/>
                  </a:move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lnTo>
                    <a:pt x="721" y="0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Google Shape;4753;p55">
              <a:extLst>
                <a:ext uri="{FF2B5EF4-FFF2-40B4-BE49-F238E27FC236}">
                  <a16:creationId xmlns:a16="http://schemas.microsoft.com/office/drawing/2014/main" id="{BAEAC407-06FD-A1B7-22B8-0D6D5C58E9DE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extrusionOk="0">
                  <a:moveTo>
                    <a:pt x="1247" y="0"/>
                  </a:moveTo>
                  <a:lnTo>
                    <a:pt x="1072" y="20"/>
                  </a:lnTo>
                  <a:lnTo>
                    <a:pt x="897" y="39"/>
                  </a:lnTo>
                  <a:lnTo>
                    <a:pt x="819" y="59"/>
                  </a:lnTo>
                  <a:lnTo>
                    <a:pt x="663" y="117"/>
                  </a:lnTo>
                  <a:lnTo>
                    <a:pt x="526" y="176"/>
                  </a:lnTo>
                  <a:lnTo>
                    <a:pt x="409" y="254"/>
                  </a:lnTo>
                  <a:lnTo>
                    <a:pt x="293" y="351"/>
                  </a:lnTo>
                  <a:lnTo>
                    <a:pt x="176" y="468"/>
                  </a:lnTo>
                  <a:lnTo>
                    <a:pt x="98" y="585"/>
                  </a:lnTo>
                  <a:lnTo>
                    <a:pt x="20" y="721"/>
                  </a:lnTo>
                  <a:lnTo>
                    <a:pt x="0" y="858"/>
                  </a:lnTo>
                  <a:lnTo>
                    <a:pt x="0" y="916"/>
                  </a:lnTo>
                  <a:lnTo>
                    <a:pt x="20" y="974"/>
                  </a:lnTo>
                  <a:lnTo>
                    <a:pt x="59" y="1033"/>
                  </a:lnTo>
                  <a:lnTo>
                    <a:pt x="78" y="1072"/>
                  </a:lnTo>
                  <a:lnTo>
                    <a:pt x="137" y="1111"/>
                  </a:lnTo>
                  <a:lnTo>
                    <a:pt x="215" y="1150"/>
                  </a:lnTo>
                  <a:lnTo>
                    <a:pt x="332" y="1169"/>
                  </a:lnTo>
                  <a:lnTo>
                    <a:pt x="565" y="1189"/>
                  </a:lnTo>
                  <a:lnTo>
                    <a:pt x="819" y="1189"/>
                  </a:lnTo>
                  <a:lnTo>
                    <a:pt x="1052" y="1150"/>
                  </a:lnTo>
                  <a:lnTo>
                    <a:pt x="1286" y="1091"/>
                  </a:lnTo>
                  <a:lnTo>
                    <a:pt x="1345" y="1072"/>
                  </a:lnTo>
                  <a:lnTo>
                    <a:pt x="1598" y="974"/>
                  </a:lnTo>
                  <a:lnTo>
                    <a:pt x="1715" y="916"/>
                  </a:lnTo>
                  <a:lnTo>
                    <a:pt x="1812" y="838"/>
                  </a:lnTo>
                  <a:lnTo>
                    <a:pt x="1890" y="760"/>
                  </a:lnTo>
                  <a:lnTo>
                    <a:pt x="1968" y="663"/>
                  </a:lnTo>
                  <a:lnTo>
                    <a:pt x="2027" y="565"/>
                  </a:lnTo>
                  <a:lnTo>
                    <a:pt x="2066" y="448"/>
                  </a:lnTo>
                  <a:lnTo>
                    <a:pt x="2066" y="409"/>
                  </a:lnTo>
                  <a:lnTo>
                    <a:pt x="2046" y="390"/>
                  </a:lnTo>
                  <a:lnTo>
                    <a:pt x="1949" y="273"/>
                  </a:lnTo>
                  <a:lnTo>
                    <a:pt x="1832" y="195"/>
                  </a:lnTo>
                  <a:lnTo>
                    <a:pt x="1715" y="117"/>
                  </a:lnTo>
                  <a:lnTo>
                    <a:pt x="1579" y="59"/>
                  </a:lnTo>
                  <a:lnTo>
                    <a:pt x="1403" y="2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4754;p55">
              <a:extLst>
                <a:ext uri="{FF2B5EF4-FFF2-40B4-BE49-F238E27FC236}">
                  <a16:creationId xmlns:a16="http://schemas.microsoft.com/office/drawing/2014/main" id="{A162B04F-38A6-6752-FB23-02259D682432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fill="none" extrusionOk="0">
                  <a:moveTo>
                    <a:pt x="819" y="59"/>
                  </a:moveTo>
                  <a:lnTo>
                    <a:pt x="819" y="59"/>
                  </a:lnTo>
                  <a:lnTo>
                    <a:pt x="897" y="39"/>
                  </a:lnTo>
                  <a:lnTo>
                    <a:pt x="897" y="39"/>
                  </a:lnTo>
                  <a:lnTo>
                    <a:pt x="1072" y="20"/>
                  </a:lnTo>
                  <a:lnTo>
                    <a:pt x="1247" y="0"/>
                  </a:lnTo>
                  <a:lnTo>
                    <a:pt x="1247" y="0"/>
                  </a:lnTo>
                  <a:lnTo>
                    <a:pt x="1403" y="20"/>
                  </a:lnTo>
                  <a:lnTo>
                    <a:pt x="1579" y="59"/>
                  </a:lnTo>
                  <a:lnTo>
                    <a:pt x="1579" y="59"/>
                  </a:lnTo>
                  <a:lnTo>
                    <a:pt x="1715" y="117"/>
                  </a:lnTo>
                  <a:lnTo>
                    <a:pt x="1832" y="195"/>
                  </a:lnTo>
                  <a:lnTo>
                    <a:pt x="1832" y="195"/>
                  </a:lnTo>
                  <a:lnTo>
                    <a:pt x="1949" y="273"/>
                  </a:lnTo>
                  <a:lnTo>
                    <a:pt x="1949" y="273"/>
                  </a:lnTo>
                  <a:lnTo>
                    <a:pt x="2046" y="390"/>
                  </a:lnTo>
                  <a:lnTo>
                    <a:pt x="2046" y="390"/>
                  </a:lnTo>
                  <a:lnTo>
                    <a:pt x="2066" y="409"/>
                  </a:lnTo>
                  <a:lnTo>
                    <a:pt x="2066" y="448"/>
                  </a:lnTo>
                  <a:lnTo>
                    <a:pt x="2066" y="448"/>
                  </a:lnTo>
                  <a:lnTo>
                    <a:pt x="2027" y="565"/>
                  </a:lnTo>
                  <a:lnTo>
                    <a:pt x="1968" y="663"/>
                  </a:lnTo>
                  <a:lnTo>
                    <a:pt x="1968" y="663"/>
                  </a:lnTo>
                  <a:lnTo>
                    <a:pt x="1890" y="760"/>
                  </a:lnTo>
                  <a:lnTo>
                    <a:pt x="1812" y="838"/>
                  </a:lnTo>
                  <a:lnTo>
                    <a:pt x="1812" y="838"/>
                  </a:lnTo>
                  <a:lnTo>
                    <a:pt x="1715" y="916"/>
                  </a:lnTo>
                  <a:lnTo>
                    <a:pt x="1598" y="974"/>
                  </a:lnTo>
                  <a:lnTo>
                    <a:pt x="1345" y="1072"/>
                  </a:lnTo>
                  <a:lnTo>
                    <a:pt x="1345" y="1072"/>
                  </a:lnTo>
                  <a:lnTo>
                    <a:pt x="1286" y="1091"/>
                  </a:lnTo>
                  <a:lnTo>
                    <a:pt x="1286" y="1091"/>
                  </a:lnTo>
                  <a:lnTo>
                    <a:pt x="1052" y="1150"/>
                  </a:lnTo>
                  <a:lnTo>
                    <a:pt x="819" y="1189"/>
                  </a:lnTo>
                  <a:lnTo>
                    <a:pt x="819" y="1189"/>
                  </a:lnTo>
                  <a:lnTo>
                    <a:pt x="565" y="1189"/>
                  </a:lnTo>
                  <a:lnTo>
                    <a:pt x="332" y="1169"/>
                  </a:lnTo>
                  <a:lnTo>
                    <a:pt x="332" y="1169"/>
                  </a:lnTo>
                  <a:lnTo>
                    <a:pt x="215" y="1150"/>
                  </a:lnTo>
                  <a:lnTo>
                    <a:pt x="215" y="1150"/>
                  </a:lnTo>
                  <a:lnTo>
                    <a:pt x="137" y="1111"/>
                  </a:lnTo>
                  <a:lnTo>
                    <a:pt x="78" y="1072"/>
                  </a:lnTo>
                  <a:lnTo>
                    <a:pt x="78" y="1072"/>
                  </a:lnTo>
                  <a:lnTo>
                    <a:pt x="59" y="1033"/>
                  </a:lnTo>
                  <a:lnTo>
                    <a:pt x="20" y="974"/>
                  </a:lnTo>
                  <a:lnTo>
                    <a:pt x="20" y="974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20" y="721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176" y="468"/>
                  </a:lnTo>
                  <a:lnTo>
                    <a:pt x="293" y="351"/>
                  </a:lnTo>
                  <a:lnTo>
                    <a:pt x="293" y="351"/>
                  </a:lnTo>
                  <a:lnTo>
                    <a:pt x="409" y="254"/>
                  </a:lnTo>
                  <a:lnTo>
                    <a:pt x="526" y="176"/>
                  </a:lnTo>
                  <a:lnTo>
                    <a:pt x="663" y="117"/>
                  </a:lnTo>
                  <a:lnTo>
                    <a:pt x="819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4755;p55">
              <a:extLst>
                <a:ext uri="{FF2B5EF4-FFF2-40B4-BE49-F238E27FC236}">
                  <a16:creationId xmlns:a16="http://schemas.microsoft.com/office/drawing/2014/main" id="{3E33202D-064C-8D8E-7CC0-D852C3A721C4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4756;p55">
              <a:extLst>
                <a:ext uri="{FF2B5EF4-FFF2-40B4-BE49-F238E27FC236}">
                  <a16:creationId xmlns:a16="http://schemas.microsoft.com/office/drawing/2014/main" id="{A33D2D2F-E1F0-EBA0-C0B9-2509C0C94838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Google Shape;4757;p55">
              <a:extLst>
                <a:ext uri="{FF2B5EF4-FFF2-40B4-BE49-F238E27FC236}">
                  <a16:creationId xmlns:a16="http://schemas.microsoft.com/office/drawing/2014/main" id="{4C9A5A28-4062-0390-F94D-ED7A973D6B30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extrusionOk="0">
                  <a:moveTo>
                    <a:pt x="1929" y="858"/>
                  </a:moveTo>
                  <a:lnTo>
                    <a:pt x="2066" y="877"/>
                  </a:lnTo>
                  <a:lnTo>
                    <a:pt x="2182" y="916"/>
                  </a:lnTo>
                  <a:lnTo>
                    <a:pt x="2358" y="1014"/>
                  </a:lnTo>
                  <a:lnTo>
                    <a:pt x="2455" y="1111"/>
                  </a:lnTo>
                  <a:lnTo>
                    <a:pt x="2533" y="1228"/>
                  </a:lnTo>
                  <a:lnTo>
                    <a:pt x="2553" y="1247"/>
                  </a:lnTo>
                  <a:lnTo>
                    <a:pt x="2553" y="1267"/>
                  </a:lnTo>
                  <a:lnTo>
                    <a:pt x="2455" y="1423"/>
                  </a:lnTo>
                  <a:lnTo>
                    <a:pt x="2338" y="1540"/>
                  </a:lnTo>
                  <a:lnTo>
                    <a:pt x="2221" y="1657"/>
                  </a:lnTo>
                  <a:lnTo>
                    <a:pt x="2046" y="1754"/>
                  </a:lnTo>
                  <a:lnTo>
                    <a:pt x="1851" y="1851"/>
                  </a:lnTo>
                  <a:lnTo>
                    <a:pt x="1695" y="1910"/>
                  </a:lnTo>
                  <a:lnTo>
                    <a:pt x="1676" y="1910"/>
                  </a:lnTo>
                  <a:lnTo>
                    <a:pt x="1637" y="1929"/>
                  </a:lnTo>
                  <a:lnTo>
                    <a:pt x="1520" y="1949"/>
                  </a:lnTo>
                  <a:lnTo>
                    <a:pt x="1306" y="1988"/>
                  </a:lnTo>
                  <a:lnTo>
                    <a:pt x="1091" y="1988"/>
                  </a:lnTo>
                  <a:lnTo>
                    <a:pt x="935" y="1968"/>
                  </a:lnTo>
                  <a:lnTo>
                    <a:pt x="780" y="1910"/>
                  </a:lnTo>
                  <a:lnTo>
                    <a:pt x="624" y="1851"/>
                  </a:lnTo>
                  <a:lnTo>
                    <a:pt x="604" y="1793"/>
                  </a:lnTo>
                  <a:lnTo>
                    <a:pt x="604" y="1773"/>
                  </a:lnTo>
                  <a:lnTo>
                    <a:pt x="604" y="1734"/>
                  </a:lnTo>
                  <a:lnTo>
                    <a:pt x="604" y="1696"/>
                  </a:lnTo>
                  <a:lnTo>
                    <a:pt x="604" y="1657"/>
                  </a:lnTo>
                  <a:lnTo>
                    <a:pt x="604" y="1637"/>
                  </a:lnTo>
                  <a:lnTo>
                    <a:pt x="643" y="1520"/>
                  </a:lnTo>
                  <a:lnTo>
                    <a:pt x="721" y="1345"/>
                  </a:lnTo>
                  <a:lnTo>
                    <a:pt x="819" y="1247"/>
                  </a:lnTo>
                  <a:lnTo>
                    <a:pt x="916" y="1150"/>
                  </a:lnTo>
                  <a:lnTo>
                    <a:pt x="1052" y="1053"/>
                  </a:lnTo>
                  <a:lnTo>
                    <a:pt x="1208" y="975"/>
                  </a:lnTo>
                  <a:lnTo>
                    <a:pt x="1384" y="916"/>
                  </a:lnTo>
                  <a:lnTo>
                    <a:pt x="1578" y="858"/>
                  </a:lnTo>
                  <a:close/>
                  <a:moveTo>
                    <a:pt x="2085" y="0"/>
                  </a:moveTo>
                  <a:lnTo>
                    <a:pt x="1929" y="20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Google Shape;4758;p55">
              <a:extLst>
                <a:ext uri="{FF2B5EF4-FFF2-40B4-BE49-F238E27FC236}">
                  <a16:creationId xmlns:a16="http://schemas.microsoft.com/office/drawing/2014/main" id="{F9E695C0-E745-2D46-730A-7A62F4C877F0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fill="none" extrusionOk="0">
                  <a:moveTo>
                    <a:pt x="507" y="429"/>
                  </a:moveTo>
                  <a:lnTo>
                    <a:pt x="507" y="429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169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085" y="0"/>
                  </a:lnTo>
                  <a:lnTo>
                    <a:pt x="1929" y="20"/>
                  </a:lnTo>
                  <a:lnTo>
                    <a:pt x="1929" y="20"/>
                  </a:lnTo>
                  <a:lnTo>
                    <a:pt x="1851" y="39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28" y="410"/>
                  </a:lnTo>
                  <a:lnTo>
                    <a:pt x="1228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13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Google Shape;4759;p55">
              <a:extLst>
                <a:ext uri="{FF2B5EF4-FFF2-40B4-BE49-F238E27FC236}">
                  <a16:creationId xmlns:a16="http://schemas.microsoft.com/office/drawing/2014/main" id="{A16A66A9-6935-7E28-DD6F-A30D5A100891}"/>
                </a:ext>
              </a:extLst>
            </p:cNvPr>
            <p:cNvSpPr/>
            <p:nvPr/>
          </p:nvSpPr>
          <p:spPr>
            <a:xfrm>
              <a:off x="5194100" y="603100"/>
              <a:ext cx="48725" cy="28275"/>
            </a:xfrm>
            <a:custGeom>
              <a:avLst/>
              <a:gdLst/>
              <a:ahLst/>
              <a:cxnLst/>
              <a:rect l="l" t="t" r="r" b="b"/>
              <a:pathLst>
                <a:path w="1949" h="1131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1150" y="1"/>
                  </a:lnTo>
                  <a:lnTo>
                    <a:pt x="1325" y="1"/>
                  </a:lnTo>
                  <a:lnTo>
                    <a:pt x="1325" y="1"/>
                  </a:lnTo>
                  <a:lnTo>
                    <a:pt x="1462" y="20"/>
                  </a:lnTo>
                  <a:lnTo>
                    <a:pt x="1578" y="59"/>
                  </a:lnTo>
                  <a:lnTo>
                    <a:pt x="1578" y="59"/>
                  </a:lnTo>
                  <a:lnTo>
                    <a:pt x="1754" y="157"/>
                  </a:lnTo>
                  <a:lnTo>
                    <a:pt x="1754" y="157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929" y="371"/>
                  </a:lnTo>
                  <a:lnTo>
                    <a:pt x="1949" y="390"/>
                  </a:lnTo>
                  <a:lnTo>
                    <a:pt x="1949" y="410"/>
                  </a:lnTo>
                  <a:lnTo>
                    <a:pt x="1949" y="410"/>
                  </a:lnTo>
                  <a:lnTo>
                    <a:pt x="1851" y="566"/>
                  </a:lnTo>
                  <a:lnTo>
                    <a:pt x="1851" y="566"/>
                  </a:lnTo>
                  <a:lnTo>
                    <a:pt x="1734" y="683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442" y="897"/>
                  </a:lnTo>
                  <a:lnTo>
                    <a:pt x="1247" y="994"/>
                  </a:lnTo>
                  <a:lnTo>
                    <a:pt x="1247" y="994"/>
                  </a:lnTo>
                  <a:lnTo>
                    <a:pt x="1091" y="1053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033" y="1072"/>
                  </a:lnTo>
                  <a:lnTo>
                    <a:pt x="1033" y="1072"/>
                  </a:lnTo>
                  <a:lnTo>
                    <a:pt x="916" y="1092"/>
                  </a:lnTo>
                  <a:lnTo>
                    <a:pt x="916" y="1092"/>
                  </a:lnTo>
                  <a:lnTo>
                    <a:pt x="702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331" y="1111"/>
                  </a:lnTo>
                  <a:lnTo>
                    <a:pt x="176" y="1053"/>
                  </a:lnTo>
                  <a:lnTo>
                    <a:pt x="176" y="105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0" y="936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39" y="663"/>
                  </a:lnTo>
                  <a:lnTo>
                    <a:pt x="39" y="663"/>
                  </a:lnTo>
                  <a:lnTo>
                    <a:pt x="117" y="488"/>
                  </a:lnTo>
                  <a:lnTo>
                    <a:pt x="117" y="488"/>
                  </a:lnTo>
                  <a:lnTo>
                    <a:pt x="215" y="390"/>
                  </a:lnTo>
                  <a:lnTo>
                    <a:pt x="312" y="293"/>
                  </a:lnTo>
                  <a:lnTo>
                    <a:pt x="312" y="293"/>
                  </a:lnTo>
                  <a:lnTo>
                    <a:pt x="448" y="196"/>
                  </a:lnTo>
                  <a:lnTo>
                    <a:pt x="604" y="118"/>
                  </a:lnTo>
                  <a:lnTo>
                    <a:pt x="604" y="118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974" y="1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9" name="Google Shape;4718;p55">
            <a:extLst>
              <a:ext uri="{FF2B5EF4-FFF2-40B4-BE49-F238E27FC236}">
                <a16:creationId xmlns:a16="http://schemas.microsoft.com/office/drawing/2014/main" id="{128A07F4-C07D-DB7A-B88B-65D811D17EBF}"/>
              </a:ext>
            </a:extLst>
          </p:cNvPr>
          <p:cNvGrpSpPr/>
          <p:nvPr/>
        </p:nvGrpSpPr>
        <p:grpSpPr>
          <a:xfrm>
            <a:off x="7617295" y="1245245"/>
            <a:ext cx="338072" cy="417985"/>
            <a:chOff x="4996825" y="327400"/>
            <a:chExt cx="1034125" cy="949875"/>
          </a:xfrm>
        </p:grpSpPr>
        <p:sp>
          <p:nvSpPr>
            <p:cNvPr id="60" name="Google Shape;4719;p55">
              <a:extLst>
                <a:ext uri="{FF2B5EF4-FFF2-40B4-BE49-F238E27FC236}">
                  <a16:creationId xmlns:a16="http://schemas.microsoft.com/office/drawing/2014/main" id="{233CAB72-1979-B7A9-1AFF-2D65C3A72F99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extrusionOk="0">
                  <a:moveTo>
                    <a:pt x="1442" y="0"/>
                  </a:moveTo>
                  <a:lnTo>
                    <a:pt x="1111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Google Shape;4720;p55">
              <a:extLst>
                <a:ext uri="{FF2B5EF4-FFF2-40B4-BE49-F238E27FC236}">
                  <a16:creationId xmlns:a16="http://schemas.microsoft.com/office/drawing/2014/main" id="{71B15C5A-6A64-6494-2869-37468D294786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fill="none" extrusionOk="0">
                  <a:moveTo>
                    <a:pt x="1774" y="0"/>
                  </a:moveTo>
                  <a:lnTo>
                    <a:pt x="1774" y="0"/>
                  </a:lnTo>
                  <a:lnTo>
                    <a:pt x="1442" y="0"/>
                  </a:lnTo>
                  <a:lnTo>
                    <a:pt x="1111" y="59"/>
                  </a:lnTo>
                  <a:lnTo>
                    <a:pt x="1072" y="59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7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Google Shape;4721;p55">
              <a:extLst>
                <a:ext uri="{FF2B5EF4-FFF2-40B4-BE49-F238E27FC236}">
                  <a16:creationId xmlns:a16="http://schemas.microsoft.com/office/drawing/2014/main" id="{B88DEF4B-9E17-1258-6F94-B59989FAB4D2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extrusionOk="0">
                  <a:moveTo>
                    <a:pt x="6723" y="1"/>
                  </a:move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oogle Shape;4722;p55">
              <a:extLst>
                <a:ext uri="{FF2B5EF4-FFF2-40B4-BE49-F238E27FC236}">
                  <a16:creationId xmlns:a16="http://schemas.microsoft.com/office/drawing/2014/main" id="{5C9E4B6A-8214-FEC6-1555-E2DD629C4807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fill="none" extrusionOk="0">
                  <a:moveTo>
                    <a:pt x="6840" y="1"/>
                  </a:moveTo>
                  <a:lnTo>
                    <a:pt x="6840" y="1"/>
                  </a:lnTo>
                  <a:lnTo>
                    <a:pt x="6723" y="1"/>
                  </a:lnTo>
                  <a:lnTo>
                    <a:pt x="6723" y="1"/>
                  </a:ln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Google Shape;4723;p55">
              <a:extLst>
                <a:ext uri="{FF2B5EF4-FFF2-40B4-BE49-F238E27FC236}">
                  <a16:creationId xmlns:a16="http://schemas.microsoft.com/office/drawing/2014/main" id="{6D62B382-9C57-014F-8BD4-DF184C0455AC}"/>
                </a:ext>
              </a:extLst>
            </p:cNvPr>
            <p:cNvSpPr/>
            <p:nvPr/>
          </p:nvSpPr>
          <p:spPr>
            <a:xfrm>
              <a:off x="5012900" y="349325"/>
              <a:ext cx="249900" cy="622050"/>
            </a:xfrm>
            <a:custGeom>
              <a:avLst/>
              <a:gdLst/>
              <a:ahLst/>
              <a:cxnLst/>
              <a:rect l="l" t="t" r="r" b="b"/>
              <a:pathLst>
                <a:path w="9996" h="24882" extrusionOk="0">
                  <a:moveTo>
                    <a:pt x="4306" y="1"/>
                  </a:moveTo>
                  <a:lnTo>
                    <a:pt x="4014" y="215"/>
                  </a:lnTo>
                  <a:lnTo>
                    <a:pt x="3683" y="488"/>
                  </a:lnTo>
                  <a:lnTo>
                    <a:pt x="3371" y="780"/>
                  </a:lnTo>
                  <a:lnTo>
                    <a:pt x="3059" y="1111"/>
                  </a:lnTo>
                  <a:lnTo>
                    <a:pt x="2728" y="1481"/>
                  </a:lnTo>
                  <a:lnTo>
                    <a:pt x="2416" y="1890"/>
                  </a:lnTo>
                  <a:lnTo>
                    <a:pt x="2143" y="2280"/>
                  </a:lnTo>
                  <a:lnTo>
                    <a:pt x="1890" y="2670"/>
                  </a:lnTo>
                  <a:lnTo>
                    <a:pt x="1637" y="3099"/>
                  </a:lnTo>
                  <a:lnTo>
                    <a:pt x="1403" y="3547"/>
                  </a:lnTo>
                  <a:lnTo>
                    <a:pt x="1189" y="3975"/>
                  </a:lnTo>
                  <a:lnTo>
                    <a:pt x="994" y="4423"/>
                  </a:lnTo>
                  <a:lnTo>
                    <a:pt x="819" y="4872"/>
                  </a:lnTo>
                  <a:lnTo>
                    <a:pt x="663" y="5339"/>
                  </a:lnTo>
                  <a:lnTo>
                    <a:pt x="526" y="5787"/>
                  </a:lnTo>
                  <a:lnTo>
                    <a:pt x="409" y="6235"/>
                  </a:lnTo>
                  <a:lnTo>
                    <a:pt x="312" y="6684"/>
                  </a:lnTo>
                  <a:lnTo>
                    <a:pt x="234" y="7132"/>
                  </a:lnTo>
                  <a:lnTo>
                    <a:pt x="176" y="7619"/>
                  </a:lnTo>
                  <a:lnTo>
                    <a:pt x="117" y="8125"/>
                  </a:lnTo>
                  <a:lnTo>
                    <a:pt x="78" y="8632"/>
                  </a:lnTo>
                  <a:lnTo>
                    <a:pt x="39" y="9139"/>
                  </a:lnTo>
                  <a:lnTo>
                    <a:pt x="20" y="9645"/>
                  </a:lnTo>
                  <a:lnTo>
                    <a:pt x="0" y="10171"/>
                  </a:lnTo>
                  <a:lnTo>
                    <a:pt x="20" y="11223"/>
                  </a:lnTo>
                  <a:lnTo>
                    <a:pt x="39" y="11749"/>
                  </a:lnTo>
                  <a:lnTo>
                    <a:pt x="78" y="12295"/>
                  </a:lnTo>
                  <a:lnTo>
                    <a:pt x="117" y="12821"/>
                  </a:lnTo>
                  <a:lnTo>
                    <a:pt x="176" y="13367"/>
                  </a:lnTo>
                  <a:lnTo>
                    <a:pt x="254" y="13893"/>
                  </a:lnTo>
                  <a:lnTo>
                    <a:pt x="331" y="14438"/>
                  </a:lnTo>
                  <a:lnTo>
                    <a:pt x="429" y="14964"/>
                  </a:lnTo>
                  <a:lnTo>
                    <a:pt x="546" y="15490"/>
                  </a:lnTo>
                  <a:lnTo>
                    <a:pt x="663" y="16016"/>
                  </a:lnTo>
                  <a:lnTo>
                    <a:pt x="799" y="16542"/>
                  </a:lnTo>
                  <a:lnTo>
                    <a:pt x="935" y="17069"/>
                  </a:lnTo>
                  <a:lnTo>
                    <a:pt x="1091" y="17595"/>
                  </a:lnTo>
                  <a:lnTo>
                    <a:pt x="1267" y="18101"/>
                  </a:lnTo>
                  <a:lnTo>
                    <a:pt x="1462" y="18608"/>
                  </a:lnTo>
                  <a:lnTo>
                    <a:pt x="1656" y="19095"/>
                  </a:lnTo>
                  <a:lnTo>
                    <a:pt x="1851" y="19582"/>
                  </a:lnTo>
                  <a:lnTo>
                    <a:pt x="2066" y="20050"/>
                  </a:lnTo>
                  <a:lnTo>
                    <a:pt x="2299" y="20517"/>
                  </a:lnTo>
                  <a:lnTo>
                    <a:pt x="2533" y="20965"/>
                  </a:lnTo>
                  <a:lnTo>
                    <a:pt x="2767" y="21394"/>
                  </a:lnTo>
                  <a:lnTo>
                    <a:pt x="3020" y="21823"/>
                  </a:lnTo>
                  <a:lnTo>
                    <a:pt x="3293" y="22232"/>
                  </a:lnTo>
                  <a:lnTo>
                    <a:pt x="3566" y="22621"/>
                  </a:lnTo>
                  <a:lnTo>
                    <a:pt x="3858" y="23011"/>
                  </a:lnTo>
                  <a:lnTo>
                    <a:pt x="3897" y="23089"/>
                  </a:lnTo>
                  <a:lnTo>
                    <a:pt x="3994" y="23186"/>
                  </a:lnTo>
                  <a:lnTo>
                    <a:pt x="4072" y="23303"/>
                  </a:lnTo>
                  <a:lnTo>
                    <a:pt x="4228" y="23557"/>
                  </a:lnTo>
                  <a:lnTo>
                    <a:pt x="4345" y="23790"/>
                  </a:lnTo>
                  <a:lnTo>
                    <a:pt x="4384" y="23849"/>
                  </a:lnTo>
                  <a:lnTo>
                    <a:pt x="4443" y="23985"/>
                  </a:lnTo>
                  <a:lnTo>
                    <a:pt x="4540" y="24180"/>
                  </a:lnTo>
                  <a:lnTo>
                    <a:pt x="4657" y="24356"/>
                  </a:lnTo>
                  <a:lnTo>
                    <a:pt x="4774" y="24492"/>
                  </a:lnTo>
                  <a:lnTo>
                    <a:pt x="4930" y="24628"/>
                  </a:lnTo>
                  <a:lnTo>
                    <a:pt x="5047" y="24706"/>
                  </a:lnTo>
                  <a:lnTo>
                    <a:pt x="5183" y="24784"/>
                  </a:lnTo>
                  <a:lnTo>
                    <a:pt x="5319" y="24823"/>
                  </a:lnTo>
                  <a:lnTo>
                    <a:pt x="5495" y="24862"/>
                  </a:lnTo>
                  <a:lnTo>
                    <a:pt x="5767" y="24882"/>
                  </a:lnTo>
                  <a:lnTo>
                    <a:pt x="5943" y="24882"/>
                  </a:lnTo>
                  <a:lnTo>
                    <a:pt x="6157" y="24862"/>
                  </a:lnTo>
                  <a:lnTo>
                    <a:pt x="6547" y="24784"/>
                  </a:lnTo>
                  <a:lnTo>
                    <a:pt x="6859" y="24687"/>
                  </a:lnTo>
                  <a:lnTo>
                    <a:pt x="7229" y="24570"/>
                  </a:lnTo>
                  <a:lnTo>
                    <a:pt x="7599" y="24414"/>
                  </a:lnTo>
                  <a:lnTo>
                    <a:pt x="7989" y="24258"/>
                  </a:lnTo>
                  <a:lnTo>
                    <a:pt x="8028" y="24239"/>
                  </a:lnTo>
                  <a:lnTo>
                    <a:pt x="8086" y="24219"/>
                  </a:lnTo>
                  <a:lnTo>
                    <a:pt x="8417" y="24063"/>
                  </a:lnTo>
                  <a:lnTo>
                    <a:pt x="8787" y="23927"/>
                  </a:lnTo>
                  <a:lnTo>
                    <a:pt x="9353" y="23771"/>
                  </a:lnTo>
                  <a:lnTo>
                    <a:pt x="9995" y="23635"/>
                  </a:lnTo>
                  <a:lnTo>
                    <a:pt x="9294" y="23070"/>
                  </a:lnTo>
                  <a:lnTo>
                    <a:pt x="8632" y="22505"/>
                  </a:lnTo>
                  <a:lnTo>
                    <a:pt x="8242" y="22134"/>
                  </a:lnTo>
                  <a:lnTo>
                    <a:pt x="7852" y="21764"/>
                  </a:lnTo>
                  <a:lnTo>
                    <a:pt x="7463" y="21374"/>
                  </a:lnTo>
                  <a:lnTo>
                    <a:pt x="7092" y="21004"/>
                  </a:lnTo>
                  <a:lnTo>
                    <a:pt x="6742" y="20595"/>
                  </a:lnTo>
                  <a:lnTo>
                    <a:pt x="6391" y="20205"/>
                  </a:lnTo>
                  <a:lnTo>
                    <a:pt x="6060" y="19796"/>
                  </a:lnTo>
                  <a:lnTo>
                    <a:pt x="5748" y="19387"/>
                  </a:lnTo>
                  <a:lnTo>
                    <a:pt x="5417" y="18958"/>
                  </a:lnTo>
                  <a:lnTo>
                    <a:pt x="5124" y="18510"/>
                  </a:lnTo>
                  <a:lnTo>
                    <a:pt x="4813" y="18062"/>
                  </a:lnTo>
                  <a:lnTo>
                    <a:pt x="4540" y="17614"/>
                  </a:lnTo>
                  <a:lnTo>
                    <a:pt x="4267" y="17166"/>
                  </a:lnTo>
                  <a:lnTo>
                    <a:pt x="4014" y="16698"/>
                  </a:lnTo>
                  <a:lnTo>
                    <a:pt x="3780" y="16231"/>
                  </a:lnTo>
                  <a:lnTo>
                    <a:pt x="3566" y="15763"/>
                  </a:lnTo>
                  <a:lnTo>
                    <a:pt x="3332" y="15276"/>
                  </a:lnTo>
                  <a:lnTo>
                    <a:pt x="3137" y="14769"/>
                  </a:lnTo>
                  <a:lnTo>
                    <a:pt x="2942" y="14263"/>
                  </a:lnTo>
                  <a:lnTo>
                    <a:pt x="2767" y="13756"/>
                  </a:lnTo>
                  <a:lnTo>
                    <a:pt x="2611" y="13230"/>
                  </a:lnTo>
                  <a:lnTo>
                    <a:pt x="2475" y="12704"/>
                  </a:lnTo>
                  <a:lnTo>
                    <a:pt x="2358" y="12198"/>
                  </a:lnTo>
                  <a:lnTo>
                    <a:pt x="2241" y="11671"/>
                  </a:lnTo>
                  <a:lnTo>
                    <a:pt x="2124" y="11009"/>
                  </a:lnTo>
                  <a:lnTo>
                    <a:pt x="2046" y="10327"/>
                  </a:lnTo>
                  <a:lnTo>
                    <a:pt x="1968" y="9626"/>
                  </a:lnTo>
                  <a:lnTo>
                    <a:pt x="1929" y="8885"/>
                  </a:lnTo>
                  <a:lnTo>
                    <a:pt x="1929" y="8067"/>
                  </a:lnTo>
                  <a:lnTo>
                    <a:pt x="1949" y="7249"/>
                  </a:lnTo>
                  <a:lnTo>
                    <a:pt x="1988" y="6450"/>
                  </a:lnTo>
                  <a:lnTo>
                    <a:pt x="2085" y="5670"/>
                  </a:lnTo>
                  <a:lnTo>
                    <a:pt x="2202" y="4833"/>
                  </a:lnTo>
                  <a:lnTo>
                    <a:pt x="2358" y="4053"/>
                  </a:lnTo>
                  <a:lnTo>
                    <a:pt x="2475" y="3644"/>
                  </a:lnTo>
                  <a:lnTo>
                    <a:pt x="2572" y="3235"/>
                  </a:lnTo>
                  <a:lnTo>
                    <a:pt x="2689" y="2865"/>
                  </a:lnTo>
                  <a:lnTo>
                    <a:pt x="2825" y="2514"/>
                  </a:lnTo>
                  <a:lnTo>
                    <a:pt x="2981" y="2124"/>
                  </a:lnTo>
                  <a:lnTo>
                    <a:pt x="3137" y="1774"/>
                  </a:lnTo>
                  <a:lnTo>
                    <a:pt x="3312" y="1442"/>
                  </a:lnTo>
                  <a:lnTo>
                    <a:pt x="3488" y="1131"/>
                  </a:lnTo>
                  <a:lnTo>
                    <a:pt x="3683" y="819"/>
                  </a:lnTo>
                  <a:lnTo>
                    <a:pt x="3878" y="527"/>
                  </a:lnTo>
                  <a:lnTo>
                    <a:pt x="4092" y="254"/>
                  </a:lnTo>
                  <a:lnTo>
                    <a:pt x="430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oogle Shape;4724;p55">
              <a:extLst>
                <a:ext uri="{FF2B5EF4-FFF2-40B4-BE49-F238E27FC236}">
                  <a16:creationId xmlns:a16="http://schemas.microsoft.com/office/drawing/2014/main" id="{F6F1699B-4861-2291-CEF9-B6273C1510A0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extrusionOk="0">
                  <a:moveTo>
                    <a:pt x="20478" y="1"/>
                  </a:moveTo>
                  <a:lnTo>
                    <a:pt x="20381" y="20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673" y="40"/>
                  </a:lnTo>
                  <a:lnTo>
                    <a:pt x="20626" y="55"/>
                  </a:lnTo>
                  <a:lnTo>
                    <a:pt x="20626" y="55"/>
                  </a:lnTo>
                  <a:lnTo>
                    <a:pt x="20556" y="20"/>
                  </a:lnTo>
                  <a:lnTo>
                    <a:pt x="20478" y="1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4725;p55">
              <a:extLst>
                <a:ext uri="{FF2B5EF4-FFF2-40B4-BE49-F238E27FC236}">
                  <a16:creationId xmlns:a16="http://schemas.microsoft.com/office/drawing/2014/main" id="{B111A973-E418-7F9F-C947-E89B32FE8C08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fill="none" extrusionOk="0">
                  <a:moveTo>
                    <a:pt x="20478" y="1"/>
                  </a:moveTo>
                  <a:lnTo>
                    <a:pt x="20478" y="1"/>
                  </a:lnTo>
                  <a:lnTo>
                    <a:pt x="20381" y="20"/>
                  </a:lnTo>
                  <a:lnTo>
                    <a:pt x="20322" y="59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442" y="17166"/>
                  </a:lnTo>
                  <a:lnTo>
                    <a:pt x="1442" y="17166"/>
                  </a:lnTo>
                  <a:lnTo>
                    <a:pt x="1501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6888" y="20907"/>
                  </a:lnTo>
                  <a:lnTo>
                    <a:pt x="26888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731" y="40"/>
                  </a:lnTo>
                  <a:lnTo>
                    <a:pt x="20731" y="40"/>
                  </a:lnTo>
                  <a:lnTo>
                    <a:pt x="20673" y="40"/>
                  </a:lnTo>
                  <a:lnTo>
                    <a:pt x="20615" y="59"/>
                  </a:lnTo>
                  <a:lnTo>
                    <a:pt x="20634" y="59"/>
                  </a:lnTo>
                  <a:lnTo>
                    <a:pt x="20634" y="59"/>
                  </a:lnTo>
                  <a:lnTo>
                    <a:pt x="20556" y="20"/>
                  </a:lnTo>
                  <a:lnTo>
                    <a:pt x="20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4726;p55">
              <a:extLst>
                <a:ext uri="{FF2B5EF4-FFF2-40B4-BE49-F238E27FC236}">
                  <a16:creationId xmlns:a16="http://schemas.microsoft.com/office/drawing/2014/main" id="{032723B8-F794-7BF5-A327-57366378380C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extrusionOk="0">
                  <a:moveTo>
                    <a:pt x="20478" y="0"/>
                  </a:moveTo>
                  <a:lnTo>
                    <a:pt x="20381" y="20"/>
                  </a:ln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4727;p55">
              <a:extLst>
                <a:ext uri="{FF2B5EF4-FFF2-40B4-BE49-F238E27FC236}">
                  <a16:creationId xmlns:a16="http://schemas.microsoft.com/office/drawing/2014/main" id="{DD4BF93B-EB40-AC42-13B2-744C5B2EB3BD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fill="none" extrusionOk="0">
                  <a:moveTo>
                    <a:pt x="20322" y="78"/>
                  </a:move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442" y="17185"/>
                  </a:lnTo>
                  <a:lnTo>
                    <a:pt x="1442" y="17185"/>
                  </a:lnTo>
                  <a:lnTo>
                    <a:pt x="1501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514" y="14224"/>
                  </a:lnTo>
                  <a:lnTo>
                    <a:pt x="5514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69" y="2553"/>
                  </a:lnTo>
                  <a:lnTo>
                    <a:pt x="23089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lnTo>
                    <a:pt x="20478" y="0"/>
                  </a:lnTo>
                  <a:lnTo>
                    <a:pt x="20381" y="20"/>
                  </a:lnTo>
                  <a:lnTo>
                    <a:pt x="20322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4728;p55">
              <a:extLst>
                <a:ext uri="{FF2B5EF4-FFF2-40B4-BE49-F238E27FC236}">
                  <a16:creationId xmlns:a16="http://schemas.microsoft.com/office/drawing/2014/main" id="{6373B0CE-1FAC-E62E-8F57-7EB7DA04BB74}"/>
                </a:ext>
              </a:extLst>
            </p:cNvPr>
            <p:cNvSpPr/>
            <p:nvPr/>
          </p:nvSpPr>
          <p:spPr>
            <a:xfrm>
              <a:off x="5216500" y="10624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oogle Shape;4729;p55">
              <a:extLst>
                <a:ext uri="{FF2B5EF4-FFF2-40B4-BE49-F238E27FC236}">
                  <a16:creationId xmlns:a16="http://schemas.microsoft.com/office/drawing/2014/main" id="{F47A0810-DCF7-3661-F9CA-1B3879D722CC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extrusionOk="0">
                  <a:moveTo>
                    <a:pt x="40" y="1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oogle Shape;4730;p55">
              <a:extLst>
                <a:ext uri="{FF2B5EF4-FFF2-40B4-BE49-F238E27FC236}">
                  <a16:creationId xmlns:a16="http://schemas.microsoft.com/office/drawing/2014/main" id="{5CDFBAAC-BBFE-20B4-D4DE-C9C789E2F17E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fill="none" extrusionOk="0">
                  <a:moveTo>
                    <a:pt x="20" y="20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40" y="1"/>
                  </a:lnTo>
                  <a:lnTo>
                    <a:pt x="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Google Shape;4731;p55">
              <a:extLst>
                <a:ext uri="{FF2B5EF4-FFF2-40B4-BE49-F238E27FC236}">
                  <a16:creationId xmlns:a16="http://schemas.microsoft.com/office/drawing/2014/main" id="{75EFFDA4-6380-8E45-8799-6617C3E074EB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extrusionOk="0">
                  <a:moveTo>
                    <a:pt x="59" y="0"/>
                  </a:moveTo>
                  <a:lnTo>
                    <a:pt x="40" y="19"/>
                  </a:ln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Google Shape;4732;p55">
              <a:extLst>
                <a:ext uri="{FF2B5EF4-FFF2-40B4-BE49-F238E27FC236}">
                  <a16:creationId xmlns:a16="http://schemas.microsoft.com/office/drawing/2014/main" id="{849AA450-91E1-906C-0A84-E5FFAD3128D5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fill="none" extrusionOk="0">
                  <a:moveTo>
                    <a:pt x="20" y="19"/>
                  </a:move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191" y="7501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269" y="7560"/>
                  </a:lnTo>
                  <a:lnTo>
                    <a:pt x="13269" y="756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15" y="7891"/>
                  </a:lnTo>
                  <a:lnTo>
                    <a:pt x="13815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0" y="19"/>
                  </a:lnTo>
                  <a:lnTo>
                    <a:pt x="20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Google Shape;4733;p55">
              <a:extLst>
                <a:ext uri="{FF2B5EF4-FFF2-40B4-BE49-F238E27FC236}">
                  <a16:creationId xmlns:a16="http://schemas.microsoft.com/office/drawing/2014/main" id="{9D180A5A-1309-DA27-04EC-D7FCE1134BC2}"/>
                </a:ext>
              </a:extLst>
            </p:cNvPr>
            <p:cNvSpPr/>
            <p:nvPr/>
          </p:nvSpPr>
          <p:spPr>
            <a:xfrm>
              <a:off x="5794675" y="9684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Google Shape;4734;p55">
              <a:extLst>
                <a:ext uri="{FF2B5EF4-FFF2-40B4-BE49-F238E27FC236}">
                  <a16:creationId xmlns:a16="http://schemas.microsoft.com/office/drawing/2014/main" id="{3837010A-C90B-BB72-0DD9-FACBA793D07C}"/>
                </a:ext>
              </a:extLst>
            </p:cNvPr>
            <p:cNvSpPr/>
            <p:nvPr/>
          </p:nvSpPr>
          <p:spPr>
            <a:xfrm>
              <a:off x="5920850" y="104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Google Shape;4735;p55">
              <a:extLst>
                <a:ext uri="{FF2B5EF4-FFF2-40B4-BE49-F238E27FC236}">
                  <a16:creationId xmlns:a16="http://schemas.microsoft.com/office/drawing/2014/main" id="{61C494BB-5167-672F-BA4D-11C2839EE0B4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extrusionOk="0">
                  <a:moveTo>
                    <a:pt x="23147" y="0"/>
                  </a:move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4736;p55">
              <a:extLst>
                <a:ext uri="{FF2B5EF4-FFF2-40B4-BE49-F238E27FC236}">
                  <a16:creationId xmlns:a16="http://schemas.microsoft.com/office/drawing/2014/main" id="{BB9485F2-8292-21BF-A33B-4A45AFAB5D8B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fill="none" extrusionOk="0">
                  <a:moveTo>
                    <a:pt x="23537" y="0"/>
                  </a:moveTo>
                  <a:lnTo>
                    <a:pt x="23537" y="0"/>
                  </a:lnTo>
                  <a:lnTo>
                    <a:pt x="23147" y="0"/>
                  </a:lnTo>
                  <a:lnTo>
                    <a:pt x="22738" y="39"/>
                  </a:ln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2723" y="13464"/>
                  </a:lnTo>
                  <a:lnTo>
                    <a:pt x="12723" y="13464"/>
                  </a:lnTo>
                  <a:lnTo>
                    <a:pt x="13171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lnTo>
                    <a:pt x="23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4737;p55">
              <a:extLst>
                <a:ext uri="{FF2B5EF4-FFF2-40B4-BE49-F238E27FC236}">
                  <a16:creationId xmlns:a16="http://schemas.microsoft.com/office/drawing/2014/main" id="{38E9A4E8-9C2C-AA72-62BA-25AF5DF426DB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extrusionOk="0">
                  <a:moveTo>
                    <a:pt x="1754" y="1"/>
                  </a:moveTo>
                  <a:lnTo>
                    <a:pt x="1521" y="20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4738;p55">
              <a:extLst>
                <a:ext uri="{FF2B5EF4-FFF2-40B4-BE49-F238E27FC236}">
                  <a16:creationId xmlns:a16="http://schemas.microsoft.com/office/drawing/2014/main" id="{3CD7E5A6-749D-C592-C45E-C94B1A0291B0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fill="none" extrusionOk="0">
                  <a:moveTo>
                    <a:pt x="79" y="2631"/>
                  </a:move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lnTo>
                    <a:pt x="1521" y="20"/>
                  </a:lnTo>
                  <a:lnTo>
                    <a:pt x="1306" y="79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4739;p55">
              <a:extLst>
                <a:ext uri="{FF2B5EF4-FFF2-40B4-BE49-F238E27FC236}">
                  <a16:creationId xmlns:a16="http://schemas.microsoft.com/office/drawing/2014/main" id="{B1414121-68E0-699E-9900-8A115BC34259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extrusionOk="0">
                  <a:moveTo>
                    <a:pt x="1150" y="0"/>
                  </a:moveTo>
                  <a:lnTo>
                    <a:pt x="1033" y="39"/>
                  </a:lnTo>
                  <a:lnTo>
                    <a:pt x="877" y="98"/>
                  </a:lnTo>
                  <a:lnTo>
                    <a:pt x="858" y="98"/>
                  </a:lnTo>
                  <a:lnTo>
                    <a:pt x="838" y="117"/>
                  </a:lnTo>
                  <a:lnTo>
                    <a:pt x="819" y="117"/>
                  </a:lnTo>
                  <a:lnTo>
                    <a:pt x="741" y="176"/>
                  </a:lnTo>
                  <a:lnTo>
                    <a:pt x="644" y="234"/>
                  </a:lnTo>
                  <a:lnTo>
                    <a:pt x="624" y="254"/>
                  </a:lnTo>
                  <a:lnTo>
                    <a:pt x="605" y="254"/>
                  </a:lnTo>
                  <a:lnTo>
                    <a:pt x="585" y="273"/>
                  </a:lnTo>
                  <a:lnTo>
                    <a:pt x="488" y="370"/>
                  </a:lnTo>
                  <a:lnTo>
                    <a:pt x="468" y="370"/>
                  </a:lnTo>
                  <a:lnTo>
                    <a:pt x="468" y="390"/>
                  </a:lnTo>
                  <a:lnTo>
                    <a:pt x="449" y="409"/>
                  </a:lnTo>
                  <a:lnTo>
                    <a:pt x="390" y="468"/>
                  </a:lnTo>
                  <a:lnTo>
                    <a:pt x="332" y="546"/>
                  </a:lnTo>
                  <a:lnTo>
                    <a:pt x="312" y="585"/>
                  </a:lnTo>
                  <a:lnTo>
                    <a:pt x="273" y="643"/>
                  </a:lnTo>
                  <a:lnTo>
                    <a:pt x="254" y="663"/>
                  </a:lnTo>
                  <a:lnTo>
                    <a:pt x="215" y="721"/>
                  </a:lnTo>
                  <a:lnTo>
                    <a:pt x="176" y="838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17" y="955"/>
                  </a:lnTo>
                  <a:lnTo>
                    <a:pt x="79" y="1072"/>
                  </a:lnTo>
                  <a:lnTo>
                    <a:pt x="59" y="1169"/>
                  </a:lnTo>
                  <a:lnTo>
                    <a:pt x="20" y="1403"/>
                  </a:lnTo>
                  <a:lnTo>
                    <a:pt x="20" y="1423"/>
                  </a:lnTo>
                  <a:lnTo>
                    <a:pt x="1" y="1637"/>
                  </a:lnTo>
                  <a:lnTo>
                    <a:pt x="1" y="1656"/>
                  </a:lnTo>
                  <a:lnTo>
                    <a:pt x="20" y="1793"/>
                  </a:lnTo>
                  <a:lnTo>
                    <a:pt x="40" y="1988"/>
                  </a:lnTo>
                  <a:lnTo>
                    <a:pt x="59" y="2163"/>
                  </a:lnTo>
                  <a:lnTo>
                    <a:pt x="98" y="2319"/>
                  </a:lnTo>
                  <a:lnTo>
                    <a:pt x="215" y="2631"/>
                  </a:lnTo>
                  <a:lnTo>
                    <a:pt x="215" y="2611"/>
                  </a:lnTo>
                  <a:lnTo>
                    <a:pt x="351" y="2884"/>
                  </a:lnTo>
                  <a:lnTo>
                    <a:pt x="527" y="3137"/>
                  </a:lnTo>
                  <a:lnTo>
                    <a:pt x="527" y="3118"/>
                  </a:lnTo>
                  <a:lnTo>
                    <a:pt x="702" y="3313"/>
                  </a:lnTo>
                  <a:lnTo>
                    <a:pt x="897" y="3468"/>
                  </a:lnTo>
                  <a:lnTo>
                    <a:pt x="1092" y="3585"/>
                  </a:lnTo>
                  <a:lnTo>
                    <a:pt x="1267" y="3683"/>
                  </a:lnTo>
                  <a:lnTo>
                    <a:pt x="1462" y="3741"/>
                  </a:lnTo>
                  <a:lnTo>
                    <a:pt x="1637" y="3761"/>
                  </a:lnTo>
                  <a:lnTo>
                    <a:pt x="1618" y="3761"/>
                  </a:lnTo>
                  <a:lnTo>
                    <a:pt x="1813" y="3780"/>
                  </a:lnTo>
                  <a:lnTo>
                    <a:pt x="1968" y="3761"/>
                  </a:lnTo>
                  <a:lnTo>
                    <a:pt x="2124" y="3722"/>
                  </a:lnTo>
                  <a:lnTo>
                    <a:pt x="2241" y="3683"/>
                  </a:lnTo>
                  <a:lnTo>
                    <a:pt x="2436" y="3488"/>
                  </a:lnTo>
                  <a:lnTo>
                    <a:pt x="2592" y="3254"/>
                  </a:lnTo>
                  <a:lnTo>
                    <a:pt x="2709" y="3001"/>
                  </a:lnTo>
                  <a:lnTo>
                    <a:pt x="2806" y="2728"/>
                  </a:lnTo>
                  <a:lnTo>
                    <a:pt x="2845" y="2436"/>
                  </a:lnTo>
                  <a:lnTo>
                    <a:pt x="2865" y="2144"/>
                  </a:lnTo>
                  <a:lnTo>
                    <a:pt x="2845" y="1832"/>
                  </a:lnTo>
                  <a:lnTo>
                    <a:pt x="2767" y="1540"/>
                  </a:lnTo>
                  <a:lnTo>
                    <a:pt x="2650" y="1228"/>
                  </a:lnTo>
                  <a:lnTo>
                    <a:pt x="2514" y="955"/>
                  </a:lnTo>
                  <a:lnTo>
                    <a:pt x="2339" y="721"/>
                  </a:lnTo>
                  <a:lnTo>
                    <a:pt x="2144" y="507"/>
                  </a:lnTo>
                  <a:lnTo>
                    <a:pt x="1910" y="331"/>
                  </a:lnTo>
                  <a:lnTo>
                    <a:pt x="1676" y="176"/>
                  </a:lnTo>
                  <a:lnTo>
                    <a:pt x="1403" y="78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4740;p55">
              <a:extLst>
                <a:ext uri="{FF2B5EF4-FFF2-40B4-BE49-F238E27FC236}">
                  <a16:creationId xmlns:a16="http://schemas.microsoft.com/office/drawing/2014/main" id="{EF9E5600-5552-61FA-C70E-56E84E21C1FB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fill="none" extrusionOk="0">
                  <a:moveTo>
                    <a:pt x="1033" y="39"/>
                  </a:moveTo>
                  <a:lnTo>
                    <a:pt x="1033" y="39"/>
                  </a:lnTo>
                  <a:lnTo>
                    <a:pt x="1033" y="39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1403" y="78"/>
                  </a:lnTo>
                  <a:lnTo>
                    <a:pt x="1676" y="176"/>
                  </a:lnTo>
                  <a:lnTo>
                    <a:pt x="1910" y="331"/>
                  </a:lnTo>
                  <a:lnTo>
                    <a:pt x="2144" y="507"/>
                  </a:lnTo>
                  <a:lnTo>
                    <a:pt x="2339" y="721"/>
                  </a:lnTo>
                  <a:lnTo>
                    <a:pt x="2514" y="955"/>
                  </a:lnTo>
                  <a:lnTo>
                    <a:pt x="2650" y="1228"/>
                  </a:lnTo>
                  <a:lnTo>
                    <a:pt x="2767" y="1540"/>
                  </a:lnTo>
                  <a:lnTo>
                    <a:pt x="2767" y="1540"/>
                  </a:lnTo>
                  <a:lnTo>
                    <a:pt x="2845" y="1832"/>
                  </a:lnTo>
                  <a:lnTo>
                    <a:pt x="2865" y="2144"/>
                  </a:lnTo>
                  <a:lnTo>
                    <a:pt x="2845" y="2436"/>
                  </a:lnTo>
                  <a:lnTo>
                    <a:pt x="2806" y="2728"/>
                  </a:lnTo>
                  <a:lnTo>
                    <a:pt x="2709" y="3001"/>
                  </a:lnTo>
                  <a:lnTo>
                    <a:pt x="2592" y="3254"/>
                  </a:lnTo>
                  <a:lnTo>
                    <a:pt x="2436" y="3488"/>
                  </a:lnTo>
                  <a:lnTo>
                    <a:pt x="2241" y="3683"/>
                  </a:lnTo>
                  <a:lnTo>
                    <a:pt x="2241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813" y="3780"/>
                  </a:lnTo>
                  <a:lnTo>
                    <a:pt x="1813" y="3780"/>
                  </a:lnTo>
                  <a:lnTo>
                    <a:pt x="1618" y="3761"/>
                  </a:lnTo>
                  <a:lnTo>
                    <a:pt x="1637" y="3761"/>
                  </a:lnTo>
                  <a:lnTo>
                    <a:pt x="1637" y="3761"/>
                  </a:lnTo>
                  <a:lnTo>
                    <a:pt x="1462" y="3741"/>
                  </a:lnTo>
                  <a:lnTo>
                    <a:pt x="1462" y="3741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092" y="3585"/>
                  </a:lnTo>
                  <a:lnTo>
                    <a:pt x="1092" y="3585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8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27" y="3118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215" y="2611"/>
                  </a:lnTo>
                  <a:lnTo>
                    <a:pt x="215" y="2631"/>
                  </a:lnTo>
                  <a:lnTo>
                    <a:pt x="215" y="2631"/>
                  </a:lnTo>
                  <a:lnTo>
                    <a:pt x="98" y="2319"/>
                  </a:lnTo>
                  <a:lnTo>
                    <a:pt x="98" y="2319"/>
                  </a:lnTo>
                  <a:lnTo>
                    <a:pt x="59" y="2163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40" y="2007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20" y="1793"/>
                  </a:lnTo>
                  <a:lnTo>
                    <a:pt x="20" y="1793"/>
                  </a:lnTo>
                  <a:lnTo>
                    <a:pt x="1" y="1656"/>
                  </a:lnTo>
                  <a:lnTo>
                    <a:pt x="1" y="1637"/>
                  </a:lnTo>
                  <a:lnTo>
                    <a:pt x="1" y="1637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59" y="1169"/>
                  </a:lnTo>
                  <a:lnTo>
                    <a:pt x="59" y="1169"/>
                  </a:lnTo>
                  <a:lnTo>
                    <a:pt x="79" y="1072"/>
                  </a:lnTo>
                  <a:lnTo>
                    <a:pt x="79" y="1072"/>
                  </a:lnTo>
                  <a:lnTo>
                    <a:pt x="117" y="955"/>
                  </a:lnTo>
                  <a:lnTo>
                    <a:pt x="117" y="95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76" y="838"/>
                  </a:lnTo>
                  <a:lnTo>
                    <a:pt x="176" y="838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6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90" y="468"/>
                  </a:lnTo>
                  <a:lnTo>
                    <a:pt x="390" y="468"/>
                  </a:lnTo>
                  <a:lnTo>
                    <a:pt x="449" y="409"/>
                  </a:lnTo>
                  <a:lnTo>
                    <a:pt x="468" y="390"/>
                  </a:lnTo>
                  <a:lnTo>
                    <a:pt x="46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605" y="254"/>
                  </a:lnTo>
                  <a:lnTo>
                    <a:pt x="605" y="254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819" y="117"/>
                  </a:lnTo>
                  <a:lnTo>
                    <a:pt x="838" y="117"/>
                  </a:lnTo>
                  <a:lnTo>
                    <a:pt x="838" y="117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77" y="98"/>
                  </a:lnTo>
                  <a:lnTo>
                    <a:pt x="877" y="98"/>
                  </a:lnTo>
                  <a:lnTo>
                    <a:pt x="1033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4741;p55">
              <a:extLst>
                <a:ext uri="{FF2B5EF4-FFF2-40B4-BE49-F238E27FC236}">
                  <a16:creationId xmlns:a16="http://schemas.microsoft.com/office/drawing/2014/main" id="{E98713D6-21E8-7068-D844-3620EC445367}"/>
                </a:ext>
              </a:extLst>
            </p:cNvPr>
            <p:cNvSpPr/>
            <p:nvPr/>
          </p:nvSpPr>
          <p:spPr>
            <a:xfrm>
              <a:off x="5105925" y="63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4742;p55">
              <a:extLst>
                <a:ext uri="{FF2B5EF4-FFF2-40B4-BE49-F238E27FC236}">
                  <a16:creationId xmlns:a16="http://schemas.microsoft.com/office/drawing/2014/main" id="{1DA0B77D-97F0-459B-8236-50611D46BD1D}"/>
                </a:ext>
              </a:extLst>
            </p:cNvPr>
            <p:cNvSpPr/>
            <p:nvPr/>
          </p:nvSpPr>
          <p:spPr>
            <a:xfrm>
              <a:off x="5124450" y="64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4743;p55">
              <a:extLst>
                <a:ext uri="{FF2B5EF4-FFF2-40B4-BE49-F238E27FC236}">
                  <a16:creationId xmlns:a16="http://schemas.microsoft.com/office/drawing/2014/main" id="{95814F53-6033-26FC-3483-1982F580A88C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02" y="1"/>
                  </a:move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4744;p55">
              <a:extLst>
                <a:ext uri="{FF2B5EF4-FFF2-40B4-BE49-F238E27FC236}">
                  <a16:creationId xmlns:a16="http://schemas.microsoft.com/office/drawing/2014/main" id="{2C40D254-0A02-BE38-EE75-4186C10554C6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9"/>
                  </a:move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lnTo>
                    <a:pt x="702" y="1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4745;p55">
              <a:extLst>
                <a:ext uri="{FF2B5EF4-FFF2-40B4-BE49-F238E27FC236}">
                  <a16:creationId xmlns:a16="http://schemas.microsoft.com/office/drawing/2014/main" id="{09B49C38-AD43-4209-EF25-92889FB6EDC8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extrusionOk="0">
                  <a:moveTo>
                    <a:pt x="1754" y="0"/>
                  </a:moveTo>
                  <a:lnTo>
                    <a:pt x="1540" y="20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Google Shape;4746;p55">
              <a:extLst>
                <a:ext uri="{FF2B5EF4-FFF2-40B4-BE49-F238E27FC236}">
                  <a16:creationId xmlns:a16="http://schemas.microsoft.com/office/drawing/2014/main" id="{BB605C35-B241-396A-F673-EE9EA71A31A5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fill="none" extrusionOk="0">
                  <a:moveTo>
                    <a:pt x="98" y="2611"/>
                  </a:move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2202" y="39"/>
                  </a:lnTo>
                  <a:lnTo>
                    <a:pt x="1988" y="0"/>
                  </a:lnTo>
                  <a:lnTo>
                    <a:pt x="1754" y="0"/>
                  </a:lnTo>
                  <a:lnTo>
                    <a:pt x="1540" y="20"/>
                  </a:lnTo>
                  <a:lnTo>
                    <a:pt x="1306" y="58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Google Shape;4747;p55">
              <a:extLst>
                <a:ext uri="{FF2B5EF4-FFF2-40B4-BE49-F238E27FC236}">
                  <a16:creationId xmlns:a16="http://schemas.microsoft.com/office/drawing/2014/main" id="{F54B00E0-60CE-C402-717D-112C9E5D7638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extrusionOk="0">
                  <a:moveTo>
                    <a:pt x="1131" y="1"/>
                  </a:moveTo>
                  <a:lnTo>
                    <a:pt x="1033" y="20"/>
                  </a:lnTo>
                  <a:lnTo>
                    <a:pt x="1014" y="20"/>
                  </a:lnTo>
                  <a:lnTo>
                    <a:pt x="877" y="78"/>
                  </a:lnTo>
                  <a:lnTo>
                    <a:pt x="838" y="98"/>
                  </a:lnTo>
                  <a:lnTo>
                    <a:pt x="819" y="98"/>
                  </a:lnTo>
                  <a:lnTo>
                    <a:pt x="722" y="156"/>
                  </a:lnTo>
                  <a:lnTo>
                    <a:pt x="624" y="215"/>
                  </a:lnTo>
                  <a:lnTo>
                    <a:pt x="605" y="234"/>
                  </a:lnTo>
                  <a:lnTo>
                    <a:pt x="585" y="254"/>
                  </a:lnTo>
                  <a:lnTo>
                    <a:pt x="488" y="351"/>
                  </a:lnTo>
                  <a:lnTo>
                    <a:pt x="468" y="351"/>
                  </a:lnTo>
                  <a:lnTo>
                    <a:pt x="468" y="371"/>
                  </a:lnTo>
                  <a:lnTo>
                    <a:pt x="449" y="371"/>
                  </a:lnTo>
                  <a:lnTo>
                    <a:pt x="429" y="390"/>
                  </a:lnTo>
                  <a:lnTo>
                    <a:pt x="390" y="449"/>
                  </a:lnTo>
                  <a:lnTo>
                    <a:pt x="332" y="527"/>
                  </a:lnTo>
                  <a:lnTo>
                    <a:pt x="293" y="566"/>
                  </a:lnTo>
                  <a:lnTo>
                    <a:pt x="254" y="643"/>
                  </a:lnTo>
                  <a:lnTo>
                    <a:pt x="215" y="721"/>
                  </a:lnTo>
                  <a:lnTo>
                    <a:pt x="157" y="819"/>
                  </a:lnTo>
                  <a:lnTo>
                    <a:pt x="118" y="916"/>
                  </a:lnTo>
                  <a:lnTo>
                    <a:pt x="118" y="936"/>
                  </a:lnTo>
                  <a:lnTo>
                    <a:pt x="79" y="1053"/>
                  </a:lnTo>
                  <a:lnTo>
                    <a:pt x="40" y="1170"/>
                  </a:lnTo>
                  <a:lnTo>
                    <a:pt x="1" y="1384"/>
                  </a:lnTo>
                  <a:lnTo>
                    <a:pt x="1" y="1403"/>
                  </a:lnTo>
                  <a:lnTo>
                    <a:pt x="1" y="1618"/>
                  </a:lnTo>
                  <a:lnTo>
                    <a:pt x="1" y="1637"/>
                  </a:lnTo>
                  <a:lnTo>
                    <a:pt x="1" y="1793"/>
                  </a:lnTo>
                  <a:lnTo>
                    <a:pt x="20" y="1988"/>
                  </a:lnTo>
                  <a:lnTo>
                    <a:pt x="59" y="2144"/>
                  </a:lnTo>
                  <a:lnTo>
                    <a:pt x="98" y="2300"/>
                  </a:lnTo>
                  <a:lnTo>
                    <a:pt x="215" y="2611"/>
                  </a:lnTo>
                  <a:lnTo>
                    <a:pt x="195" y="2611"/>
                  </a:lnTo>
                  <a:lnTo>
                    <a:pt x="351" y="2884"/>
                  </a:lnTo>
                  <a:lnTo>
                    <a:pt x="527" y="3118"/>
                  </a:lnTo>
                  <a:lnTo>
                    <a:pt x="507" y="3118"/>
                  </a:lnTo>
                  <a:lnTo>
                    <a:pt x="702" y="3313"/>
                  </a:lnTo>
                  <a:lnTo>
                    <a:pt x="877" y="3469"/>
                  </a:lnTo>
                  <a:lnTo>
                    <a:pt x="1072" y="3586"/>
                  </a:lnTo>
                  <a:lnTo>
                    <a:pt x="1248" y="3664"/>
                  </a:lnTo>
                  <a:lnTo>
                    <a:pt x="1442" y="3722"/>
                  </a:lnTo>
                  <a:lnTo>
                    <a:pt x="1618" y="3761"/>
                  </a:lnTo>
                  <a:lnTo>
                    <a:pt x="1793" y="3761"/>
                  </a:lnTo>
                  <a:lnTo>
                    <a:pt x="1949" y="3741"/>
                  </a:lnTo>
                  <a:lnTo>
                    <a:pt x="2124" y="3722"/>
                  </a:lnTo>
                  <a:lnTo>
                    <a:pt x="2222" y="3683"/>
                  </a:lnTo>
                  <a:lnTo>
                    <a:pt x="2417" y="3469"/>
                  </a:lnTo>
                  <a:lnTo>
                    <a:pt x="2573" y="3235"/>
                  </a:lnTo>
                  <a:lnTo>
                    <a:pt x="2689" y="2982"/>
                  </a:lnTo>
                  <a:lnTo>
                    <a:pt x="2787" y="2709"/>
                  </a:lnTo>
                  <a:lnTo>
                    <a:pt x="2845" y="2417"/>
                  </a:lnTo>
                  <a:lnTo>
                    <a:pt x="2845" y="2124"/>
                  </a:lnTo>
                  <a:lnTo>
                    <a:pt x="2826" y="1832"/>
                  </a:lnTo>
                  <a:lnTo>
                    <a:pt x="2748" y="1520"/>
                  </a:lnTo>
                  <a:lnTo>
                    <a:pt x="2650" y="1228"/>
                  </a:lnTo>
                  <a:lnTo>
                    <a:pt x="2495" y="955"/>
                  </a:lnTo>
                  <a:lnTo>
                    <a:pt x="2319" y="702"/>
                  </a:lnTo>
                  <a:lnTo>
                    <a:pt x="2124" y="488"/>
                  </a:lnTo>
                  <a:lnTo>
                    <a:pt x="1891" y="312"/>
                  </a:lnTo>
                  <a:lnTo>
                    <a:pt x="1657" y="176"/>
                  </a:lnTo>
                  <a:lnTo>
                    <a:pt x="1403" y="59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4748;p55">
              <a:extLst>
                <a:ext uri="{FF2B5EF4-FFF2-40B4-BE49-F238E27FC236}">
                  <a16:creationId xmlns:a16="http://schemas.microsoft.com/office/drawing/2014/main" id="{895BB5BA-177D-8FB6-E15F-14F151CA607A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fill="none" extrusionOk="0">
                  <a:moveTo>
                    <a:pt x="1014" y="20"/>
                  </a:moveTo>
                  <a:lnTo>
                    <a:pt x="1033" y="20"/>
                  </a:lnTo>
                  <a:lnTo>
                    <a:pt x="1033" y="20"/>
                  </a:lnTo>
                  <a:lnTo>
                    <a:pt x="1131" y="1"/>
                  </a:lnTo>
                  <a:lnTo>
                    <a:pt x="1131" y="1"/>
                  </a:lnTo>
                  <a:lnTo>
                    <a:pt x="1403" y="59"/>
                  </a:lnTo>
                  <a:lnTo>
                    <a:pt x="1657" y="176"/>
                  </a:lnTo>
                  <a:lnTo>
                    <a:pt x="1891" y="312"/>
                  </a:lnTo>
                  <a:lnTo>
                    <a:pt x="2124" y="488"/>
                  </a:lnTo>
                  <a:lnTo>
                    <a:pt x="2319" y="702"/>
                  </a:lnTo>
                  <a:lnTo>
                    <a:pt x="2495" y="955"/>
                  </a:lnTo>
                  <a:lnTo>
                    <a:pt x="2650" y="1228"/>
                  </a:lnTo>
                  <a:lnTo>
                    <a:pt x="2748" y="1520"/>
                  </a:lnTo>
                  <a:lnTo>
                    <a:pt x="2748" y="1520"/>
                  </a:lnTo>
                  <a:lnTo>
                    <a:pt x="2826" y="1832"/>
                  </a:lnTo>
                  <a:lnTo>
                    <a:pt x="2845" y="2124"/>
                  </a:lnTo>
                  <a:lnTo>
                    <a:pt x="2845" y="2417"/>
                  </a:lnTo>
                  <a:lnTo>
                    <a:pt x="2787" y="2709"/>
                  </a:lnTo>
                  <a:lnTo>
                    <a:pt x="2689" y="2982"/>
                  </a:lnTo>
                  <a:lnTo>
                    <a:pt x="2573" y="3235"/>
                  </a:lnTo>
                  <a:lnTo>
                    <a:pt x="2417" y="3469"/>
                  </a:lnTo>
                  <a:lnTo>
                    <a:pt x="2222" y="3683"/>
                  </a:lnTo>
                  <a:lnTo>
                    <a:pt x="2222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793" y="3761"/>
                  </a:lnTo>
                  <a:lnTo>
                    <a:pt x="1793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442" y="3722"/>
                  </a:lnTo>
                  <a:lnTo>
                    <a:pt x="1442" y="3722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072" y="3586"/>
                  </a:lnTo>
                  <a:lnTo>
                    <a:pt x="1072" y="3586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9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0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195" y="2611"/>
                  </a:lnTo>
                  <a:lnTo>
                    <a:pt x="215" y="2611"/>
                  </a:lnTo>
                  <a:lnTo>
                    <a:pt x="215" y="2611"/>
                  </a:lnTo>
                  <a:lnTo>
                    <a:pt x="98" y="2300"/>
                  </a:lnTo>
                  <a:lnTo>
                    <a:pt x="98" y="2300"/>
                  </a:lnTo>
                  <a:lnTo>
                    <a:pt x="59" y="2144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1" y="1793"/>
                  </a:lnTo>
                  <a:lnTo>
                    <a:pt x="1" y="1793"/>
                  </a:lnTo>
                  <a:lnTo>
                    <a:pt x="1" y="1637"/>
                  </a:lnTo>
                  <a:lnTo>
                    <a:pt x="1" y="1618"/>
                  </a:lnTo>
                  <a:lnTo>
                    <a:pt x="1" y="1618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40" y="1170"/>
                  </a:lnTo>
                  <a:lnTo>
                    <a:pt x="40" y="1170"/>
                  </a:lnTo>
                  <a:lnTo>
                    <a:pt x="79" y="1053"/>
                  </a:lnTo>
                  <a:lnTo>
                    <a:pt x="79" y="1053"/>
                  </a:lnTo>
                  <a:lnTo>
                    <a:pt x="118" y="936"/>
                  </a:lnTo>
                  <a:lnTo>
                    <a:pt x="118" y="93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57" y="819"/>
                  </a:lnTo>
                  <a:lnTo>
                    <a:pt x="157" y="819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93" y="566"/>
                  </a:lnTo>
                  <a:lnTo>
                    <a:pt x="293" y="566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90" y="449"/>
                  </a:lnTo>
                  <a:lnTo>
                    <a:pt x="390" y="449"/>
                  </a:lnTo>
                  <a:lnTo>
                    <a:pt x="429" y="390"/>
                  </a:lnTo>
                  <a:lnTo>
                    <a:pt x="449" y="371"/>
                  </a:lnTo>
                  <a:lnTo>
                    <a:pt x="468" y="371"/>
                  </a:lnTo>
                  <a:lnTo>
                    <a:pt x="468" y="351"/>
                  </a:lnTo>
                  <a:lnTo>
                    <a:pt x="488" y="351"/>
                  </a:lnTo>
                  <a:lnTo>
                    <a:pt x="488" y="351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605" y="234"/>
                  </a:lnTo>
                  <a:lnTo>
                    <a:pt x="605" y="234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722" y="156"/>
                  </a:lnTo>
                  <a:lnTo>
                    <a:pt x="722" y="156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101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4749;p55">
              <a:extLst>
                <a:ext uri="{FF2B5EF4-FFF2-40B4-BE49-F238E27FC236}">
                  <a16:creationId xmlns:a16="http://schemas.microsoft.com/office/drawing/2014/main" id="{AD8175E3-BF0D-A75F-D249-7B443CE9B8A5}"/>
                </a:ext>
              </a:extLst>
            </p:cNvPr>
            <p:cNvSpPr/>
            <p:nvPr/>
          </p:nvSpPr>
          <p:spPr>
            <a:xfrm>
              <a:off x="5286150" y="580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4750;p55">
              <a:extLst>
                <a:ext uri="{FF2B5EF4-FFF2-40B4-BE49-F238E27FC236}">
                  <a16:creationId xmlns:a16="http://schemas.microsoft.com/office/drawing/2014/main" id="{3C0B90B5-8BCF-43E6-C430-DEBC43DA71CF}"/>
                </a:ext>
              </a:extLst>
            </p:cNvPr>
            <p:cNvSpPr/>
            <p:nvPr/>
          </p:nvSpPr>
          <p:spPr>
            <a:xfrm>
              <a:off x="5304175" y="59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4751;p55">
              <a:extLst>
                <a:ext uri="{FF2B5EF4-FFF2-40B4-BE49-F238E27FC236}">
                  <a16:creationId xmlns:a16="http://schemas.microsoft.com/office/drawing/2014/main" id="{6401FAEC-F050-963B-B746-8CFB1704A2F2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21" y="0"/>
                  </a:move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4752;p55">
              <a:extLst>
                <a:ext uri="{FF2B5EF4-FFF2-40B4-BE49-F238E27FC236}">
                  <a16:creationId xmlns:a16="http://schemas.microsoft.com/office/drawing/2014/main" id="{835F6194-E9DD-75EA-0579-568B7B6C0A5C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8"/>
                  </a:move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lnTo>
                    <a:pt x="721" y="0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4753;p55">
              <a:extLst>
                <a:ext uri="{FF2B5EF4-FFF2-40B4-BE49-F238E27FC236}">
                  <a16:creationId xmlns:a16="http://schemas.microsoft.com/office/drawing/2014/main" id="{958A5B9B-49C5-9D97-AA6B-1D5660342E29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extrusionOk="0">
                  <a:moveTo>
                    <a:pt x="1247" y="0"/>
                  </a:moveTo>
                  <a:lnTo>
                    <a:pt x="1072" y="20"/>
                  </a:lnTo>
                  <a:lnTo>
                    <a:pt x="897" y="39"/>
                  </a:lnTo>
                  <a:lnTo>
                    <a:pt x="819" y="59"/>
                  </a:lnTo>
                  <a:lnTo>
                    <a:pt x="663" y="117"/>
                  </a:lnTo>
                  <a:lnTo>
                    <a:pt x="526" y="176"/>
                  </a:lnTo>
                  <a:lnTo>
                    <a:pt x="409" y="254"/>
                  </a:lnTo>
                  <a:lnTo>
                    <a:pt x="293" y="351"/>
                  </a:lnTo>
                  <a:lnTo>
                    <a:pt x="176" y="468"/>
                  </a:lnTo>
                  <a:lnTo>
                    <a:pt x="98" y="585"/>
                  </a:lnTo>
                  <a:lnTo>
                    <a:pt x="20" y="721"/>
                  </a:lnTo>
                  <a:lnTo>
                    <a:pt x="0" y="858"/>
                  </a:lnTo>
                  <a:lnTo>
                    <a:pt x="0" y="916"/>
                  </a:lnTo>
                  <a:lnTo>
                    <a:pt x="20" y="974"/>
                  </a:lnTo>
                  <a:lnTo>
                    <a:pt x="59" y="1033"/>
                  </a:lnTo>
                  <a:lnTo>
                    <a:pt x="78" y="1072"/>
                  </a:lnTo>
                  <a:lnTo>
                    <a:pt x="137" y="1111"/>
                  </a:lnTo>
                  <a:lnTo>
                    <a:pt x="215" y="1150"/>
                  </a:lnTo>
                  <a:lnTo>
                    <a:pt x="332" y="1169"/>
                  </a:lnTo>
                  <a:lnTo>
                    <a:pt x="565" y="1189"/>
                  </a:lnTo>
                  <a:lnTo>
                    <a:pt x="819" y="1189"/>
                  </a:lnTo>
                  <a:lnTo>
                    <a:pt x="1052" y="1150"/>
                  </a:lnTo>
                  <a:lnTo>
                    <a:pt x="1286" y="1091"/>
                  </a:lnTo>
                  <a:lnTo>
                    <a:pt x="1345" y="1072"/>
                  </a:lnTo>
                  <a:lnTo>
                    <a:pt x="1598" y="974"/>
                  </a:lnTo>
                  <a:lnTo>
                    <a:pt x="1715" y="916"/>
                  </a:lnTo>
                  <a:lnTo>
                    <a:pt x="1812" y="838"/>
                  </a:lnTo>
                  <a:lnTo>
                    <a:pt x="1890" y="760"/>
                  </a:lnTo>
                  <a:lnTo>
                    <a:pt x="1968" y="663"/>
                  </a:lnTo>
                  <a:lnTo>
                    <a:pt x="2027" y="565"/>
                  </a:lnTo>
                  <a:lnTo>
                    <a:pt x="2066" y="448"/>
                  </a:lnTo>
                  <a:lnTo>
                    <a:pt x="2066" y="409"/>
                  </a:lnTo>
                  <a:lnTo>
                    <a:pt x="2046" y="390"/>
                  </a:lnTo>
                  <a:lnTo>
                    <a:pt x="1949" y="273"/>
                  </a:lnTo>
                  <a:lnTo>
                    <a:pt x="1832" y="195"/>
                  </a:lnTo>
                  <a:lnTo>
                    <a:pt x="1715" y="117"/>
                  </a:lnTo>
                  <a:lnTo>
                    <a:pt x="1579" y="59"/>
                  </a:lnTo>
                  <a:lnTo>
                    <a:pt x="1403" y="2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4754;p55">
              <a:extLst>
                <a:ext uri="{FF2B5EF4-FFF2-40B4-BE49-F238E27FC236}">
                  <a16:creationId xmlns:a16="http://schemas.microsoft.com/office/drawing/2014/main" id="{8733A731-0448-72D0-AEEF-2AAC34CC218E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fill="none" extrusionOk="0">
                  <a:moveTo>
                    <a:pt x="819" y="59"/>
                  </a:moveTo>
                  <a:lnTo>
                    <a:pt x="819" y="59"/>
                  </a:lnTo>
                  <a:lnTo>
                    <a:pt x="897" y="39"/>
                  </a:lnTo>
                  <a:lnTo>
                    <a:pt x="897" y="39"/>
                  </a:lnTo>
                  <a:lnTo>
                    <a:pt x="1072" y="20"/>
                  </a:lnTo>
                  <a:lnTo>
                    <a:pt x="1247" y="0"/>
                  </a:lnTo>
                  <a:lnTo>
                    <a:pt x="1247" y="0"/>
                  </a:lnTo>
                  <a:lnTo>
                    <a:pt x="1403" y="20"/>
                  </a:lnTo>
                  <a:lnTo>
                    <a:pt x="1579" y="59"/>
                  </a:lnTo>
                  <a:lnTo>
                    <a:pt x="1579" y="59"/>
                  </a:lnTo>
                  <a:lnTo>
                    <a:pt x="1715" y="117"/>
                  </a:lnTo>
                  <a:lnTo>
                    <a:pt x="1832" y="195"/>
                  </a:lnTo>
                  <a:lnTo>
                    <a:pt x="1832" y="195"/>
                  </a:lnTo>
                  <a:lnTo>
                    <a:pt x="1949" y="273"/>
                  </a:lnTo>
                  <a:lnTo>
                    <a:pt x="1949" y="273"/>
                  </a:lnTo>
                  <a:lnTo>
                    <a:pt x="2046" y="390"/>
                  </a:lnTo>
                  <a:lnTo>
                    <a:pt x="2046" y="390"/>
                  </a:lnTo>
                  <a:lnTo>
                    <a:pt x="2066" y="409"/>
                  </a:lnTo>
                  <a:lnTo>
                    <a:pt x="2066" y="448"/>
                  </a:lnTo>
                  <a:lnTo>
                    <a:pt x="2066" y="448"/>
                  </a:lnTo>
                  <a:lnTo>
                    <a:pt x="2027" y="565"/>
                  </a:lnTo>
                  <a:lnTo>
                    <a:pt x="1968" y="663"/>
                  </a:lnTo>
                  <a:lnTo>
                    <a:pt x="1968" y="663"/>
                  </a:lnTo>
                  <a:lnTo>
                    <a:pt x="1890" y="760"/>
                  </a:lnTo>
                  <a:lnTo>
                    <a:pt x="1812" y="838"/>
                  </a:lnTo>
                  <a:lnTo>
                    <a:pt x="1812" y="838"/>
                  </a:lnTo>
                  <a:lnTo>
                    <a:pt x="1715" y="916"/>
                  </a:lnTo>
                  <a:lnTo>
                    <a:pt x="1598" y="974"/>
                  </a:lnTo>
                  <a:lnTo>
                    <a:pt x="1345" y="1072"/>
                  </a:lnTo>
                  <a:lnTo>
                    <a:pt x="1345" y="1072"/>
                  </a:lnTo>
                  <a:lnTo>
                    <a:pt x="1286" y="1091"/>
                  </a:lnTo>
                  <a:lnTo>
                    <a:pt x="1286" y="1091"/>
                  </a:lnTo>
                  <a:lnTo>
                    <a:pt x="1052" y="1150"/>
                  </a:lnTo>
                  <a:lnTo>
                    <a:pt x="819" y="1189"/>
                  </a:lnTo>
                  <a:lnTo>
                    <a:pt x="819" y="1189"/>
                  </a:lnTo>
                  <a:lnTo>
                    <a:pt x="565" y="1189"/>
                  </a:lnTo>
                  <a:lnTo>
                    <a:pt x="332" y="1169"/>
                  </a:lnTo>
                  <a:lnTo>
                    <a:pt x="332" y="1169"/>
                  </a:lnTo>
                  <a:lnTo>
                    <a:pt x="215" y="1150"/>
                  </a:lnTo>
                  <a:lnTo>
                    <a:pt x="215" y="1150"/>
                  </a:lnTo>
                  <a:lnTo>
                    <a:pt x="137" y="1111"/>
                  </a:lnTo>
                  <a:lnTo>
                    <a:pt x="78" y="1072"/>
                  </a:lnTo>
                  <a:lnTo>
                    <a:pt x="78" y="1072"/>
                  </a:lnTo>
                  <a:lnTo>
                    <a:pt x="59" y="1033"/>
                  </a:lnTo>
                  <a:lnTo>
                    <a:pt x="20" y="974"/>
                  </a:lnTo>
                  <a:lnTo>
                    <a:pt x="20" y="974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20" y="721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176" y="468"/>
                  </a:lnTo>
                  <a:lnTo>
                    <a:pt x="293" y="351"/>
                  </a:lnTo>
                  <a:lnTo>
                    <a:pt x="293" y="351"/>
                  </a:lnTo>
                  <a:lnTo>
                    <a:pt x="409" y="254"/>
                  </a:lnTo>
                  <a:lnTo>
                    <a:pt x="526" y="176"/>
                  </a:lnTo>
                  <a:lnTo>
                    <a:pt x="663" y="117"/>
                  </a:lnTo>
                  <a:lnTo>
                    <a:pt x="819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4755;p55">
              <a:extLst>
                <a:ext uri="{FF2B5EF4-FFF2-40B4-BE49-F238E27FC236}">
                  <a16:creationId xmlns:a16="http://schemas.microsoft.com/office/drawing/2014/main" id="{00D1BF36-8268-6419-CAB0-D91743A0B77B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4756;p55">
              <a:extLst>
                <a:ext uri="{FF2B5EF4-FFF2-40B4-BE49-F238E27FC236}">
                  <a16:creationId xmlns:a16="http://schemas.microsoft.com/office/drawing/2014/main" id="{73B6EC5E-D0D8-04FE-4BE2-350CB4D7C768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4757;p55">
              <a:extLst>
                <a:ext uri="{FF2B5EF4-FFF2-40B4-BE49-F238E27FC236}">
                  <a16:creationId xmlns:a16="http://schemas.microsoft.com/office/drawing/2014/main" id="{1AC2243D-A9D5-68DD-80DA-0DF920EDAE69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extrusionOk="0">
                  <a:moveTo>
                    <a:pt x="1929" y="858"/>
                  </a:moveTo>
                  <a:lnTo>
                    <a:pt x="2066" y="877"/>
                  </a:lnTo>
                  <a:lnTo>
                    <a:pt x="2182" y="916"/>
                  </a:lnTo>
                  <a:lnTo>
                    <a:pt x="2358" y="1014"/>
                  </a:lnTo>
                  <a:lnTo>
                    <a:pt x="2455" y="1111"/>
                  </a:lnTo>
                  <a:lnTo>
                    <a:pt x="2533" y="1228"/>
                  </a:lnTo>
                  <a:lnTo>
                    <a:pt x="2553" y="1247"/>
                  </a:lnTo>
                  <a:lnTo>
                    <a:pt x="2553" y="1267"/>
                  </a:lnTo>
                  <a:lnTo>
                    <a:pt x="2455" y="1423"/>
                  </a:lnTo>
                  <a:lnTo>
                    <a:pt x="2338" y="1540"/>
                  </a:lnTo>
                  <a:lnTo>
                    <a:pt x="2221" y="1657"/>
                  </a:lnTo>
                  <a:lnTo>
                    <a:pt x="2046" y="1754"/>
                  </a:lnTo>
                  <a:lnTo>
                    <a:pt x="1851" y="1851"/>
                  </a:lnTo>
                  <a:lnTo>
                    <a:pt x="1695" y="1910"/>
                  </a:lnTo>
                  <a:lnTo>
                    <a:pt x="1676" y="1910"/>
                  </a:lnTo>
                  <a:lnTo>
                    <a:pt x="1637" y="1929"/>
                  </a:lnTo>
                  <a:lnTo>
                    <a:pt x="1520" y="1949"/>
                  </a:lnTo>
                  <a:lnTo>
                    <a:pt x="1306" y="1988"/>
                  </a:lnTo>
                  <a:lnTo>
                    <a:pt x="1091" y="1988"/>
                  </a:lnTo>
                  <a:lnTo>
                    <a:pt x="935" y="1968"/>
                  </a:lnTo>
                  <a:lnTo>
                    <a:pt x="780" y="1910"/>
                  </a:lnTo>
                  <a:lnTo>
                    <a:pt x="624" y="1851"/>
                  </a:lnTo>
                  <a:lnTo>
                    <a:pt x="604" y="1793"/>
                  </a:lnTo>
                  <a:lnTo>
                    <a:pt x="604" y="1773"/>
                  </a:lnTo>
                  <a:lnTo>
                    <a:pt x="604" y="1734"/>
                  </a:lnTo>
                  <a:lnTo>
                    <a:pt x="604" y="1696"/>
                  </a:lnTo>
                  <a:lnTo>
                    <a:pt x="604" y="1657"/>
                  </a:lnTo>
                  <a:lnTo>
                    <a:pt x="604" y="1637"/>
                  </a:lnTo>
                  <a:lnTo>
                    <a:pt x="643" y="1520"/>
                  </a:lnTo>
                  <a:lnTo>
                    <a:pt x="721" y="1345"/>
                  </a:lnTo>
                  <a:lnTo>
                    <a:pt x="819" y="1247"/>
                  </a:lnTo>
                  <a:lnTo>
                    <a:pt x="916" y="1150"/>
                  </a:lnTo>
                  <a:lnTo>
                    <a:pt x="1052" y="1053"/>
                  </a:lnTo>
                  <a:lnTo>
                    <a:pt x="1208" y="975"/>
                  </a:lnTo>
                  <a:lnTo>
                    <a:pt x="1384" y="916"/>
                  </a:lnTo>
                  <a:lnTo>
                    <a:pt x="1578" y="858"/>
                  </a:lnTo>
                  <a:close/>
                  <a:moveTo>
                    <a:pt x="2085" y="0"/>
                  </a:moveTo>
                  <a:lnTo>
                    <a:pt x="1929" y="20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4758;p55">
              <a:extLst>
                <a:ext uri="{FF2B5EF4-FFF2-40B4-BE49-F238E27FC236}">
                  <a16:creationId xmlns:a16="http://schemas.microsoft.com/office/drawing/2014/main" id="{B58D66F8-8842-C51E-9F9A-A15433D128FB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fill="none" extrusionOk="0">
                  <a:moveTo>
                    <a:pt x="507" y="429"/>
                  </a:moveTo>
                  <a:lnTo>
                    <a:pt x="507" y="429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169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085" y="0"/>
                  </a:lnTo>
                  <a:lnTo>
                    <a:pt x="1929" y="20"/>
                  </a:lnTo>
                  <a:lnTo>
                    <a:pt x="1929" y="20"/>
                  </a:lnTo>
                  <a:lnTo>
                    <a:pt x="1851" y="39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28" y="410"/>
                  </a:lnTo>
                  <a:lnTo>
                    <a:pt x="1228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13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4759;p55">
              <a:extLst>
                <a:ext uri="{FF2B5EF4-FFF2-40B4-BE49-F238E27FC236}">
                  <a16:creationId xmlns:a16="http://schemas.microsoft.com/office/drawing/2014/main" id="{4C1A80A2-835A-481E-D4E0-81DC8B0CF67F}"/>
                </a:ext>
              </a:extLst>
            </p:cNvPr>
            <p:cNvSpPr/>
            <p:nvPr/>
          </p:nvSpPr>
          <p:spPr>
            <a:xfrm>
              <a:off x="5194100" y="603100"/>
              <a:ext cx="48725" cy="28275"/>
            </a:xfrm>
            <a:custGeom>
              <a:avLst/>
              <a:gdLst/>
              <a:ahLst/>
              <a:cxnLst/>
              <a:rect l="l" t="t" r="r" b="b"/>
              <a:pathLst>
                <a:path w="1949" h="1131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1150" y="1"/>
                  </a:lnTo>
                  <a:lnTo>
                    <a:pt x="1325" y="1"/>
                  </a:lnTo>
                  <a:lnTo>
                    <a:pt x="1325" y="1"/>
                  </a:lnTo>
                  <a:lnTo>
                    <a:pt x="1462" y="20"/>
                  </a:lnTo>
                  <a:lnTo>
                    <a:pt x="1578" y="59"/>
                  </a:lnTo>
                  <a:lnTo>
                    <a:pt x="1578" y="59"/>
                  </a:lnTo>
                  <a:lnTo>
                    <a:pt x="1754" y="157"/>
                  </a:lnTo>
                  <a:lnTo>
                    <a:pt x="1754" y="157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929" y="371"/>
                  </a:lnTo>
                  <a:lnTo>
                    <a:pt x="1949" y="390"/>
                  </a:lnTo>
                  <a:lnTo>
                    <a:pt x="1949" y="410"/>
                  </a:lnTo>
                  <a:lnTo>
                    <a:pt x="1949" y="410"/>
                  </a:lnTo>
                  <a:lnTo>
                    <a:pt x="1851" y="566"/>
                  </a:lnTo>
                  <a:lnTo>
                    <a:pt x="1851" y="566"/>
                  </a:lnTo>
                  <a:lnTo>
                    <a:pt x="1734" y="683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442" y="897"/>
                  </a:lnTo>
                  <a:lnTo>
                    <a:pt x="1247" y="994"/>
                  </a:lnTo>
                  <a:lnTo>
                    <a:pt x="1247" y="994"/>
                  </a:lnTo>
                  <a:lnTo>
                    <a:pt x="1091" y="1053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033" y="1072"/>
                  </a:lnTo>
                  <a:lnTo>
                    <a:pt x="1033" y="1072"/>
                  </a:lnTo>
                  <a:lnTo>
                    <a:pt x="916" y="1092"/>
                  </a:lnTo>
                  <a:lnTo>
                    <a:pt x="916" y="1092"/>
                  </a:lnTo>
                  <a:lnTo>
                    <a:pt x="702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331" y="1111"/>
                  </a:lnTo>
                  <a:lnTo>
                    <a:pt x="176" y="1053"/>
                  </a:lnTo>
                  <a:lnTo>
                    <a:pt x="176" y="105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0" y="936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39" y="663"/>
                  </a:lnTo>
                  <a:lnTo>
                    <a:pt x="39" y="663"/>
                  </a:lnTo>
                  <a:lnTo>
                    <a:pt x="117" y="488"/>
                  </a:lnTo>
                  <a:lnTo>
                    <a:pt x="117" y="488"/>
                  </a:lnTo>
                  <a:lnTo>
                    <a:pt x="215" y="390"/>
                  </a:lnTo>
                  <a:lnTo>
                    <a:pt x="312" y="293"/>
                  </a:lnTo>
                  <a:lnTo>
                    <a:pt x="312" y="293"/>
                  </a:lnTo>
                  <a:lnTo>
                    <a:pt x="448" y="196"/>
                  </a:lnTo>
                  <a:lnTo>
                    <a:pt x="604" y="118"/>
                  </a:lnTo>
                  <a:lnTo>
                    <a:pt x="604" y="118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974" y="1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1" name="Google Shape;4718;p55">
            <a:extLst>
              <a:ext uri="{FF2B5EF4-FFF2-40B4-BE49-F238E27FC236}">
                <a16:creationId xmlns:a16="http://schemas.microsoft.com/office/drawing/2014/main" id="{4709A9FE-8E46-0595-4F6B-E0CDCAD34FDC}"/>
              </a:ext>
            </a:extLst>
          </p:cNvPr>
          <p:cNvGrpSpPr/>
          <p:nvPr/>
        </p:nvGrpSpPr>
        <p:grpSpPr>
          <a:xfrm>
            <a:off x="2686762" y="1167567"/>
            <a:ext cx="338072" cy="417985"/>
            <a:chOff x="4996825" y="327400"/>
            <a:chExt cx="1034125" cy="949875"/>
          </a:xfrm>
        </p:grpSpPr>
        <p:sp>
          <p:nvSpPr>
            <p:cNvPr id="102" name="Google Shape;4719;p55">
              <a:extLst>
                <a:ext uri="{FF2B5EF4-FFF2-40B4-BE49-F238E27FC236}">
                  <a16:creationId xmlns:a16="http://schemas.microsoft.com/office/drawing/2014/main" id="{D04755F5-DAB4-DFC5-D320-1EECEC165C96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extrusionOk="0">
                  <a:moveTo>
                    <a:pt x="1442" y="0"/>
                  </a:moveTo>
                  <a:lnTo>
                    <a:pt x="1111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4720;p55">
              <a:extLst>
                <a:ext uri="{FF2B5EF4-FFF2-40B4-BE49-F238E27FC236}">
                  <a16:creationId xmlns:a16="http://schemas.microsoft.com/office/drawing/2014/main" id="{5BDD8DBD-8DEE-9896-418F-C440135EB381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fill="none" extrusionOk="0">
                  <a:moveTo>
                    <a:pt x="1774" y="0"/>
                  </a:moveTo>
                  <a:lnTo>
                    <a:pt x="1774" y="0"/>
                  </a:lnTo>
                  <a:lnTo>
                    <a:pt x="1442" y="0"/>
                  </a:lnTo>
                  <a:lnTo>
                    <a:pt x="1111" y="59"/>
                  </a:lnTo>
                  <a:lnTo>
                    <a:pt x="1072" y="59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7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Google Shape;4721;p55">
              <a:extLst>
                <a:ext uri="{FF2B5EF4-FFF2-40B4-BE49-F238E27FC236}">
                  <a16:creationId xmlns:a16="http://schemas.microsoft.com/office/drawing/2014/main" id="{8AC90055-221C-0D2F-8775-59E390B3DD70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extrusionOk="0">
                  <a:moveTo>
                    <a:pt x="6723" y="1"/>
                  </a:move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Google Shape;4722;p55">
              <a:extLst>
                <a:ext uri="{FF2B5EF4-FFF2-40B4-BE49-F238E27FC236}">
                  <a16:creationId xmlns:a16="http://schemas.microsoft.com/office/drawing/2014/main" id="{FCB1E105-26F8-81CF-A737-2072252D2370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fill="none" extrusionOk="0">
                  <a:moveTo>
                    <a:pt x="6840" y="1"/>
                  </a:moveTo>
                  <a:lnTo>
                    <a:pt x="6840" y="1"/>
                  </a:lnTo>
                  <a:lnTo>
                    <a:pt x="6723" y="1"/>
                  </a:lnTo>
                  <a:lnTo>
                    <a:pt x="6723" y="1"/>
                  </a:ln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Google Shape;4723;p55">
              <a:extLst>
                <a:ext uri="{FF2B5EF4-FFF2-40B4-BE49-F238E27FC236}">
                  <a16:creationId xmlns:a16="http://schemas.microsoft.com/office/drawing/2014/main" id="{47C2DDB7-3AB2-F7DF-8CB1-F9B077742562}"/>
                </a:ext>
              </a:extLst>
            </p:cNvPr>
            <p:cNvSpPr/>
            <p:nvPr/>
          </p:nvSpPr>
          <p:spPr>
            <a:xfrm>
              <a:off x="5012900" y="349325"/>
              <a:ext cx="249900" cy="622050"/>
            </a:xfrm>
            <a:custGeom>
              <a:avLst/>
              <a:gdLst/>
              <a:ahLst/>
              <a:cxnLst/>
              <a:rect l="l" t="t" r="r" b="b"/>
              <a:pathLst>
                <a:path w="9996" h="24882" extrusionOk="0">
                  <a:moveTo>
                    <a:pt x="4306" y="1"/>
                  </a:moveTo>
                  <a:lnTo>
                    <a:pt x="4014" y="215"/>
                  </a:lnTo>
                  <a:lnTo>
                    <a:pt x="3683" y="488"/>
                  </a:lnTo>
                  <a:lnTo>
                    <a:pt x="3371" y="780"/>
                  </a:lnTo>
                  <a:lnTo>
                    <a:pt x="3059" y="1111"/>
                  </a:lnTo>
                  <a:lnTo>
                    <a:pt x="2728" y="1481"/>
                  </a:lnTo>
                  <a:lnTo>
                    <a:pt x="2416" y="1890"/>
                  </a:lnTo>
                  <a:lnTo>
                    <a:pt x="2143" y="2280"/>
                  </a:lnTo>
                  <a:lnTo>
                    <a:pt x="1890" y="2670"/>
                  </a:lnTo>
                  <a:lnTo>
                    <a:pt x="1637" y="3099"/>
                  </a:lnTo>
                  <a:lnTo>
                    <a:pt x="1403" y="3547"/>
                  </a:lnTo>
                  <a:lnTo>
                    <a:pt x="1189" y="3975"/>
                  </a:lnTo>
                  <a:lnTo>
                    <a:pt x="994" y="4423"/>
                  </a:lnTo>
                  <a:lnTo>
                    <a:pt x="819" y="4872"/>
                  </a:lnTo>
                  <a:lnTo>
                    <a:pt x="663" y="5339"/>
                  </a:lnTo>
                  <a:lnTo>
                    <a:pt x="526" y="5787"/>
                  </a:lnTo>
                  <a:lnTo>
                    <a:pt x="409" y="6235"/>
                  </a:lnTo>
                  <a:lnTo>
                    <a:pt x="312" y="6684"/>
                  </a:lnTo>
                  <a:lnTo>
                    <a:pt x="234" y="7132"/>
                  </a:lnTo>
                  <a:lnTo>
                    <a:pt x="176" y="7619"/>
                  </a:lnTo>
                  <a:lnTo>
                    <a:pt x="117" y="8125"/>
                  </a:lnTo>
                  <a:lnTo>
                    <a:pt x="78" y="8632"/>
                  </a:lnTo>
                  <a:lnTo>
                    <a:pt x="39" y="9139"/>
                  </a:lnTo>
                  <a:lnTo>
                    <a:pt x="20" y="9645"/>
                  </a:lnTo>
                  <a:lnTo>
                    <a:pt x="0" y="10171"/>
                  </a:lnTo>
                  <a:lnTo>
                    <a:pt x="20" y="11223"/>
                  </a:lnTo>
                  <a:lnTo>
                    <a:pt x="39" y="11749"/>
                  </a:lnTo>
                  <a:lnTo>
                    <a:pt x="78" y="12295"/>
                  </a:lnTo>
                  <a:lnTo>
                    <a:pt x="117" y="12821"/>
                  </a:lnTo>
                  <a:lnTo>
                    <a:pt x="176" y="13367"/>
                  </a:lnTo>
                  <a:lnTo>
                    <a:pt x="254" y="13893"/>
                  </a:lnTo>
                  <a:lnTo>
                    <a:pt x="331" y="14438"/>
                  </a:lnTo>
                  <a:lnTo>
                    <a:pt x="429" y="14964"/>
                  </a:lnTo>
                  <a:lnTo>
                    <a:pt x="546" y="15490"/>
                  </a:lnTo>
                  <a:lnTo>
                    <a:pt x="663" y="16016"/>
                  </a:lnTo>
                  <a:lnTo>
                    <a:pt x="799" y="16542"/>
                  </a:lnTo>
                  <a:lnTo>
                    <a:pt x="935" y="17069"/>
                  </a:lnTo>
                  <a:lnTo>
                    <a:pt x="1091" y="17595"/>
                  </a:lnTo>
                  <a:lnTo>
                    <a:pt x="1267" y="18101"/>
                  </a:lnTo>
                  <a:lnTo>
                    <a:pt x="1462" y="18608"/>
                  </a:lnTo>
                  <a:lnTo>
                    <a:pt x="1656" y="19095"/>
                  </a:lnTo>
                  <a:lnTo>
                    <a:pt x="1851" y="19582"/>
                  </a:lnTo>
                  <a:lnTo>
                    <a:pt x="2066" y="20050"/>
                  </a:lnTo>
                  <a:lnTo>
                    <a:pt x="2299" y="20517"/>
                  </a:lnTo>
                  <a:lnTo>
                    <a:pt x="2533" y="20965"/>
                  </a:lnTo>
                  <a:lnTo>
                    <a:pt x="2767" y="21394"/>
                  </a:lnTo>
                  <a:lnTo>
                    <a:pt x="3020" y="21823"/>
                  </a:lnTo>
                  <a:lnTo>
                    <a:pt x="3293" y="22232"/>
                  </a:lnTo>
                  <a:lnTo>
                    <a:pt x="3566" y="22621"/>
                  </a:lnTo>
                  <a:lnTo>
                    <a:pt x="3858" y="23011"/>
                  </a:lnTo>
                  <a:lnTo>
                    <a:pt x="3897" y="23089"/>
                  </a:lnTo>
                  <a:lnTo>
                    <a:pt x="3994" y="23186"/>
                  </a:lnTo>
                  <a:lnTo>
                    <a:pt x="4072" y="23303"/>
                  </a:lnTo>
                  <a:lnTo>
                    <a:pt x="4228" y="23557"/>
                  </a:lnTo>
                  <a:lnTo>
                    <a:pt x="4345" y="23790"/>
                  </a:lnTo>
                  <a:lnTo>
                    <a:pt x="4384" y="23849"/>
                  </a:lnTo>
                  <a:lnTo>
                    <a:pt x="4443" y="23985"/>
                  </a:lnTo>
                  <a:lnTo>
                    <a:pt x="4540" y="24180"/>
                  </a:lnTo>
                  <a:lnTo>
                    <a:pt x="4657" y="24356"/>
                  </a:lnTo>
                  <a:lnTo>
                    <a:pt x="4774" y="24492"/>
                  </a:lnTo>
                  <a:lnTo>
                    <a:pt x="4930" y="24628"/>
                  </a:lnTo>
                  <a:lnTo>
                    <a:pt x="5047" y="24706"/>
                  </a:lnTo>
                  <a:lnTo>
                    <a:pt x="5183" y="24784"/>
                  </a:lnTo>
                  <a:lnTo>
                    <a:pt x="5319" y="24823"/>
                  </a:lnTo>
                  <a:lnTo>
                    <a:pt x="5495" y="24862"/>
                  </a:lnTo>
                  <a:lnTo>
                    <a:pt x="5767" y="24882"/>
                  </a:lnTo>
                  <a:lnTo>
                    <a:pt x="5943" y="24882"/>
                  </a:lnTo>
                  <a:lnTo>
                    <a:pt x="6157" y="24862"/>
                  </a:lnTo>
                  <a:lnTo>
                    <a:pt x="6547" y="24784"/>
                  </a:lnTo>
                  <a:lnTo>
                    <a:pt x="6859" y="24687"/>
                  </a:lnTo>
                  <a:lnTo>
                    <a:pt x="7229" y="24570"/>
                  </a:lnTo>
                  <a:lnTo>
                    <a:pt x="7599" y="24414"/>
                  </a:lnTo>
                  <a:lnTo>
                    <a:pt x="7989" y="24258"/>
                  </a:lnTo>
                  <a:lnTo>
                    <a:pt x="8028" y="24239"/>
                  </a:lnTo>
                  <a:lnTo>
                    <a:pt x="8086" y="24219"/>
                  </a:lnTo>
                  <a:lnTo>
                    <a:pt x="8417" y="24063"/>
                  </a:lnTo>
                  <a:lnTo>
                    <a:pt x="8787" y="23927"/>
                  </a:lnTo>
                  <a:lnTo>
                    <a:pt x="9353" y="23771"/>
                  </a:lnTo>
                  <a:lnTo>
                    <a:pt x="9995" y="23635"/>
                  </a:lnTo>
                  <a:lnTo>
                    <a:pt x="9294" y="23070"/>
                  </a:lnTo>
                  <a:lnTo>
                    <a:pt x="8632" y="22505"/>
                  </a:lnTo>
                  <a:lnTo>
                    <a:pt x="8242" y="22134"/>
                  </a:lnTo>
                  <a:lnTo>
                    <a:pt x="7852" y="21764"/>
                  </a:lnTo>
                  <a:lnTo>
                    <a:pt x="7463" y="21374"/>
                  </a:lnTo>
                  <a:lnTo>
                    <a:pt x="7092" y="21004"/>
                  </a:lnTo>
                  <a:lnTo>
                    <a:pt x="6742" y="20595"/>
                  </a:lnTo>
                  <a:lnTo>
                    <a:pt x="6391" y="20205"/>
                  </a:lnTo>
                  <a:lnTo>
                    <a:pt x="6060" y="19796"/>
                  </a:lnTo>
                  <a:lnTo>
                    <a:pt x="5748" y="19387"/>
                  </a:lnTo>
                  <a:lnTo>
                    <a:pt x="5417" y="18958"/>
                  </a:lnTo>
                  <a:lnTo>
                    <a:pt x="5124" y="18510"/>
                  </a:lnTo>
                  <a:lnTo>
                    <a:pt x="4813" y="18062"/>
                  </a:lnTo>
                  <a:lnTo>
                    <a:pt x="4540" y="17614"/>
                  </a:lnTo>
                  <a:lnTo>
                    <a:pt x="4267" y="17166"/>
                  </a:lnTo>
                  <a:lnTo>
                    <a:pt x="4014" y="16698"/>
                  </a:lnTo>
                  <a:lnTo>
                    <a:pt x="3780" y="16231"/>
                  </a:lnTo>
                  <a:lnTo>
                    <a:pt x="3566" y="15763"/>
                  </a:lnTo>
                  <a:lnTo>
                    <a:pt x="3332" y="15276"/>
                  </a:lnTo>
                  <a:lnTo>
                    <a:pt x="3137" y="14769"/>
                  </a:lnTo>
                  <a:lnTo>
                    <a:pt x="2942" y="14263"/>
                  </a:lnTo>
                  <a:lnTo>
                    <a:pt x="2767" y="13756"/>
                  </a:lnTo>
                  <a:lnTo>
                    <a:pt x="2611" y="13230"/>
                  </a:lnTo>
                  <a:lnTo>
                    <a:pt x="2475" y="12704"/>
                  </a:lnTo>
                  <a:lnTo>
                    <a:pt x="2358" y="12198"/>
                  </a:lnTo>
                  <a:lnTo>
                    <a:pt x="2241" y="11671"/>
                  </a:lnTo>
                  <a:lnTo>
                    <a:pt x="2124" y="11009"/>
                  </a:lnTo>
                  <a:lnTo>
                    <a:pt x="2046" y="10327"/>
                  </a:lnTo>
                  <a:lnTo>
                    <a:pt x="1968" y="9626"/>
                  </a:lnTo>
                  <a:lnTo>
                    <a:pt x="1929" y="8885"/>
                  </a:lnTo>
                  <a:lnTo>
                    <a:pt x="1929" y="8067"/>
                  </a:lnTo>
                  <a:lnTo>
                    <a:pt x="1949" y="7249"/>
                  </a:lnTo>
                  <a:lnTo>
                    <a:pt x="1988" y="6450"/>
                  </a:lnTo>
                  <a:lnTo>
                    <a:pt x="2085" y="5670"/>
                  </a:lnTo>
                  <a:lnTo>
                    <a:pt x="2202" y="4833"/>
                  </a:lnTo>
                  <a:lnTo>
                    <a:pt x="2358" y="4053"/>
                  </a:lnTo>
                  <a:lnTo>
                    <a:pt x="2475" y="3644"/>
                  </a:lnTo>
                  <a:lnTo>
                    <a:pt x="2572" y="3235"/>
                  </a:lnTo>
                  <a:lnTo>
                    <a:pt x="2689" y="2865"/>
                  </a:lnTo>
                  <a:lnTo>
                    <a:pt x="2825" y="2514"/>
                  </a:lnTo>
                  <a:lnTo>
                    <a:pt x="2981" y="2124"/>
                  </a:lnTo>
                  <a:lnTo>
                    <a:pt x="3137" y="1774"/>
                  </a:lnTo>
                  <a:lnTo>
                    <a:pt x="3312" y="1442"/>
                  </a:lnTo>
                  <a:lnTo>
                    <a:pt x="3488" y="1131"/>
                  </a:lnTo>
                  <a:lnTo>
                    <a:pt x="3683" y="819"/>
                  </a:lnTo>
                  <a:lnTo>
                    <a:pt x="3878" y="527"/>
                  </a:lnTo>
                  <a:lnTo>
                    <a:pt x="4092" y="254"/>
                  </a:lnTo>
                  <a:lnTo>
                    <a:pt x="430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Google Shape;4724;p55">
              <a:extLst>
                <a:ext uri="{FF2B5EF4-FFF2-40B4-BE49-F238E27FC236}">
                  <a16:creationId xmlns:a16="http://schemas.microsoft.com/office/drawing/2014/main" id="{CCF5B6C6-AC79-BFD8-8454-C84FDDB165BA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extrusionOk="0">
                  <a:moveTo>
                    <a:pt x="20478" y="1"/>
                  </a:moveTo>
                  <a:lnTo>
                    <a:pt x="20381" y="20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673" y="40"/>
                  </a:lnTo>
                  <a:lnTo>
                    <a:pt x="20626" y="55"/>
                  </a:lnTo>
                  <a:lnTo>
                    <a:pt x="20626" y="55"/>
                  </a:lnTo>
                  <a:lnTo>
                    <a:pt x="20556" y="20"/>
                  </a:lnTo>
                  <a:lnTo>
                    <a:pt x="20478" y="1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Google Shape;4725;p55">
              <a:extLst>
                <a:ext uri="{FF2B5EF4-FFF2-40B4-BE49-F238E27FC236}">
                  <a16:creationId xmlns:a16="http://schemas.microsoft.com/office/drawing/2014/main" id="{2AA6E75C-4BB3-BC2B-CC0A-BC195471CC4F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fill="none" extrusionOk="0">
                  <a:moveTo>
                    <a:pt x="20478" y="1"/>
                  </a:moveTo>
                  <a:lnTo>
                    <a:pt x="20478" y="1"/>
                  </a:lnTo>
                  <a:lnTo>
                    <a:pt x="20381" y="20"/>
                  </a:lnTo>
                  <a:lnTo>
                    <a:pt x="20322" y="59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442" y="17166"/>
                  </a:lnTo>
                  <a:lnTo>
                    <a:pt x="1442" y="17166"/>
                  </a:lnTo>
                  <a:lnTo>
                    <a:pt x="1501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6888" y="20907"/>
                  </a:lnTo>
                  <a:lnTo>
                    <a:pt x="26888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731" y="40"/>
                  </a:lnTo>
                  <a:lnTo>
                    <a:pt x="20731" y="40"/>
                  </a:lnTo>
                  <a:lnTo>
                    <a:pt x="20673" y="40"/>
                  </a:lnTo>
                  <a:lnTo>
                    <a:pt x="20615" y="59"/>
                  </a:lnTo>
                  <a:lnTo>
                    <a:pt x="20634" y="59"/>
                  </a:lnTo>
                  <a:lnTo>
                    <a:pt x="20634" y="59"/>
                  </a:lnTo>
                  <a:lnTo>
                    <a:pt x="20556" y="20"/>
                  </a:lnTo>
                  <a:lnTo>
                    <a:pt x="20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Google Shape;4726;p55">
              <a:extLst>
                <a:ext uri="{FF2B5EF4-FFF2-40B4-BE49-F238E27FC236}">
                  <a16:creationId xmlns:a16="http://schemas.microsoft.com/office/drawing/2014/main" id="{39C120F4-A657-6C7F-0222-3FE7C319AF68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extrusionOk="0">
                  <a:moveTo>
                    <a:pt x="20478" y="0"/>
                  </a:moveTo>
                  <a:lnTo>
                    <a:pt x="20381" y="20"/>
                  </a:ln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Google Shape;4727;p55">
              <a:extLst>
                <a:ext uri="{FF2B5EF4-FFF2-40B4-BE49-F238E27FC236}">
                  <a16:creationId xmlns:a16="http://schemas.microsoft.com/office/drawing/2014/main" id="{178FB455-1BAB-5EB3-32E9-9FB774EC76C5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fill="none" extrusionOk="0">
                  <a:moveTo>
                    <a:pt x="20322" y="78"/>
                  </a:move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442" y="17185"/>
                  </a:lnTo>
                  <a:lnTo>
                    <a:pt x="1442" y="17185"/>
                  </a:lnTo>
                  <a:lnTo>
                    <a:pt x="1501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514" y="14224"/>
                  </a:lnTo>
                  <a:lnTo>
                    <a:pt x="5514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69" y="2553"/>
                  </a:lnTo>
                  <a:lnTo>
                    <a:pt x="23089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lnTo>
                    <a:pt x="20478" y="0"/>
                  </a:lnTo>
                  <a:lnTo>
                    <a:pt x="20381" y="20"/>
                  </a:lnTo>
                  <a:lnTo>
                    <a:pt x="20322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Google Shape;4728;p55">
              <a:extLst>
                <a:ext uri="{FF2B5EF4-FFF2-40B4-BE49-F238E27FC236}">
                  <a16:creationId xmlns:a16="http://schemas.microsoft.com/office/drawing/2014/main" id="{8E06366A-254F-2645-501E-8DC93C71D0C5}"/>
                </a:ext>
              </a:extLst>
            </p:cNvPr>
            <p:cNvSpPr/>
            <p:nvPr/>
          </p:nvSpPr>
          <p:spPr>
            <a:xfrm>
              <a:off x="5216500" y="10624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4729;p55">
              <a:extLst>
                <a:ext uri="{FF2B5EF4-FFF2-40B4-BE49-F238E27FC236}">
                  <a16:creationId xmlns:a16="http://schemas.microsoft.com/office/drawing/2014/main" id="{0A57CFB5-0309-1702-C8B9-6DF2CCF0F6ED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extrusionOk="0">
                  <a:moveTo>
                    <a:pt x="40" y="1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Google Shape;4730;p55">
              <a:extLst>
                <a:ext uri="{FF2B5EF4-FFF2-40B4-BE49-F238E27FC236}">
                  <a16:creationId xmlns:a16="http://schemas.microsoft.com/office/drawing/2014/main" id="{4749DEEC-8EBF-1022-CA20-694583FD50A1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fill="none" extrusionOk="0">
                  <a:moveTo>
                    <a:pt x="20" y="20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40" y="1"/>
                  </a:lnTo>
                  <a:lnTo>
                    <a:pt x="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4731;p55">
              <a:extLst>
                <a:ext uri="{FF2B5EF4-FFF2-40B4-BE49-F238E27FC236}">
                  <a16:creationId xmlns:a16="http://schemas.microsoft.com/office/drawing/2014/main" id="{E1B4CF5D-A653-38DB-37AD-1F57CDE14FEF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extrusionOk="0">
                  <a:moveTo>
                    <a:pt x="59" y="0"/>
                  </a:moveTo>
                  <a:lnTo>
                    <a:pt x="40" y="19"/>
                  </a:ln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Google Shape;4732;p55">
              <a:extLst>
                <a:ext uri="{FF2B5EF4-FFF2-40B4-BE49-F238E27FC236}">
                  <a16:creationId xmlns:a16="http://schemas.microsoft.com/office/drawing/2014/main" id="{FC587742-1D8C-78FB-704E-B794750F72AE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fill="none" extrusionOk="0">
                  <a:moveTo>
                    <a:pt x="20" y="19"/>
                  </a:move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191" y="7501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269" y="7560"/>
                  </a:lnTo>
                  <a:lnTo>
                    <a:pt x="13269" y="756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15" y="7891"/>
                  </a:lnTo>
                  <a:lnTo>
                    <a:pt x="13815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0" y="19"/>
                  </a:lnTo>
                  <a:lnTo>
                    <a:pt x="20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4733;p55">
              <a:extLst>
                <a:ext uri="{FF2B5EF4-FFF2-40B4-BE49-F238E27FC236}">
                  <a16:creationId xmlns:a16="http://schemas.microsoft.com/office/drawing/2014/main" id="{CD92C660-4295-EE43-8552-46F083D16B42}"/>
                </a:ext>
              </a:extLst>
            </p:cNvPr>
            <p:cNvSpPr/>
            <p:nvPr/>
          </p:nvSpPr>
          <p:spPr>
            <a:xfrm>
              <a:off x="5794675" y="9684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4734;p55">
              <a:extLst>
                <a:ext uri="{FF2B5EF4-FFF2-40B4-BE49-F238E27FC236}">
                  <a16:creationId xmlns:a16="http://schemas.microsoft.com/office/drawing/2014/main" id="{DE3B4D73-11E4-E73F-E47E-F1A4F68F6EC9}"/>
                </a:ext>
              </a:extLst>
            </p:cNvPr>
            <p:cNvSpPr/>
            <p:nvPr/>
          </p:nvSpPr>
          <p:spPr>
            <a:xfrm>
              <a:off x="5920850" y="104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Google Shape;4735;p55">
              <a:extLst>
                <a:ext uri="{FF2B5EF4-FFF2-40B4-BE49-F238E27FC236}">
                  <a16:creationId xmlns:a16="http://schemas.microsoft.com/office/drawing/2014/main" id="{8B5E8201-A197-1A23-80FD-58C18A10E151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extrusionOk="0">
                  <a:moveTo>
                    <a:pt x="23147" y="0"/>
                  </a:move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Google Shape;4736;p55">
              <a:extLst>
                <a:ext uri="{FF2B5EF4-FFF2-40B4-BE49-F238E27FC236}">
                  <a16:creationId xmlns:a16="http://schemas.microsoft.com/office/drawing/2014/main" id="{3C665C2E-E2D0-753A-170F-82802C5F2CA4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fill="none" extrusionOk="0">
                  <a:moveTo>
                    <a:pt x="23537" y="0"/>
                  </a:moveTo>
                  <a:lnTo>
                    <a:pt x="23537" y="0"/>
                  </a:lnTo>
                  <a:lnTo>
                    <a:pt x="23147" y="0"/>
                  </a:lnTo>
                  <a:lnTo>
                    <a:pt x="22738" y="39"/>
                  </a:ln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2723" y="13464"/>
                  </a:lnTo>
                  <a:lnTo>
                    <a:pt x="12723" y="13464"/>
                  </a:lnTo>
                  <a:lnTo>
                    <a:pt x="13171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lnTo>
                    <a:pt x="23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Google Shape;4737;p55">
              <a:extLst>
                <a:ext uri="{FF2B5EF4-FFF2-40B4-BE49-F238E27FC236}">
                  <a16:creationId xmlns:a16="http://schemas.microsoft.com/office/drawing/2014/main" id="{2F68E0E2-32BC-A3C5-77D8-2046FA1F7E7B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extrusionOk="0">
                  <a:moveTo>
                    <a:pt x="1754" y="1"/>
                  </a:moveTo>
                  <a:lnTo>
                    <a:pt x="1521" y="20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Google Shape;4738;p55">
              <a:extLst>
                <a:ext uri="{FF2B5EF4-FFF2-40B4-BE49-F238E27FC236}">
                  <a16:creationId xmlns:a16="http://schemas.microsoft.com/office/drawing/2014/main" id="{4263C171-A2D1-A616-BF52-1746180D1394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fill="none" extrusionOk="0">
                  <a:moveTo>
                    <a:pt x="79" y="2631"/>
                  </a:move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lnTo>
                    <a:pt x="1521" y="20"/>
                  </a:lnTo>
                  <a:lnTo>
                    <a:pt x="1306" y="79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Google Shape;4739;p55">
              <a:extLst>
                <a:ext uri="{FF2B5EF4-FFF2-40B4-BE49-F238E27FC236}">
                  <a16:creationId xmlns:a16="http://schemas.microsoft.com/office/drawing/2014/main" id="{BFA39366-AC71-8584-8C1B-2E0F2A9F5E5F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extrusionOk="0">
                  <a:moveTo>
                    <a:pt x="1150" y="0"/>
                  </a:moveTo>
                  <a:lnTo>
                    <a:pt x="1033" y="39"/>
                  </a:lnTo>
                  <a:lnTo>
                    <a:pt x="877" y="98"/>
                  </a:lnTo>
                  <a:lnTo>
                    <a:pt x="858" y="98"/>
                  </a:lnTo>
                  <a:lnTo>
                    <a:pt x="838" y="117"/>
                  </a:lnTo>
                  <a:lnTo>
                    <a:pt x="819" y="117"/>
                  </a:lnTo>
                  <a:lnTo>
                    <a:pt x="741" y="176"/>
                  </a:lnTo>
                  <a:lnTo>
                    <a:pt x="644" y="234"/>
                  </a:lnTo>
                  <a:lnTo>
                    <a:pt x="624" y="254"/>
                  </a:lnTo>
                  <a:lnTo>
                    <a:pt x="605" y="254"/>
                  </a:lnTo>
                  <a:lnTo>
                    <a:pt x="585" y="273"/>
                  </a:lnTo>
                  <a:lnTo>
                    <a:pt x="488" y="370"/>
                  </a:lnTo>
                  <a:lnTo>
                    <a:pt x="468" y="370"/>
                  </a:lnTo>
                  <a:lnTo>
                    <a:pt x="468" y="390"/>
                  </a:lnTo>
                  <a:lnTo>
                    <a:pt x="449" y="409"/>
                  </a:lnTo>
                  <a:lnTo>
                    <a:pt x="390" y="468"/>
                  </a:lnTo>
                  <a:lnTo>
                    <a:pt x="332" y="546"/>
                  </a:lnTo>
                  <a:lnTo>
                    <a:pt x="312" y="585"/>
                  </a:lnTo>
                  <a:lnTo>
                    <a:pt x="273" y="643"/>
                  </a:lnTo>
                  <a:lnTo>
                    <a:pt x="254" y="663"/>
                  </a:lnTo>
                  <a:lnTo>
                    <a:pt x="215" y="721"/>
                  </a:lnTo>
                  <a:lnTo>
                    <a:pt x="176" y="838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17" y="955"/>
                  </a:lnTo>
                  <a:lnTo>
                    <a:pt x="79" y="1072"/>
                  </a:lnTo>
                  <a:lnTo>
                    <a:pt x="59" y="1169"/>
                  </a:lnTo>
                  <a:lnTo>
                    <a:pt x="20" y="1403"/>
                  </a:lnTo>
                  <a:lnTo>
                    <a:pt x="20" y="1423"/>
                  </a:lnTo>
                  <a:lnTo>
                    <a:pt x="1" y="1637"/>
                  </a:lnTo>
                  <a:lnTo>
                    <a:pt x="1" y="1656"/>
                  </a:lnTo>
                  <a:lnTo>
                    <a:pt x="20" y="1793"/>
                  </a:lnTo>
                  <a:lnTo>
                    <a:pt x="40" y="1988"/>
                  </a:lnTo>
                  <a:lnTo>
                    <a:pt x="59" y="2163"/>
                  </a:lnTo>
                  <a:lnTo>
                    <a:pt x="98" y="2319"/>
                  </a:lnTo>
                  <a:lnTo>
                    <a:pt x="215" y="2631"/>
                  </a:lnTo>
                  <a:lnTo>
                    <a:pt x="215" y="2611"/>
                  </a:lnTo>
                  <a:lnTo>
                    <a:pt x="351" y="2884"/>
                  </a:lnTo>
                  <a:lnTo>
                    <a:pt x="527" y="3137"/>
                  </a:lnTo>
                  <a:lnTo>
                    <a:pt x="527" y="3118"/>
                  </a:lnTo>
                  <a:lnTo>
                    <a:pt x="702" y="3313"/>
                  </a:lnTo>
                  <a:lnTo>
                    <a:pt x="897" y="3468"/>
                  </a:lnTo>
                  <a:lnTo>
                    <a:pt x="1092" y="3585"/>
                  </a:lnTo>
                  <a:lnTo>
                    <a:pt x="1267" y="3683"/>
                  </a:lnTo>
                  <a:lnTo>
                    <a:pt x="1462" y="3741"/>
                  </a:lnTo>
                  <a:lnTo>
                    <a:pt x="1637" y="3761"/>
                  </a:lnTo>
                  <a:lnTo>
                    <a:pt x="1618" y="3761"/>
                  </a:lnTo>
                  <a:lnTo>
                    <a:pt x="1813" y="3780"/>
                  </a:lnTo>
                  <a:lnTo>
                    <a:pt x="1968" y="3761"/>
                  </a:lnTo>
                  <a:lnTo>
                    <a:pt x="2124" y="3722"/>
                  </a:lnTo>
                  <a:lnTo>
                    <a:pt x="2241" y="3683"/>
                  </a:lnTo>
                  <a:lnTo>
                    <a:pt x="2436" y="3488"/>
                  </a:lnTo>
                  <a:lnTo>
                    <a:pt x="2592" y="3254"/>
                  </a:lnTo>
                  <a:lnTo>
                    <a:pt x="2709" y="3001"/>
                  </a:lnTo>
                  <a:lnTo>
                    <a:pt x="2806" y="2728"/>
                  </a:lnTo>
                  <a:lnTo>
                    <a:pt x="2845" y="2436"/>
                  </a:lnTo>
                  <a:lnTo>
                    <a:pt x="2865" y="2144"/>
                  </a:lnTo>
                  <a:lnTo>
                    <a:pt x="2845" y="1832"/>
                  </a:lnTo>
                  <a:lnTo>
                    <a:pt x="2767" y="1540"/>
                  </a:lnTo>
                  <a:lnTo>
                    <a:pt x="2650" y="1228"/>
                  </a:lnTo>
                  <a:lnTo>
                    <a:pt x="2514" y="955"/>
                  </a:lnTo>
                  <a:lnTo>
                    <a:pt x="2339" y="721"/>
                  </a:lnTo>
                  <a:lnTo>
                    <a:pt x="2144" y="507"/>
                  </a:lnTo>
                  <a:lnTo>
                    <a:pt x="1910" y="331"/>
                  </a:lnTo>
                  <a:lnTo>
                    <a:pt x="1676" y="176"/>
                  </a:lnTo>
                  <a:lnTo>
                    <a:pt x="1403" y="78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Google Shape;4740;p55">
              <a:extLst>
                <a:ext uri="{FF2B5EF4-FFF2-40B4-BE49-F238E27FC236}">
                  <a16:creationId xmlns:a16="http://schemas.microsoft.com/office/drawing/2014/main" id="{BC9F05FC-64DE-97B2-4255-759DF2272826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fill="none" extrusionOk="0">
                  <a:moveTo>
                    <a:pt x="1033" y="39"/>
                  </a:moveTo>
                  <a:lnTo>
                    <a:pt x="1033" y="39"/>
                  </a:lnTo>
                  <a:lnTo>
                    <a:pt x="1033" y="39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1403" y="78"/>
                  </a:lnTo>
                  <a:lnTo>
                    <a:pt x="1676" y="176"/>
                  </a:lnTo>
                  <a:lnTo>
                    <a:pt x="1910" y="331"/>
                  </a:lnTo>
                  <a:lnTo>
                    <a:pt x="2144" y="507"/>
                  </a:lnTo>
                  <a:lnTo>
                    <a:pt x="2339" y="721"/>
                  </a:lnTo>
                  <a:lnTo>
                    <a:pt x="2514" y="955"/>
                  </a:lnTo>
                  <a:lnTo>
                    <a:pt x="2650" y="1228"/>
                  </a:lnTo>
                  <a:lnTo>
                    <a:pt x="2767" y="1540"/>
                  </a:lnTo>
                  <a:lnTo>
                    <a:pt x="2767" y="1540"/>
                  </a:lnTo>
                  <a:lnTo>
                    <a:pt x="2845" y="1832"/>
                  </a:lnTo>
                  <a:lnTo>
                    <a:pt x="2865" y="2144"/>
                  </a:lnTo>
                  <a:lnTo>
                    <a:pt x="2845" y="2436"/>
                  </a:lnTo>
                  <a:lnTo>
                    <a:pt x="2806" y="2728"/>
                  </a:lnTo>
                  <a:lnTo>
                    <a:pt x="2709" y="3001"/>
                  </a:lnTo>
                  <a:lnTo>
                    <a:pt x="2592" y="3254"/>
                  </a:lnTo>
                  <a:lnTo>
                    <a:pt x="2436" y="3488"/>
                  </a:lnTo>
                  <a:lnTo>
                    <a:pt x="2241" y="3683"/>
                  </a:lnTo>
                  <a:lnTo>
                    <a:pt x="2241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813" y="3780"/>
                  </a:lnTo>
                  <a:lnTo>
                    <a:pt x="1813" y="3780"/>
                  </a:lnTo>
                  <a:lnTo>
                    <a:pt x="1618" y="3761"/>
                  </a:lnTo>
                  <a:lnTo>
                    <a:pt x="1637" y="3761"/>
                  </a:lnTo>
                  <a:lnTo>
                    <a:pt x="1637" y="3761"/>
                  </a:lnTo>
                  <a:lnTo>
                    <a:pt x="1462" y="3741"/>
                  </a:lnTo>
                  <a:lnTo>
                    <a:pt x="1462" y="3741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092" y="3585"/>
                  </a:lnTo>
                  <a:lnTo>
                    <a:pt x="1092" y="3585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8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27" y="3118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215" y="2611"/>
                  </a:lnTo>
                  <a:lnTo>
                    <a:pt x="215" y="2631"/>
                  </a:lnTo>
                  <a:lnTo>
                    <a:pt x="215" y="2631"/>
                  </a:lnTo>
                  <a:lnTo>
                    <a:pt x="98" y="2319"/>
                  </a:lnTo>
                  <a:lnTo>
                    <a:pt x="98" y="2319"/>
                  </a:lnTo>
                  <a:lnTo>
                    <a:pt x="59" y="2163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40" y="2007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20" y="1793"/>
                  </a:lnTo>
                  <a:lnTo>
                    <a:pt x="20" y="1793"/>
                  </a:lnTo>
                  <a:lnTo>
                    <a:pt x="1" y="1656"/>
                  </a:lnTo>
                  <a:lnTo>
                    <a:pt x="1" y="1637"/>
                  </a:lnTo>
                  <a:lnTo>
                    <a:pt x="1" y="1637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59" y="1169"/>
                  </a:lnTo>
                  <a:lnTo>
                    <a:pt x="59" y="1169"/>
                  </a:lnTo>
                  <a:lnTo>
                    <a:pt x="79" y="1072"/>
                  </a:lnTo>
                  <a:lnTo>
                    <a:pt x="79" y="1072"/>
                  </a:lnTo>
                  <a:lnTo>
                    <a:pt x="117" y="955"/>
                  </a:lnTo>
                  <a:lnTo>
                    <a:pt x="117" y="95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76" y="838"/>
                  </a:lnTo>
                  <a:lnTo>
                    <a:pt x="176" y="838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6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90" y="468"/>
                  </a:lnTo>
                  <a:lnTo>
                    <a:pt x="390" y="468"/>
                  </a:lnTo>
                  <a:lnTo>
                    <a:pt x="449" y="409"/>
                  </a:lnTo>
                  <a:lnTo>
                    <a:pt x="468" y="390"/>
                  </a:lnTo>
                  <a:lnTo>
                    <a:pt x="46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605" y="254"/>
                  </a:lnTo>
                  <a:lnTo>
                    <a:pt x="605" y="254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819" y="117"/>
                  </a:lnTo>
                  <a:lnTo>
                    <a:pt x="838" y="117"/>
                  </a:lnTo>
                  <a:lnTo>
                    <a:pt x="838" y="117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77" y="98"/>
                  </a:lnTo>
                  <a:lnTo>
                    <a:pt x="877" y="98"/>
                  </a:lnTo>
                  <a:lnTo>
                    <a:pt x="1033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Google Shape;4741;p55">
              <a:extLst>
                <a:ext uri="{FF2B5EF4-FFF2-40B4-BE49-F238E27FC236}">
                  <a16:creationId xmlns:a16="http://schemas.microsoft.com/office/drawing/2014/main" id="{FE1593D4-8959-DC73-BC67-8890C4D59414}"/>
                </a:ext>
              </a:extLst>
            </p:cNvPr>
            <p:cNvSpPr/>
            <p:nvPr/>
          </p:nvSpPr>
          <p:spPr>
            <a:xfrm>
              <a:off x="5105925" y="63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Google Shape;4742;p55">
              <a:extLst>
                <a:ext uri="{FF2B5EF4-FFF2-40B4-BE49-F238E27FC236}">
                  <a16:creationId xmlns:a16="http://schemas.microsoft.com/office/drawing/2014/main" id="{307FCBEE-DF5D-A386-07E7-61366D7F4CD4}"/>
                </a:ext>
              </a:extLst>
            </p:cNvPr>
            <p:cNvSpPr/>
            <p:nvPr/>
          </p:nvSpPr>
          <p:spPr>
            <a:xfrm>
              <a:off x="5124450" y="64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Google Shape;4743;p55">
              <a:extLst>
                <a:ext uri="{FF2B5EF4-FFF2-40B4-BE49-F238E27FC236}">
                  <a16:creationId xmlns:a16="http://schemas.microsoft.com/office/drawing/2014/main" id="{FF5F08F0-ECFD-A51A-DEA3-F229F2061A32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02" y="1"/>
                  </a:move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Google Shape;4744;p55">
              <a:extLst>
                <a:ext uri="{FF2B5EF4-FFF2-40B4-BE49-F238E27FC236}">
                  <a16:creationId xmlns:a16="http://schemas.microsoft.com/office/drawing/2014/main" id="{7BE3F197-3691-BF34-9784-E0EF5BCB5C0A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9"/>
                  </a:move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lnTo>
                    <a:pt x="702" y="1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Google Shape;4745;p55">
              <a:extLst>
                <a:ext uri="{FF2B5EF4-FFF2-40B4-BE49-F238E27FC236}">
                  <a16:creationId xmlns:a16="http://schemas.microsoft.com/office/drawing/2014/main" id="{C4F70C01-55C0-3134-B051-61D42362CACE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extrusionOk="0">
                  <a:moveTo>
                    <a:pt x="1754" y="0"/>
                  </a:moveTo>
                  <a:lnTo>
                    <a:pt x="1540" y="20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Google Shape;4746;p55">
              <a:extLst>
                <a:ext uri="{FF2B5EF4-FFF2-40B4-BE49-F238E27FC236}">
                  <a16:creationId xmlns:a16="http://schemas.microsoft.com/office/drawing/2014/main" id="{DFF41C61-06F9-9528-5D3C-47DAA11960B6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fill="none" extrusionOk="0">
                  <a:moveTo>
                    <a:pt x="98" y="2611"/>
                  </a:move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2202" y="39"/>
                  </a:lnTo>
                  <a:lnTo>
                    <a:pt x="1988" y="0"/>
                  </a:lnTo>
                  <a:lnTo>
                    <a:pt x="1754" y="0"/>
                  </a:lnTo>
                  <a:lnTo>
                    <a:pt x="1540" y="20"/>
                  </a:lnTo>
                  <a:lnTo>
                    <a:pt x="1306" y="58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Google Shape;4747;p55">
              <a:extLst>
                <a:ext uri="{FF2B5EF4-FFF2-40B4-BE49-F238E27FC236}">
                  <a16:creationId xmlns:a16="http://schemas.microsoft.com/office/drawing/2014/main" id="{F161AD15-FDB7-F732-546C-323E810C8AF9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extrusionOk="0">
                  <a:moveTo>
                    <a:pt x="1131" y="1"/>
                  </a:moveTo>
                  <a:lnTo>
                    <a:pt x="1033" y="20"/>
                  </a:lnTo>
                  <a:lnTo>
                    <a:pt x="1014" y="20"/>
                  </a:lnTo>
                  <a:lnTo>
                    <a:pt x="877" y="78"/>
                  </a:lnTo>
                  <a:lnTo>
                    <a:pt x="838" y="98"/>
                  </a:lnTo>
                  <a:lnTo>
                    <a:pt x="819" y="98"/>
                  </a:lnTo>
                  <a:lnTo>
                    <a:pt x="722" y="156"/>
                  </a:lnTo>
                  <a:lnTo>
                    <a:pt x="624" y="215"/>
                  </a:lnTo>
                  <a:lnTo>
                    <a:pt x="605" y="234"/>
                  </a:lnTo>
                  <a:lnTo>
                    <a:pt x="585" y="254"/>
                  </a:lnTo>
                  <a:lnTo>
                    <a:pt x="488" y="351"/>
                  </a:lnTo>
                  <a:lnTo>
                    <a:pt x="468" y="351"/>
                  </a:lnTo>
                  <a:lnTo>
                    <a:pt x="468" y="371"/>
                  </a:lnTo>
                  <a:lnTo>
                    <a:pt x="449" y="371"/>
                  </a:lnTo>
                  <a:lnTo>
                    <a:pt x="429" y="390"/>
                  </a:lnTo>
                  <a:lnTo>
                    <a:pt x="390" y="449"/>
                  </a:lnTo>
                  <a:lnTo>
                    <a:pt x="332" y="527"/>
                  </a:lnTo>
                  <a:lnTo>
                    <a:pt x="293" y="566"/>
                  </a:lnTo>
                  <a:lnTo>
                    <a:pt x="254" y="643"/>
                  </a:lnTo>
                  <a:lnTo>
                    <a:pt x="215" y="721"/>
                  </a:lnTo>
                  <a:lnTo>
                    <a:pt x="157" y="819"/>
                  </a:lnTo>
                  <a:lnTo>
                    <a:pt x="118" y="916"/>
                  </a:lnTo>
                  <a:lnTo>
                    <a:pt x="118" y="936"/>
                  </a:lnTo>
                  <a:lnTo>
                    <a:pt x="79" y="1053"/>
                  </a:lnTo>
                  <a:lnTo>
                    <a:pt x="40" y="1170"/>
                  </a:lnTo>
                  <a:lnTo>
                    <a:pt x="1" y="1384"/>
                  </a:lnTo>
                  <a:lnTo>
                    <a:pt x="1" y="1403"/>
                  </a:lnTo>
                  <a:lnTo>
                    <a:pt x="1" y="1618"/>
                  </a:lnTo>
                  <a:lnTo>
                    <a:pt x="1" y="1637"/>
                  </a:lnTo>
                  <a:lnTo>
                    <a:pt x="1" y="1793"/>
                  </a:lnTo>
                  <a:lnTo>
                    <a:pt x="20" y="1988"/>
                  </a:lnTo>
                  <a:lnTo>
                    <a:pt x="59" y="2144"/>
                  </a:lnTo>
                  <a:lnTo>
                    <a:pt x="98" y="2300"/>
                  </a:lnTo>
                  <a:lnTo>
                    <a:pt x="215" y="2611"/>
                  </a:lnTo>
                  <a:lnTo>
                    <a:pt x="195" y="2611"/>
                  </a:lnTo>
                  <a:lnTo>
                    <a:pt x="351" y="2884"/>
                  </a:lnTo>
                  <a:lnTo>
                    <a:pt x="527" y="3118"/>
                  </a:lnTo>
                  <a:lnTo>
                    <a:pt x="507" y="3118"/>
                  </a:lnTo>
                  <a:lnTo>
                    <a:pt x="702" y="3313"/>
                  </a:lnTo>
                  <a:lnTo>
                    <a:pt x="877" y="3469"/>
                  </a:lnTo>
                  <a:lnTo>
                    <a:pt x="1072" y="3586"/>
                  </a:lnTo>
                  <a:lnTo>
                    <a:pt x="1248" y="3664"/>
                  </a:lnTo>
                  <a:lnTo>
                    <a:pt x="1442" y="3722"/>
                  </a:lnTo>
                  <a:lnTo>
                    <a:pt x="1618" y="3761"/>
                  </a:lnTo>
                  <a:lnTo>
                    <a:pt x="1793" y="3761"/>
                  </a:lnTo>
                  <a:lnTo>
                    <a:pt x="1949" y="3741"/>
                  </a:lnTo>
                  <a:lnTo>
                    <a:pt x="2124" y="3722"/>
                  </a:lnTo>
                  <a:lnTo>
                    <a:pt x="2222" y="3683"/>
                  </a:lnTo>
                  <a:lnTo>
                    <a:pt x="2417" y="3469"/>
                  </a:lnTo>
                  <a:lnTo>
                    <a:pt x="2573" y="3235"/>
                  </a:lnTo>
                  <a:lnTo>
                    <a:pt x="2689" y="2982"/>
                  </a:lnTo>
                  <a:lnTo>
                    <a:pt x="2787" y="2709"/>
                  </a:lnTo>
                  <a:lnTo>
                    <a:pt x="2845" y="2417"/>
                  </a:lnTo>
                  <a:lnTo>
                    <a:pt x="2845" y="2124"/>
                  </a:lnTo>
                  <a:lnTo>
                    <a:pt x="2826" y="1832"/>
                  </a:lnTo>
                  <a:lnTo>
                    <a:pt x="2748" y="1520"/>
                  </a:lnTo>
                  <a:lnTo>
                    <a:pt x="2650" y="1228"/>
                  </a:lnTo>
                  <a:lnTo>
                    <a:pt x="2495" y="955"/>
                  </a:lnTo>
                  <a:lnTo>
                    <a:pt x="2319" y="702"/>
                  </a:lnTo>
                  <a:lnTo>
                    <a:pt x="2124" y="488"/>
                  </a:lnTo>
                  <a:lnTo>
                    <a:pt x="1891" y="312"/>
                  </a:lnTo>
                  <a:lnTo>
                    <a:pt x="1657" y="176"/>
                  </a:lnTo>
                  <a:lnTo>
                    <a:pt x="1403" y="59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Google Shape;4748;p55">
              <a:extLst>
                <a:ext uri="{FF2B5EF4-FFF2-40B4-BE49-F238E27FC236}">
                  <a16:creationId xmlns:a16="http://schemas.microsoft.com/office/drawing/2014/main" id="{C55E6BA1-01F6-0208-75B4-E688B810AE5D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fill="none" extrusionOk="0">
                  <a:moveTo>
                    <a:pt x="1014" y="20"/>
                  </a:moveTo>
                  <a:lnTo>
                    <a:pt x="1033" y="20"/>
                  </a:lnTo>
                  <a:lnTo>
                    <a:pt x="1033" y="20"/>
                  </a:lnTo>
                  <a:lnTo>
                    <a:pt x="1131" y="1"/>
                  </a:lnTo>
                  <a:lnTo>
                    <a:pt x="1131" y="1"/>
                  </a:lnTo>
                  <a:lnTo>
                    <a:pt x="1403" y="59"/>
                  </a:lnTo>
                  <a:lnTo>
                    <a:pt x="1657" y="176"/>
                  </a:lnTo>
                  <a:lnTo>
                    <a:pt x="1891" y="312"/>
                  </a:lnTo>
                  <a:lnTo>
                    <a:pt x="2124" y="488"/>
                  </a:lnTo>
                  <a:lnTo>
                    <a:pt x="2319" y="702"/>
                  </a:lnTo>
                  <a:lnTo>
                    <a:pt x="2495" y="955"/>
                  </a:lnTo>
                  <a:lnTo>
                    <a:pt x="2650" y="1228"/>
                  </a:lnTo>
                  <a:lnTo>
                    <a:pt x="2748" y="1520"/>
                  </a:lnTo>
                  <a:lnTo>
                    <a:pt x="2748" y="1520"/>
                  </a:lnTo>
                  <a:lnTo>
                    <a:pt x="2826" y="1832"/>
                  </a:lnTo>
                  <a:lnTo>
                    <a:pt x="2845" y="2124"/>
                  </a:lnTo>
                  <a:lnTo>
                    <a:pt x="2845" y="2417"/>
                  </a:lnTo>
                  <a:lnTo>
                    <a:pt x="2787" y="2709"/>
                  </a:lnTo>
                  <a:lnTo>
                    <a:pt x="2689" y="2982"/>
                  </a:lnTo>
                  <a:lnTo>
                    <a:pt x="2573" y="3235"/>
                  </a:lnTo>
                  <a:lnTo>
                    <a:pt x="2417" y="3469"/>
                  </a:lnTo>
                  <a:lnTo>
                    <a:pt x="2222" y="3683"/>
                  </a:lnTo>
                  <a:lnTo>
                    <a:pt x="2222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793" y="3761"/>
                  </a:lnTo>
                  <a:lnTo>
                    <a:pt x="1793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442" y="3722"/>
                  </a:lnTo>
                  <a:lnTo>
                    <a:pt x="1442" y="3722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072" y="3586"/>
                  </a:lnTo>
                  <a:lnTo>
                    <a:pt x="1072" y="3586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9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0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195" y="2611"/>
                  </a:lnTo>
                  <a:lnTo>
                    <a:pt x="215" y="2611"/>
                  </a:lnTo>
                  <a:lnTo>
                    <a:pt x="215" y="2611"/>
                  </a:lnTo>
                  <a:lnTo>
                    <a:pt x="98" y="2300"/>
                  </a:lnTo>
                  <a:lnTo>
                    <a:pt x="98" y="2300"/>
                  </a:lnTo>
                  <a:lnTo>
                    <a:pt x="59" y="2144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1" y="1793"/>
                  </a:lnTo>
                  <a:lnTo>
                    <a:pt x="1" y="1793"/>
                  </a:lnTo>
                  <a:lnTo>
                    <a:pt x="1" y="1637"/>
                  </a:lnTo>
                  <a:lnTo>
                    <a:pt x="1" y="1618"/>
                  </a:lnTo>
                  <a:lnTo>
                    <a:pt x="1" y="1618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40" y="1170"/>
                  </a:lnTo>
                  <a:lnTo>
                    <a:pt x="40" y="1170"/>
                  </a:lnTo>
                  <a:lnTo>
                    <a:pt x="79" y="1053"/>
                  </a:lnTo>
                  <a:lnTo>
                    <a:pt x="79" y="1053"/>
                  </a:lnTo>
                  <a:lnTo>
                    <a:pt x="118" y="936"/>
                  </a:lnTo>
                  <a:lnTo>
                    <a:pt x="118" y="93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57" y="819"/>
                  </a:lnTo>
                  <a:lnTo>
                    <a:pt x="157" y="819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93" y="566"/>
                  </a:lnTo>
                  <a:lnTo>
                    <a:pt x="293" y="566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90" y="449"/>
                  </a:lnTo>
                  <a:lnTo>
                    <a:pt x="390" y="449"/>
                  </a:lnTo>
                  <a:lnTo>
                    <a:pt x="429" y="390"/>
                  </a:lnTo>
                  <a:lnTo>
                    <a:pt x="449" y="371"/>
                  </a:lnTo>
                  <a:lnTo>
                    <a:pt x="468" y="371"/>
                  </a:lnTo>
                  <a:lnTo>
                    <a:pt x="468" y="351"/>
                  </a:lnTo>
                  <a:lnTo>
                    <a:pt x="488" y="351"/>
                  </a:lnTo>
                  <a:lnTo>
                    <a:pt x="488" y="351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605" y="234"/>
                  </a:lnTo>
                  <a:lnTo>
                    <a:pt x="605" y="234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722" y="156"/>
                  </a:lnTo>
                  <a:lnTo>
                    <a:pt x="722" y="156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101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Google Shape;4749;p55">
              <a:extLst>
                <a:ext uri="{FF2B5EF4-FFF2-40B4-BE49-F238E27FC236}">
                  <a16:creationId xmlns:a16="http://schemas.microsoft.com/office/drawing/2014/main" id="{9E6F33F8-7430-218F-A503-D7535205383A}"/>
                </a:ext>
              </a:extLst>
            </p:cNvPr>
            <p:cNvSpPr/>
            <p:nvPr/>
          </p:nvSpPr>
          <p:spPr>
            <a:xfrm>
              <a:off x="5286150" y="580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Google Shape;4750;p55">
              <a:extLst>
                <a:ext uri="{FF2B5EF4-FFF2-40B4-BE49-F238E27FC236}">
                  <a16:creationId xmlns:a16="http://schemas.microsoft.com/office/drawing/2014/main" id="{66232803-9531-2968-79CF-B333C0294289}"/>
                </a:ext>
              </a:extLst>
            </p:cNvPr>
            <p:cNvSpPr/>
            <p:nvPr/>
          </p:nvSpPr>
          <p:spPr>
            <a:xfrm>
              <a:off x="5304175" y="59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Google Shape;4751;p55">
              <a:extLst>
                <a:ext uri="{FF2B5EF4-FFF2-40B4-BE49-F238E27FC236}">
                  <a16:creationId xmlns:a16="http://schemas.microsoft.com/office/drawing/2014/main" id="{0AE526A1-F45F-7158-7BBF-B4865EE32DEE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21" y="0"/>
                  </a:move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4752;p55">
              <a:extLst>
                <a:ext uri="{FF2B5EF4-FFF2-40B4-BE49-F238E27FC236}">
                  <a16:creationId xmlns:a16="http://schemas.microsoft.com/office/drawing/2014/main" id="{BBEF5389-CD8D-1E59-EB75-EAE67C625502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8"/>
                  </a:move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lnTo>
                    <a:pt x="721" y="0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4753;p55">
              <a:extLst>
                <a:ext uri="{FF2B5EF4-FFF2-40B4-BE49-F238E27FC236}">
                  <a16:creationId xmlns:a16="http://schemas.microsoft.com/office/drawing/2014/main" id="{966E8379-C5F3-C7EB-7FA9-71A9AF3D6AAF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extrusionOk="0">
                  <a:moveTo>
                    <a:pt x="1247" y="0"/>
                  </a:moveTo>
                  <a:lnTo>
                    <a:pt x="1072" y="20"/>
                  </a:lnTo>
                  <a:lnTo>
                    <a:pt x="897" y="39"/>
                  </a:lnTo>
                  <a:lnTo>
                    <a:pt x="819" y="59"/>
                  </a:lnTo>
                  <a:lnTo>
                    <a:pt x="663" y="117"/>
                  </a:lnTo>
                  <a:lnTo>
                    <a:pt x="526" y="176"/>
                  </a:lnTo>
                  <a:lnTo>
                    <a:pt x="409" y="254"/>
                  </a:lnTo>
                  <a:lnTo>
                    <a:pt x="293" y="351"/>
                  </a:lnTo>
                  <a:lnTo>
                    <a:pt x="176" y="468"/>
                  </a:lnTo>
                  <a:lnTo>
                    <a:pt x="98" y="585"/>
                  </a:lnTo>
                  <a:lnTo>
                    <a:pt x="20" y="721"/>
                  </a:lnTo>
                  <a:lnTo>
                    <a:pt x="0" y="858"/>
                  </a:lnTo>
                  <a:lnTo>
                    <a:pt x="0" y="916"/>
                  </a:lnTo>
                  <a:lnTo>
                    <a:pt x="20" y="974"/>
                  </a:lnTo>
                  <a:lnTo>
                    <a:pt x="59" y="1033"/>
                  </a:lnTo>
                  <a:lnTo>
                    <a:pt x="78" y="1072"/>
                  </a:lnTo>
                  <a:lnTo>
                    <a:pt x="137" y="1111"/>
                  </a:lnTo>
                  <a:lnTo>
                    <a:pt x="215" y="1150"/>
                  </a:lnTo>
                  <a:lnTo>
                    <a:pt x="332" y="1169"/>
                  </a:lnTo>
                  <a:lnTo>
                    <a:pt x="565" y="1189"/>
                  </a:lnTo>
                  <a:lnTo>
                    <a:pt x="819" y="1189"/>
                  </a:lnTo>
                  <a:lnTo>
                    <a:pt x="1052" y="1150"/>
                  </a:lnTo>
                  <a:lnTo>
                    <a:pt x="1286" y="1091"/>
                  </a:lnTo>
                  <a:lnTo>
                    <a:pt x="1345" y="1072"/>
                  </a:lnTo>
                  <a:lnTo>
                    <a:pt x="1598" y="974"/>
                  </a:lnTo>
                  <a:lnTo>
                    <a:pt x="1715" y="916"/>
                  </a:lnTo>
                  <a:lnTo>
                    <a:pt x="1812" y="838"/>
                  </a:lnTo>
                  <a:lnTo>
                    <a:pt x="1890" y="760"/>
                  </a:lnTo>
                  <a:lnTo>
                    <a:pt x="1968" y="663"/>
                  </a:lnTo>
                  <a:lnTo>
                    <a:pt x="2027" y="565"/>
                  </a:lnTo>
                  <a:lnTo>
                    <a:pt x="2066" y="448"/>
                  </a:lnTo>
                  <a:lnTo>
                    <a:pt x="2066" y="409"/>
                  </a:lnTo>
                  <a:lnTo>
                    <a:pt x="2046" y="390"/>
                  </a:lnTo>
                  <a:lnTo>
                    <a:pt x="1949" y="273"/>
                  </a:lnTo>
                  <a:lnTo>
                    <a:pt x="1832" y="195"/>
                  </a:lnTo>
                  <a:lnTo>
                    <a:pt x="1715" y="117"/>
                  </a:lnTo>
                  <a:lnTo>
                    <a:pt x="1579" y="59"/>
                  </a:lnTo>
                  <a:lnTo>
                    <a:pt x="1403" y="2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4754;p55">
              <a:extLst>
                <a:ext uri="{FF2B5EF4-FFF2-40B4-BE49-F238E27FC236}">
                  <a16:creationId xmlns:a16="http://schemas.microsoft.com/office/drawing/2014/main" id="{E53F333D-B6A7-7CBE-5AD2-010457A00533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fill="none" extrusionOk="0">
                  <a:moveTo>
                    <a:pt x="819" y="59"/>
                  </a:moveTo>
                  <a:lnTo>
                    <a:pt x="819" y="59"/>
                  </a:lnTo>
                  <a:lnTo>
                    <a:pt x="897" y="39"/>
                  </a:lnTo>
                  <a:lnTo>
                    <a:pt x="897" y="39"/>
                  </a:lnTo>
                  <a:lnTo>
                    <a:pt x="1072" y="20"/>
                  </a:lnTo>
                  <a:lnTo>
                    <a:pt x="1247" y="0"/>
                  </a:lnTo>
                  <a:lnTo>
                    <a:pt x="1247" y="0"/>
                  </a:lnTo>
                  <a:lnTo>
                    <a:pt x="1403" y="20"/>
                  </a:lnTo>
                  <a:lnTo>
                    <a:pt x="1579" y="59"/>
                  </a:lnTo>
                  <a:lnTo>
                    <a:pt x="1579" y="59"/>
                  </a:lnTo>
                  <a:lnTo>
                    <a:pt x="1715" y="117"/>
                  </a:lnTo>
                  <a:lnTo>
                    <a:pt x="1832" y="195"/>
                  </a:lnTo>
                  <a:lnTo>
                    <a:pt x="1832" y="195"/>
                  </a:lnTo>
                  <a:lnTo>
                    <a:pt x="1949" y="273"/>
                  </a:lnTo>
                  <a:lnTo>
                    <a:pt x="1949" y="273"/>
                  </a:lnTo>
                  <a:lnTo>
                    <a:pt x="2046" y="390"/>
                  </a:lnTo>
                  <a:lnTo>
                    <a:pt x="2046" y="390"/>
                  </a:lnTo>
                  <a:lnTo>
                    <a:pt x="2066" y="409"/>
                  </a:lnTo>
                  <a:lnTo>
                    <a:pt x="2066" y="448"/>
                  </a:lnTo>
                  <a:lnTo>
                    <a:pt x="2066" y="448"/>
                  </a:lnTo>
                  <a:lnTo>
                    <a:pt x="2027" y="565"/>
                  </a:lnTo>
                  <a:lnTo>
                    <a:pt x="1968" y="663"/>
                  </a:lnTo>
                  <a:lnTo>
                    <a:pt x="1968" y="663"/>
                  </a:lnTo>
                  <a:lnTo>
                    <a:pt x="1890" y="760"/>
                  </a:lnTo>
                  <a:lnTo>
                    <a:pt x="1812" y="838"/>
                  </a:lnTo>
                  <a:lnTo>
                    <a:pt x="1812" y="838"/>
                  </a:lnTo>
                  <a:lnTo>
                    <a:pt x="1715" y="916"/>
                  </a:lnTo>
                  <a:lnTo>
                    <a:pt x="1598" y="974"/>
                  </a:lnTo>
                  <a:lnTo>
                    <a:pt x="1345" y="1072"/>
                  </a:lnTo>
                  <a:lnTo>
                    <a:pt x="1345" y="1072"/>
                  </a:lnTo>
                  <a:lnTo>
                    <a:pt x="1286" y="1091"/>
                  </a:lnTo>
                  <a:lnTo>
                    <a:pt x="1286" y="1091"/>
                  </a:lnTo>
                  <a:lnTo>
                    <a:pt x="1052" y="1150"/>
                  </a:lnTo>
                  <a:lnTo>
                    <a:pt x="819" y="1189"/>
                  </a:lnTo>
                  <a:lnTo>
                    <a:pt x="819" y="1189"/>
                  </a:lnTo>
                  <a:lnTo>
                    <a:pt x="565" y="1189"/>
                  </a:lnTo>
                  <a:lnTo>
                    <a:pt x="332" y="1169"/>
                  </a:lnTo>
                  <a:lnTo>
                    <a:pt x="332" y="1169"/>
                  </a:lnTo>
                  <a:lnTo>
                    <a:pt x="215" y="1150"/>
                  </a:lnTo>
                  <a:lnTo>
                    <a:pt x="215" y="1150"/>
                  </a:lnTo>
                  <a:lnTo>
                    <a:pt x="137" y="1111"/>
                  </a:lnTo>
                  <a:lnTo>
                    <a:pt x="78" y="1072"/>
                  </a:lnTo>
                  <a:lnTo>
                    <a:pt x="78" y="1072"/>
                  </a:lnTo>
                  <a:lnTo>
                    <a:pt x="59" y="1033"/>
                  </a:lnTo>
                  <a:lnTo>
                    <a:pt x="20" y="974"/>
                  </a:lnTo>
                  <a:lnTo>
                    <a:pt x="20" y="974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20" y="721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176" y="468"/>
                  </a:lnTo>
                  <a:lnTo>
                    <a:pt x="293" y="351"/>
                  </a:lnTo>
                  <a:lnTo>
                    <a:pt x="293" y="351"/>
                  </a:lnTo>
                  <a:lnTo>
                    <a:pt x="409" y="254"/>
                  </a:lnTo>
                  <a:lnTo>
                    <a:pt x="526" y="176"/>
                  </a:lnTo>
                  <a:lnTo>
                    <a:pt x="663" y="117"/>
                  </a:lnTo>
                  <a:lnTo>
                    <a:pt x="819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4755;p55">
              <a:extLst>
                <a:ext uri="{FF2B5EF4-FFF2-40B4-BE49-F238E27FC236}">
                  <a16:creationId xmlns:a16="http://schemas.microsoft.com/office/drawing/2014/main" id="{DAAC2A5E-3A02-3CB5-0669-37C1B5DBD723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4756;p55">
              <a:extLst>
                <a:ext uri="{FF2B5EF4-FFF2-40B4-BE49-F238E27FC236}">
                  <a16:creationId xmlns:a16="http://schemas.microsoft.com/office/drawing/2014/main" id="{3A8053D2-4B62-6203-996E-1A608871444C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4757;p55">
              <a:extLst>
                <a:ext uri="{FF2B5EF4-FFF2-40B4-BE49-F238E27FC236}">
                  <a16:creationId xmlns:a16="http://schemas.microsoft.com/office/drawing/2014/main" id="{1C2271F9-0E85-A196-5FC7-81D84537DCA4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extrusionOk="0">
                  <a:moveTo>
                    <a:pt x="1929" y="858"/>
                  </a:moveTo>
                  <a:lnTo>
                    <a:pt x="2066" y="877"/>
                  </a:lnTo>
                  <a:lnTo>
                    <a:pt x="2182" y="916"/>
                  </a:lnTo>
                  <a:lnTo>
                    <a:pt x="2358" y="1014"/>
                  </a:lnTo>
                  <a:lnTo>
                    <a:pt x="2455" y="1111"/>
                  </a:lnTo>
                  <a:lnTo>
                    <a:pt x="2533" y="1228"/>
                  </a:lnTo>
                  <a:lnTo>
                    <a:pt x="2553" y="1247"/>
                  </a:lnTo>
                  <a:lnTo>
                    <a:pt x="2553" y="1267"/>
                  </a:lnTo>
                  <a:lnTo>
                    <a:pt x="2455" y="1423"/>
                  </a:lnTo>
                  <a:lnTo>
                    <a:pt x="2338" y="1540"/>
                  </a:lnTo>
                  <a:lnTo>
                    <a:pt x="2221" y="1657"/>
                  </a:lnTo>
                  <a:lnTo>
                    <a:pt x="2046" y="1754"/>
                  </a:lnTo>
                  <a:lnTo>
                    <a:pt x="1851" y="1851"/>
                  </a:lnTo>
                  <a:lnTo>
                    <a:pt x="1695" y="1910"/>
                  </a:lnTo>
                  <a:lnTo>
                    <a:pt x="1676" y="1910"/>
                  </a:lnTo>
                  <a:lnTo>
                    <a:pt x="1637" y="1929"/>
                  </a:lnTo>
                  <a:lnTo>
                    <a:pt x="1520" y="1949"/>
                  </a:lnTo>
                  <a:lnTo>
                    <a:pt x="1306" y="1988"/>
                  </a:lnTo>
                  <a:lnTo>
                    <a:pt x="1091" y="1988"/>
                  </a:lnTo>
                  <a:lnTo>
                    <a:pt x="935" y="1968"/>
                  </a:lnTo>
                  <a:lnTo>
                    <a:pt x="780" y="1910"/>
                  </a:lnTo>
                  <a:lnTo>
                    <a:pt x="624" y="1851"/>
                  </a:lnTo>
                  <a:lnTo>
                    <a:pt x="604" y="1793"/>
                  </a:lnTo>
                  <a:lnTo>
                    <a:pt x="604" y="1773"/>
                  </a:lnTo>
                  <a:lnTo>
                    <a:pt x="604" y="1734"/>
                  </a:lnTo>
                  <a:lnTo>
                    <a:pt x="604" y="1696"/>
                  </a:lnTo>
                  <a:lnTo>
                    <a:pt x="604" y="1657"/>
                  </a:lnTo>
                  <a:lnTo>
                    <a:pt x="604" y="1637"/>
                  </a:lnTo>
                  <a:lnTo>
                    <a:pt x="643" y="1520"/>
                  </a:lnTo>
                  <a:lnTo>
                    <a:pt x="721" y="1345"/>
                  </a:lnTo>
                  <a:lnTo>
                    <a:pt x="819" y="1247"/>
                  </a:lnTo>
                  <a:lnTo>
                    <a:pt x="916" y="1150"/>
                  </a:lnTo>
                  <a:lnTo>
                    <a:pt x="1052" y="1053"/>
                  </a:lnTo>
                  <a:lnTo>
                    <a:pt x="1208" y="975"/>
                  </a:lnTo>
                  <a:lnTo>
                    <a:pt x="1384" y="916"/>
                  </a:lnTo>
                  <a:lnTo>
                    <a:pt x="1578" y="858"/>
                  </a:lnTo>
                  <a:close/>
                  <a:moveTo>
                    <a:pt x="2085" y="0"/>
                  </a:moveTo>
                  <a:lnTo>
                    <a:pt x="1929" y="20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4758;p55">
              <a:extLst>
                <a:ext uri="{FF2B5EF4-FFF2-40B4-BE49-F238E27FC236}">
                  <a16:creationId xmlns:a16="http://schemas.microsoft.com/office/drawing/2014/main" id="{9CF822A4-3EC6-BCBA-3DDA-183FCD114CB1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fill="none" extrusionOk="0">
                  <a:moveTo>
                    <a:pt x="507" y="429"/>
                  </a:moveTo>
                  <a:lnTo>
                    <a:pt x="507" y="429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169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085" y="0"/>
                  </a:lnTo>
                  <a:lnTo>
                    <a:pt x="1929" y="20"/>
                  </a:lnTo>
                  <a:lnTo>
                    <a:pt x="1929" y="20"/>
                  </a:lnTo>
                  <a:lnTo>
                    <a:pt x="1851" y="39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28" y="410"/>
                  </a:lnTo>
                  <a:lnTo>
                    <a:pt x="1228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13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4759;p55">
              <a:extLst>
                <a:ext uri="{FF2B5EF4-FFF2-40B4-BE49-F238E27FC236}">
                  <a16:creationId xmlns:a16="http://schemas.microsoft.com/office/drawing/2014/main" id="{6AEB826E-8D23-3D47-1E5E-680BA3257324}"/>
                </a:ext>
              </a:extLst>
            </p:cNvPr>
            <p:cNvSpPr/>
            <p:nvPr/>
          </p:nvSpPr>
          <p:spPr>
            <a:xfrm>
              <a:off x="5194100" y="603100"/>
              <a:ext cx="48725" cy="28275"/>
            </a:xfrm>
            <a:custGeom>
              <a:avLst/>
              <a:gdLst/>
              <a:ahLst/>
              <a:cxnLst/>
              <a:rect l="l" t="t" r="r" b="b"/>
              <a:pathLst>
                <a:path w="1949" h="1131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1150" y="1"/>
                  </a:lnTo>
                  <a:lnTo>
                    <a:pt x="1325" y="1"/>
                  </a:lnTo>
                  <a:lnTo>
                    <a:pt x="1325" y="1"/>
                  </a:lnTo>
                  <a:lnTo>
                    <a:pt x="1462" y="20"/>
                  </a:lnTo>
                  <a:lnTo>
                    <a:pt x="1578" y="59"/>
                  </a:lnTo>
                  <a:lnTo>
                    <a:pt x="1578" y="59"/>
                  </a:lnTo>
                  <a:lnTo>
                    <a:pt x="1754" y="157"/>
                  </a:lnTo>
                  <a:lnTo>
                    <a:pt x="1754" y="157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929" y="371"/>
                  </a:lnTo>
                  <a:lnTo>
                    <a:pt x="1949" y="390"/>
                  </a:lnTo>
                  <a:lnTo>
                    <a:pt x="1949" y="410"/>
                  </a:lnTo>
                  <a:lnTo>
                    <a:pt x="1949" y="410"/>
                  </a:lnTo>
                  <a:lnTo>
                    <a:pt x="1851" y="566"/>
                  </a:lnTo>
                  <a:lnTo>
                    <a:pt x="1851" y="566"/>
                  </a:lnTo>
                  <a:lnTo>
                    <a:pt x="1734" y="683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442" y="897"/>
                  </a:lnTo>
                  <a:lnTo>
                    <a:pt x="1247" y="994"/>
                  </a:lnTo>
                  <a:lnTo>
                    <a:pt x="1247" y="994"/>
                  </a:lnTo>
                  <a:lnTo>
                    <a:pt x="1091" y="1053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033" y="1072"/>
                  </a:lnTo>
                  <a:lnTo>
                    <a:pt x="1033" y="1072"/>
                  </a:lnTo>
                  <a:lnTo>
                    <a:pt x="916" y="1092"/>
                  </a:lnTo>
                  <a:lnTo>
                    <a:pt x="916" y="1092"/>
                  </a:lnTo>
                  <a:lnTo>
                    <a:pt x="702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331" y="1111"/>
                  </a:lnTo>
                  <a:lnTo>
                    <a:pt x="176" y="1053"/>
                  </a:lnTo>
                  <a:lnTo>
                    <a:pt x="176" y="105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0" y="936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39" y="663"/>
                  </a:lnTo>
                  <a:lnTo>
                    <a:pt x="39" y="663"/>
                  </a:lnTo>
                  <a:lnTo>
                    <a:pt x="117" y="488"/>
                  </a:lnTo>
                  <a:lnTo>
                    <a:pt x="117" y="488"/>
                  </a:lnTo>
                  <a:lnTo>
                    <a:pt x="215" y="390"/>
                  </a:lnTo>
                  <a:lnTo>
                    <a:pt x="312" y="293"/>
                  </a:lnTo>
                  <a:lnTo>
                    <a:pt x="312" y="293"/>
                  </a:lnTo>
                  <a:lnTo>
                    <a:pt x="448" y="196"/>
                  </a:lnTo>
                  <a:lnTo>
                    <a:pt x="604" y="118"/>
                  </a:lnTo>
                  <a:lnTo>
                    <a:pt x="604" y="118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974" y="1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3" name="Google Shape;4718;p55">
            <a:extLst>
              <a:ext uri="{FF2B5EF4-FFF2-40B4-BE49-F238E27FC236}">
                <a16:creationId xmlns:a16="http://schemas.microsoft.com/office/drawing/2014/main" id="{96EC74B5-7280-BFE5-DEB7-6F2862E4DB63}"/>
              </a:ext>
            </a:extLst>
          </p:cNvPr>
          <p:cNvGrpSpPr/>
          <p:nvPr/>
        </p:nvGrpSpPr>
        <p:grpSpPr>
          <a:xfrm>
            <a:off x="5535698" y="4443331"/>
            <a:ext cx="338072" cy="417985"/>
            <a:chOff x="4996825" y="327400"/>
            <a:chExt cx="1034125" cy="949875"/>
          </a:xfrm>
        </p:grpSpPr>
        <p:sp>
          <p:nvSpPr>
            <p:cNvPr id="144" name="Google Shape;4719;p55">
              <a:extLst>
                <a:ext uri="{FF2B5EF4-FFF2-40B4-BE49-F238E27FC236}">
                  <a16:creationId xmlns:a16="http://schemas.microsoft.com/office/drawing/2014/main" id="{C54647F3-D46D-C511-79A6-C9DDA3A6C1F7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extrusionOk="0">
                  <a:moveTo>
                    <a:pt x="1442" y="0"/>
                  </a:moveTo>
                  <a:lnTo>
                    <a:pt x="1111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4720;p55">
              <a:extLst>
                <a:ext uri="{FF2B5EF4-FFF2-40B4-BE49-F238E27FC236}">
                  <a16:creationId xmlns:a16="http://schemas.microsoft.com/office/drawing/2014/main" id="{B7E27917-4226-C35A-CD85-7FD209712E7A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fill="none" extrusionOk="0">
                  <a:moveTo>
                    <a:pt x="1774" y="0"/>
                  </a:moveTo>
                  <a:lnTo>
                    <a:pt x="1774" y="0"/>
                  </a:lnTo>
                  <a:lnTo>
                    <a:pt x="1442" y="0"/>
                  </a:lnTo>
                  <a:lnTo>
                    <a:pt x="1111" y="59"/>
                  </a:lnTo>
                  <a:lnTo>
                    <a:pt x="1072" y="59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7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4721;p55">
              <a:extLst>
                <a:ext uri="{FF2B5EF4-FFF2-40B4-BE49-F238E27FC236}">
                  <a16:creationId xmlns:a16="http://schemas.microsoft.com/office/drawing/2014/main" id="{6708A662-A7F4-B0B3-A52C-4F21196BB1B0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extrusionOk="0">
                  <a:moveTo>
                    <a:pt x="6723" y="1"/>
                  </a:move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4722;p55">
              <a:extLst>
                <a:ext uri="{FF2B5EF4-FFF2-40B4-BE49-F238E27FC236}">
                  <a16:creationId xmlns:a16="http://schemas.microsoft.com/office/drawing/2014/main" id="{2C82577E-93B5-4035-B859-E1A25A81D519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fill="none" extrusionOk="0">
                  <a:moveTo>
                    <a:pt x="6840" y="1"/>
                  </a:moveTo>
                  <a:lnTo>
                    <a:pt x="6840" y="1"/>
                  </a:lnTo>
                  <a:lnTo>
                    <a:pt x="6723" y="1"/>
                  </a:lnTo>
                  <a:lnTo>
                    <a:pt x="6723" y="1"/>
                  </a:ln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4723;p55">
              <a:extLst>
                <a:ext uri="{FF2B5EF4-FFF2-40B4-BE49-F238E27FC236}">
                  <a16:creationId xmlns:a16="http://schemas.microsoft.com/office/drawing/2014/main" id="{8CE723A1-1982-F7E9-D713-BDD83E07864F}"/>
                </a:ext>
              </a:extLst>
            </p:cNvPr>
            <p:cNvSpPr/>
            <p:nvPr/>
          </p:nvSpPr>
          <p:spPr>
            <a:xfrm>
              <a:off x="5012900" y="349325"/>
              <a:ext cx="249900" cy="622050"/>
            </a:xfrm>
            <a:custGeom>
              <a:avLst/>
              <a:gdLst/>
              <a:ahLst/>
              <a:cxnLst/>
              <a:rect l="l" t="t" r="r" b="b"/>
              <a:pathLst>
                <a:path w="9996" h="24882" extrusionOk="0">
                  <a:moveTo>
                    <a:pt x="4306" y="1"/>
                  </a:moveTo>
                  <a:lnTo>
                    <a:pt x="4014" y="215"/>
                  </a:lnTo>
                  <a:lnTo>
                    <a:pt x="3683" y="488"/>
                  </a:lnTo>
                  <a:lnTo>
                    <a:pt x="3371" y="780"/>
                  </a:lnTo>
                  <a:lnTo>
                    <a:pt x="3059" y="1111"/>
                  </a:lnTo>
                  <a:lnTo>
                    <a:pt x="2728" y="1481"/>
                  </a:lnTo>
                  <a:lnTo>
                    <a:pt x="2416" y="1890"/>
                  </a:lnTo>
                  <a:lnTo>
                    <a:pt x="2143" y="2280"/>
                  </a:lnTo>
                  <a:lnTo>
                    <a:pt x="1890" y="2670"/>
                  </a:lnTo>
                  <a:lnTo>
                    <a:pt x="1637" y="3099"/>
                  </a:lnTo>
                  <a:lnTo>
                    <a:pt x="1403" y="3547"/>
                  </a:lnTo>
                  <a:lnTo>
                    <a:pt x="1189" y="3975"/>
                  </a:lnTo>
                  <a:lnTo>
                    <a:pt x="994" y="4423"/>
                  </a:lnTo>
                  <a:lnTo>
                    <a:pt x="819" y="4872"/>
                  </a:lnTo>
                  <a:lnTo>
                    <a:pt x="663" y="5339"/>
                  </a:lnTo>
                  <a:lnTo>
                    <a:pt x="526" y="5787"/>
                  </a:lnTo>
                  <a:lnTo>
                    <a:pt x="409" y="6235"/>
                  </a:lnTo>
                  <a:lnTo>
                    <a:pt x="312" y="6684"/>
                  </a:lnTo>
                  <a:lnTo>
                    <a:pt x="234" y="7132"/>
                  </a:lnTo>
                  <a:lnTo>
                    <a:pt x="176" y="7619"/>
                  </a:lnTo>
                  <a:lnTo>
                    <a:pt x="117" y="8125"/>
                  </a:lnTo>
                  <a:lnTo>
                    <a:pt x="78" y="8632"/>
                  </a:lnTo>
                  <a:lnTo>
                    <a:pt x="39" y="9139"/>
                  </a:lnTo>
                  <a:lnTo>
                    <a:pt x="20" y="9645"/>
                  </a:lnTo>
                  <a:lnTo>
                    <a:pt x="0" y="10171"/>
                  </a:lnTo>
                  <a:lnTo>
                    <a:pt x="20" y="11223"/>
                  </a:lnTo>
                  <a:lnTo>
                    <a:pt x="39" y="11749"/>
                  </a:lnTo>
                  <a:lnTo>
                    <a:pt x="78" y="12295"/>
                  </a:lnTo>
                  <a:lnTo>
                    <a:pt x="117" y="12821"/>
                  </a:lnTo>
                  <a:lnTo>
                    <a:pt x="176" y="13367"/>
                  </a:lnTo>
                  <a:lnTo>
                    <a:pt x="254" y="13893"/>
                  </a:lnTo>
                  <a:lnTo>
                    <a:pt x="331" y="14438"/>
                  </a:lnTo>
                  <a:lnTo>
                    <a:pt x="429" y="14964"/>
                  </a:lnTo>
                  <a:lnTo>
                    <a:pt x="546" y="15490"/>
                  </a:lnTo>
                  <a:lnTo>
                    <a:pt x="663" y="16016"/>
                  </a:lnTo>
                  <a:lnTo>
                    <a:pt x="799" y="16542"/>
                  </a:lnTo>
                  <a:lnTo>
                    <a:pt x="935" y="17069"/>
                  </a:lnTo>
                  <a:lnTo>
                    <a:pt x="1091" y="17595"/>
                  </a:lnTo>
                  <a:lnTo>
                    <a:pt x="1267" y="18101"/>
                  </a:lnTo>
                  <a:lnTo>
                    <a:pt x="1462" y="18608"/>
                  </a:lnTo>
                  <a:lnTo>
                    <a:pt x="1656" y="19095"/>
                  </a:lnTo>
                  <a:lnTo>
                    <a:pt x="1851" y="19582"/>
                  </a:lnTo>
                  <a:lnTo>
                    <a:pt x="2066" y="20050"/>
                  </a:lnTo>
                  <a:lnTo>
                    <a:pt x="2299" y="20517"/>
                  </a:lnTo>
                  <a:lnTo>
                    <a:pt x="2533" y="20965"/>
                  </a:lnTo>
                  <a:lnTo>
                    <a:pt x="2767" y="21394"/>
                  </a:lnTo>
                  <a:lnTo>
                    <a:pt x="3020" y="21823"/>
                  </a:lnTo>
                  <a:lnTo>
                    <a:pt x="3293" y="22232"/>
                  </a:lnTo>
                  <a:lnTo>
                    <a:pt x="3566" y="22621"/>
                  </a:lnTo>
                  <a:lnTo>
                    <a:pt x="3858" y="23011"/>
                  </a:lnTo>
                  <a:lnTo>
                    <a:pt x="3897" y="23089"/>
                  </a:lnTo>
                  <a:lnTo>
                    <a:pt x="3994" y="23186"/>
                  </a:lnTo>
                  <a:lnTo>
                    <a:pt x="4072" y="23303"/>
                  </a:lnTo>
                  <a:lnTo>
                    <a:pt x="4228" y="23557"/>
                  </a:lnTo>
                  <a:lnTo>
                    <a:pt x="4345" y="23790"/>
                  </a:lnTo>
                  <a:lnTo>
                    <a:pt x="4384" y="23849"/>
                  </a:lnTo>
                  <a:lnTo>
                    <a:pt x="4443" y="23985"/>
                  </a:lnTo>
                  <a:lnTo>
                    <a:pt x="4540" y="24180"/>
                  </a:lnTo>
                  <a:lnTo>
                    <a:pt x="4657" y="24356"/>
                  </a:lnTo>
                  <a:lnTo>
                    <a:pt x="4774" y="24492"/>
                  </a:lnTo>
                  <a:lnTo>
                    <a:pt x="4930" y="24628"/>
                  </a:lnTo>
                  <a:lnTo>
                    <a:pt x="5047" y="24706"/>
                  </a:lnTo>
                  <a:lnTo>
                    <a:pt x="5183" y="24784"/>
                  </a:lnTo>
                  <a:lnTo>
                    <a:pt x="5319" y="24823"/>
                  </a:lnTo>
                  <a:lnTo>
                    <a:pt x="5495" y="24862"/>
                  </a:lnTo>
                  <a:lnTo>
                    <a:pt x="5767" y="24882"/>
                  </a:lnTo>
                  <a:lnTo>
                    <a:pt x="5943" y="24882"/>
                  </a:lnTo>
                  <a:lnTo>
                    <a:pt x="6157" y="24862"/>
                  </a:lnTo>
                  <a:lnTo>
                    <a:pt x="6547" y="24784"/>
                  </a:lnTo>
                  <a:lnTo>
                    <a:pt x="6859" y="24687"/>
                  </a:lnTo>
                  <a:lnTo>
                    <a:pt x="7229" y="24570"/>
                  </a:lnTo>
                  <a:lnTo>
                    <a:pt x="7599" y="24414"/>
                  </a:lnTo>
                  <a:lnTo>
                    <a:pt x="7989" y="24258"/>
                  </a:lnTo>
                  <a:lnTo>
                    <a:pt x="8028" y="24239"/>
                  </a:lnTo>
                  <a:lnTo>
                    <a:pt x="8086" y="24219"/>
                  </a:lnTo>
                  <a:lnTo>
                    <a:pt x="8417" y="24063"/>
                  </a:lnTo>
                  <a:lnTo>
                    <a:pt x="8787" y="23927"/>
                  </a:lnTo>
                  <a:lnTo>
                    <a:pt x="9353" y="23771"/>
                  </a:lnTo>
                  <a:lnTo>
                    <a:pt x="9995" y="23635"/>
                  </a:lnTo>
                  <a:lnTo>
                    <a:pt x="9294" y="23070"/>
                  </a:lnTo>
                  <a:lnTo>
                    <a:pt x="8632" y="22505"/>
                  </a:lnTo>
                  <a:lnTo>
                    <a:pt x="8242" y="22134"/>
                  </a:lnTo>
                  <a:lnTo>
                    <a:pt x="7852" y="21764"/>
                  </a:lnTo>
                  <a:lnTo>
                    <a:pt x="7463" y="21374"/>
                  </a:lnTo>
                  <a:lnTo>
                    <a:pt x="7092" y="21004"/>
                  </a:lnTo>
                  <a:lnTo>
                    <a:pt x="6742" y="20595"/>
                  </a:lnTo>
                  <a:lnTo>
                    <a:pt x="6391" y="20205"/>
                  </a:lnTo>
                  <a:lnTo>
                    <a:pt x="6060" y="19796"/>
                  </a:lnTo>
                  <a:lnTo>
                    <a:pt x="5748" y="19387"/>
                  </a:lnTo>
                  <a:lnTo>
                    <a:pt x="5417" y="18958"/>
                  </a:lnTo>
                  <a:lnTo>
                    <a:pt x="5124" y="18510"/>
                  </a:lnTo>
                  <a:lnTo>
                    <a:pt x="4813" y="18062"/>
                  </a:lnTo>
                  <a:lnTo>
                    <a:pt x="4540" y="17614"/>
                  </a:lnTo>
                  <a:lnTo>
                    <a:pt x="4267" y="17166"/>
                  </a:lnTo>
                  <a:lnTo>
                    <a:pt x="4014" y="16698"/>
                  </a:lnTo>
                  <a:lnTo>
                    <a:pt x="3780" y="16231"/>
                  </a:lnTo>
                  <a:lnTo>
                    <a:pt x="3566" y="15763"/>
                  </a:lnTo>
                  <a:lnTo>
                    <a:pt x="3332" y="15276"/>
                  </a:lnTo>
                  <a:lnTo>
                    <a:pt x="3137" y="14769"/>
                  </a:lnTo>
                  <a:lnTo>
                    <a:pt x="2942" y="14263"/>
                  </a:lnTo>
                  <a:lnTo>
                    <a:pt x="2767" y="13756"/>
                  </a:lnTo>
                  <a:lnTo>
                    <a:pt x="2611" y="13230"/>
                  </a:lnTo>
                  <a:lnTo>
                    <a:pt x="2475" y="12704"/>
                  </a:lnTo>
                  <a:lnTo>
                    <a:pt x="2358" y="12198"/>
                  </a:lnTo>
                  <a:lnTo>
                    <a:pt x="2241" y="11671"/>
                  </a:lnTo>
                  <a:lnTo>
                    <a:pt x="2124" y="11009"/>
                  </a:lnTo>
                  <a:lnTo>
                    <a:pt x="2046" y="10327"/>
                  </a:lnTo>
                  <a:lnTo>
                    <a:pt x="1968" y="9626"/>
                  </a:lnTo>
                  <a:lnTo>
                    <a:pt x="1929" y="8885"/>
                  </a:lnTo>
                  <a:lnTo>
                    <a:pt x="1929" y="8067"/>
                  </a:lnTo>
                  <a:lnTo>
                    <a:pt x="1949" y="7249"/>
                  </a:lnTo>
                  <a:lnTo>
                    <a:pt x="1988" y="6450"/>
                  </a:lnTo>
                  <a:lnTo>
                    <a:pt x="2085" y="5670"/>
                  </a:lnTo>
                  <a:lnTo>
                    <a:pt x="2202" y="4833"/>
                  </a:lnTo>
                  <a:lnTo>
                    <a:pt x="2358" y="4053"/>
                  </a:lnTo>
                  <a:lnTo>
                    <a:pt x="2475" y="3644"/>
                  </a:lnTo>
                  <a:lnTo>
                    <a:pt x="2572" y="3235"/>
                  </a:lnTo>
                  <a:lnTo>
                    <a:pt x="2689" y="2865"/>
                  </a:lnTo>
                  <a:lnTo>
                    <a:pt x="2825" y="2514"/>
                  </a:lnTo>
                  <a:lnTo>
                    <a:pt x="2981" y="2124"/>
                  </a:lnTo>
                  <a:lnTo>
                    <a:pt x="3137" y="1774"/>
                  </a:lnTo>
                  <a:lnTo>
                    <a:pt x="3312" y="1442"/>
                  </a:lnTo>
                  <a:lnTo>
                    <a:pt x="3488" y="1131"/>
                  </a:lnTo>
                  <a:lnTo>
                    <a:pt x="3683" y="819"/>
                  </a:lnTo>
                  <a:lnTo>
                    <a:pt x="3878" y="527"/>
                  </a:lnTo>
                  <a:lnTo>
                    <a:pt x="4092" y="254"/>
                  </a:lnTo>
                  <a:lnTo>
                    <a:pt x="430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4724;p55">
              <a:extLst>
                <a:ext uri="{FF2B5EF4-FFF2-40B4-BE49-F238E27FC236}">
                  <a16:creationId xmlns:a16="http://schemas.microsoft.com/office/drawing/2014/main" id="{E2E541B3-0B53-113E-7328-BD3BDD582E97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extrusionOk="0">
                  <a:moveTo>
                    <a:pt x="20478" y="1"/>
                  </a:moveTo>
                  <a:lnTo>
                    <a:pt x="20381" y="20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673" y="40"/>
                  </a:lnTo>
                  <a:lnTo>
                    <a:pt x="20626" y="55"/>
                  </a:lnTo>
                  <a:lnTo>
                    <a:pt x="20626" y="55"/>
                  </a:lnTo>
                  <a:lnTo>
                    <a:pt x="20556" y="20"/>
                  </a:lnTo>
                  <a:lnTo>
                    <a:pt x="20478" y="1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4725;p55">
              <a:extLst>
                <a:ext uri="{FF2B5EF4-FFF2-40B4-BE49-F238E27FC236}">
                  <a16:creationId xmlns:a16="http://schemas.microsoft.com/office/drawing/2014/main" id="{6FF66834-74A2-589A-FE1C-BB596B7A0EBE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fill="none" extrusionOk="0">
                  <a:moveTo>
                    <a:pt x="20478" y="1"/>
                  </a:moveTo>
                  <a:lnTo>
                    <a:pt x="20478" y="1"/>
                  </a:lnTo>
                  <a:lnTo>
                    <a:pt x="20381" y="20"/>
                  </a:lnTo>
                  <a:lnTo>
                    <a:pt x="20322" y="59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442" y="17166"/>
                  </a:lnTo>
                  <a:lnTo>
                    <a:pt x="1442" y="17166"/>
                  </a:lnTo>
                  <a:lnTo>
                    <a:pt x="1501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6888" y="20907"/>
                  </a:lnTo>
                  <a:lnTo>
                    <a:pt x="26888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731" y="40"/>
                  </a:lnTo>
                  <a:lnTo>
                    <a:pt x="20731" y="40"/>
                  </a:lnTo>
                  <a:lnTo>
                    <a:pt x="20673" y="40"/>
                  </a:lnTo>
                  <a:lnTo>
                    <a:pt x="20615" y="59"/>
                  </a:lnTo>
                  <a:lnTo>
                    <a:pt x="20634" y="59"/>
                  </a:lnTo>
                  <a:lnTo>
                    <a:pt x="20634" y="59"/>
                  </a:lnTo>
                  <a:lnTo>
                    <a:pt x="20556" y="20"/>
                  </a:lnTo>
                  <a:lnTo>
                    <a:pt x="20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4726;p55">
              <a:extLst>
                <a:ext uri="{FF2B5EF4-FFF2-40B4-BE49-F238E27FC236}">
                  <a16:creationId xmlns:a16="http://schemas.microsoft.com/office/drawing/2014/main" id="{76C26F09-1A8B-3A8E-5897-7B7018784EF2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extrusionOk="0">
                  <a:moveTo>
                    <a:pt x="20478" y="0"/>
                  </a:moveTo>
                  <a:lnTo>
                    <a:pt x="20381" y="20"/>
                  </a:ln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4727;p55">
              <a:extLst>
                <a:ext uri="{FF2B5EF4-FFF2-40B4-BE49-F238E27FC236}">
                  <a16:creationId xmlns:a16="http://schemas.microsoft.com/office/drawing/2014/main" id="{22BBE7D4-CB3E-44C9-F170-4AB09365F828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fill="none" extrusionOk="0">
                  <a:moveTo>
                    <a:pt x="20322" y="78"/>
                  </a:move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442" y="17185"/>
                  </a:lnTo>
                  <a:lnTo>
                    <a:pt x="1442" y="17185"/>
                  </a:lnTo>
                  <a:lnTo>
                    <a:pt x="1501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514" y="14224"/>
                  </a:lnTo>
                  <a:lnTo>
                    <a:pt x="5514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69" y="2553"/>
                  </a:lnTo>
                  <a:lnTo>
                    <a:pt x="23089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lnTo>
                    <a:pt x="20478" y="0"/>
                  </a:lnTo>
                  <a:lnTo>
                    <a:pt x="20381" y="20"/>
                  </a:lnTo>
                  <a:lnTo>
                    <a:pt x="20322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4728;p55">
              <a:extLst>
                <a:ext uri="{FF2B5EF4-FFF2-40B4-BE49-F238E27FC236}">
                  <a16:creationId xmlns:a16="http://schemas.microsoft.com/office/drawing/2014/main" id="{66D71F44-99FB-454D-01B0-041E20191A80}"/>
                </a:ext>
              </a:extLst>
            </p:cNvPr>
            <p:cNvSpPr/>
            <p:nvPr/>
          </p:nvSpPr>
          <p:spPr>
            <a:xfrm>
              <a:off x="5216500" y="10624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Google Shape;4729;p55">
              <a:extLst>
                <a:ext uri="{FF2B5EF4-FFF2-40B4-BE49-F238E27FC236}">
                  <a16:creationId xmlns:a16="http://schemas.microsoft.com/office/drawing/2014/main" id="{66EC1423-EFAD-B03E-2479-3EE772956A58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extrusionOk="0">
                  <a:moveTo>
                    <a:pt x="40" y="1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Google Shape;4730;p55">
              <a:extLst>
                <a:ext uri="{FF2B5EF4-FFF2-40B4-BE49-F238E27FC236}">
                  <a16:creationId xmlns:a16="http://schemas.microsoft.com/office/drawing/2014/main" id="{E9B8170D-F9D6-C580-B68C-AB6701C589A1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fill="none" extrusionOk="0">
                  <a:moveTo>
                    <a:pt x="20" y="20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40" y="1"/>
                  </a:lnTo>
                  <a:lnTo>
                    <a:pt x="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4731;p55">
              <a:extLst>
                <a:ext uri="{FF2B5EF4-FFF2-40B4-BE49-F238E27FC236}">
                  <a16:creationId xmlns:a16="http://schemas.microsoft.com/office/drawing/2014/main" id="{1E0D750C-43F3-4DA2-0E93-5FCA91864F12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extrusionOk="0">
                  <a:moveTo>
                    <a:pt x="59" y="0"/>
                  </a:moveTo>
                  <a:lnTo>
                    <a:pt x="40" y="19"/>
                  </a:ln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4732;p55">
              <a:extLst>
                <a:ext uri="{FF2B5EF4-FFF2-40B4-BE49-F238E27FC236}">
                  <a16:creationId xmlns:a16="http://schemas.microsoft.com/office/drawing/2014/main" id="{5B9B89D7-A906-06C6-6FD6-888C00B52B2C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fill="none" extrusionOk="0">
                  <a:moveTo>
                    <a:pt x="20" y="19"/>
                  </a:move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191" y="7501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269" y="7560"/>
                  </a:lnTo>
                  <a:lnTo>
                    <a:pt x="13269" y="756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15" y="7891"/>
                  </a:lnTo>
                  <a:lnTo>
                    <a:pt x="13815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0" y="19"/>
                  </a:lnTo>
                  <a:lnTo>
                    <a:pt x="20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4733;p55">
              <a:extLst>
                <a:ext uri="{FF2B5EF4-FFF2-40B4-BE49-F238E27FC236}">
                  <a16:creationId xmlns:a16="http://schemas.microsoft.com/office/drawing/2014/main" id="{2CB8BF13-E645-6B2E-3326-65C8850D74CD}"/>
                </a:ext>
              </a:extLst>
            </p:cNvPr>
            <p:cNvSpPr/>
            <p:nvPr/>
          </p:nvSpPr>
          <p:spPr>
            <a:xfrm>
              <a:off x="5794675" y="9684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4734;p55">
              <a:extLst>
                <a:ext uri="{FF2B5EF4-FFF2-40B4-BE49-F238E27FC236}">
                  <a16:creationId xmlns:a16="http://schemas.microsoft.com/office/drawing/2014/main" id="{3E35FC01-5B6A-937F-FBC8-971B942CBC8F}"/>
                </a:ext>
              </a:extLst>
            </p:cNvPr>
            <p:cNvSpPr/>
            <p:nvPr/>
          </p:nvSpPr>
          <p:spPr>
            <a:xfrm>
              <a:off x="5920850" y="104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4735;p55">
              <a:extLst>
                <a:ext uri="{FF2B5EF4-FFF2-40B4-BE49-F238E27FC236}">
                  <a16:creationId xmlns:a16="http://schemas.microsoft.com/office/drawing/2014/main" id="{D870CEB8-51E3-FA4C-0B89-F8AF42329AEC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extrusionOk="0">
                  <a:moveTo>
                    <a:pt x="23147" y="0"/>
                  </a:move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4736;p55">
              <a:extLst>
                <a:ext uri="{FF2B5EF4-FFF2-40B4-BE49-F238E27FC236}">
                  <a16:creationId xmlns:a16="http://schemas.microsoft.com/office/drawing/2014/main" id="{D9B008AE-8EBC-7B82-32F0-ABF9DC840626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fill="none" extrusionOk="0">
                  <a:moveTo>
                    <a:pt x="23537" y="0"/>
                  </a:moveTo>
                  <a:lnTo>
                    <a:pt x="23537" y="0"/>
                  </a:lnTo>
                  <a:lnTo>
                    <a:pt x="23147" y="0"/>
                  </a:lnTo>
                  <a:lnTo>
                    <a:pt x="22738" y="39"/>
                  </a:ln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2723" y="13464"/>
                  </a:lnTo>
                  <a:lnTo>
                    <a:pt x="12723" y="13464"/>
                  </a:lnTo>
                  <a:lnTo>
                    <a:pt x="13171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lnTo>
                    <a:pt x="23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4737;p55">
              <a:extLst>
                <a:ext uri="{FF2B5EF4-FFF2-40B4-BE49-F238E27FC236}">
                  <a16:creationId xmlns:a16="http://schemas.microsoft.com/office/drawing/2014/main" id="{1636B2AC-5610-5F41-BFD6-5C74E1A5773E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extrusionOk="0">
                  <a:moveTo>
                    <a:pt x="1754" y="1"/>
                  </a:moveTo>
                  <a:lnTo>
                    <a:pt x="1521" y="20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4738;p55">
              <a:extLst>
                <a:ext uri="{FF2B5EF4-FFF2-40B4-BE49-F238E27FC236}">
                  <a16:creationId xmlns:a16="http://schemas.microsoft.com/office/drawing/2014/main" id="{195CEF99-1927-337E-EBFD-C535E2160D9D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fill="none" extrusionOk="0">
                  <a:moveTo>
                    <a:pt x="79" y="2631"/>
                  </a:move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lnTo>
                    <a:pt x="1521" y="20"/>
                  </a:lnTo>
                  <a:lnTo>
                    <a:pt x="1306" y="79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4739;p55">
              <a:extLst>
                <a:ext uri="{FF2B5EF4-FFF2-40B4-BE49-F238E27FC236}">
                  <a16:creationId xmlns:a16="http://schemas.microsoft.com/office/drawing/2014/main" id="{F3DB63A2-4A10-5F9B-52E7-D5475B7EA93E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extrusionOk="0">
                  <a:moveTo>
                    <a:pt x="1150" y="0"/>
                  </a:moveTo>
                  <a:lnTo>
                    <a:pt x="1033" y="39"/>
                  </a:lnTo>
                  <a:lnTo>
                    <a:pt x="877" y="98"/>
                  </a:lnTo>
                  <a:lnTo>
                    <a:pt x="858" y="98"/>
                  </a:lnTo>
                  <a:lnTo>
                    <a:pt x="838" y="117"/>
                  </a:lnTo>
                  <a:lnTo>
                    <a:pt x="819" y="117"/>
                  </a:lnTo>
                  <a:lnTo>
                    <a:pt x="741" y="176"/>
                  </a:lnTo>
                  <a:lnTo>
                    <a:pt x="644" y="234"/>
                  </a:lnTo>
                  <a:lnTo>
                    <a:pt x="624" y="254"/>
                  </a:lnTo>
                  <a:lnTo>
                    <a:pt x="605" y="254"/>
                  </a:lnTo>
                  <a:lnTo>
                    <a:pt x="585" y="273"/>
                  </a:lnTo>
                  <a:lnTo>
                    <a:pt x="488" y="370"/>
                  </a:lnTo>
                  <a:lnTo>
                    <a:pt x="468" y="370"/>
                  </a:lnTo>
                  <a:lnTo>
                    <a:pt x="468" y="390"/>
                  </a:lnTo>
                  <a:lnTo>
                    <a:pt x="449" y="409"/>
                  </a:lnTo>
                  <a:lnTo>
                    <a:pt x="390" y="468"/>
                  </a:lnTo>
                  <a:lnTo>
                    <a:pt x="332" y="546"/>
                  </a:lnTo>
                  <a:lnTo>
                    <a:pt x="312" y="585"/>
                  </a:lnTo>
                  <a:lnTo>
                    <a:pt x="273" y="643"/>
                  </a:lnTo>
                  <a:lnTo>
                    <a:pt x="254" y="663"/>
                  </a:lnTo>
                  <a:lnTo>
                    <a:pt x="215" y="721"/>
                  </a:lnTo>
                  <a:lnTo>
                    <a:pt x="176" y="838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17" y="955"/>
                  </a:lnTo>
                  <a:lnTo>
                    <a:pt x="79" y="1072"/>
                  </a:lnTo>
                  <a:lnTo>
                    <a:pt x="59" y="1169"/>
                  </a:lnTo>
                  <a:lnTo>
                    <a:pt x="20" y="1403"/>
                  </a:lnTo>
                  <a:lnTo>
                    <a:pt x="20" y="1423"/>
                  </a:lnTo>
                  <a:lnTo>
                    <a:pt x="1" y="1637"/>
                  </a:lnTo>
                  <a:lnTo>
                    <a:pt x="1" y="1656"/>
                  </a:lnTo>
                  <a:lnTo>
                    <a:pt x="20" y="1793"/>
                  </a:lnTo>
                  <a:lnTo>
                    <a:pt x="40" y="1988"/>
                  </a:lnTo>
                  <a:lnTo>
                    <a:pt x="59" y="2163"/>
                  </a:lnTo>
                  <a:lnTo>
                    <a:pt x="98" y="2319"/>
                  </a:lnTo>
                  <a:lnTo>
                    <a:pt x="215" y="2631"/>
                  </a:lnTo>
                  <a:lnTo>
                    <a:pt x="215" y="2611"/>
                  </a:lnTo>
                  <a:lnTo>
                    <a:pt x="351" y="2884"/>
                  </a:lnTo>
                  <a:lnTo>
                    <a:pt x="527" y="3137"/>
                  </a:lnTo>
                  <a:lnTo>
                    <a:pt x="527" y="3118"/>
                  </a:lnTo>
                  <a:lnTo>
                    <a:pt x="702" y="3313"/>
                  </a:lnTo>
                  <a:lnTo>
                    <a:pt x="897" y="3468"/>
                  </a:lnTo>
                  <a:lnTo>
                    <a:pt x="1092" y="3585"/>
                  </a:lnTo>
                  <a:lnTo>
                    <a:pt x="1267" y="3683"/>
                  </a:lnTo>
                  <a:lnTo>
                    <a:pt x="1462" y="3741"/>
                  </a:lnTo>
                  <a:lnTo>
                    <a:pt x="1637" y="3761"/>
                  </a:lnTo>
                  <a:lnTo>
                    <a:pt x="1618" y="3761"/>
                  </a:lnTo>
                  <a:lnTo>
                    <a:pt x="1813" y="3780"/>
                  </a:lnTo>
                  <a:lnTo>
                    <a:pt x="1968" y="3761"/>
                  </a:lnTo>
                  <a:lnTo>
                    <a:pt x="2124" y="3722"/>
                  </a:lnTo>
                  <a:lnTo>
                    <a:pt x="2241" y="3683"/>
                  </a:lnTo>
                  <a:lnTo>
                    <a:pt x="2436" y="3488"/>
                  </a:lnTo>
                  <a:lnTo>
                    <a:pt x="2592" y="3254"/>
                  </a:lnTo>
                  <a:lnTo>
                    <a:pt x="2709" y="3001"/>
                  </a:lnTo>
                  <a:lnTo>
                    <a:pt x="2806" y="2728"/>
                  </a:lnTo>
                  <a:lnTo>
                    <a:pt x="2845" y="2436"/>
                  </a:lnTo>
                  <a:lnTo>
                    <a:pt x="2865" y="2144"/>
                  </a:lnTo>
                  <a:lnTo>
                    <a:pt x="2845" y="1832"/>
                  </a:lnTo>
                  <a:lnTo>
                    <a:pt x="2767" y="1540"/>
                  </a:lnTo>
                  <a:lnTo>
                    <a:pt x="2650" y="1228"/>
                  </a:lnTo>
                  <a:lnTo>
                    <a:pt x="2514" y="955"/>
                  </a:lnTo>
                  <a:lnTo>
                    <a:pt x="2339" y="721"/>
                  </a:lnTo>
                  <a:lnTo>
                    <a:pt x="2144" y="507"/>
                  </a:lnTo>
                  <a:lnTo>
                    <a:pt x="1910" y="331"/>
                  </a:lnTo>
                  <a:lnTo>
                    <a:pt x="1676" y="176"/>
                  </a:lnTo>
                  <a:lnTo>
                    <a:pt x="1403" y="78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4740;p55">
              <a:extLst>
                <a:ext uri="{FF2B5EF4-FFF2-40B4-BE49-F238E27FC236}">
                  <a16:creationId xmlns:a16="http://schemas.microsoft.com/office/drawing/2014/main" id="{6F4B76CA-0E3A-260A-AB51-6933D126D57B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fill="none" extrusionOk="0">
                  <a:moveTo>
                    <a:pt x="1033" y="39"/>
                  </a:moveTo>
                  <a:lnTo>
                    <a:pt x="1033" y="39"/>
                  </a:lnTo>
                  <a:lnTo>
                    <a:pt x="1033" y="39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1403" y="78"/>
                  </a:lnTo>
                  <a:lnTo>
                    <a:pt x="1676" y="176"/>
                  </a:lnTo>
                  <a:lnTo>
                    <a:pt x="1910" y="331"/>
                  </a:lnTo>
                  <a:lnTo>
                    <a:pt x="2144" y="507"/>
                  </a:lnTo>
                  <a:lnTo>
                    <a:pt x="2339" y="721"/>
                  </a:lnTo>
                  <a:lnTo>
                    <a:pt x="2514" y="955"/>
                  </a:lnTo>
                  <a:lnTo>
                    <a:pt x="2650" y="1228"/>
                  </a:lnTo>
                  <a:lnTo>
                    <a:pt x="2767" y="1540"/>
                  </a:lnTo>
                  <a:lnTo>
                    <a:pt x="2767" y="1540"/>
                  </a:lnTo>
                  <a:lnTo>
                    <a:pt x="2845" y="1832"/>
                  </a:lnTo>
                  <a:lnTo>
                    <a:pt x="2865" y="2144"/>
                  </a:lnTo>
                  <a:lnTo>
                    <a:pt x="2845" y="2436"/>
                  </a:lnTo>
                  <a:lnTo>
                    <a:pt x="2806" y="2728"/>
                  </a:lnTo>
                  <a:lnTo>
                    <a:pt x="2709" y="3001"/>
                  </a:lnTo>
                  <a:lnTo>
                    <a:pt x="2592" y="3254"/>
                  </a:lnTo>
                  <a:lnTo>
                    <a:pt x="2436" y="3488"/>
                  </a:lnTo>
                  <a:lnTo>
                    <a:pt x="2241" y="3683"/>
                  </a:lnTo>
                  <a:lnTo>
                    <a:pt x="2241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813" y="3780"/>
                  </a:lnTo>
                  <a:lnTo>
                    <a:pt x="1813" y="3780"/>
                  </a:lnTo>
                  <a:lnTo>
                    <a:pt x="1618" y="3761"/>
                  </a:lnTo>
                  <a:lnTo>
                    <a:pt x="1637" y="3761"/>
                  </a:lnTo>
                  <a:lnTo>
                    <a:pt x="1637" y="3761"/>
                  </a:lnTo>
                  <a:lnTo>
                    <a:pt x="1462" y="3741"/>
                  </a:lnTo>
                  <a:lnTo>
                    <a:pt x="1462" y="3741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092" y="3585"/>
                  </a:lnTo>
                  <a:lnTo>
                    <a:pt x="1092" y="3585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8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27" y="3118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215" y="2611"/>
                  </a:lnTo>
                  <a:lnTo>
                    <a:pt x="215" y="2631"/>
                  </a:lnTo>
                  <a:lnTo>
                    <a:pt x="215" y="2631"/>
                  </a:lnTo>
                  <a:lnTo>
                    <a:pt x="98" y="2319"/>
                  </a:lnTo>
                  <a:lnTo>
                    <a:pt x="98" y="2319"/>
                  </a:lnTo>
                  <a:lnTo>
                    <a:pt x="59" y="2163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40" y="2007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20" y="1793"/>
                  </a:lnTo>
                  <a:lnTo>
                    <a:pt x="20" y="1793"/>
                  </a:lnTo>
                  <a:lnTo>
                    <a:pt x="1" y="1656"/>
                  </a:lnTo>
                  <a:lnTo>
                    <a:pt x="1" y="1637"/>
                  </a:lnTo>
                  <a:lnTo>
                    <a:pt x="1" y="1637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59" y="1169"/>
                  </a:lnTo>
                  <a:lnTo>
                    <a:pt x="59" y="1169"/>
                  </a:lnTo>
                  <a:lnTo>
                    <a:pt x="79" y="1072"/>
                  </a:lnTo>
                  <a:lnTo>
                    <a:pt x="79" y="1072"/>
                  </a:lnTo>
                  <a:lnTo>
                    <a:pt x="117" y="955"/>
                  </a:lnTo>
                  <a:lnTo>
                    <a:pt x="117" y="95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76" y="838"/>
                  </a:lnTo>
                  <a:lnTo>
                    <a:pt x="176" y="838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6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90" y="468"/>
                  </a:lnTo>
                  <a:lnTo>
                    <a:pt x="390" y="468"/>
                  </a:lnTo>
                  <a:lnTo>
                    <a:pt x="449" y="409"/>
                  </a:lnTo>
                  <a:lnTo>
                    <a:pt x="468" y="390"/>
                  </a:lnTo>
                  <a:lnTo>
                    <a:pt x="46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605" y="254"/>
                  </a:lnTo>
                  <a:lnTo>
                    <a:pt x="605" y="254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819" y="117"/>
                  </a:lnTo>
                  <a:lnTo>
                    <a:pt x="838" y="117"/>
                  </a:lnTo>
                  <a:lnTo>
                    <a:pt x="838" y="117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77" y="98"/>
                  </a:lnTo>
                  <a:lnTo>
                    <a:pt x="877" y="98"/>
                  </a:lnTo>
                  <a:lnTo>
                    <a:pt x="1033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Google Shape;4741;p55">
              <a:extLst>
                <a:ext uri="{FF2B5EF4-FFF2-40B4-BE49-F238E27FC236}">
                  <a16:creationId xmlns:a16="http://schemas.microsoft.com/office/drawing/2014/main" id="{C5119C93-6C23-DED5-18FA-3E5C69FBA09B}"/>
                </a:ext>
              </a:extLst>
            </p:cNvPr>
            <p:cNvSpPr/>
            <p:nvPr/>
          </p:nvSpPr>
          <p:spPr>
            <a:xfrm>
              <a:off x="5105925" y="63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4742;p55">
              <a:extLst>
                <a:ext uri="{FF2B5EF4-FFF2-40B4-BE49-F238E27FC236}">
                  <a16:creationId xmlns:a16="http://schemas.microsoft.com/office/drawing/2014/main" id="{B519BA76-39D8-81D1-131E-DBFA762B6AD5}"/>
                </a:ext>
              </a:extLst>
            </p:cNvPr>
            <p:cNvSpPr/>
            <p:nvPr/>
          </p:nvSpPr>
          <p:spPr>
            <a:xfrm>
              <a:off x="5124450" y="64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Google Shape;4743;p55">
              <a:extLst>
                <a:ext uri="{FF2B5EF4-FFF2-40B4-BE49-F238E27FC236}">
                  <a16:creationId xmlns:a16="http://schemas.microsoft.com/office/drawing/2014/main" id="{57BAACE9-6513-1BD7-79AB-0B4CC3FD3A39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02" y="1"/>
                  </a:move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Google Shape;4744;p55">
              <a:extLst>
                <a:ext uri="{FF2B5EF4-FFF2-40B4-BE49-F238E27FC236}">
                  <a16:creationId xmlns:a16="http://schemas.microsoft.com/office/drawing/2014/main" id="{8158FA8A-0CB8-F9DA-FB1D-22BFECDDCBD3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9"/>
                  </a:move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lnTo>
                    <a:pt x="702" y="1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Google Shape;4745;p55">
              <a:extLst>
                <a:ext uri="{FF2B5EF4-FFF2-40B4-BE49-F238E27FC236}">
                  <a16:creationId xmlns:a16="http://schemas.microsoft.com/office/drawing/2014/main" id="{4B349234-DAB3-5348-EB5F-526A77888E06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extrusionOk="0">
                  <a:moveTo>
                    <a:pt x="1754" y="0"/>
                  </a:moveTo>
                  <a:lnTo>
                    <a:pt x="1540" y="20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Google Shape;4746;p55">
              <a:extLst>
                <a:ext uri="{FF2B5EF4-FFF2-40B4-BE49-F238E27FC236}">
                  <a16:creationId xmlns:a16="http://schemas.microsoft.com/office/drawing/2014/main" id="{CDBEEA97-C1EF-F507-198D-6F0ACA0BB158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fill="none" extrusionOk="0">
                  <a:moveTo>
                    <a:pt x="98" y="2611"/>
                  </a:move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2202" y="39"/>
                  </a:lnTo>
                  <a:lnTo>
                    <a:pt x="1988" y="0"/>
                  </a:lnTo>
                  <a:lnTo>
                    <a:pt x="1754" y="0"/>
                  </a:lnTo>
                  <a:lnTo>
                    <a:pt x="1540" y="20"/>
                  </a:lnTo>
                  <a:lnTo>
                    <a:pt x="1306" y="58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4747;p55">
              <a:extLst>
                <a:ext uri="{FF2B5EF4-FFF2-40B4-BE49-F238E27FC236}">
                  <a16:creationId xmlns:a16="http://schemas.microsoft.com/office/drawing/2014/main" id="{1409328A-39CD-4F1E-82FB-7DB0D2E4E8E9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extrusionOk="0">
                  <a:moveTo>
                    <a:pt x="1131" y="1"/>
                  </a:moveTo>
                  <a:lnTo>
                    <a:pt x="1033" y="20"/>
                  </a:lnTo>
                  <a:lnTo>
                    <a:pt x="1014" y="20"/>
                  </a:lnTo>
                  <a:lnTo>
                    <a:pt x="877" y="78"/>
                  </a:lnTo>
                  <a:lnTo>
                    <a:pt x="838" y="98"/>
                  </a:lnTo>
                  <a:lnTo>
                    <a:pt x="819" y="98"/>
                  </a:lnTo>
                  <a:lnTo>
                    <a:pt x="722" y="156"/>
                  </a:lnTo>
                  <a:lnTo>
                    <a:pt x="624" y="215"/>
                  </a:lnTo>
                  <a:lnTo>
                    <a:pt x="605" y="234"/>
                  </a:lnTo>
                  <a:lnTo>
                    <a:pt x="585" y="254"/>
                  </a:lnTo>
                  <a:lnTo>
                    <a:pt x="488" y="351"/>
                  </a:lnTo>
                  <a:lnTo>
                    <a:pt x="468" y="351"/>
                  </a:lnTo>
                  <a:lnTo>
                    <a:pt x="468" y="371"/>
                  </a:lnTo>
                  <a:lnTo>
                    <a:pt x="449" y="371"/>
                  </a:lnTo>
                  <a:lnTo>
                    <a:pt x="429" y="390"/>
                  </a:lnTo>
                  <a:lnTo>
                    <a:pt x="390" y="449"/>
                  </a:lnTo>
                  <a:lnTo>
                    <a:pt x="332" y="527"/>
                  </a:lnTo>
                  <a:lnTo>
                    <a:pt x="293" y="566"/>
                  </a:lnTo>
                  <a:lnTo>
                    <a:pt x="254" y="643"/>
                  </a:lnTo>
                  <a:lnTo>
                    <a:pt x="215" y="721"/>
                  </a:lnTo>
                  <a:lnTo>
                    <a:pt x="157" y="819"/>
                  </a:lnTo>
                  <a:lnTo>
                    <a:pt x="118" y="916"/>
                  </a:lnTo>
                  <a:lnTo>
                    <a:pt x="118" y="936"/>
                  </a:lnTo>
                  <a:lnTo>
                    <a:pt x="79" y="1053"/>
                  </a:lnTo>
                  <a:lnTo>
                    <a:pt x="40" y="1170"/>
                  </a:lnTo>
                  <a:lnTo>
                    <a:pt x="1" y="1384"/>
                  </a:lnTo>
                  <a:lnTo>
                    <a:pt x="1" y="1403"/>
                  </a:lnTo>
                  <a:lnTo>
                    <a:pt x="1" y="1618"/>
                  </a:lnTo>
                  <a:lnTo>
                    <a:pt x="1" y="1637"/>
                  </a:lnTo>
                  <a:lnTo>
                    <a:pt x="1" y="1793"/>
                  </a:lnTo>
                  <a:lnTo>
                    <a:pt x="20" y="1988"/>
                  </a:lnTo>
                  <a:lnTo>
                    <a:pt x="59" y="2144"/>
                  </a:lnTo>
                  <a:lnTo>
                    <a:pt x="98" y="2300"/>
                  </a:lnTo>
                  <a:lnTo>
                    <a:pt x="215" y="2611"/>
                  </a:lnTo>
                  <a:lnTo>
                    <a:pt x="195" y="2611"/>
                  </a:lnTo>
                  <a:lnTo>
                    <a:pt x="351" y="2884"/>
                  </a:lnTo>
                  <a:lnTo>
                    <a:pt x="527" y="3118"/>
                  </a:lnTo>
                  <a:lnTo>
                    <a:pt x="507" y="3118"/>
                  </a:lnTo>
                  <a:lnTo>
                    <a:pt x="702" y="3313"/>
                  </a:lnTo>
                  <a:lnTo>
                    <a:pt x="877" y="3469"/>
                  </a:lnTo>
                  <a:lnTo>
                    <a:pt x="1072" y="3586"/>
                  </a:lnTo>
                  <a:lnTo>
                    <a:pt x="1248" y="3664"/>
                  </a:lnTo>
                  <a:lnTo>
                    <a:pt x="1442" y="3722"/>
                  </a:lnTo>
                  <a:lnTo>
                    <a:pt x="1618" y="3761"/>
                  </a:lnTo>
                  <a:lnTo>
                    <a:pt x="1793" y="3761"/>
                  </a:lnTo>
                  <a:lnTo>
                    <a:pt x="1949" y="3741"/>
                  </a:lnTo>
                  <a:lnTo>
                    <a:pt x="2124" y="3722"/>
                  </a:lnTo>
                  <a:lnTo>
                    <a:pt x="2222" y="3683"/>
                  </a:lnTo>
                  <a:lnTo>
                    <a:pt x="2417" y="3469"/>
                  </a:lnTo>
                  <a:lnTo>
                    <a:pt x="2573" y="3235"/>
                  </a:lnTo>
                  <a:lnTo>
                    <a:pt x="2689" y="2982"/>
                  </a:lnTo>
                  <a:lnTo>
                    <a:pt x="2787" y="2709"/>
                  </a:lnTo>
                  <a:lnTo>
                    <a:pt x="2845" y="2417"/>
                  </a:lnTo>
                  <a:lnTo>
                    <a:pt x="2845" y="2124"/>
                  </a:lnTo>
                  <a:lnTo>
                    <a:pt x="2826" y="1832"/>
                  </a:lnTo>
                  <a:lnTo>
                    <a:pt x="2748" y="1520"/>
                  </a:lnTo>
                  <a:lnTo>
                    <a:pt x="2650" y="1228"/>
                  </a:lnTo>
                  <a:lnTo>
                    <a:pt x="2495" y="955"/>
                  </a:lnTo>
                  <a:lnTo>
                    <a:pt x="2319" y="702"/>
                  </a:lnTo>
                  <a:lnTo>
                    <a:pt x="2124" y="488"/>
                  </a:lnTo>
                  <a:lnTo>
                    <a:pt x="1891" y="312"/>
                  </a:lnTo>
                  <a:lnTo>
                    <a:pt x="1657" y="176"/>
                  </a:lnTo>
                  <a:lnTo>
                    <a:pt x="1403" y="59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4748;p55">
              <a:extLst>
                <a:ext uri="{FF2B5EF4-FFF2-40B4-BE49-F238E27FC236}">
                  <a16:creationId xmlns:a16="http://schemas.microsoft.com/office/drawing/2014/main" id="{EFB24544-907D-F1BB-02FC-BF766F7A55DD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fill="none" extrusionOk="0">
                  <a:moveTo>
                    <a:pt x="1014" y="20"/>
                  </a:moveTo>
                  <a:lnTo>
                    <a:pt x="1033" y="20"/>
                  </a:lnTo>
                  <a:lnTo>
                    <a:pt x="1033" y="20"/>
                  </a:lnTo>
                  <a:lnTo>
                    <a:pt x="1131" y="1"/>
                  </a:lnTo>
                  <a:lnTo>
                    <a:pt x="1131" y="1"/>
                  </a:lnTo>
                  <a:lnTo>
                    <a:pt x="1403" y="59"/>
                  </a:lnTo>
                  <a:lnTo>
                    <a:pt x="1657" y="176"/>
                  </a:lnTo>
                  <a:lnTo>
                    <a:pt x="1891" y="312"/>
                  </a:lnTo>
                  <a:lnTo>
                    <a:pt x="2124" y="488"/>
                  </a:lnTo>
                  <a:lnTo>
                    <a:pt x="2319" y="702"/>
                  </a:lnTo>
                  <a:lnTo>
                    <a:pt x="2495" y="955"/>
                  </a:lnTo>
                  <a:lnTo>
                    <a:pt x="2650" y="1228"/>
                  </a:lnTo>
                  <a:lnTo>
                    <a:pt x="2748" y="1520"/>
                  </a:lnTo>
                  <a:lnTo>
                    <a:pt x="2748" y="1520"/>
                  </a:lnTo>
                  <a:lnTo>
                    <a:pt x="2826" y="1832"/>
                  </a:lnTo>
                  <a:lnTo>
                    <a:pt x="2845" y="2124"/>
                  </a:lnTo>
                  <a:lnTo>
                    <a:pt x="2845" y="2417"/>
                  </a:lnTo>
                  <a:lnTo>
                    <a:pt x="2787" y="2709"/>
                  </a:lnTo>
                  <a:lnTo>
                    <a:pt x="2689" y="2982"/>
                  </a:lnTo>
                  <a:lnTo>
                    <a:pt x="2573" y="3235"/>
                  </a:lnTo>
                  <a:lnTo>
                    <a:pt x="2417" y="3469"/>
                  </a:lnTo>
                  <a:lnTo>
                    <a:pt x="2222" y="3683"/>
                  </a:lnTo>
                  <a:lnTo>
                    <a:pt x="2222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793" y="3761"/>
                  </a:lnTo>
                  <a:lnTo>
                    <a:pt x="1793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442" y="3722"/>
                  </a:lnTo>
                  <a:lnTo>
                    <a:pt x="1442" y="3722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072" y="3586"/>
                  </a:lnTo>
                  <a:lnTo>
                    <a:pt x="1072" y="3586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9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0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195" y="2611"/>
                  </a:lnTo>
                  <a:lnTo>
                    <a:pt x="215" y="2611"/>
                  </a:lnTo>
                  <a:lnTo>
                    <a:pt x="215" y="2611"/>
                  </a:lnTo>
                  <a:lnTo>
                    <a:pt x="98" y="2300"/>
                  </a:lnTo>
                  <a:lnTo>
                    <a:pt x="98" y="2300"/>
                  </a:lnTo>
                  <a:lnTo>
                    <a:pt x="59" y="2144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1" y="1793"/>
                  </a:lnTo>
                  <a:lnTo>
                    <a:pt x="1" y="1793"/>
                  </a:lnTo>
                  <a:lnTo>
                    <a:pt x="1" y="1637"/>
                  </a:lnTo>
                  <a:lnTo>
                    <a:pt x="1" y="1618"/>
                  </a:lnTo>
                  <a:lnTo>
                    <a:pt x="1" y="1618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40" y="1170"/>
                  </a:lnTo>
                  <a:lnTo>
                    <a:pt x="40" y="1170"/>
                  </a:lnTo>
                  <a:lnTo>
                    <a:pt x="79" y="1053"/>
                  </a:lnTo>
                  <a:lnTo>
                    <a:pt x="79" y="1053"/>
                  </a:lnTo>
                  <a:lnTo>
                    <a:pt x="118" y="936"/>
                  </a:lnTo>
                  <a:lnTo>
                    <a:pt x="118" y="93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57" y="819"/>
                  </a:lnTo>
                  <a:lnTo>
                    <a:pt x="157" y="819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93" y="566"/>
                  </a:lnTo>
                  <a:lnTo>
                    <a:pt x="293" y="566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90" y="449"/>
                  </a:lnTo>
                  <a:lnTo>
                    <a:pt x="390" y="449"/>
                  </a:lnTo>
                  <a:lnTo>
                    <a:pt x="429" y="390"/>
                  </a:lnTo>
                  <a:lnTo>
                    <a:pt x="449" y="371"/>
                  </a:lnTo>
                  <a:lnTo>
                    <a:pt x="468" y="371"/>
                  </a:lnTo>
                  <a:lnTo>
                    <a:pt x="468" y="351"/>
                  </a:lnTo>
                  <a:lnTo>
                    <a:pt x="488" y="351"/>
                  </a:lnTo>
                  <a:lnTo>
                    <a:pt x="488" y="351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605" y="234"/>
                  </a:lnTo>
                  <a:lnTo>
                    <a:pt x="605" y="234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722" y="156"/>
                  </a:lnTo>
                  <a:lnTo>
                    <a:pt x="722" y="156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101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4749;p55">
              <a:extLst>
                <a:ext uri="{FF2B5EF4-FFF2-40B4-BE49-F238E27FC236}">
                  <a16:creationId xmlns:a16="http://schemas.microsoft.com/office/drawing/2014/main" id="{CED139C6-F36B-E78D-9848-FB4A50A11438}"/>
                </a:ext>
              </a:extLst>
            </p:cNvPr>
            <p:cNvSpPr/>
            <p:nvPr/>
          </p:nvSpPr>
          <p:spPr>
            <a:xfrm>
              <a:off x="5286150" y="580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Google Shape;4750;p55">
              <a:extLst>
                <a:ext uri="{FF2B5EF4-FFF2-40B4-BE49-F238E27FC236}">
                  <a16:creationId xmlns:a16="http://schemas.microsoft.com/office/drawing/2014/main" id="{3DBEA2AA-6455-F02C-BE2E-9DC512E102DC}"/>
                </a:ext>
              </a:extLst>
            </p:cNvPr>
            <p:cNvSpPr/>
            <p:nvPr/>
          </p:nvSpPr>
          <p:spPr>
            <a:xfrm>
              <a:off x="5304175" y="59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Google Shape;4751;p55">
              <a:extLst>
                <a:ext uri="{FF2B5EF4-FFF2-40B4-BE49-F238E27FC236}">
                  <a16:creationId xmlns:a16="http://schemas.microsoft.com/office/drawing/2014/main" id="{C0AAB27A-7A6D-75D3-4E26-C2EACE1814ED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21" y="0"/>
                  </a:move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Google Shape;4752;p55">
              <a:extLst>
                <a:ext uri="{FF2B5EF4-FFF2-40B4-BE49-F238E27FC236}">
                  <a16:creationId xmlns:a16="http://schemas.microsoft.com/office/drawing/2014/main" id="{6A7F142B-A2CD-2512-0778-112CD40B14D4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8"/>
                  </a:move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lnTo>
                    <a:pt x="721" y="0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Google Shape;4753;p55">
              <a:extLst>
                <a:ext uri="{FF2B5EF4-FFF2-40B4-BE49-F238E27FC236}">
                  <a16:creationId xmlns:a16="http://schemas.microsoft.com/office/drawing/2014/main" id="{752DE176-66B3-D2C1-AD86-12BFB2408CC9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extrusionOk="0">
                  <a:moveTo>
                    <a:pt x="1247" y="0"/>
                  </a:moveTo>
                  <a:lnTo>
                    <a:pt x="1072" y="20"/>
                  </a:lnTo>
                  <a:lnTo>
                    <a:pt x="897" y="39"/>
                  </a:lnTo>
                  <a:lnTo>
                    <a:pt x="819" y="59"/>
                  </a:lnTo>
                  <a:lnTo>
                    <a:pt x="663" y="117"/>
                  </a:lnTo>
                  <a:lnTo>
                    <a:pt x="526" y="176"/>
                  </a:lnTo>
                  <a:lnTo>
                    <a:pt x="409" y="254"/>
                  </a:lnTo>
                  <a:lnTo>
                    <a:pt x="293" y="351"/>
                  </a:lnTo>
                  <a:lnTo>
                    <a:pt x="176" y="468"/>
                  </a:lnTo>
                  <a:lnTo>
                    <a:pt x="98" y="585"/>
                  </a:lnTo>
                  <a:lnTo>
                    <a:pt x="20" y="721"/>
                  </a:lnTo>
                  <a:lnTo>
                    <a:pt x="0" y="858"/>
                  </a:lnTo>
                  <a:lnTo>
                    <a:pt x="0" y="916"/>
                  </a:lnTo>
                  <a:lnTo>
                    <a:pt x="20" y="974"/>
                  </a:lnTo>
                  <a:lnTo>
                    <a:pt x="59" y="1033"/>
                  </a:lnTo>
                  <a:lnTo>
                    <a:pt x="78" y="1072"/>
                  </a:lnTo>
                  <a:lnTo>
                    <a:pt x="137" y="1111"/>
                  </a:lnTo>
                  <a:lnTo>
                    <a:pt x="215" y="1150"/>
                  </a:lnTo>
                  <a:lnTo>
                    <a:pt x="332" y="1169"/>
                  </a:lnTo>
                  <a:lnTo>
                    <a:pt x="565" y="1189"/>
                  </a:lnTo>
                  <a:lnTo>
                    <a:pt x="819" y="1189"/>
                  </a:lnTo>
                  <a:lnTo>
                    <a:pt x="1052" y="1150"/>
                  </a:lnTo>
                  <a:lnTo>
                    <a:pt x="1286" y="1091"/>
                  </a:lnTo>
                  <a:lnTo>
                    <a:pt x="1345" y="1072"/>
                  </a:lnTo>
                  <a:lnTo>
                    <a:pt x="1598" y="974"/>
                  </a:lnTo>
                  <a:lnTo>
                    <a:pt x="1715" y="916"/>
                  </a:lnTo>
                  <a:lnTo>
                    <a:pt x="1812" y="838"/>
                  </a:lnTo>
                  <a:lnTo>
                    <a:pt x="1890" y="760"/>
                  </a:lnTo>
                  <a:lnTo>
                    <a:pt x="1968" y="663"/>
                  </a:lnTo>
                  <a:lnTo>
                    <a:pt x="2027" y="565"/>
                  </a:lnTo>
                  <a:lnTo>
                    <a:pt x="2066" y="448"/>
                  </a:lnTo>
                  <a:lnTo>
                    <a:pt x="2066" y="409"/>
                  </a:lnTo>
                  <a:lnTo>
                    <a:pt x="2046" y="390"/>
                  </a:lnTo>
                  <a:lnTo>
                    <a:pt x="1949" y="273"/>
                  </a:lnTo>
                  <a:lnTo>
                    <a:pt x="1832" y="195"/>
                  </a:lnTo>
                  <a:lnTo>
                    <a:pt x="1715" y="117"/>
                  </a:lnTo>
                  <a:lnTo>
                    <a:pt x="1579" y="59"/>
                  </a:lnTo>
                  <a:lnTo>
                    <a:pt x="1403" y="2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Google Shape;4754;p55">
              <a:extLst>
                <a:ext uri="{FF2B5EF4-FFF2-40B4-BE49-F238E27FC236}">
                  <a16:creationId xmlns:a16="http://schemas.microsoft.com/office/drawing/2014/main" id="{69F94DBC-124C-6BC3-8498-3F0239FD7E61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fill="none" extrusionOk="0">
                  <a:moveTo>
                    <a:pt x="819" y="59"/>
                  </a:moveTo>
                  <a:lnTo>
                    <a:pt x="819" y="59"/>
                  </a:lnTo>
                  <a:lnTo>
                    <a:pt x="897" y="39"/>
                  </a:lnTo>
                  <a:lnTo>
                    <a:pt x="897" y="39"/>
                  </a:lnTo>
                  <a:lnTo>
                    <a:pt x="1072" y="20"/>
                  </a:lnTo>
                  <a:lnTo>
                    <a:pt x="1247" y="0"/>
                  </a:lnTo>
                  <a:lnTo>
                    <a:pt x="1247" y="0"/>
                  </a:lnTo>
                  <a:lnTo>
                    <a:pt x="1403" y="20"/>
                  </a:lnTo>
                  <a:lnTo>
                    <a:pt x="1579" y="59"/>
                  </a:lnTo>
                  <a:lnTo>
                    <a:pt x="1579" y="59"/>
                  </a:lnTo>
                  <a:lnTo>
                    <a:pt x="1715" y="117"/>
                  </a:lnTo>
                  <a:lnTo>
                    <a:pt x="1832" y="195"/>
                  </a:lnTo>
                  <a:lnTo>
                    <a:pt x="1832" y="195"/>
                  </a:lnTo>
                  <a:lnTo>
                    <a:pt x="1949" y="273"/>
                  </a:lnTo>
                  <a:lnTo>
                    <a:pt x="1949" y="273"/>
                  </a:lnTo>
                  <a:lnTo>
                    <a:pt x="2046" y="390"/>
                  </a:lnTo>
                  <a:lnTo>
                    <a:pt x="2046" y="390"/>
                  </a:lnTo>
                  <a:lnTo>
                    <a:pt x="2066" y="409"/>
                  </a:lnTo>
                  <a:lnTo>
                    <a:pt x="2066" y="448"/>
                  </a:lnTo>
                  <a:lnTo>
                    <a:pt x="2066" y="448"/>
                  </a:lnTo>
                  <a:lnTo>
                    <a:pt x="2027" y="565"/>
                  </a:lnTo>
                  <a:lnTo>
                    <a:pt x="1968" y="663"/>
                  </a:lnTo>
                  <a:lnTo>
                    <a:pt x="1968" y="663"/>
                  </a:lnTo>
                  <a:lnTo>
                    <a:pt x="1890" y="760"/>
                  </a:lnTo>
                  <a:lnTo>
                    <a:pt x="1812" y="838"/>
                  </a:lnTo>
                  <a:lnTo>
                    <a:pt x="1812" y="838"/>
                  </a:lnTo>
                  <a:lnTo>
                    <a:pt x="1715" y="916"/>
                  </a:lnTo>
                  <a:lnTo>
                    <a:pt x="1598" y="974"/>
                  </a:lnTo>
                  <a:lnTo>
                    <a:pt x="1345" y="1072"/>
                  </a:lnTo>
                  <a:lnTo>
                    <a:pt x="1345" y="1072"/>
                  </a:lnTo>
                  <a:lnTo>
                    <a:pt x="1286" y="1091"/>
                  </a:lnTo>
                  <a:lnTo>
                    <a:pt x="1286" y="1091"/>
                  </a:lnTo>
                  <a:lnTo>
                    <a:pt x="1052" y="1150"/>
                  </a:lnTo>
                  <a:lnTo>
                    <a:pt x="819" y="1189"/>
                  </a:lnTo>
                  <a:lnTo>
                    <a:pt x="819" y="1189"/>
                  </a:lnTo>
                  <a:lnTo>
                    <a:pt x="565" y="1189"/>
                  </a:lnTo>
                  <a:lnTo>
                    <a:pt x="332" y="1169"/>
                  </a:lnTo>
                  <a:lnTo>
                    <a:pt x="332" y="1169"/>
                  </a:lnTo>
                  <a:lnTo>
                    <a:pt x="215" y="1150"/>
                  </a:lnTo>
                  <a:lnTo>
                    <a:pt x="215" y="1150"/>
                  </a:lnTo>
                  <a:lnTo>
                    <a:pt x="137" y="1111"/>
                  </a:lnTo>
                  <a:lnTo>
                    <a:pt x="78" y="1072"/>
                  </a:lnTo>
                  <a:lnTo>
                    <a:pt x="78" y="1072"/>
                  </a:lnTo>
                  <a:lnTo>
                    <a:pt x="59" y="1033"/>
                  </a:lnTo>
                  <a:lnTo>
                    <a:pt x="20" y="974"/>
                  </a:lnTo>
                  <a:lnTo>
                    <a:pt x="20" y="974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20" y="721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176" y="468"/>
                  </a:lnTo>
                  <a:lnTo>
                    <a:pt x="293" y="351"/>
                  </a:lnTo>
                  <a:lnTo>
                    <a:pt x="293" y="351"/>
                  </a:lnTo>
                  <a:lnTo>
                    <a:pt x="409" y="254"/>
                  </a:lnTo>
                  <a:lnTo>
                    <a:pt x="526" y="176"/>
                  </a:lnTo>
                  <a:lnTo>
                    <a:pt x="663" y="117"/>
                  </a:lnTo>
                  <a:lnTo>
                    <a:pt x="819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Google Shape;4755;p55">
              <a:extLst>
                <a:ext uri="{FF2B5EF4-FFF2-40B4-BE49-F238E27FC236}">
                  <a16:creationId xmlns:a16="http://schemas.microsoft.com/office/drawing/2014/main" id="{04665D44-13D2-4542-118C-392480F736CC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Google Shape;4756;p55">
              <a:extLst>
                <a:ext uri="{FF2B5EF4-FFF2-40B4-BE49-F238E27FC236}">
                  <a16:creationId xmlns:a16="http://schemas.microsoft.com/office/drawing/2014/main" id="{D20CCCC4-2FBF-41B6-2E09-AE04856FB523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Google Shape;4757;p55">
              <a:extLst>
                <a:ext uri="{FF2B5EF4-FFF2-40B4-BE49-F238E27FC236}">
                  <a16:creationId xmlns:a16="http://schemas.microsoft.com/office/drawing/2014/main" id="{D9BF1463-A3AD-5A40-1DE8-A762C9AAE309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extrusionOk="0">
                  <a:moveTo>
                    <a:pt x="1929" y="858"/>
                  </a:moveTo>
                  <a:lnTo>
                    <a:pt x="2066" y="877"/>
                  </a:lnTo>
                  <a:lnTo>
                    <a:pt x="2182" y="916"/>
                  </a:lnTo>
                  <a:lnTo>
                    <a:pt x="2358" y="1014"/>
                  </a:lnTo>
                  <a:lnTo>
                    <a:pt x="2455" y="1111"/>
                  </a:lnTo>
                  <a:lnTo>
                    <a:pt x="2533" y="1228"/>
                  </a:lnTo>
                  <a:lnTo>
                    <a:pt x="2553" y="1247"/>
                  </a:lnTo>
                  <a:lnTo>
                    <a:pt x="2553" y="1267"/>
                  </a:lnTo>
                  <a:lnTo>
                    <a:pt x="2455" y="1423"/>
                  </a:lnTo>
                  <a:lnTo>
                    <a:pt x="2338" y="1540"/>
                  </a:lnTo>
                  <a:lnTo>
                    <a:pt x="2221" y="1657"/>
                  </a:lnTo>
                  <a:lnTo>
                    <a:pt x="2046" y="1754"/>
                  </a:lnTo>
                  <a:lnTo>
                    <a:pt x="1851" y="1851"/>
                  </a:lnTo>
                  <a:lnTo>
                    <a:pt x="1695" y="1910"/>
                  </a:lnTo>
                  <a:lnTo>
                    <a:pt x="1676" y="1910"/>
                  </a:lnTo>
                  <a:lnTo>
                    <a:pt x="1637" y="1929"/>
                  </a:lnTo>
                  <a:lnTo>
                    <a:pt x="1520" y="1949"/>
                  </a:lnTo>
                  <a:lnTo>
                    <a:pt x="1306" y="1988"/>
                  </a:lnTo>
                  <a:lnTo>
                    <a:pt x="1091" y="1988"/>
                  </a:lnTo>
                  <a:lnTo>
                    <a:pt x="935" y="1968"/>
                  </a:lnTo>
                  <a:lnTo>
                    <a:pt x="780" y="1910"/>
                  </a:lnTo>
                  <a:lnTo>
                    <a:pt x="624" y="1851"/>
                  </a:lnTo>
                  <a:lnTo>
                    <a:pt x="604" y="1793"/>
                  </a:lnTo>
                  <a:lnTo>
                    <a:pt x="604" y="1773"/>
                  </a:lnTo>
                  <a:lnTo>
                    <a:pt x="604" y="1734"/>
                  </a:lnTo>
                  <a:lnTo>
                    <a:pt x="604" y="1696"/>
                  </a:lnTo>
                  <a:lnTo>
                    <a:pt x="604" y="1657"/>
                  </a:lnTo>
                  <a:lnTo>
                    <a:pt x="604" y="1637"/>
                  </a:lnTo>
                  <a:lnTo>
                    <a:pt x="643" y="1520"/>
                  </a:lnTo>
                  <a:lnTo>
                    <a:pt x="721" y="1345"/>
                  </a:lnTo>
                  <a:lnTo>
                    <a:pt x="819" y="1247"/>
                  </a:lnTo>
                  <a:lnTo>
                    <a:pt x="916" y="1150"/>
                  </a:lnTo>
                  <a:lnTo>
                    <a:pt x="1052" y="1053"/>
                  </a:lnTo>
                  <a:lnTo>
                    <a:pt x="1208" y="975"/>
                  </a:lnTo>
                  <a:lnTo>
                    <a:pt x="1384" y="916"/>
                  </a:lnTo>
                  <a:lnTo>
                    <a:pt x="1578" y="858"/>
                  </a:lnTo>
                  <a:close/>
                  <a:moveTo>
                    <a:pt x="2085" y="0"/>
                  </a:moveTo>
                  <a:lnTo>
                    <a:pt x="1929" y="20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Google Shape;4758;p55">
              <a:extLst>
                <a:ext uri="{FF2B5EF4-FFF2-40B4-BE49-F238E27FC236}">
                  <a16:creationId xmlns:a16="http://schemas.microsoft.com/office/drawing/2014/main" id="{E1E64356-2ECE-DB64-8FD1-C593519F6FDC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fill="none" extrusionOk="0">
                  <a:moveTo>
                    <a:pt x="507" y="429"/>
                  </a:moveTo>
                  <a:lnTo>
                    <a:pt x="507" y="429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169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085" y="0"/>
                  </a:lnTo>
                  <a:lnTo>
                    <a:pt x="1929" y="20"/>
                  </a:lnTo>
                  <a:lnTo>
                    <a:pt x="1929" y="20"/>
                  </a:lnTo>
                  <a:lnTo>
                    <a:pt x="1851" y="39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28" y="410"/>
                  </a:lnTo>
                  <a:lnTo>
                    <a:pt x="1228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13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Google Shape;4759;p55">
              <a:extLst>
                <a:ext uri="{FF2B5EF4-FFF2-40B4-BE49-F238E27FC236}">
                  <a16:creationId xmlns:a16="http://schemas.microsoft.com/office/drawing/2014/main" id="{289A29D1-1E3B-C3CF-27CE-D023AF2F9EF6}"/>
                </a:ext>
              </a:extLst>
            </p:cNvPr>
            <p:cNvSpPr/>
            <p:nvPr/>
          </p:nvSpPr>
          <p:spPr>
            <a:xfrm>
              <a:off x="5194100" y="603100"/>
              <a:ext cx="48725" cy="28275"/>
            </a:xfrm>
            <a:custGeom>
              <a:avLst/>
              <a:gdLst/>
              <a:ahLst/>
              <a:cxnLst/>
              <a:rect l="l" t="t" r="r" b="b"/>
              <a:pathLst>
                <a:path w="1949" h="1131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1150" y="1"/>
                  </a:lnTo>
                  <a:lnTo>
                    <a:pt x="1325" y="1"/>
                  </a:lnTo>
                  <a:lnTo>
                    <a:pt x="1325" y="1"/>
                  </a:lnTo>
                  <a:lnTo>
                    <a:pt x="1462" y="20"/>
                  </a:lnTo>
                  <a:lnTo>
                    <a:pt x="1578" y="59"/>
                  </a:lnTo>
                  <a:lnTo>
                    <a:pt x="1578" y="59"/>
                  </a:lnTo>
                  <a:lnTo>
                    <a:pt x="1754" y="157"/>
                  </a:lnTo>
                  <a:lnTo>
                    <a:pt x="1754" y="157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929" y="371"/>
                  </a:lnTo>
                  <a:lnTo>
                    <a:pt x="1949" y="390"/>
                  </a:lnTo>
                  <a:lnTo>
                    <a:pt x="1949" y="410"/>
                  </a:lnTo>
                  <a:lnTo>
                    <a:pt x="1949" y="410"/>
                  </a:lnTo>
                  <a:lnTo>
                    <a:pt x="1851" y="566"/>
                  </a:lnTo>
                  <a:lnTo>
                    <a:pt x="1851" y="566"/>
                  </a:lnTo>
                  <a:lnTo>
                    <a:pt x="1734" y="683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442" y="897"/>
                  </a:lnTo>
                  <a:lnTo>
                    <a:pt x="1247" y="994"/>
                  </a:lnTo>
                  <a:lnTo>
                    <a:pt x="1247" y="994"/>
                  </a:lnTo>
                  <a:lnTo>
                    <a:pt x="1091" y="1053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033" y="1072"/>
                  </a:lnTo>
                  <a:lnTo>
                    <a:pt x="1033" y="1072"/>
                  </a:lnTo>
                  <a:lnTo>
                    <a:pt x="916" y="1092"/>
                  </a:lnTo>
                  <a:lnTo>
                    <a:pt x="916" y="1092"/>
                  </a:lnTo>
                  <a:lnTo>
                    <a:pt x="702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331" y="1111"/>
                  </a:lnTo>
                  <a:lnTo>
                    <a:pt x="176" y="1053"/>
                  </a:lnTo>
                  <a:lnTo>
                    <a:pt x="176" y="105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0" y="936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39" y="663"/>
                  </a:lnTo>
                  <a:lnTo>
                    <a:pt x="39" y="663"/>
                  </a:lnTo>
                  <a:lnTo>
                    <a:pt x="117" y="488"/>
                  </a:lnTo>
                  <a:lnTo>
                    <a:pt x="117" y="488"/>
                  </a:lnTo>
                  <a:lnTo>
                    <a:pt x="215" y="390"/>
                  </a:lnTo>
                  <a:lnTo>
                    <a:pt x="312" y="293"/>
                  </a:lnTo>
                  <a:lnTo>
                    <a:pt x="312" y="293"/>
                  </a:lnTo>
                  <a:lnTo>
                    <a:pt x="448" y="196"/>
                  </a:lnTo>
                  <a:lnTo>
                    <a:pt x="604" y="118"/>
                  </a:lnTo>
                  <a:lnTo>
                    <a:pt x="604" y="118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974" y="1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5D9A483-3DDB-AE5E-652D-7878637B9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025811"/>
            <a:ext cx="7704000" cy="477600"/>
          </a:xfrm>
        </p:spPr>
        <p:txBody>
          <a:bodyPr/>
          <a:lstStyle/>
          <a:p>
            <a:r>
              <a:rPr lang="en-US" sz="11500" dirty="0"/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3511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91391000-411E-15B2-50C8-D9513CA41015}"/>
              </a:ext>
            </a:extLst>
          </p:cNvPr>
          <p:cNvSpPr txBox="1"/>
          <p:nvPr/>
        </p:nvSpPr>
        <p:spPr>
          <a:xfrm>
            <a:off x="351367" y="321544"/>
            <a:ext cx="8792633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danh</a:t>
            </a:r>
            <a:r>
              <a:rPr lang="en-US" sz="2000" dirty="0"/>
              <a:t> </a:t>
            </a:r>
            <a:r>
              <a:rPr lang="en-US" sz="2000" dirty="0" err="1"/>
              <a:t>sách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ngoại</a:t>
            </a:r>
            <a:r>
              <a:rPr lang="en-US" sz="2000" dirty="0"/>
              <a:t> </a:t>
            </a:r>
            <a:r>
              <a:rPr lang="en-US" sz="2000" dirty="0" err="1"/>
              <a:t>khoá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dục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thao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4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đăng</a:t>
            </a:r>
            <a:r>
              <a:rPr lang="en-US" sz="2000" dirty="0"/>
              <a:t> </a:t>
            </a:r>
            <a:r>
              <a:rPr lang="en-US" sz="2000" dirty="0" err="1"/>
              <a:t>kí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bơi</a:t>
            </a:r>
            <a:r>
              <a:rPr lang="en-US" sz="2000" dirty="0"/>
              <a:t>.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đăng</a:t>
            </a:r>
            <a:r>
              <a:rPr lang="en-US" sz="2000" dirty="0"/>
              <a:t> </a:t>
            </a:r>
            <a:r>
              <a:rPr lang="en-US" sz="2000" dirty="0" err="1"/>
              <a:t>kí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thao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gấp</a:t>
            </a:r>
            <a:r>
              <a:rPr lang="en-US" sz="2000" dirty="0"/>
              <a:t> 4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đăng</a:t>
            </a:r>
            <a:r>
              <a:rPr lang="en-US" sz="2000" dirty="0"/>
              <a:t> </a:t>
            </a:r>
            <a:r>
              <a:rPr lang="en-US" sz="2000" dirty="0" err="1"/>
              <a:t>kí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bơi</a:t>
            </a:r>
            <a:r>
              <a:rPr lang="en-US" sz="2000" dirty="0"/>
              <a:t>. </a:t>
            </a:r>
            <a:r>
              <a:rPr lang="en-US" sz="2000" dirty="0" err="1"/>
              <a:t>Hỏi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bao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đăng</a:t>
            </a:r>
            <a:r>
              <a:rPr lang="en-US" sz="2000" dirty="0"/>
              <a:t> </a:t>
            </a:r>
            <a:r>
              <a:rPr lang="en-US" sz="2000" dirty="0" err="1"/>
              <a:t>kí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thao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? </a:t>
            </a:r>
          </a:p>
        </p:txBody>
      </p:sp>
      <p:cxnSp>
        <p:nvCxnSpPr>
          <p:cNvPr id="3" name="Đường nối Thẳng 28">
            <a:extLst>
              <a:ext uri="{FF2B5EF4-FFF2-40B4-BE49-F238E27FC236}">
                <a16:creationId xmlns:a16="http://schemas.microsoft.com/office/drawing/2014/main" id="{B7DDF1F0-2BA7-648B-941C-66BF583A542D}"/>
              </a:ext>
            </a:extLst>
          </p:cNvPr>
          <p:cNvCxnSpPr>
            <a:cxnSpLocks/>
          </p:cNvCxnSpPr>
          <p:nvPr/>
        </p:nvCxnSpPr>
        <p:spPr>
          <a:xfrm>
            <a:off x="6516510" y="807775"/>
            <a:ext cx="23559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Đường nối Thẳng 31">
            <a:extLst>
              <a:ext uri="{FF2B5EF4-FFF2-40B4-BE49-F238E27FC236}">
                <a16:creationId xmlns:a16="http://schemas.microsoft.com/office/drawing/2014/main" id="{6D823B48-45F7-43D2-3E4A-D32B936EF2D3}"/>
              </a:ext>
            </a:extLst>
          </p:cNvPr>
          <p:cNvCxnSpPr>
            <a:cxnSpLocks/>
          </p:cNvCxnSpPr>
          <p:nvPr/>
        </p:nvCxnSpPr>
        <p:spPr>
          <a:xfrm>
            <a:off x="2621527" y="1254343"/>
            <a:ext cx="62509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Đường nối Thẳng 35">
            <a:extLst>
              <a:ext uri="{FF2B5EF4-FFF2-40B4-BE49-F238E27FC236}">
                <a16:creationId xmlns:a16="http://schemas.microsoft.com/office/drawing/2014/main" id="{6728E64B-B1A5-BC4D-CD16-E045FA0F53FB}"/>
              </a:ext>
            </a:extLst>
          </p:cNvPr>
          <p:cNvCxnSpPr>
            <a:cxnSpLocks/>
          </p:cNvCxnSpPr>
          <p:nvPr/>
        </p:nvCxnSpPr>
        <p:spPr>
          <a:xfrm>
            <a:off x="1224945" y="1695509"/>
            <a:ext cx="557059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7">
            <a:extLst>
              <a:ext uri="{FF2B5EF4-FFF2-40B4-BE49-F238E27FC236}">
                <a16:creationId xmlns:a16="http://schemas.microsoft.com/office/drawing/2014/main" id="{9C35CC9D-797D-5075-95A3-6C98D1C7B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56041"/>
            <a:ext cx="531005" cy="531005"/>
          </a:xfrm>
          <a:prstGeom prst="rect">
            <a:avLst/>
          </a:prstGeom>
        </p:spPr>
      </p:pic>
      <p:pic>
        <p:nvPicPr>
          <p:cNvPr id="7" name="Hình ảnh 3">
            <a:extLst>
              <a:ext uri="{FF2B5EF4-FFF2-40B4-BE49-F238E27FC236}">
                <a16:creationId xmlns:a16="http://schemas.microsoft.com/office/drawing/2014/main" id="{6029BE70-DA99-8AC7-CBCA-ACF9954BF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613" y="2117148"/>
            <a:ext cx="5454773" cy="2568967"/>
          </a:xfrm>
          <a:prstGeom prst="rect">
            <a:avLst/>
          </a:prstGeom>
        </p:spPr>
      </p:pic>
      <p:sp>
        <p:nvSpPr>
          <p:cNvPr id="8" name="Hộp Văn bản 9">
            <a:extLst>
              <a:ext uri="{FF2B5EF4-FFF2-40B4-BE49-F238E27FC236}">
                <a16:creationId xmlns:a16="http://schemas.microsoft.com/office/drawing/2014/main" id="{AC35D5BC-0F83-A21D-2212-EFF2ED52D982}"/>
              </a:ext>
            </a:extLst>
          </p:cNvPr>
          <p:cNvSpPr txBox="1"/>
          <p:nvPr/>
        </p:nvSpPr>
        <p:spPr>
          <a:xfrm>
            <a:off x="1647633" y="2447861"/>
            <a:ext cx="7027718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 em đăng kí học môn thể thao khác là: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10">
            <a:extLst>
              <a:ext uri="{FF2B5EF4-FFF2-40B4-BE49-F238E27FC236}">
                <a16:creationId xmlns:a16="http://schemas.microsoft.com/office/drawing/2014/main" id="{DDB93501-D063-2460-9EC6-CB47347C310C}"/>
              </a:ext>
            </a:extLst>
          </p:cNvPr>
          <p:cNvSpPr txBox="1"/>
          <p:nvPr/>
        </p:nvSpPr>
        <p:spPr>
          <a:xfrm>
            <a:off x="1578356" y="1747880"/>
            <a:ext cx="568729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u="sng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 giải</a:t>
            </a:r>
            <a:endParaRPr lang="en-US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8682450-283E-B1F5-6BF1-0B9241F81BD1}"/>
                  </a:ext>
                </a:extLst>
              </p:cNvPr>
              <p:cNvSpPr txBox="1"/>
              <p:nvPr/>
            </p:nvSpPr>
            <p:spPr>
              <a:xfrm>
                <a:off x="2483707" y="3078674"/>
                <a:ext cx="4032803" cy="1234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nl-NL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4=16</m:t>
                    </m:r>
                  </m:oMath>
                </a14:m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(em)</a:t>
                </a:r>
                <a:endParaRPr lang="en-US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</a:rPr>
                  <a:t>	       Đáp số: 16 em.</a:t>
                </a:r>
                <a:endParaRPr lang="en-US" sz="2400" dirty="0">
                  <a:latin typeface="+mj-lt"/>
                </a:endParaRP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8682450-283E-B1F5-6BF1-0B9241F81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07" y="3078674"/>
                <a:ext cx="4032803" cy="1234440"/>
              </a:xfrm>
              <a:prstGeom prst="rect">
                <a:avLst/>
              </a:prstGeom>
              <a:blipFill>
                <a:blip r:embed="rId5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961964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7">
            <a:extLst>
              <a:ext uri="{FF2B5EF4-FFF2-40B4-BE49-F238E27FC236}">
                <a16:creationId xmlns:a16="http://schemas.microsoft.com/office/drawing/2014/main" id="{1F7E9AFA-FD23-4E20-BEFF-097950AA8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083" y="2383986"/>
            <a:ext cx="9157083" cy="2759515"/>
          </a:xfrm>
          <a:prstGeom prst="rect">
            <a:avLst/>
          </a:prstGeom>
        </p:spPr>
      </p:pic>
      <p:pic>
        <p:nvPicPr>
          <p:cNvPr id="5" name="图片 19">
            <a:extLst>
              <a:ext uri="{FF2B5EF4-FFF2-40B4-BE49-F238E27FC236}">
                <a16:creationId xmlns:a16="http://schemas.microsoft.com/office/drawing/2014/main" id="{B49CD7F3-3560-49DF-9286-90A1B22D8F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16598" y="2975824"/>
            <a:ext cx="2830073" cy="2028885"/>
          </a:xfrm>
          <a:prstGeom prst="rect">
            <a:avLst/>
          </a:prstGeom>
        </p:spPr>
      </p:pic>
      <p:grpSp>
        <p:nvGrpSpPr>
          <p:cNvPr id="6" name="Group 32">
            <a:extLst>
              <a:ext uri="{FF2B5EF4-FFF2-40B4-BE49-F238E27FC236}">
                <a16:creationId xmlns:a16="http://schemas.microsoft.com/office/drawing/2014/main" id="{F6A97E7A-E7A1-4CE5-9D9D-8431349567E0}"/>
              </a:ext>
            </a:extLst>
          </p:cNvPr>
          <p:cNvGrpSpPr>
            <a:grpSpLocks/>
          </p:cNvGrpSpPr>
          <p:nvPr/>
        </p:nvGrpSpPr>
        <p:grpSpPr bwMode="auto">
          <a:xfrm>
            <a:off x="705577" y="1698904"/>
            <a:ext cx="5170683" cy="1134666"/>
            <a:chOff x="1109" y="2887"/>
            <a:chExt cx="3629" cy="953"/>
          </a:xfrm>
        </p:grpSpPr>
        <p:sp>
          <p:nvSpPr>
            <p:cNvPr id="7" name="AutoShape 30">
              <a:extLst>
                <a:ext uri="{FF2B5EF4-FFF2-40B4-BE49-F238E27FC236}">
                  <a16:creationId xmlns:a16="http://schemas.microsoft.com/office/drawing/2014/main" id="{A9420CA7-4452-4FA7-BD4D-88B866D6A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" y="2887"/>
              <a:ext cx="3629" cy="953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Text Box 31">
              <a:extLst>
                <a:ext uri="{FF2B5EF4-FFF2-40B4-BE49-F238E27FC236}">
                  <a16:creationId xmlns:a16="http://schemas.microsoft.com/office/drawing/2014/main" id="{E523E863-B1AC-4C09-A008-A941F7769E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3" y="2938"/>
              <a:ext cx="3538" cy="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 dirty="0" err="1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Muốn</a:t>
              </a:r>
              <a:r>
                <a:rPr lang="en-US" altLang="en-US" sz="2400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gấp</a:t>
              </a:r>
              <a:r>
                <a:rPr lang="en-US" altLang="en-US" sz="2400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một</a:t>
              </a:r>
              <a:r>
                <a:rPr lang="en-US" altLang="en-US" sz="2400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số</a:t>
              </a:r>
              <a:r>
                <a:rPr lang="en-US" altLang="en-US" sz="2400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lên</a:t>
              </a:r>
              <a:r>
                <a:rPr lang="en-US" altLang="en-US" sz="2400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một</a:t>
              </a:r>
              <a:r>
                <a:rPr lang="en-US" altLang="en-US" sz="2400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số</a:t>
              </a:r>
              <a:r>
                <a:rPr lang="en-US" altLang="en-US" sz="2400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lần</a:t>
              </a:r>
              <a:r>
                <a:rPr lang="en-US" altLang="en-US" sz="2400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, ta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làm</a:t>
              </a:r>
              <a:r>
                <a:rPr lang="en-US" altLang="en-US" sz="2400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thế</a:t>
              </a:r>
              <a:r>
                <a:rPr lang="en-US" altLang="en-US" sz="2400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nào</a:t>
              </a:r>
              <a:r>
                <a:rPr lang="en-US" altLang="en-US" sz="2400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 ?</a:t>
              </a:r>
            </a:p>
          </p:txBody>
        </p:sp>
      </p:grpSp>
      <p:grpSp>
        <p:nvGrpSpPr>
          <p:cNvPr id="9" name="Group 32">
            <a:extLst>
              <a:ext uri="{FF2B5EF4-FFF2-40B4-BE49-F238E27FC236}">
                <a16:creationId xmlns:a16="http://schemas.microsoft.com/office/drawing/2014/main" id="{0181FC7E-986A-4D4A-B31F-87A6F0F17762}"/>
              </a:ext>
            </a:extLst>
          </p:cNvPr>
          <p:cNvGrpSpPr>
            <a:grpSpLocks/>
          </p:cNvGrpSpPr>
          <p:nvPr/>
        </p:nvGrpSpPr>
        <p:grpSpPr bwMode="auto">
          <a:xfrm>
            <a:off x="705577" y="1704365"/>
            <a:ext cx="5376246" cy="1507332"/>
            <a:chOff x="1016" y="4024"/>
            <a:chExt cx="3631" cy="1266"/>
          </a:xfrm>
        </p:grpSpPr>
        <p:sp>
          <p:nvSpPr>
            <p:cNvPr id="10" name="AutoShape 30">
              <a:extLst>
                <a:ext uri="{FF2B5EF4-FFF2-40B4-BE49-F238E27FC236}">
                  <a16:creationId xmlns:a16="http://schemas.microsoft.com/office/drawing/2014/main" id="{27CC3B01-E91A-4EB7-BA70-EAAE4B685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" y="4024"/>
              <a:ext cx="3629" cy="953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Text Box 31">
              <a:extLst>
                <a:ext uri="{FF2B5EF4-FFF2-40B4-BE49-F238E27FC236}">
                  <a16:creationId xmlns:a16="http://schemas.microsoft.com/office/drawing/2014/main" id="{470D7117-CA41-45CB-A2A7-98011FDAEC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6" y="4045"/>
              <a:ext cx="3538" cy="1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 dirty="0" err="1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Muốn</a:t>
              </a:r>
              <a:r>
                <a:rPr lang="en-US" altLang="en-US" sz="2400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gấp</a:t>
              </a:r>
              <a:r>
                <a:rPr lang="en-US" altLang="en-US" sz="2400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một</a:t>
              </a:r>
              <a:r>
                <a:rPr lang="en-US" altLang="en-US" sz="2400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số</a:t>
              </a:r>
              <a:r>
                <a:rPr lang="en-US" altLang="en-US" sz="2400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lên</a:t>
              </a:r>
              <a:r>
                <a:rPr lang="en-US" altLang="en-US" sz="2400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một</a:t>
              </a:r>
              <a:r>
                <a:rPr lang="en-US" altLang="en-US" sz="2400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số</a:t>
              </a:r>
              <a:r>
                <a:rPr lang="en-US" altLang="en-US" sz="2400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lần</a:t>
              </a:r>
              <a:r>
                <a:rPr lang="en-US" altLang="en-US" sz="2400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, ta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lấy</a:t>
              </a:r>
              <a:r>
                <a:rPr lang="en-US" altLang="en-US" sz="2400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số</a:t>
              </a:r>
              <a:r>
                <a:rPr lang="en-US" altLang="en-US" sz="2400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đó</a:t>
              </a:r>
              <a:r>
                <a:rPr lang="en-US" altLang="en-US" sz="2400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nhân</a:t>
              </a:r>
              <a:r>
                <a:rPr lang="en-US" altLang="en-US" sz="2400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với</a:t>
              </a:r>
              <a:r>
                <a:rPr lang="en-US" altLang="en-US" sz="2400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số</a:t>
              </a:r>
              <a:r>
                <a:rPr lang="en-US" altLang="en-US" sz="2400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lần</a:t>
              </a:r>
              <a:r>
                <a:rPr lang="en-US" altLang="en-US" sz="2400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181A217-E962-4DFF-BF46-58E43DBFCB3B}"/>
              </a:ext>
            </a:extLst>
          </p:cNvPr>
          <p:cNvSpPr txBox="1"/>
          <p:nvPr/>
        </p:nvSpPr>
        <p:spPr>
          <a:xfrm>
            <a:off x="4353127" y="859314"/>
            <a:ext cx="4581728" cy="62324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CỦNG CỐ </a:t>
            </a:r>
            <a:endParaRPr lang="vi-VN" sz="40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Mặt Cười 12">
            <a:extLst>
              <a:ext uri="{FF2B5EF4-FFF2-40B4-BE49-F238E27FC236}">
                <a16:creationId xmlns:a16="http://schemas.microsoft.com/office/drawing/2014/main" id="{682E5D8C-913E-40C0-AA63-98CFFFA6BF68}"/>
              </a:ext>
            </a:extLst>
          </p:cNvPr>
          <p:cNvSpPr/>
          <p:nvPr/>
        </p:nvSpPr>
        <p:spPr>
          <a:xfrm rot="336604">
            <a:off x="6860390" y="410454"/>
            <a:ext cx="649321" cy="620138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05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7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4" name="Google Shape;4114;p61"/>
          <p:cNvGrpSpPr/>
          <p:nvPr/>
        </p:nvGrpSpPr>
        <p:grpSpPr>
          <a:xfrm>
            <a:off x="4394976" y="2222011"/>
            <a:ext cx="350593" cy="349739"/>
            <a:chOff x="-41111350" y="3239100"/>
            <a:chExt cx="318200" cy="317425"/>
          </a:xfrm>
        </p:grpSpPr>
        <p:sp>
          <p:nvSpPr>
            <p:cNvPr id="4115" name="Google Shape;4115;p61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61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61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61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19" name="Google Shape;4119;p61"/>
          <p:cNvSpPr/>
          <p:nvPr/>
        </p:nvSpPr>
        <p:spPr>
          <a:xfrm>
            <a:off x="1660773" y="2222011"/>
            <a:ext cx="296825" cy="350620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00B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20" name="Google Shape;4120;p61"/>
          <p:cNvGrpSpPr/>
          <p:nvPr/>
        </p:nvGrpSpPr>
        <p:grpSpPr>
          <a:xfrm>
            <a:off x="7122106" y="2223719"/>
            <a:ext cx="348885" cy="348031"/>
            <a:chOff x="-38537400" y="3588000"/>
            <a:chExt cx="316650" cy="315875"/>
          </a:xfrm>
        </p:grpSpPr>
        <p:sp>
          <p:nvSpPr>
            <p:cNvPr id="4121" name="Google Shape;4121;p61"/>
            <p:cNvSpPr/>
            <p:nvPr/>
          </p:nvSpPr>
          <p:spPr>
            <a:xfrm>
              <a:off x="-38327900" y="3719550"/>
              <a:ext cx="20500" cy="41750"/>
            </a:xfrm>
            <a:custGeom>
              <a:avLst/>
              <a:gdLst/>
              <a:ahLst/>
              <a:cxnLst/>
              <a:rect l="l" t="t" r="r" b="b"/>
              <a:pathLst>
                <a:path w="820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190" y="1607"/>
                    <a:pt x="442" y="1670"/>
                  </a:cubicBezTo>
                  <a:cubicBezTo>
                    <a:pt x="631" y="1607"/>
                    <a:pt x="820" y="1449"/>
                    <a:pt x="820" y="1229"/>
                  </a:cubicBezTo>
                  <a:lnTo>
                    <a:pt x="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61"/>
            <p:cNvSpPr/>
            <p:nvPr/>
          </p:nvSpPr>
          <p:spPr>
            <a:xfrm>
              <a:off x="-38452350" y="3719550"/>
              <a:ext cx="21300" cy="41750"/>
            </a:xfrm>
            <a:custGeom>
              <a:avLst/>
              <a:gdLst/>
              <a:ahLst/>
              <a:cxnLst/>
              <a:rect l="l" t="t" r="r" b="b"/>
              <a:pathLst>
                <a:path w="852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221" y="1607"/>
                    <a:pt x="410" y="1670"/>
                  </a:cubicBezTo>
                  <a:cubicBezTo>
                    <a:pt x="631" y="1607"/>
                    <a:pt x="851" y="1449"/>
                    <a:pt x="851" y="1229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61"/>
            <p:cNvSpPr/>
            <p:nvPr/>
          </p:nvSpPr>
          <p:spPr>
            <a:xfrm>
              <a:off x="-38516925" y="3759700"/>
              <a:ext cx="275700" cy="144175"/>
            </a:xfrm>
            <a:custGeom>
              <a:avLst/>
              <a:gdLst/>
              <a:ahLst/>
              <a:cxnLst/>
              <a:rect l="l" t="t" r="r" b="b"/>
              <a:pathLst>
                <a:path w="11028" h="5767" extrusionOk="0">
                  <a:moveTo>
                    <a:pt x="7152" y="1671"/>
                  </a:moveTo>
                  <a:cubicBezTo>
                    <a:pt x="7404" y="1671"/>
                    <a:pt x="7593" y="1860"/>
                    <a:pt x="7593" y="2112"/>
                  </a:cubicBezTo>
                  <a:lnTo>
                    <a:pt x="7593" y="3750"/>
                  </a:lnTo>
                  <a:cubicBezTo>
                    <a:pt x="7593" y="4002"/>
                    <a:pt x="7404" y="4159"/>
                    <a:pt x="7152" y="4159"/>
                  </a:cubicBezTo>
                  <a:lnTo>
                    <a:pt x="3844" y="4159"/>
                  </a:lnTo>
                  <a:cubicBezTo>
                    <a:pt x="3624" y="4159"/>
                    <a:pt x="3434" y="3939"/>
                    <a:pt x="3434" y="3750"/>
                  </a:cubicBezTo>
                  <a:lnTo>
                    <a:pt x="3434" y="2112"/>
                  </a:lnTo>
                  <a:cubicBezTo>
                    <a:pt x="3434" y="1860"/>
                    <a:pt x="3624" y="1671"/>
                    <a:pt x="3844" y="1671"/>
                  </a:cubicBezTo>
                  <a:close/>
                  <a:moveTo>
                    <a:pt x="0" y="1"/>
                  </a:moveTo>
                  <a:lnTo>
                    <a:pt x="0" y="4537"/>
                  </a:lnTo>
                  <a:cubicBezTo>
                    <a:pt x="0" y="5199"/>
                    <a:pt x="568" y="5766"/>
                    <a:pt x="1261" y="5766"/>
                  </a:cubicBezTo>
                  <a:lnTo>
                    <a:pt x="9798" y="5766"/>
                  </a:lnTo>
                  <a:cubicBezTo>
                    <a:pt x="10460" y="5766"/>
                    <a:pt x="11027" y="5199"/>
                    <a:pt x="11027" y="4537"/>
                  </a:cubicBezTo>
                  <a:lnTo>
                    <a:pt x="11027" y="1"/>
                  </a:lnTo>
                  <a:lnTo>
                    <a:pt x="9168" y="1"/>
                  </a:lnTo>
                  <a:cubicBezTo>
                    <a:pt x="9011" y="473"/>
                    <a:pt x="8538" y="851"/>
                    <a:pt x="8003" y="851"/>
                  </a:cubicBezTo>
                  <a:cubicBezTo>
                    <a:pt x="7436" y="851"/>
                    <a:pt x="6995" y="473"/>
                    <a:pt x="6806" y="1"/>
                  </a:cubicBezTo>
                  <a:lnTo>
                    <a:pt x="4159" y="1"/>
                  </a:lnTo>
                  <a:cubicBezTo>
                    <a:pt x="4002" y="473"/>
                    <a:pt x="3560" y="851"/>
                    <a:pt x="2993" y="851"/>
                  </a:cubicBezTo>
                  <a:cubicBezTo>
                    <a:pt x="2489" y="851"/>
                    <a:pt x="2017" y="536"/>
                    <a:pt x="1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61"/>
            <p:cNvSpPr/>
            <p:nvPr/>
          </p:nvSpPr>
          <p:spPr>
            <a:xfrm>
              <a:off x="-38537400" y="3588000"/>
              <a:ext cx="316650" cy="151250"/>
            </a:xfrm>
            <a:custGeom>
              <a:avLst/>
              <a:gdLst/>
              <a:ahLst/>
              <a:cxnLst/>
              <a:rect l="l" t="t" r="r" b="b"/>
              <a:pathLst>
                <a:path w="12666" h="6050" extrusionOk="0">
                  <a:moveTo>
                    <a:pt x="7971" y="820"/>
                  </a:moveTo>
                  <a:cubicBezTo>
                    <a:pt x="8223" y="820"/>
                    <a:pt x="8381" y="1009"/>
                    <a:pt x="8412" y="1229"/>
                  </a:cubicBezTo>
                  <a:lnTo>
                    <a:pt x="8412" y="1639"/>
                  </a:lnTo>
                  <a:lnTo>
                    <a:pt x="4253" y="1639"/>
                  </a:lnTo>
                  <a:lnTo>
                    <a:pt x="4253" y="1229"/>
                  </a:lnTo>
                  <a:cubicBezTo>
                    <a:pt x="4253" y="1009"/>
                    <a:pt x="4443" y="851"/>
                    <a:pt x="4663" y="820"/>
                  </a:cubicBezTo>
                  <a:close/>
                  <a:moveTo>
                    <a:pt x="4632" y="1"/>
                  </a:moveTo>
                  <a:cubicBezTo>
                    <a:pt x="3970" y="1"/>
                    <a:pt x="3403" y="536"/>
                    <a:pt x="3403" y="1229"/>
                  </a:cubicBezTo>
                  <a:lnTo>
                    <a:pt x="3403" y="1639"/>
                  </a:lnTo>
                  <a:lnTo>
                    <a:pt x="1229" y="1639"/>
                  </a:lnTo>
                  <a:cubicBezTo>
                    <a:pt x="536" y="1639"/>
                    <a:pt x="0" y="2175"/>
                    <a:pt x="0" y="2868"/>
                  </a:cubicBezTo>
                  <a:lnTo>
                    <a:pt x="0" y="5609"/>
                  </a:lnTo>
                  <a:cubicBezTo>
                    <a:pt x="0" y="5861"/>
                    <a:pt x="189" y="6050"/>
                    <a:pt x="378" y="6050"/>
                  </a:cubicBezTo>
                  <a:lnTo>
                    <a:pt x="2584" y="6050"/>
                  </a:lnTo>
                  <a:lnTo>
                    <a:pt x="2584" y="4821"/>
                  </a:lnTo>
                  <a:cubicBezTo>
                    <a:pt x="2584" y="4600"/>
                    <a:pt x="2804" y="4380"/>
                    <a:pt x="3025" y="4380"/>
                  </a:cubicBezTo>
                  <a:lnTo>
                    <a:pt x="4663" y="4380"/>
                  </a:lnTo>
                  <a:cubicBezTo>
                    <a:pt x="4915" y="4380"/>
                    <a:pt x="5104" y="4600"/>
                    <a:pt x="5104" y="4821"/>
                  </a:cubicBezTo>
                  <a:lnTo>
                    <a:pt x="5104" y="6050"/>
                  </a:lnTo>
                  <a:lnTo>
                    <a:pt x="7593" y="6050"/>
                  </a:lnTo>
                  <a:lnTo>
                    <a:pt x="7593" y="4821"/>
                  </a:lnTo>
                  <a:cubicBezTo>
                    <a:pt x="7593" y="4600"/>
                    <a:pt x="7782" y="4380"/>
                    <a:pt x="7971" y="4380"/>
                  </a:cubicBezTo>
                  <a:lnTo>
                    <a:pt x="9641" y="4380"/>
                  </a:lnTo>
                  <a:cubicBezTo>
                    <a:pt x="9861" y="4380"/>
                    <a:pt x="10019" y="4600"/>
                    <a:pt x="10019" y="4821"/>
                  </a:cubicBezTo>
                  <a:lnTo>
                    <a:pt x="10019" y="6050"/>
                  </a:lnTo>
                  <a:lnTo>
                    <a:pt x="12224" y="6050"/>
                  </a:lnTo>
                  <a:cubicBezTo>
                    <a:pt x="12476" y="6050"/>
                    <a:pt x="12665" y="5861"/>
                    <a:pt x="12665" y="5609"/>
                  </a:cubicBezTo>
                  <a:lnTo>
                    <a:pt x="12665" y="2868"/>
                  </a:lnTo>
                  <a:cubicBezTo>
                    <a:pt x="12665" y="2238"/>
                    <a:pt x="12067" y="1639"/>
                    <a:pt x="11405" y="1639"/>
                  </a:cubicBezTo>
                  <a:lnTo>
                    <a:pt x="9200" y="1639"/>
                  </a:lnTo>
                  <a:lnTo>
                    <a:pt x="9200" y="1229"/>
                  </a:lnTo>
                  <a:cubicBezTo>
                    <a:pt x="9200" y="568"/>
                    <a:pt x="8664" y="32"/>
                    <a:pt x="79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EEFBE205-55CA-0DB3-5A8D-EE4C5199B209}"/>
              </a:ext>
            </a:extLst>
          </p:cNvPr>
          <p:cNvSpPr txBox="1"/>
          <p:nvPr/>
        </p:nvSpPr>
        <p:spPr>
          <a:xfrm>
            <a:off x="1809186" y="783634"/>
            <a:ext cx="5662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BCB3B720-1539-6625-6DF9-B1A7EBD3D752}"/>
              </a:ext>
            </a:extLst>
          </p:cNvPr>
          <p:cNvSpPr txBox="1"/>
          <p:nvPr/>
        </p:nvSpPr>
        <p:spPr>
          <a:xfrm>
            <a:off x="899764" y="2767778"/>
            <a:ext cx="182880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E1540B4-26A4-37BB-3B45-F8FF5FBA58BB}"/>
              </a:ext>
            </a:extLst>
          </p:cNvPr>
          <p:cNvSpPr txBox="1"/>
          <p:nvPr/>
        </p:nvSpPr>
        <p:spPr>
          <a:xfrm>
            <a:off x="3478025" y="2767778"/>
            <a:ext cx="228600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B2834A77-37DB-5F1E-7099-295C2A743B81}"/>
              </a:ext>
            </a:extLst>
          </p:cNvPr>
          <p:cNvSpPr txBox="1"/>
          <p:nvPr/>
        </p:nvSpPr>
        <p:spPr>
          <a:xfrm>
            <a:off x="5941811" y="2793414"/>
            <a:ext cx="2730495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</p:txBody>
      </p:sp>
      <p:grpSp>
        <p:nvGrpSpPr>
          <p:cNvPr id="47" name="Google Shape;3630;p44">
            <a:extLst>
              <a:ext uri="{FF2B5EF4-FFF2-40B4-BE49-F238E27FC236}">
                <a16:creationId xmlns:a16="http://schemas.microsoft.com/office/drawing/2014/main" id="{11789D84-332A-150B-EC7B-D01CD5D45F54}"/>
              </a:ext>
            </a:extLst>
          </p:cNvPr>
          <p:cNvGrpSpPr/>
          <p:nvPr/>
        </p:nvGrpSpPr>
        <p:grpSpPr>
          <a:xfrm>
            <a:off x="6229961" y="169357"/>
            <a:ext cx="416779" cy="412753"/>
            <a:chOff x="4378229" y="1540380"/>
            <a:chExt cx="486550" cy="481850"/>
          </a:xfrm>
        </p:grpSpPr>
        <p:sp>
          <p:nvSpPr>
            <p:cNvPr id="48" name="Google Shape;3631;p44">
              <a:extLst>
                <a:ext uri="{FF2B5EF4-FFF2-40B4-BE49-F238E27FC236}">
                  <a16:creationId xmlns:a16="http://schemas.microsoft.com/office/drawing/2014/main" id="{E83E1950-5C92-78A9-1FA3-072D76C6238A}"/>
                </a:ext>
              </a:extLst>
            </p:cNvPr>
            <p:cNvSpPr/>
            <p:nvPr/>
          </p:nvSpPr>
          <p:spPr>
            <a:xfrm>
              <a:off x="4464804" y="1625104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9" name="Google Shape;3632;p44">
              <a:extLst>
                <a:ext uri="{FF2B5EF4-FFF2-40B4-BE49-F238E27FC236}">
                  <a16:creationId xmlns:a16="http://schemas.microsoft.com/office/drawing/2014/main" id="{35C2F7A1-5B6E-39D8-E081-C5248C0B7080}"/>
                </a:ext>
              </a:extLst>
            </p:cNvPr>
            <p:cNvSpPr/>
            <p:nvPr/>
          </p:nvSpPr>
          <p:spPr>
            <a:xfrm>
              <a:off x="4513429" y="1681579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50" name="Google Shape;3633;p44">
              <a:extLst>
                <a:ext uri="{FF2B5EF4-FFF2-40B4-BE49-F238E27FC236}">
                  <a16:creationId xmlns:a16="http://schemas.microsoft.com/office/drawing/2014/main" id="{2482B205-E4B1-AEDA-FEEE-917A1FD64660}"/>
                </a:ext>
              </a:extLst>
            </p:cNvPr>
            <p:cNvSpPr/>
            <p:nvPr/>
          </p:nvSpPr>
          <p:spPr>
            <a:xfrm>
              <a:off x="4378229" y="1540404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51" name="Google Shape;3634;p44">
              <a:extLst>
                <a:ext uri="{FF2B5EF4-FFF2-40B4-BE49-F238E27FC236}">
                  <a16:creationId xmlns:a16="http://schemas.microsoft.com/office/drawing/2014/main" id="{491E7AE4-E130-2FED-431E-1BC79498BB77}"/>
                </a:ext>
              </a:extLst>
            </p:cNvPr>
            <p:cNvSpPr/>
            <p:nvPr/>
          </p:nvSpPr>
          <p:spPr>
            <a:xfrm>
              <a:off x="4574329" y="1540379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pic>
        <p:nvPicPr>
          <p:cNvPr id="52" name="Picture 3">
            <a:extLst>
              <a:ext uri="{FF2B5EF4-FFF2-40B4-BE49-F238E27FC236}">
                <a16:creationId xmlns:a16="http://schemas.microsoft.com/office/drawing/2014/main" id="{054A95A3-B15D-996F-30FF-60AF18FB7B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38912" y="3646010"/>
            <a:ext cx="1689600" cy="1427712"/>
          </a:xfrm>
          <a:prstGeom prst="rect">
            <a:avLst/>
          </a:prstGeom>
        </p:spPr>
      </p:pic>
      <p:grpSp>
        <p:nvGrpSpPr>
          <p:cNvPr id="53" name="Google Shape;4612;p54">
            <a:extLst>
              <a:ext uri="{FF2B5EF4-FFF2-40B4-BE49-F238E27FC236}">
                <a16:creationId xmlns:a16="http://schemas.microsoft.com/office/drawing/2014/main" id="{B6EDBB40-BF56-D96D-24AD-F7BA5BDAAB4E}"/>
              </a:ext>
            </a:extLst>
          </p:cNvPr>
          <p:cNvGrpSpPr/>
          <p:nvPr/>
        </p:nvGrpSpPr>
        <p:grpSpPr>
          <a:xfrm>
            <a:off x="504405" y="978516"/>
            <a:ext cx="790718" cy="616534"/>
            <a:chOff x="12835100" y="179075"/>
            <a:chExt cx="1213875" cy="946475"/>
          </a:xfrm>
        </p:grpSpPr>
        <p:sp>
          <p:nvSpPr>
            <p:cNvPr id="54" name="Google Shape;4613;p54">
              <a:extLst>
                <a:ext uri="{FF2B5EF4-FFF2-40B4-BE49-F238E27FC236}">
                  <a16:creationId xmlns:a16="http://schemas.microsoft.com/office/drawing/2014/main" id="{46529ECE-601F-2329-F495-93B958930936}"/>
                </a:ext>
              </a:extLst>
            </p:cNvPr>
            <p:cNvSpPr/>
            <p:nvPr/>
          </p:nvSpPr>
          <p:spPr>
            <a:xfrm>
              <a:off x="13700200" y="886850"/>
              <a:ext cx="348775" cy="238700"/>
            </a:xfrm>
            <a:custGeom>
              <a:avLst/>
              <a:gdLst/>
              <a:ahLst/>
              <a:cxnLst/>
              <a:rect l="l" t="t" r="r" b="b"/>
              <a:pathLst>
                <a:path w="13951" h="9548" extrusionOk="0">
                  <a:moveTo>
                    <a:pt x="702" y="0"/>
                  </a:moveTo>
                  <a:lnTo>
                    <a:pt x="624" y="20"/>
                  </a:lnTo>
                  <a:lnTo>
                    <a:pt x="546" y="59"/>
                  </a:lnTo>
                  <a:lnTo>
                    <a:pt x="507" y="136"/>
                  </a:lnTo>
                  <a:lnTo>
                    <a:pt x="390" y="370"/>
                  </a:lnTo>
                  <a:lnTo>
                    <a:pt x="293" y="585"/>
                  </a:lnTo>
                  <a:lnTo>
                    <a:pt x="215" y="838"/>
                  </a:lnTo>
                  <a:lnTo>
                    <a:pt x="137" y="1072"/>
                  </a:lnTo>
                  <a:lnTo>
                    <a:pt x="98" y="1305"/>
                  </a:lnTo>
                  <a:lnTo>
                    <a:pt x="59" y="1559"/>
                  </a:lnTo>
                  <a:lnTo>
                    <a:pt x="39" y="1793"/>
                  </a:lnTo>
                  <a:lnTo>
                    <a:pt x="20" y="2046"/>
                  </a:lnTo>
                  <a:lnTo>
                    <a:pt x="39" y="2085"/>
                  </a:lnTo>
                  <a:lnTo>
                    <a:pt x="0" y="2182"/>
                  </a:lnTo>
                  <a:lnTo>
                    <a:pt x="20" y="2260"/>
                  </a:lnTo>
                  <a:lnTo>
                    <a:pt x="20" y="2299"/>
                  </a:lnTo>
                  <a:lnTo>
                    <a:pt x="59" y="2338"/>
                  </a:lnTo>
                  <a:lnTo>
                    <a:pt x="643" y="2923"/>
                  </a:lnTo>
                  <a:lnTo>
                    <a:pt x="1364" y="3585"/>
                  </a:lnTo>
                  <a:lnTo>
                    <a:pt x="2378" y="4481"/>
                  </a:lnTo>
                  <a:lnTo>
                    <a:pt x="3410" y="5358"/>
                  </a:lnTo>
                  <a:lnTo>
                    <a:pt x="4073" y="5865"/>
                  </a:lnTo>
                  <a:lnTo>
                    <a:pt x="4696" y="6352"/>
                  </a:lnTo>
                  <a:lnTo>
                    <a:pt x="5300" y="6800"/>
                  </a:lnTo>
                  <a:lnTo>
                    <a:pt x="5904" y="7229"/>
                  </a:lnTo>
                  <a:lnTo>
                    <a:pt x="6606" y="7677"/>
                  </a:lnTo>
                  <a:lnTo>
                    <a:pt x="7268" y="8086"/>
                  </a:lnTo>
                  <a:lnTo>
                    <a:pt x="7911" y="8456"/>
                  </a:lnTo>
                  <a:lnTo>
                    <a:pt x="8534" y="8768"/>
                  </a:lnTo>
                  <a:lnTo>
                    <a:pt x="9216" y="9060"/>
                  </a:lnTo>
                  <a:lnTo>
                    <a:pt x="9528" y="9177"/>
                  </a:lnTo>
                  <a:lnTo>
                    <a:pt x="9820" y="9294"/>
                  </a:lnTo>
                  <a:lnTo>
                    <a:pt x="10132" y="9372"/>
                  </a:lnTo>
                  <a:lnTo>
                    <a:pt x="10424" y="9450"/>
                  </a:lnTo>
                  <a:lnTo>
                    <a:pt x="10697" y="9489"/>
                  </a:lnTo>
                  <a:lnTo>
                    <a:pt x="10970" y="9528"/>
                  </a:lnTo>
                  <a:lnTo>
                    <a:pt x="11379" y="9547"/>
                  </a:lnTo>
                  <a:lnTo>
                    <a:pt x="11730" y="9528"/>
                  </a:lnTo>
                  <a:lnTo>
                    <a:pt x="12042" y="9489"/>
                  </a:lnTo>
                  <a:lnTo>
                    <a:pt x="12295" y="9411"/>
                  </a:lnTo>
                  <a:lnTo>
                    <a:pt x="12529" y="9333"/>
                  </a:lnTo>
                  <a:lnTo>
                    <a:pt x="12762" y="9196"/>
                  </a:lnTo>
                  <a:lnTo>
                    <a:pt x="12977" y="9060"/>
                  </a:lnTo>
                  <a:lnTo>
                    <a:pt x="13172" y="8904"/>
                  </a:lnTo>
                  <a:lnTo>
                    <a:pt x="13366" y="8709"/>
                  </a:lnTo>
                  <a:lnTo>
                    <a:pt x="13522" y="8495"/>
                  </a:lnTo>
                  <a:lnTo>
                    <a:pt x="13659" y="8261"/>
                  </a:lnTo>
                  <a:lnTo>
                    <a:pt x="13776" y="8027"/>
                  </a:lnTo>
                  <a:lnTo>
                    <a:pt x="13873" y="7794"/>
                  </a:lnTo>
                  <a:lnTo>
                    <a:pt x="13932" y="7560"/>
                  </a:lnTo>
                  <a:lnTo>
                    <a:pt x="13951" y="7307"/>
                  </a:lnTo>
                  <a:lnTo>
                    <a:pt x="13951" y="7092"/>
                  </a:lnTo>
                  <a:lnTo>
                    <a:pt x="13932" y="6878"/>
                  </a:lnTo>
                  <a:lnTo>
                    <a:pt x="13873" y="6644"/>
                  </a:lnTo>
                  <a:lnTo>
                    <a:pt x="13815" y="6430"/>
                  </a:lnTo>
                  <a:lnTo>
                    <a:pt x="13717" y="6196"/>
                  </a:lnTo>
                  <a:lnTo>
                    <a:pt x="13600" y="5982"/>
                  </a:lnTo>
                  <a:lnTo>
                    <a:pt x="13444" y="5748"/>
                  </a:lnTo>
                  <a:lnTo>
                    <a:pt x="13269" y="5534"/>
                  </a:lnTo>
                  <a:lnTo>
                    <a:pt x="13113" y="5319"/>
                  </a:lnTo>
                  <a:lnTo>
                    <a:pt x="12918" y="5124"/>
                  </a:lnTo>
                  <a:lnTo>
                    <a:pt x="12704" y="4910"/>
                  </a:lnTo>
                  <a:lnTo>
                    <a:pt x="12451" y="4696"/>
                  </a:lnTo>
                  <a:lnTo>
                    <a:pt x="11983" y="4325"/>
                  </a:lnTo>
                  <a:lnTo>
                    <a:pt x="11418" y="3936"/>
                  </a:lnTo>
                  <a:lnTo>
                    <a:pt x="10853" y="3585"/>
                  </a:lnTo>
                  <a:lnTo>
                    <a:pt x="10230" y="3234"/>
                  </a:lnTo>
                  <a:lnTo>
                    <a:pt x="9567" y="2903"/>
                  </a:lnTo>
                  <a:lnTo>
                    <a:pt x="8827" y="2552"/>
                  </a:lnTo>
                  <a:lnTo>
                    <a:pt x="8145" y="2260"/>
                  </a:lnTo>
                  <a:lnTo>
                    <a:pt x="7463" y="1968"/>
                  </a:lnTo>
                  <a:lnTo>
                    <a:pt x="6722" y="1695"/>
                  </a:lnTo>
                  <a:lnTo>
                    <a:pt x="5963" y="1422"/>
                  </a:lnTo>
                  <a:lnTo>
                    <a:pt x="5300" y="1189"/>
                  </a:lnTo>
                  <a:lnTo>
                    <a:pt x="4618" y="974"/>
                  </a:lnTo>
                  <a:lnTo>
                    <a:pt x="3956" y="779"/>
                  </a:lnTo>
                  <a:lnTo>
                    <a:pt x="3313" y="585"/>
                  </a:lnTo>
                  <a:lnTo>
                    <a:pt x="2553" y="390"/>
                  </a:lnTo>
                  <a:lnTo>
                    <a:pt x="1832" y="234"/>
                  </a:lnTo>
                  <a:lnTo>
                    <a:pt x="1364" y="136"/>
                  </a:lnTo>
                  <a:lnTo>
                    <a:pt x="877" y="78"/>
                  </a:lnTo>
                  <a:lnTo>
                    <a:pt x="838" y="39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55" name="Google Shape;4614;p54">
              <a:extLst>
                <a:ext uri="{FF2B5EF4-FFF2-40B4-BE49-F238E27FC236}">
                  <a16:creationId xmlns:a16="http://schemas.microsoft.com/office/drawing/2014/main" id="{CF3FEE39-480B-88C5-0A9A-33A1E9915B9F}"/>
                </a:ext>
              </a:extLst>
            </p:cNvPr>
            <p:cNvSpPr/>
            <p:nvPr/>
          </p:nvSpPr>
          <p:spPr>
            <a:xfrm>
              <a:off x="13700200" y="886850"/>
              <a:ext cx="348775" cy="238700"/>
            </a:xfrm>
            <a:custGeom>
              <a:avLst/>
              <a:gdLst/>
              <a:ahLst/>
              <a:cxnLst/>
              <a:rect l="l" t="t" r="r" b="b"/>
              <a:pathLst>
                <a:path w="13951" h="9548" fill="none" extrusionOk="0">
                  <a:moveTo>
                    <a:pt x="702" y="0"/>
                  </a:moveTo>
                  <a:lnTo>
                    <a:pt x="702" y="0"/>
                  </a:lnTo>
                  <a:lnTo>
                    <a:pt x="624" y="20"/>
                  </a:lnTo>
                  <a:lnTo>
                    <a:pt x="624" y="20"/>
                  </a:lnTo>
                  <a:lnTo>
                    <a:pt x="546" y="59"/>
                  </a:lnTo>
                  <a:lnTo>
                    <a:pt x="507" y="136"/>
                  </a:lnTo>
                  <a:lnTo>
                    <a:pt x="507" y="136"/>
                  </a:lnTo>
                  <a:lnTo>
                    <a:pt x="390" y="370"/>
                  </a:lnTo>
                  <a:lnTo>
                    <a:pt x="293" y="585"/>
                  </a:lnTo>
                  <a:lnTo>
                    <a:pt x="215" y="838"/>
                  </a:lnTo>
                  <a:lnTo>
                    <a:pt x="137" y="1072"/>
                  </a:lnTo>
                  <a:lnTo>
                    <a:pt x="98" y="1305"/>
                  </a:lnTo>
                  <a:lnTo>
                    <a:pt x="59" y="1559"/>
                  </a:lnTo>
                  <a:lnTo>
                    <a:pt x="39" y="1793"/>
                  </a:lnTo>
                  <a:lnTo>
                    <a:pt x="20" y="2046"/>
                  </a:lnTo>
                  <a:lnTo>
                    <a:pt x="20" y="2046"/>
                  </a:lnTo>
                  <a:lnTo>
                    <a:pt x="39" y="2085"/>
                  </a:lnTo>
                  <a:lnTo>
                    <a:pt x="39" y="2085"/>
                  </a:lnTo>
                  <a:lnTo>
                    <a:pt x="0" y="2182"/>
                  </a:lnTo>
                  <a:lnTo>
                    <a:pt x="0" y="2182"/>
                  </a:lnTo>
                  <a:lnTo>
                    <a:pt x="20" y="2260"/>
                  </a:lnTo>
                  <a:lnTo>
                    <a:pt x="20" y="2299"/>
                  </a:lnTo>
                  <a:lnTo>
                    <a:pt x="59" y="2338"/>
                  </a:lnTo>
                  <a:lnTo>
                    <a:pt x="59" y="2338"/>
                  </a:lnTo>
                  <a:lnTo>
                    <a:pt x="643" y="2923"/>
                  </a:lnTo>
                  <a:lnTo>
                    <a:pt x="1364" y="3585"/>
                  </a:lnTo>
                  <a:lnTo>
                    <a:pt x="1364" y="3585"/>
                  </a:lnTo>
                  <a:lnTo>
                    <a:pt x="2378" y="4481"/>
                  </a:lnTo>
                  <a:lnTo>
                    <a:pt x="3410" y="5358"/>
                  </a:lnTo>
                  <a:lnTo>
                    <a:pt x="3410" y="5358"/>
                  </a:lnTo>
                  <a:lnTo>
                    <a:pt x="4073" y="5865"/>
                  </a:lnTo>
                  <a:lnTo>
                    <a:pt x="4696" y="6352"/>
                  </a:lnTo>
                  <a:lnTo>
                    <a:pt x="5300" y="6800"/>
                  </a:lnTo>
                  <a:lnTo>
                    <a:pt x="5904" y="7229"/>
                  </a:lnTo>
                  <a:lnTo>
                    <a:pt x="5904" y="7229"/>
                  </a:lnTo>
                  <a:lnTo>
                    <a:pt x="6606" y="7677"/>
                  </a:lnTo>
                  <a:lnTo>
                    <a:pt x="7268" y="8086"/>
                  </a:lnTo>
                  <a:lnTo>
                    <a:pt x="7911" y="8456"/>
                  </a:lnTo>
                  <a:lnTo>
                    <a:pt x="8534" y="8768"/>
                  </a:lnTo>
                  <a:lnTo>
                    <a:pt x="8534" y="8768"/>
                  </a:lnTo>
                  <a:lnTo>
                    <a:pt x="9216" y="9060"/>
                  </a:lnTo>
                  <a:lnTo>
                    <a:pt x="9528" y="9177"/>
                  </a:lnTo>
                  <a:lnTo>
                    <a:pt x="9820" y="9294"/>
                  </a:lnTo>
                  <a:lnTo>
                    <a:pt x="10132" y="9372"/>
                  </a:lnTo>
                  <a:lnTo>
                    <a:pt x="10424" y="9450"/>
                  </a:lnTo>
                  <a:lnTo>
                    <a:pt x="10697" y="9489"/>
                  </a:lnTo>
                  <a:lnTo>
                    <a:pt x="10970" y="9528"/>
                  </a:lnTo>
                  <a:lnTo>
                    <a:pt x="10970" y="9528"/>
                  </a:lnTo>
                  <a:lnTo>
                    <a:pt x="11379" y="9547"/>
                  </a:lnTo>
                  <a:lnTo>
                    <a:pt x="11379" y="9547"/>
                  </a:lnTo>
                  <a:lnTo>
                    <a:pt x="11730" y="9528"/>
                  </a:lnTo>
                  <a:lnTo>
                    <a:pt x="12042" y="9489"/>
                  </a:lnTo>
                  <a:lnTo>
                    <a:pt x="12042" y="9489"/>
                  </a:lnTo>
                  <a:lnTo>
                    <a:pt x="12295" y="9411"/>
                  </a:lnTo>
                  <a:lnTo>
                    <a:pt x="12529" y="9333"/>
                  </a:lnTo>
                  <a:lnTo>
                    <a:pt x="12762" y="9196"/>
                  </a:lnTo>
                  <a:lnTo>
                    <a:pt x="12977" y="9060"/>
                  </a:lnTo>
                  <a:lnTo>
                    <a:pt x="12977" y="9060"/>
                  </a:lnTo>
                  <a:lnTo>
                    <a:pt x="13172" y="8904"/>
                  </a:lnTo>
                  <a:lnTo>
                    <a:pt x="13366" y="8709"/>
                  </a:lnTo>
                  <a:lnTo>
                    <a:pt x="13522" y="8495"/>
                  </a:lnTo>
                  <a:lnTo>
                    <a:pt x="13659" y="8261"/>
                  </a:lnTo>
                  <a:lnTo>
                    <a:pt x="13659" y="8261"/>
                  </a:lnTo>
                  <a:lnTo>
                    <a:pt x="13776" y="8027"/>
                  </a:lnTo>
                  <a:lnTo>
                    <a:pt x="13873" y="7794"/>
                  </a:lnTo>
                  <a:lnTo>
                    <a:pt x="13932" y="7560"/>
                  </a:lnTo>
                  <a:lnTo>
                    <a:pt x="13951" y="7307"/>
                  </a:lnTo>
                  <a:lnTo>
                    <a:pt x="13951" y="7307"/>
                  </a:lnTo>
                  <a:lnTo>
                    <a:pt x="13951" y="7092"/>
                  </a:lnTo>
                  <a:lnTo>
                    <a:pt x="13932" y="6878"/>
                  </a:lnTo>
                  <a:lnTo>
                    <a:pt x="13873" y="6644"/>
                  </a:lnTo>
                  <a:lnTo>
                    <a:pt x="13815" y="6430"/>
                  </a:lnTo>
                  <a:lnTo>
                    <a:pt x="13717" y="6196"/>
                  </a:lnTo>
                  <a:lnTo>
                    <a:pt x="13600" y="5982"/>
                  </a:lnTo>
                  <a:lnTo>
                    <a:pt x="13444" y="5748"/>
                  </a:lnTo>
                  <a:lnTo>
                    <a:pt x="13269" y="5534"/>
                  </a:lnTo>
                  <a:lnTo>
                    <a:pt x="13269" y="5534"/>
                  </a:lnTo>
                  <a:lnTo>
                    <a:pt x="13113" y="5319"/>
                  </a:lnTo>
                  <a:lnTo>
                    <a:pt x="12918" y="5124"/>
                  </a:lnTo>
                  <a:lnTo>
                    <a:pt x="12704" y="4910"/>
                  </a:lnTo>
                  <a:lnTo>
                    <a:pt x="12451" y="4696"/>
                  </a:lnTo>
                  <a:lnTo>
                    <a:pt x="12451" y="4696"/>
                  </a:lnTo>
                  <a:lnTo>
                    <a:pt x="11983" y="4325"/>
                  </a:lnTo>
                  <a:lnTo>
                    <a:pt x="11418" y="3936"/>
                  </a:lnTo>
                  <a:lnTo>
                    <a:pt x="11418" y="3936"/>
                  </a:lnTo>
                  <a:lnTo>
                    <a:pt x="10853" y="3585"/>
                  </a:lnTo>
                  <a:lnTo>
                    <a:pt x="10230" y="3234"/>
                  </a:lnTo>
                  <a:lnTo>
                    <a:pt x="9567" y="2903"/>
                  </a:lnTo>
                  <a:lnTo>
                    <a:pt x="8827" y="2552"/>
                  </a:lnTo>
                  <a:lnTo>
                    <a:pt x="8827" y="2552"/>
                  </a:lnTo>
                  <a:lnTo>
                    <a:pt x="8145" y="2260"/>
                  </a:lnTo>
                  <a:lnTo>
                    <a:pt x="7463" y="1968"/>
                  </a:lnTo>
                  <a:lnTo>
                    <a:pt x="6722" y="1695"/>
                  </a:lnTo>
                  <a:lnTo>
                    <a:pt x="5963" y="1422"/>
                  </a:lnTo>
                  <a:lnTo>
                    <a:pt x="5963" y="1422"/>
                  </a:lnTo>
                  <a:lnTo>
                    <a:pt x="5300" y="1189"/>
                  </a:lnTo>
                  <a:lnTo>
                    <a:pt x="4618" y="974"/>
                  </a:lnTo>
                  <a:lnTo>
                    <a:pt x="3956" y="779"/>
                  </a:lnTo>
                  <a:lnTo>
                    <a:pt x="3313" y="585"/>
                  </a:lnTo>
                  <a:lnTo>
                    <a:pt x="3313" y="585"/>
                  </a:lnTo>
                  <a:lnTo>
                    <a:pt x="2553" y="390"/>
                  </a:lnTo>
                  <a:lnTo>
                    <a:pt x="1832" y="234"/>
                  </a:lnTo>
                  <a:lnTo>
                    <a:pt x="1832" y="234"/>
                  </a:lnTo>
                  <a:lnTo>
                    <a:pt x="1364" y="136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838" y="39"/>
                  </a:lnTo>
                  <a:lnTo>
                    <a:pt x="780" y="0"/>
                  </a:lnTo>
                  <a:lnTo>
                    <a:pt x="780" y="0"/>
                  </a:lnTo>
                  <a:lnTo>
                    <a:pt x="70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56" name="Google Shape;4615;p54">
              <a:extLst>
                <a:ext uri="{FF2B5EF4-FFF2-40B4-BE49-F238E27FC236}">
                  <a16:creationId xmlns:a16="http://schemas.microsoft.com/office/drawing/2014/main" id="{D9524E97-E350-7631-FFC4-F3284A966B5D}"/>
                </a:ext>
              </a:extLst>
            </p:cNvPr>
            <p:cNvSpPr/>
            <p:nvPr/>
          </p:nvSpPr>
          <p:spPr>
            <a:xfrm>
              <a:off x="13799075" y="925800"/>
              <a:ext cx="87700" cy="127175"/>
            </a:xfrm>
            <a:custGeom>
              <a:avLst/>
              <a:gdLst/>
              <a:ahLst/>
              <a:cxnLst/>
              <a:rect l="l" t="t" r="r" b="b"/>
              <a:pathLst>
                <a:path w="3508" h="5087" extrusionOk="0">
                  <a:moveTo>
                    <a:pt x="2417" y="1"/>
                  </a:moveTo>
                  <a:lnTo>
                    <a:pt x="2300" y="507"/>
                  </a:lnTo>
                  <a:lnTo>
                    <a:pt x="2163" y="994"/>
                  </a:lnTo>
                  <a:lnTo>
                    <a:pt x="2008" y="1384"/>
                  </a:lnTo>
                  <a:lnTo>
                    <a:pt x="1852" y="1774"/>
                  </a:lnTo>
                  <a:lnTo>
                    <a:pt x="1657" y="2144"/>
                  </a:lnTo>
                  <a:lnTo>
                    <a:pt x="1462" y="2495"/>
                  </a:lnTo>
                  <a:lnTo>
                    <a:pt x="1131" y="3001"/>
                  </a:lnTo>
                  <a:lnTo>
                    <a:pt x="780" y="3449"/>
                  </a:lnTo>
                  <a:lnTo>
                    <a:pt x="605" y="3664"/>
                  </a:lnTo>
                  <a:lnTo>
                    <a:pt x="410" y="3859"/>
                  </a:lnTo>
                  <a:lnTo>
                    <a:pt x="215" y="4053"/>
                  </a:lnTo>
                  <a:lnTo>
                    <a:pt x="1" y="4229"/>
                  </a:lnTo>
                  <a:lnTo>
                    <a:pt x="527" y="4657"/>
                  </a:lnTo>
                  <a:lnTo>
                    <a:pt x="1111" y="5086"/>
                  </a:lnTo>
                  <a:lnTo>
                    <a:pt x="1287" y="4930"/>
                  </a:lnTo>
                  <a:lnTo>
                    <a:pt x="1443" y="4774"/>
                  </a:lnTo>
                  <a:lnTo>
                    <a:pt x="1715" y="4502"/>
                  </a:lnTo>
                  <a:lnTo>
                    <a:pt x="1969" y="4190"/>
                  </a:lnTo>
                  <a:lnTo>
                    <a:pt x="2261" y="3781"/>
                  </a:lnTo>
                  <a:lnTo>
                    <a:pt x="2514" y="3371"/>
                  </a:lnTo>
                  <a:lnTo>
                    <a:pt x="2728" y="2962"/>
                  </a:lnTo>
                  <a:lnTo>
                    <a:pt x="2943" y="2514"/>
                  </a:lnTo>
                  <a:lnTo>
                    <a:pt x="3138" y="1969"/>
                  </a:lnTo>
                  <a:lnTo>
                    <a:pt x="3294" y="1423"/>
                  </a:lnTo>
                  <a:lnTo>
                    <a:pt x="3410" y="936"/>
                  </a:lnTo>
                  <a:lnTo>
                    <a:pt x="3508" y="410"/>
                  </a:lnTo>
                  <a:lnTo>
                    <a:pt x="3001" y="215"/>
                  </a:lnTo>
                  <a:lnTo>
                    <a:pt x="24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57" name="Google Shape;4616;p54">
              <a:extLst>
                <a:ext uri="{FF2B5EF4-FFF2-40B4-BE49-F238E27FC236}">
                  <a16:creationId xmlns:a16="http://schemas.microsoft.com/office/drawing/2014/main" id="{79F0AC52-1BC9-C06B-B188-9620C600F7C7}"/>
                </a:ext>
              </a:extLst>
            </p:cNvPr>
            <p:cNvSpPr/>
            <p:nvPr/>
          </p:nvSpPr>
          <p:spPr>
            <a:xfrm>
              <a:off x="13799075" y="925800"/>
              <a:ext cx="87700" cy="127175"/>
            </a:xfrm>
            <a:custGeom>
              <a:avLst/>
              <a:gdLst/>
              <a:ahLst/>
              <a:cxnLst/>
              <a:rect l="l" t="t" r="r" b="b"/>
              <a:pathLst>
                <a:path w="3508" h="5087" fill="none" extrusionOk="0">
                  <a:moveTo>
                    <a:pt x="2417" y="1"/>
                  </a:moveTo>
                  <a:lnTo>
                    <a:pt x="2417" y="1"/>
                  </a:lnTo>
                  <a:lnTo>
                    <a:pt x="2417" y="1"/>
                  </a:lnTo>
                  <a:lnTo>
                    <a:pt x="2417" y="1"/>
                  </a:lnTo>
                  <a:lnTo>
                    <a:pt x="2300" y="507"/>
                  </a:lnTo>
                  <a:lnTo>
                    <a:pt x="2163" y="994"/>
                  </a:lnTo>
                  <a:lnTo>
                    <a:pt x="2163" y="994"/>
                  </a:lnTo>
                  <a:lnTo>
                    <a:pt x="2008" y="1384"/>
                  </a:lnTo>
                  <a:lnTo>
                    <a:pt x="1852" y="1774"/>
                  </a:lnTo>
                  <a:lnTo>
                    <a:pt x="1657" y="2144"/>
                  </a:lnTo>
                  <a:lnTo>
                    <a:pt x="1462" y="2495"/>
                  </a:lnTo>
                  <a:lnTo>
                    <a:pt x="1462" y="2495"/>
                  </a:lnTo>
                  <a:lnTo>
                    <a:pt x="1131" y="3001"/>
                  </a:lnTo>
                  <a:lnTo>
                    <a:pt x="780" y="3449"/>
                  </a:lnTo>
                  <a:lnTo>
                    <a:pt x="605" y="3664"/>
                  </a:lnTo>
                  <a:lnTo>
                    <a:pt x="410" y="3859"/>
                  </a:lnTo>
                  <a:lnTo>
                    <a:pt x="215" y="4053"/>
                  </a:lnTo>
                  <a:lnTo>
                    <a:pt x="1" y="4229"/>
                  </a:lnTo>
                  <a:lnTo>
                    <a:pt x="1" y="4229"/>
                  </a:lnTo>
                  <a:lnTo>
                    <a:pt x="527" y="4657"/>
                  </a:lnTo>
                  <a:lnTo>
                    <a:pt x="1111" y="5086"/>
                  </a:lnTo>
                  <a:lnTo>
                    <a:pt x="1111" y="5086"/>
                  </a:lnTo>
                  <a:lnTo>
                    <a:pt x="1287" y="4930"/>
                  </a:lnTo>
                  <a:lnTo>
                    <a:pt x="1443" y="4774"/>
                  </a:lnTo>
                  <a:lnTo>
                    <a:pt x="1443" y="4774"/>
                  </a:lnTo>
                  <a:lnTo>
                    <a:pt x="1715" y="4502"/>
                  </a:lnTo>
                  <a:lnTo>
                    <a:pt x="1969" y="4190"/>
                  </a:lnTo>
                  <a:lnTo>
                    <a:pt x="1969" y="4190"/>
                  </a:lnTo>
                  <a:lnTo>
                    <a:pt x="2261" y="3781"/>
                  </a:lnTo>
                  <a:lnTo>
                    <a:pt x="2514" y="3371"/>
                  </a:lnTo>
                  <a:lnTo>
                    <a:pt x="2514" y="3371"/>
                  </a:lnTo>
                  <a:lnTo>
                    <a:pt x="2728" y="2962"/>
                  </a:lnTo>
                  <a:lnTo>
                    <a:pt x="2943" y="2514"/>
                  </a:lnTo>
                  <a:lnTo>
                    <a:pt x="2943" y="2514"/>
                  </a:lnTo>
                  <a:lnTo>
                    <a:pt x="3138" y="1969"/>
                  </a:lnTo>
                  <a:lnTo>
                    <a:pt x="3294" y="1423"/>
                  </a:lnTo>
                  <a:lnTo>
                    <a:pt x="3294" y="1423"/>
                  </a:lnTo>
                  <a:lnTo>
                    <a:pt x="3410" y="936"/>
                  </a:lnTo>
                  <a:lnTo>
                    <a:pt x="3508" y="410"/>
                  </a:lnTo>
                  <a:lnTo>
                    <a:pt x="3508" y="410"/>
                  </a:lnTo>
                  <a:lnTo>
                    <a:pt x="3001" y="215"/>
                  </a:lnTo>
                  <a:lnTo>
                    <a:pt x="2417" y="1"/>
                  </a:lnTo>
                  <a:lnTo>
                    <a:pt x="24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58" name="Google Shape;4617;p54">
              <a:extLst>
                <a:ext uri="{FF2B5EF4-FFF2-40B4-BE49-F238E27FC236}">
                  <a16:creationId xmlns:a16="http://schemas.microsoft.com/office/drawing/2014/main" id="{1DF7856F-6D50-7A36-41FE-9F808766ABCD}"/>
                </a:ext>
              </a:extLst>
            </p:cNvPr>
            <p:cNvSpPr/>
            <p:nvPr/>
          </p:nvSpPr>
          <p:spPr>
            <a:xfrm>
              <a:off x="13878000" y="963800"/>
              <a:ext cx="98400" cy="140800"/>
            </a:xfrm>
            <a:custGeom>
              <a:avLst/>
              <a:gdLst/>
              <a:ahLst/>
              <a:cxnLst/>
              <a:rect l="l" t="t" r="r" b="b"/>
              <a:pathLst>
                <a:path w="3936" h="5632" extrusionOk="0">
                  <a:moveTo>
                    <a:pt x="2806" y="1"/>
                  </a:moveTo>
                  <a:lnTo>
                    <a:pt x="2806" y="215"/>
                  </a:lnTo>
                  <a:lnTo>
                    <a:pt x="2786" y="449"/>
                  </a:lnTo>
                  <a:lnTo>
                    <a:pt x="2708" y="858"/>
                  </a:lnTo>
                  <a:lnTo>
                    <a:pt x="2591" y="1286"/>
                  </a:lnTo>
                  <a:lnTo>
                    <a:pt x="2436" y="1696"/>
                  </a:lnTo>
                  <a:lnTo>
                    <a:pt x="2260" y="2105"/>
                  </a:lnTo>
                  <a:lnTo>
                    <a:pt x="2046" y="2514"/>
                  </a:lnTo>
                  <a:lnTo>
                    <a:pt x="1812" y="2923"/>
                  </a:lnTo>
                  <a:lnTo>
                    <a:pt x="1539" y="3313"/>
                  </a:lnTo>
                  <a:lnTo>
                    <a:pt x="1267" y="3683"/>
                  </a:lnTo>
                  <a:lnTo>
                    <a:pt x="974" y="4034"/>
                  </a:lnTo>
                  <a:lnTo>
                    <a:pt x="663" y="4345"/>
                  </a:lnTo>
                  <a:lnTo>
                    <a:pt x="331" y="4657"/>
                  </a:lnTo>
                  <a:lnTo>
                    <a:pt x="0" y="4930"/>
                  </a:lnTo>
                  <a:lnTo>
                    <a:pt x="643" y="5300"/>
                  </a:lnTo>
                  <a:lnTo>
                    <a:pt x="1267" y="5631"/>
                  </a:lnTo>
                  <a:lnTo>
                    <a:pt x="1345" y="5573"/>
                  </a:lnTo>
                  <a:lnTo>
                    <a:pt x="1656" y="5320"/>
                  </a:lnTo>
                  <a:lnTo>
                    <a:pt x="1968" y="5047"/>
                  </a:lnTo>
                  <a:lnTo>
                    <a:pt x="2241" y="4735"/>
                  </a:lnTo>
                  <a:lnTo>
                    <a:pt x="2533" y="4404"/>
                  </a:lnTo>
                  <a:lnTo>
                    <a:pt x="2806" y="4014"/>
                  </a:lnTo>
                  <a:lnTo>
                    <a:pt x="3059" y="3605"/>
                  </a:lnTo>
                  <a:lnTo>
                    <a:pt x="3293" y="3176"/>
                  </a:lnTo>
                  <a:lnTo>
                    <a:pt x="3488" y="2748"/>
                  </a:lnTo>
                  <a:lnTo>
                    <a:pt x="3624" y="2378"/>
                  </a:lnTo>
                  <a:lnTo>
                    <a:pt x="3741" y="1988"/>
                  </a:lnTo>
                  <a:lnTo>
                    <a:pt x="3838" y="1618"/>
                  </a:lnTo>
                  <a:lnTo>
                    <a:pt x="3897" y="1247"/>
                  </a:lnTo>
                  <a:lnTo>
                    <a:pt x="3916" y="936"/>
                  </a:lnTo>
                  <a:lnTo>
                    <a:pt x="3936" y="624"/>
                  </a:lnTo>
                  <a:lnTo>
                    <a:pt x="3390" y="293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59" name="Google Shape;4618;p54">
              <a:extLst>
                <a:ext uri="{FF2B5EF4-FFF2-40B4-BE49-F238E27FC236}">
                  <a16:creationId xmlns:a16="http://schemas.microsoft.com/office/drawing/2014/main" id="{7626DFB4-1EC1-77B3-9461-16C8089D84E6}"/>
                </a:ext>
              </a:extLst>
            </p:cNvPr>
            <p:cNvSpPr/>
            <p:nvPr/>
          </p:nvSpPr>
          <p:spPr>
            <a:xfrm>
              <a:off x="13878000" y="963800"/>
              <a:ext cx="98400" cy="140800"/>
            </a:xfrm>
            <a:custGeom>
              <a:avLst/>
              <a:gdLst/>
              <a:ahLst/>
              <a:cxnLst/>
              <a:rect l="l" t="t" r="r" b="b"/>
              <a:pathLst>
                <a:path w="3936" h="5632" fill="none" extrusionOk="0">
                  <a:moveTo>
                    <a:pt x="2806" y="1"/>
                  </a:moveTo>
                  <a:lnTo>
                    <a:pt x="2806" y="1"/>
                  </a:lnTo>
                  <a:lnTo>
                    <a:pt x="2806" y="1"/>
                  </a:lnTo>
                  <a:lnTo>
                    <a:pt x="2806" y="1"/>
                  </a:lnTo>
                  <a:lnTo>
                    <a:pt x="2806" y="215"/>
                  </a:lnTo>
                  <a:lnTo>
                    <a:pt x="2786" y="449"/>
                  </a:lnTo>
                  <a:lnTo>
                    <a:pt x="2786" y="449"/>
                  </a:lnTo>
                  <a:lnTo>
                    <a:pt x="2708" y="858"/>
                  </a:lnTo>
                  <a:lnTo>
                    <a:pt x="2591" y="1286"/>
                  </a:lnTo>
                  <a:lnTo>
                    <a:pt x="2591" y="1286"/>
                  </a:lnTo>
                  <a:lnTo>
                    <a:pt x="2436" y="1696"/>
                  </a:lnTo>
                  <a:lnTo>
                    <a:pt x="2260" y="2105"/>
                  </a:lnTo>
                  <a:lnTo>
                    <a:pt x="2046" y="2514"/>
                  </a:lnTo>
                  <a:lnTo>
                    <a:pt x="1812" y="2923"/>
                  </a:lnTo>
                  <a:lnTo>
                    <a:pt x="1812" y="2923"/>
                  </a:lnTo>
                  <a:lnTo>
                    <a:pt x="1539" y="3313"/>
                  </a:lnTo>
                  <a:lnTo>
                    <a:pt x="1267" y="3683"/>
                  </a:lnTo>
                  <a:lnTo>
                    <a:pt x="974" y="4034"/>
                  </a:lnTo>
                  <a:lnTo>
                    <a:pt x="663" y="4345"/>
                  </a:lnTo>
                  <a:lnTo>
                    <a:pt x="663" y="4345"/>
                  </a:lnTo>
                  <a:lnTo>
                    <a:pt x="331" y="4657"/>
                  </a:lnTo>
                  <a:lnTo>
                    <a:pt x="0" y="4930"/>
                  </a:lnTo>
                  <a:lnTo>
                    <a:pt x="0" y="4930"/>
                  </a:lnTo>
                  <a:lnTo>
                    <a:pt x="643" y="5300"/>
                  </a:lnTo>
                  <a:lnTo>
                    <a:pt x="1267" y="5631"/>
                  </a:lnTo>
                  <a:lnTo>
                    <a:pt x="1345" y="5573"/>
                  </a:lnTo>
                  <a:lnTo>
                    <a:pt x="1345" y="5573"/>
                  </a:lnTo>
                  <a:lnTo>
                    <a:pt x="1656" y="5320"/>
                  </a:lnTo>
                  <a:lnTo>
                    <a:pt x="1968" y="5047"/>
                  </a:lnTo>
                  <a:lnTo>
                    <a:pt x="2241" y="4735"/>
                  </a:lnTo>
                  <a:lnTo>
                    <a:pt x="2533" y="4404"/>
                  </a:lnTo>
                  <a:lnTo>
                    <a:pt x="2533" y="4404"/>
                  </a:lnTo>
                  <a:lnTo>
                    <a:pt x="2806" y="4014"/>
                  </a:lnTo>
                  <a:lnTo>
                    <a:pt x="3059" y="3605"/>
                  </a:lnTo>
                  <a:lnTo>
                    <a:pt x="3293" y="3176"/>
                  </a:lnTo>
                  <a:lnTo>
                    <a:pt x="3488" y="2748"/>
                  </a:lnTo>
                  <a:lnTo>
                    <a:pt x="3488" y="2748"/>
                  </a:lnTo>
                  <a:lnTo>
                    <a:pt x="3624" y="2378"/>
                  </a:lnTo>
                  <a:lnTo>
                    <a:pt x="3741" y="1988"/>
                  </a:lnTo>
                  <a:lnTo>
                    <a:pt x="3838" y="1618"/>
                  </a:lnTo>
                  <a:lnTo>
                    <a:pt x="3897" y="1247"/>
                  </a:lnTo>
                  <a:lnTo>
                    <a:pt x="3897" y="1247"/>
                  </a:lnTo>
                  <a:lnTo>
                    <a:pt x="3916" y="936"/>
                  </a:lnTo>
                  <a:lnTo>
                    <a:pt x="3936" y="624"/>
                  </a:lnTo>
                  <a:lnTo>
                    <a:pt x="3936" y="624"/>
                  </a:lnTo>
                  <a:lnTo>
                    <a:pt x="3390" y="293"/>
                  </a:lnTo>
                  <a:lnTo>
                    <a:pt x="2825" y="1"/>
                  </a:lnTo>
                  <a:lnTo>
                    <a:pt x="28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60" name="Google Shape;4619;p54">
              <a:extLst>
                <a:ext uri="{FF2B5EF4-FFF2-40B4-BE49-F238E27FC236}">
                  <a16:creationId xmlns:a16="http://schemas.microsoft.com/office/drawing/2014/main" id="{69AA0793-4D23-B07E-ADD2-DE351681005C}"/>
                </a:ext>
              </a:extLst>
            </p:cNvPr>
            <p:cNvSpPr/>
            <p:nvPr/>
          </p:nvSpPr>
          <p:spPr>
            <a:xfrm>
              <a:off x="13638350" y="840575"/>
              <a:ext cx="113025" cy="120825"/>
            </a:xfrm>
            <a:custGeom>
              <a:avLst/>
              <a:gdLst/>
              <a:ahLst/>
              <a:cxnLst/>
              <a:rect l="l" t="t" r="r" b="b"/>
              <a:pathLst>
                <a:path w="4521" h="4833" extrusionOk="0">
                  <a:moveTo>
                    <a:pt x="2280" y="0"/>
                  </a:moveTo>
                  <a:lnTo>
                    <a:pt x="2221" y="39"/>
                  </a:lnTo>
                  <a:lnTo>
                    <a:pt x="2182" y="97"/>
                  </a:lnTo>
                  <a:lnTo>
                    <a:pt x="2143" y="156"/>
                  </a:lnTo>
                  <a:lnTo>
                    <a:pt x="2143" y="234"/>
                  </a:lnTo>
                  <a:lnTo>
                    <a:pt x="2163" y="331"/>
                  </a:lnTo>
                  <a:lnTo>
                    <a:pt x="2202" y="390"/>
                  </a:lnTo>
                  <a:lnTo>
                    <a:pt x="2280" y="429"/>
                  </a:lnTo>
                  <a:lnTo>
                    <a:pt x="1948" y="702"/>
                  </a:lnTo>
                  <a:lnTo>
                    <a:pt x="1637" y="1013"/>
                  </a:lnTo>
                  <a:lnTo>
                    <a:pt x="1461" y="1189"/>
                  </a:lnTo>
                  <a:lnTo>
                    <a:pt x="1305" y="1403"/>
                  </a:lnTo>
                  <a:lnTo>
                    <a:pt x="1130" y="1617"/>
                  </a:lnTo>
                  <a:lnTo>
                    <a:pt x="974" y="1851"/>
                  </a:lnTo>
                  <a:lnTo>
                    <a:pt x="760" y="2221"/>
                  </a:lnTo>
                  <a:lnTo>
                    <a:pt x="565" y="2630"/>
                  </a:lnTo>
                  <a:lnTo>
                    <a:pt x="409" y="3059"/>
                  </a:lnTo>
                  <a:lnTo>
                    <a:pt x="273" y="3527"/>
                  </a:lnTo>
                  <a:lnTo>
                    <a:pt x="253" y="3507"/>
                  </a:lnTo>
                  <a:lnTo>
                    <a:pt x="234" y="3507"/>
                  </a:lnTo>
                  <a:lnTo>
                    <a:pt x="175" y="3527"/>
                  </a:lnTo>
                  <a:lnTo>
                    <a:pt x="117" y="3546"/>
                  </a:lnTo>
                  <a:lnTo>
                    <a:pt x="78" y="3566"/>
                  </a:lnTo>
                  <a:lnTo>
                    <a:pt x="39" y="3624"/>
                  </a:lnTo>
                  <a:lnTo>
                    <a:pt x="0" y="3702"/>
                  </a:lnTo>
                  <a:lnTo>
                    <a:pt x="0" y="3780"/>
                  </a:lnTo>
                  <a:lnTo>
                    <a:pt x="39" y="3858"/>
                  </a:lnTo>
                  <a:lnTo>
                    <a:pt x="97" y="3936"/>
                  </a:lnTo>
                  <a:lnTo>
                    <a:pt x="195" y="3994"/>
                  </a:lnTo>
                  <a:lnTo>
                    <a:pt x="214" y="4053"/>
                  </a:lnTo>
                  <a:lnTo>
                    <a:pt x="253" y="4092"/>
                  </a:lnTo>
                  <a:lnTo>
                    <a:pt x="292" y="4131"/>
                  </a:lnTo>
                  <a:lnTo>
                    <a:pt x="351" y="4150"/>
                  </a:lnTo>
                  <a:lnTo>
                    <a:pt x="409" y="4170"/>
                  </a:lnTo>
                  <a:lnTo>
                    <a:pt x="448" y="4150"/>
                  </a:lnTo>
                  <a:lnTo>
                    <a:pt x="779" y="4364"/>
                  </a:lnTo>
                  <a:lnTo>
                    <a:pt x="1111" y="4520"/>
                  </a:lnTo>
                  <a:lnTo>
                    <a:pt x="1422" y="4657"/>
                  </a:lnTo>
                  <a:lnTo>
                    <a:pt x="1754" y="4754"/>
                  </a:lnTo>
                  <a:lnTo>
                    <a:pt x="2065" y="4813"/>
                  </a:lnTo>
                  <a:lnTo>
                    <a:pt x="2377" y="4832"/>
                  </a:lnTo>
                  <a:lnTo>
                    <a:pt x="2572" y="4832"/>
                  </a:lnTo>
                  <a:lnTo>
                    <a:pt x="2786" y="4793"/>
                  </a:lnTo>
                  <a:lnTo>
                    <a:pt x="2981" y="4735"/>
                  </a:lnTo>
                  <a:lnTo>
                    <a:pt x="3176" y="4676"/>
                  </a:lnTo>
                  <a:lnTo>
                    <a:pt x="3351" y="4579"/>
                  </a:lnTo>
                  <a:lnTo>
                    <a:pt x="3527" y="4462"/>
                  </a:lnTo>
                  <a:lnTo>
                    <a:pt x="3702" y="4306"/>
                  </a:lnTo>
                  <a:lnTo>
                    <a:pt x="3858" y="4150"/>
                  </a:lnTo>
                  <a:lnTo>
                    <a:pt x="4014" y="3936"/>
                  </a:lnTo>
                  <a:lnTo>
                    <a:pt x="4131" y="3760"/>
                  </a:lnTo>
                  <a:lnTo>
                    <a:pt x="4267" y="3507"/>
                  </a:lnTo>
                  <a:lnTo>
                    <a:pt x="4384" y="3215"/>
                  </a:lnTo>
                  <a:lnTo>
                    <a:pt x="4481" y="2942"/>
                  </a:lnTo>
                  <a:lnTo>
                    <a:pt x="4520" y="2689"/>
                  </a:lnTo>
                  <a:lnTo>
                    <a:pt x="4520" y="2436"/>
                  </a:lnTo>
                  <a:lnTo>
                    <a:pt x="4501" y="2182"/>
                  </a:lnTo>
                  <a:lnTo>
                    <a:pt x="4462" y="1929"/>
                  </a:lnTo>
                  <a:lnTo>
                    <a:pt x="4384" y="1715"/>
                  </a:lnTo>
                  <a:lnTo>
                    <a:pt x="4286" y="1481"/>
                  </a:lnTo>
                  <a:lnTo>
                    <a:pt x="4150" y="1267"/>
                  </a:lnTo>
                  <a:lnTo>
                    <a:pt x="3994" y="1052"/>
                  </a:lnTo>
                  <a:lnTo>
                    <a:pt x="3838" y="877"/>
                  </a:lnTo>
                  <a:lnTo>
                    <a:pt x="3682" y="721"/>
                  </a:lnTo>
                  <a:lnTo>
                    <a:pt x="3507" y="585"/>
                  </a:lnTo>
                  <a:lnTo>
                    <a:pt x="3312" y="429"/>
                  </a:lnTo>
                  <a:lnTo>
                    <a:pt x="3117" y="312"/>
                  </a:lnTo>
                  <a:lnTo>
                    <a:pt x="2903" y="195"/>
                  </a:lnTo>
                  <a:lnTo>
                    <a:pt x="2669" y="97"/>
                  </a:lnTo>
                  <a:lnTo>
                    <a:pt x="24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61" name="Google Shape;4620;p54">
              <a:extLst>
                <a:ext uri="{FF2B5EF4-FFF2-40B4-BE49-F238E27FC236}">
                  <a16:creationId xmlns:a16="http://schemas.microsoft.com/office/drawing/2014/main" id="{7D890E0B-74AA-ADFA-B379-722309F3187A}"/>
                </a:ext>
              </a:extLst>
            </p:cNvPr>
            <p:cNvSpPr/>
            <p:nvPr/>
          </p:nvSpPr>
          <p:spPr>
            <a:xfrm>
              <a:off x="13638350" y="840575"/>
              <a:ext cx="113025" cy="120825"/>
            </a:xfrm>
            <a:custGeom>
              <a:avLst/>
              <a:gdLst/>
              <a:ahLst/>
              <a:cxnLst/>
              <a:rect l="l" t="t" r="r" b="b"/>
              <a:pathLst>
                <a:path w="4521" h="4833" fill="none" extrusionOk="0">
                  <a:moveTo>
                    <a:pt x="2358" y="0"/>
                  </a:moveTo>
                  <a:lnTo>
                    <a:pt x="2358" y="0"/>
                  </a:lnTo>
                  <a:lnTo>
                    <a:pt x="2280" y="0"/>
                  </a:lnTo>
                  <a:lnTo>
                    <a:pt x="2221" y="39"/>
                  </a:lnTo>
                  <a:lnTo>
                    <a:pt x="2182" y="97"/>
                  </a:lnTo>
                  <a:lnTo>
                    <a:pt x="2143" y="156"/>
                  </a:lnTo>
                  <a:lnTo>
                    <a:pt x="2143" y="156"/>
                  </a:lnTo>
                  <a:lnTo>
                    <a:pt x="2143" y="234"/>
                  </a:lnTo>
                  <a:lnTo>
                    <a:pt x="2163" y="331"/>
                  </a:lnTo>
                  <a:lnTo>
                    <a:pt x="2202" y="390"/>
                  </a:lnTo>
                  <a:lnTo>
                    <a:pt x="2280" y="429"/>
                  </a:lnTo>
                  <a:lnTo>
                    <a:pt x="2280" y="429"/>
                  </a:lnTo>
                  <a:lnTo>
                    <a:pt x="1948" y="702"/>
                  </a:lnTo>
                  <a:lnTo>
                    <a:pt x="1637" y="1013"/>
                  </a:lnTo>
                  <a:lnTo>
                    <a:pt x="1637" y="1013"/>
                  </a:lnTo>
                  <a:lnTo>
                    <a:pt x="1461" y="1189"/>
                  </a:lnTo>
                  <a:lnTo>
                    <a:pt x="1305" y="1403"/>
                  </a:lnTo>
                  <a:lnTo>
                    <a:pt x="1130" y="1617"/>
                  </a:lnTo>
                  <a:lnTo>
                    <a:pt x="974" y="1851"/>
                  </a:lnTo>
                  <a:lnTo>
                    <a:pt x="974" y="1851"/>
                  </a:lnTo>
                  <a:lnTo>
                    <a:pt x="760" y="2221"/>
                  </a:lnTo>
                  <a:lnTo>
                    <a:pt x="565" y="2630"/>
                  </a:lnTo>
                  <a:lnTo>
                    <a:pt x="409" y="3059"/>
                  </a:lnTo>
                  <a:lnTo>
                    <a:pt x="273" y="3527"/>
                  </a:lnTo>
                  <a:lnTo>
                    <a:pt x="273" y="3527"/>
                  </a:lnTo>
                  <a:lnTo>
                    <a:pt x="253" y="3507"/>
                  </a:lnTo>
                  <a:lnTo>
                    <a:pt x="234" y="3507"/>
                  </a:lnTo>
                  <a:lnTo>
                    <a:pt x="234" y="3507"/>
                  </a:lnTo>
                  <a:lnTo>
                    <a:pt x="175" y="3527"/>
                  </a:lnTo>
                  <a:lnTo>
                    <a:pt x="117" y="3546"/>
                  </a:lnTo>
                  <a:lnTo>
                    <a:pt x="78" y="3566"/>
                  </a:lnTo>
                  <a:lnTo>
                    <a:pt x="39" y="3624"/>
                  </a:lnTo>
                  <a:lnTo>
                    <a:pt x="39" y="3624"/>
                  </a:lnTo>
                  <a:lnTo>
                    <a:pt x="0" y="3702"/>
                  </a:lnTo>
                  <a:lnTo>
                    <a:pt x="0" y="3780"/>
                  </a:lnTo>
                  <a:lnTo>
                    <a:pt x="39" y="3858"/>
                  </a:lnTo>
                  <a:lnTo>
                    <a:pt x="97" y="3936"/>
                  </a:lnTo>
                  <a:lnTo>
                    <a:pt x="195" y="3994"/>
                  </a:lnTo>
                  <a:lnTo>
                    <a:pt x="195" y="3994"/>
                  </a:lnTo>
                  <a:lnTo>
                    <a:pt x="214" y="4053"/>
                  </a:lnTo>
                  <a:lnTo>
                    <a:pt x="253" y="4092"/>
                  </a:lnTo>
                  <a:lnTo>
                    <a:pt x="292" y="4131"/>
                  </a:lnTo>
                  <a:lnTo>
                    <a:pt x="351" y="4150"/>
                  </a:lnTo>
                  <a:lnTo>
                    <a:pt x="351" y="4150"/>
                  </a:lnTo>
                  <a:lnTo>
                    <a:pt x="409" y="4170"/>
                  </a:lnTo>
                  <a:lnTo>
                    <a:pt x="409" y="4170"/>
                  </a:lnTo>
                  <a:lnTo>
                    <a:pt x="448" y="4150"/>
                  </a:lnTo>
                  <a:lnTo>
                    <a:pt x="448" y="4150"/>
                  </a:lnTo>
                  <a:lnTo>
                    <a:pt x="779" y="4364"/>
                  </a:lnTo>
                  <a:lnTo>
                    <a:pt x="1111" y="4520"/>
                  </a:lnTo>
                  <a:lnTo>
                    <a:pt x="1422" y="4657"/>
                  </a:lnTo>
                  <a:lnTo>
                    <a:pt x="1754" y="4754"/>
                  </a:lnTo>
                  <a:lnTo>
                    <a:pt x="1754" y="4754"/>
                  </a:lnTo>
                  <a:lnTo>
                    <a:pt x="2065" y="4813"/>
                  </a:lnTo>
                  <a:lnTo>
                    <a:pt x="2377" y="4832"/>
                  </a:lnTo>
                  <a:lnTo>
                    <a:pt x="2377" y="4832"/>
                  </a:lnTo>
                  <a:lnTo>
                    <a:pt x="2572" y="4832"/>
                  </a:lnTo>
                  <a:lnTo>
                    <a:pt x="2572" y="4832"/>
                  </a:lnTo>
                  <a:lnTo>
                    <a:pt x="2786" y="4793"/>
                  </a:lnTo>
                  <a:lnTo>
                    <a:pt x="2981" y="4735"/>
                  </a:lnTo>
                  <a:lnTo>
                    <a:pt x="3176" y="4676"/>
                  </a:lnTo>
                  <a:lnTo>
                    <a:pt x="3351" y="4579"/>
                  </a:lnTo>
                  <a:lnTo>
                    <a:pt x="3351" y="4579"/>
                  </a:lnTo>
                  <a:lnTo>
                    <a:pt x="3527" y="4462"/>
                  </a:lnTo>
                  <a:lnTo>
                    <a:pt x="3702" y="4306"/>
                  </a:lnTo>
                  <a:lnTo>
                    <a:pt x="3858" y="4150"/>
                  </a:lnTo>
                  <a:lnTo>
                    <a:pt x="4014" y="3936"/>
                  </a:lnTo>
                  <a:lnTo>
                    <a:pt x="4014" y="3936"/>
                  </a:lnTo>
                  <a:lnTo>
                    <a:pt x="4131" y="3760"/>
                  </a:lnTo>
                  <a:lnTo>
                    <a:pt x="4267" y="3507"/>
                  </a:lnTo>
                  <a:lnTo>
                    <a:pt x="4267" y="3507"/>
                  </a:lnTo>
                  <a:lnTo>
                    <a:pt x="4384" y="3215"/>
                  </a:lnTo>
                  <a:lnTo>
                    <a:pt x="4481" y="2942"/>
                  </a:lnTo>
                  <a:lnTo>
                    <a:pt x="4481" y="2942"/>
                  </a:lnTo>
                  <a:lnTo>
                    <a:pt x="4520" y="2689"/>
                  </a:lnTo>
                  <a:lnTo>
                    <a:pt x="4520" y="2436"/>
                  </a:lnTo>
                  <a:lnTo>
                    <a:pt x="4501" y="2182"/>
                  </a:lnTo>
                  <a:lnTo>
                    <a:pt x="4462" y="1929"/>
                  </a:lnTo>
                  <a:lnTo>
                    <a:pt x="4462" y="1929"/>
                  </a:lnTo>
                  <a:lnTo>
                    <a:pt x="4384" y="1715"/>
                  </a:lnTo>
                  <a:lnTo>
                    <a:pt x="4286" y="1481"/>
                  </a:lnTo>
                  <a:lnTo>
                    <a:pt x="4150" y="1267"/>
                  </a:lnTo>
                  <a:lnTo>
                    <a:pt x="3994" y="1052"/>
                  </a:lnTo>
                  <a:lnTo>
                    <a:pt x="3994" y="1052"/>
                  </a:lnTo>
                  <a:lnTo>
                    <a:pt x="3838" y="877"/>
                  </a:lnTo>
                  <a:lnTo>
                    <a:pt x="3682" y="721"/>
                  </a:lnTo>
                  <a:lnTo>
                    <a:pt x="3507" y="585"/>
                  </a:lnTo>
                  <a:lnTo>
                    <a:pt x="3312" y="429"/>
                  </a:lnTo>
                  <a:lnTo>
                    <a:pt x="3312" y="429"/>
                  </a:lnTo>
                  <a:lnTo>
                    <a:pt x="3117" y="312"/>
                  </a:lnTo>
                  <a:lnTo>
                    <a:pt x="2903" y="195"/>
                  </a:lnTo>
                  <a:lnTo>
                    <a:pt x="2669" y="97"/>
                  </a:lnTo>
                  <a:lnTo>
                    <a:pt x="2416" y="0"/>
                  </a:lnTo>
                  <a:lnTo>
                    <a:pt x="2416" y="0"/>
                  </a:lnTo>
                  <a:lnTo>
                    <a:pt x="23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62" name="Google Shape;4621;p54">
              <a:extLst>
                <a:ext uri="{FF2B5EF4-FFF2-40B4-BE49-F238E27FC236}">
                  <a16:creationId xmlns:a16="http://schemas.microsoft.com/office/drawing/2014/main" id="{890AD713-A20A-7FA8-AFC3-90F0AF95AE0A}"/>
                </a:ext>
              </a:extLst>
            </p:cNvPr>
            <p:cNvSpPr/>
            <p:nvPr/>
          </p:nvSpPr>
          <p:spPr>
            <a:xfrm>
              <a:off x="12835100" y="179075"/>
              <a:ext cx="927950" cy="927950"/>
            </a:xfrm>
            <a:custGeom>
              <a:avLst/>
              <a:gdLst/>
              <a:ahLst/>
              <a:cxnLst/>
              <a:rect l="l" t="t" r="r" b="b"/>
              <a:pathLst>
                <a:path w="37118" h="37118" extrusionOk="0">
                  <a:moveTo>
                    <a:pt x="18082" y="1"/>
                  </a:moveTo>
                  <a:lnTo>
                    <a:pt x="17614" y="20"/>
                  </a:lnTo>
                  <a:lnTo>
                    <a:pt x="17127" y="59"/>
                  </a:lnTo>
                  <a:lnTo>
                    <a:pt x="16660" y="98"/>
                  </a:lnTo>
                  <a:lnTo>
                    <a:pt x="16192" y="157"/>
                  </a:lnTo>
                  <a:lnTo>
                    <a:pt x="15744" y="215"/>
                  </a:lnTo>
                  <a:lnTo>
                    <a:pt x="15276" y="293"/>
                  </a:lnTo>
                  <a:lnTo>
                    <a:pt x="14828" y="371"/>
                  </a:lnTo>
                  <a:lnTo>
                    <a:pt x="13932" y="585"/>
                  </a:lnTo>
                  <a:lnTo>
                    <a:pt x="13036" y="839"/>
                  </a:lnTo>
                  <a:lnTo>
                    <a:pt x="12178" y="1131"/>
                  </a:lnTo>
                  <a:lnTo>
                    <a:pt x="11341" y="1462"/>
                  </a:lnTo>
                  <a:lnTo>
                    <a:pt x="10522" y="1832"/>
                  </a:lnTo>
                  <a:lnTo>
                    <a:pt x="9723" y="2242"/>
                  </a:lnTo>
                  <a:lnTo>
                    <a:pt x="8944" y="2690"/>
                  </a:lnTo>
                  <a:lnTo>
                    <a:pt x="8184" y="3177"/>
                  </a:lnTo>
                  <a:lnTo>
                    <a:pt x="7463" y="3683"/>
                  </a:lnTo>
                  <a:lnTo>
                    <a:pt x="6762" y="4248"/>
                  </a:lnTo>
                  <a:lnTo>
                    <a:pt x="6080" y="4813"/>
                  </a:lnTo>
                  <a:lnTo>
                    <a:pt x="5437" y="5437"/>
                  </a:lnTo>
                  <a:lnTo>
                    <a:pt x="4833" y="6080"/>
                  </a:lnTo>
                  <a:lnTo>
                    <a:pt x="4248" y="6762"/>
                  </a:lnTo>
                  <a:lnTo>
                    <a:pt x="3683" y="7463"/>
                  </a:lnTo>
                  <a:lnTo>
                    <a:pt x="3177" y="8184"/>
                  </a:lnTo>
                  <a:lnTo>
                    <a:pt x="2690" y="8944"/>
                  </a:lnTo>
                  <a:lnTo>
                    <a:pt x="2242" y="9723"/>
                  </a:lnTo>
                  <a:lnTo>
                    <a:pt x="1832" y="10522"/>
                  </a:lnTo>
                  <a:lnTo>
                    <a:pt x="1462" y="11341"/>
                  </a:lnTo>
                  <a:lnTo>
                    <a:pt x="1131" y="12178"/>
                  </a:lnTo>
                  <a:lnTo>
                    <a:pt x="839" y="13036"/>
                  </a:lnTo>
                  <a:lnTo>
                    <a:pt x="586" y="13932"/>
                  </a:lnTo>
                  <a:lnTo>
                    <a:pt x="371" y="14828"/>
                  </a:lnTo>
                  <a:lnTo>
                    <a:pt x="293" y="15276"/>
                  </a:lnTo>
                  <a:lnTo>
                    <a:pt x="215" y="15744"/>
                  </a:lnTo>
                  <a:lnTo>
                    <a:pt x="157" y="16192"/>
                  </a:lnTo>
                  <a:lnTo>
                    <a:pt x="98" y="16660"/>
                  </a:lnTo>
                  <a:lnTo>
                    <a:pt x="59" y="17127"/>
                  </a:lnTo>
                  <a:lnTo>
                    <a:pt x="20" y="17614"/>
                  </a:lnTo>
                  <a:lnTo>
                    <a:pt x="1" y="18082"/>
                  </a:lnTo>
                  <a:lnTo>
                    <a:pt x="1" y="18569"/>
                  </a:lnTo>
                  <a:lnTo>
                    <a:pt x="1" y="19037"/>
                  </a:lnTo>
                  <a:lnTo>
                    <a:pt x="20" y="19524"/>
                  </a:lnTo>
                  <a:lnTo>
                    <a:pt x="59" y="19991"/>
                  </a:lnTo>
                  <a:lnTo>
                    <a:pt x="98" y="20459"/>
                  </a:lnTo>
                  <a:lnTo>
                    <a:pt x="157" y="20927"/>
                  </a:lnTo>
                  <a:lnTo>
                    <a:pt x="215" y="21394"/>
                  </a:lnTo>
                  <a:lnTo>
                    <a:pt x="293" y="21842"/>
                  </a:lnTo>
                  <a:lnTo>
                    <a:pt x="371" y="22310"/>
                  </a:lnTo>
                  <a:lnTo>
                    <a:pt x="586" y="23206"/>
                  </a:lnTo>
                  <a:lnTo>
                    <a:pt x="839" y="24083"/>
                  </a:lnTo>
                  <a:lnTo>
                    <a:pt x="1131" y="24940"/>
                  </a:lnTo>
                  <a:lnTo>
                    <a:pt x="1462" y="25778"/>
                  </a:lnTo>
                  <a:lnTo>
                    <a:pt x="1832" y="26616"/>
                  </a:lnTo>
                  <a:lnTo>
                    <a:pt x="2242" y="27415"/>
                  </a:lnTo>
                  <a:lnTo>
                    <a:pt x="2690" y="28175"/>
                  </a:lnTo>
                  <a:lnTo>
                    <a:pt x="3177" y="28935"/>
                  </a:lnTo>
                  <a:lnTo>
                    <a:pt x="3683" y="29675"/>
                  </a:lnTo>
                  <a:lnTo>
                    <a:pt x="4248" y="30376"/>
                  </a:lnTo>
                  <a:lnTo>
                    <a:pt x="4833" y="31039"/>
                  </a:lnTo>
                  <a:lnTo>
                    <a:pt x="5437" y="31682"/>
                  </a:lnTo>
                  <a:lnTo>
                    <a:pt x="6080" y="32305"/>
                  </a:lnTo>
                  <a:lnTo>
                    <a:pt x="6762" y="32890"/>
                  </a:lnTo>
                  <a:lnTo>
                    <a:pt x="7463" y="33435"/>
                  </a:lnTo>
                  <a:lnTo>
                    <a:pt x="8184" y="33961"/>
                  </a:lnTo>
                  <a:lnTo>
                    <a:pt x="8944" y="34429"/>
                  </a:lnTo>
                  <a:lnTo>
                    <a:pt x="9723" y="34877"/>
                  </a:lnTo>
                  <a:lnTo>
                    <a:pt x="10522" y="35286"/>
                  </a:lnTo>
                  <a:lnTo>
                    <a:pt x="11341" y="35657"/>
                  </a:lnTo>
                  <a:lnTo>
                    <a:pt x="12178" y="36007"/>
                  </a:lnTo>
                  <a:lnTo>
                    <a:pt x="13036" y="36299"/>
                  </a:lnTo>
                  <a:lnTo>
                    <a:pt x="13932" y="36533"/>
                  </a:lnTo>
                  <a:lnTo>
                    <a:pt x="14828" y="36748"/>
                  </a:lnTo>
                  <a:lnTo>
                    <a:pt x="15276" y="36826"/>
                  </a:lnTo>
                  <a:lnTo>
                    <a:pt x="15744" y="36903"/>
                  </a:lnTo>
                  <a:lnTo>
                    <a:pt x="16192" y="36981"/>
                  </a:lnTo>
                  <a:lnTo>
                    <a:pt x="16660" y="37020"/>
                  </a:lnTo>
                  <a:lnTo>
                    <a:pt x="17127" y="37079"/>
                  </a:lnTo>
                  <a:lnTo>
                    <a:pt x="17614" y="37098"/>
                  </a:lnTo>
                  <a:lnTo>
                    <a:pt x="18082" y="37118"/>
                  </a:lnTo>
                  <a:lnTo>
                    <a:pt x="19037" y="37118"/>
                  </a:lnTo>
                  <a:lnTo>
                    <a:pt x="19524" y="37098"/>
                  </a:lnTo>
                  <a:lnTo>
                    <a:pt x="19992" y="37079"/>
                  </a:lnTo>
                  <a:lnTo>
                    <a:pt x="20459" y="37020"/>
                  </a:lnTo>
                  <a:lnTo>
                    <a:pt x="20927" y="36981"/>
                  </a:lnTo>
                  <a:lnTo>
                    <a:pt x="21394" y="36903"/>
                  </a:lnTo>
                  <a:lnTo>
                    <a:pt x="21842" y="36826"/>
                  </a:lnTo>
                  <a:lnTo>
                    <a:pt x="22310" y="36748"/>
                  </a:lnTo>
                  <a:lnTo>
                    <a:pt x="23206" y="36533"/>
                  </a:lnTo>
                  <a:lnTo>
                    <a:pt x="24083" y="36299"/>
                  </a:lnTo>
                  <a:lnTo>
                    <a:pt x="24940" y="36007"/>
                  </a:lnTo>
                  <a:lnTo>
                    <a:pt x="25778" y="35657"/>
                  </a:lnTo>
                  <a:lnTo>
                    <a:pt x="26616" y="35286"/>
                  </a:lnTo>
                  <a:lnTo>
                    <a:pt x="27415" y="34877"/>
                  </a:lnTo>
                  <a:lnTo>
                    <a:pt x="28194" y="34429"/>
                  </a:lnTo>
                  <a:lnTo>
                    <a:pt x="28935" y="33961"/>
                  </a:lnTo>
                  <a:lnTo>
                    <a:pt x="29675" y="33435"/>
                  </a:lnTo>
                  <a:lnTo>
                    <a:pt x="30376" y="32890"/>
                  </a:lnTo>
                  <a:lnTo>
                    <a:pt x="31039" y="32305"/>
                  </a:lnTo>
                  <a:lnTo>
                    <a:pt x="31682" y="31682"/>
                  </a:lnTo>
                  <a:lnTo>
                    <a:pt x="32305" y="31039"/>
                  </a:lnTo>
                  <a:lnTo>
                    <a:pt x="32890" y="30376"/>
                  </a:lnTo>
                  <a:lnTo>
                    <a:pt x="33435" y="29675"/>
                  </a:lnTo>
                  <a:lnTo>
                    <a:pt x="33962" y="28935"/>
                  </a:lnTo>
                  <a:lnTo>
                    <a:pt x="34429" y="28175"/>
                  </a:lnTo>
                  <a:lnTo>
                    <a:pt x="34877" y="27415"/>
                  </a:lnTo>
                  <a:lnTo>
                    <a:pt x="35286" y="26616"/>
                  </a:lnTo>
                  <a:lnTo>
                    <a:pt x="35676" y="25778"/>
                  </a:lnTo>
                  <a:lnTo>
                    <a:pt x="36007" y="24940"/>
                  </a:lnTo>
                  <a:lnTo>
                    <a:pt x="36300" y="24083"/>
                  </a:lnTo>
                  <a:lnTo>
                    <a:pt x="36533" y="23206"/>
                  </a:lnTo>
                  <a:lnTo>
                    <a:pt x="36748" y="22310"/>
                  </a:lnTo>
                  <a:lnTo>
                    <a:pt x="36845" y="21842"/>
                  </a:lnTo>
                  <a:lnTo>
                    <a:pt x="36904" y="21394"/>
                  </a:lnTo>
                  <a:lnTo>
                    <a:pt x="36982" y="20927"/>
                  </a:lnTo>
                  <a:lnTo>
                    <a:pt x="37020" y="20459"/>
                  </a:lnTo>
                  <a:lnTo>
                    <a:pt x="37079" y="19991"/>
                  </a:lnTo>
                  <a:lnTo>
                    <a:pt x="37098" y="19524"/>
                  </a:lnTo>
                  <a:lnTo>
                    <a:pt x="37118" y="19037"/>
                  </a:lnTo>
                  <a:lnTo>
                    <a:pt x="37118" y="18569"/>
                  </a:lnTo>
                  <a:lnTo>
                    <a:pt x="37118" y="18082"/>
                  </a:lnTo>
                  <a:lnTo>
                    <a:pt x="37098" y="17614"/>
                  </a:lnTo>
                  <a:lnTo>
                    <a:pt x="37079" y="17127"/>
                  </a:lnTo>
                  <a:lnTo>
                    <a:pt x="37020" y="16660"/>
                  </a:lnTo>
                  <a:lnTo>
                    <a:pt x="36982" y="16192"/>
                  </a:lnTo>
                  <a:lnTo>
                    <a:pt x="36904" y="15744"/>
                  </a:lnTo>
                  <a:lnTo>
                    <a:pt x="36845" y="15276"/>
                  </a:lnTo>
                  <a:lnTo>
                    <a:pt x="36748" y="14828"/>
                  </a:lnTo>
                  <a:lnTo>
                    <a:pt x="36533" y="13932"/>
                  </a:lnTo>
                  <a:lnTo>
                    <a:pt x="36300" y="13036"/>
                  </a:lnTo>
                  <a:lnTo>
                    <a:pt x="36007" y="12178"/>
                  </a:lnTo>
                  <a:lnTo>
                    <a:pt x="35676" y="11341"/>
                  </a:lnTo>
                  <a:lnTo>
                    <a:pt x="35286" y="10522"/>
                  </a:lnTo>
                  <a:lnTo>
                    <a:pt x="34877" y="9723"/>
                  </a:lnTo>
                  <a:lnTo>
                    <a:pt x="34429" y="8944"/>
                  </a:lnTo>
                  <a:lnTo>
                    <a:pt x="33962" y="8184"/>
                  </a:lnTo>
                  <a:lnTo>
                    <a:pt x="33435" y="7463"/>
                  </a:lnTo>
                  <a:lnTo>
                    <a:pt x="32890" y="6762"/>
                  </a:lnTo>
                  <a:lnTo>
                    <a:pt x="32305" y="6080"/>
                  </a:lnTo>
                  <a:lnTo>
                    <a:pt x="31682" y="5437"/>
                  </a:lnTo>
                  <a:lnTo>
                    <a:pt x="31039" y="4813"/>
                  </a:lnTo>
                  <a:lnTo>
                    <a:pt x="30376" y="4248"/>
                  </a:lnTo>
                  <a:lnTo>
                    <a:pt x="29675" y="3683"/>
                  </a:lnTo>
                  <a:lnTo>
                    <a:pt x="28935" y="3177"/>
                  </a:lnTo>
                  <a:lnTo>
                    <a:pt x="28194" y="2690"/>
                  </a:lnTo>
                  <a:lnTo>
                    <a:pt x="27415" y="2242"/>
                  </a:lnTo>
                  <a:lnTo>
                    <a:pt x="26616" y="1832"/>
                  </a:lnTo>
                  <a:lnTo>
                    <a:pt x="25778" y="1462"/>
                  </a:lnTo>
                  <a:lnTo>
                    <a:pt x="24940" y="1131"/>
                  </a:lnTo>
                  <a:lnTo>
                    <a:pt x="24083" y="839"/>
                  </a:lnTo>
                  <a:lnTo>
                    <a:pt x="23206" y="585"/>
                  </a:lnTo>
                  <a:lnTo>
                    <a:pt x="22310" y="371"/>
                  </a:lnTo>
                  <a:lnTo>
                    <a:pt x="21842" y="293"/>
                  </a:lnTo>
                  <a:lnTo>
                    <a:pt x="21394" y="215"/>
                  </a:lnTo>
                  <a:lnTo>
                    <a:pt x="20927" y="157"/>
                  </a:lnTo>
                  <a:lnTo>
                    <a:pt x="20459" y="98"/>
                  </a:lnTo>
                  <a:lnTo>
                    <a:pt x="19992" y="59"/>
                  </a:lnTo>
                  <a:lnTo>
                    <a:pt x="19524" y="20"/>
                  </a:lnTo>
                  <a:lnTo>
                    <a:pt x="190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63" name="Google Shape;4622;p54">
              <a:extLst>
                <a:ext uri="{FF2B5EF4-FFF2-40B4-BE49-F238E27FC236}">
                  <a16:creationId xmlns:a16="http://schemas.microsoft.com/office/drawing/2014/main" id="{79442BBE-7727-7389-32FE-15B845BA3457}"/>
                </a:ext>
              </a:extLst>
            </p:cNvPr>
            <p:cNvSpPr/>
            <p:nvPr/>
          </p:nvSpPr>
          <p:spPr>
            <a:xfrm>
              <a:off x="12835100" y="179075"/>
              <a:ext cx="927950" cy="927950"/>
            </a:xfrm>
            <a:custGeom>
              <a:avLst/>
              <a:gdLst/>
              <a:ahLst/>
              <a:cxnLst/>
              <a:rect l="l" t="t" r="r" b="b"/>
              <a:pathLst>
                <a:path w="37118" h="37118" fill="none" extrusionOk="0">
                  <a:moveTo>
                    <a:pt x="18569" y="37118"/>
                  </a:moveTo>
                  <a:lnTo>
                    <a:pt x="18569" y="37118"/>
                  </a:lnTo>
                  <a:lnTo>
                    <a:pt x="19037" y="37118"/>
                  </a:lnTo>
                  <a:lnTo>
                    <a:pt x="19524" y="37098"/>
                  </a:lnTo>
                  <a:lnTo>
                    <a:pt x="19992" y="37079"/>
                  </a:lnTo>
                  <a:lnTo>
                    <a:pt x="20459" y="37020"/>
                  </a:lnTo>
                  <a:lnTo>
                    <a:pt x="20927" y="36981"/>
                  </a:lnTo>
                  <a:lnTo>
                    <a:pt x="21394" y="36903"/>
                  </a:lnTo>
                  <a:lnTo>
                    <a:pt x="21842" y="36826"/>
                  </a:lnTo>
                  <a:lnTo>
                    <a:pt x="22310" y="36748"/>
                  </a:lnTo>
                  <a:lnTo>
                    <a:pt x="23206" y="36533"/>
                  </a:lnTo>
                  <a:lnTo>
                    <a:pt x="24083" y="36299"/>
                  </a:lnTo>
                  <a:lnTo>
                    <a:pt x="24940" y="36007"/>
                  </a:lnTo>
                  <a:lnTo>
                    <a:pt x="25778" y="35657"/>
                  </a:lnTo>
                  <a:lnTo>
                    <a:pt x="26616" y="35286"/>
                  </a:lnTo>
                  <a:lnTo>
                    <a:pt x="27415" y="34877"/>
                  </a:lnTo>
                  <a:lnTo>
                    <a:pt x="28194" y="34429"/>
                  </a:lnTo>
                  <a:lnTo>
                    <a:pt x="28935" y="33961"/>
                  </a:lnTo>
                  <a:lnTo>
                    <a:pt x="29675" y="33435"/>
                  </a:lnTo>
                  <a:lnTo>
                    <a:pt x="30376" y="32890"/>
                  </a:lnTo>
                  <a:lnTo>
                    <a:pt x="31039" y="32305"/>
                  </a:lnTo>
                  <a:lnTo>
                    <a:pt x="31682" y="31682"/>
                  </a:lnTo>
                  <a:lnTo>
                    <a:pt x="32305" y="31039"/>
                  </a:lnTo>
                  <a:lnTo>
                    <a:pt x="32890" y="30376"/>
                  </a:lnTo>
                  <a:lnTo>
                    <a:pt x="33435" y="29675"/>
                  </a:lnTo>
                  <a:lnTo>
                    <a:pt x="33962" y="28935"/>
                  </a:lnTo>
                  <a:lnTo>
                    <a:pt x="34429" y="28175"/>
                  </a:lnTo>
                  <a:lnTo>
                    <a:pt x="34877" y="27415"/>
                  </a:lnTo>
                  <a:lnTo>
                    <a:pt x="35286" y="26616"/>
                  </a:lnTo>
                  <a:lnTo>
                    <a:pt x="35676" y="25778"/>
                  </a:lnTo>
                  <a:lnTo>
                    <a:pt x="36007" y="24940"/>
                  </a:lnTo>
                  <a:lnTo>
                    <a:pt x="36300" y="24083"/>
                  </a:lnTo>
                  <a:lnTo>
                    <a:pt x="36533" y="23206"/>
                  </a:lnTo>
                  <a:lnTo>
                    <a:pt x="36748" y="22310"/>
                  </a:lnTo>
                  <a:lnTo>
                    <a:pt x="36845" y="21842"/>
                  </a:lnTo>
                  <a:lnTo>
                    <a:pt x="36904" y="21394"/>
                  </a:lnTo>
                  <a:lnTo>
                    <a:pt x="36982" y="20927"/>
                  </a:lnTo>
                  <a:lnTo>
                    <a:pt x="37020" y="20459"/>
                  </a:lnTo>
                  <a:lnTo>
                    <a:pt x="37079" y="19991"/>
                  </a:lnTo>
                  <a:lnTo>
                    <a:pt x="37098" y="19524"/>
                  </a:lnTo>
                  <a:lnTo>
                    <a:pt x="37118" y="19037"/>
                  </a:lnTo>
                  <a:lnTo>
                    <a:pt x="37118" y="18569"/>
                  </a:lnTo>
                  <a:lnTo>
                    <a:pt x="37118" y="18569"/>
                  </a:lnTo>
                  <a:lnTo>
                    <a:pt x="37118" y="18082"/>
                  </a:lnTo>
                  <a:lnTo>
                    <a:pt x="37098" y="17614"/>
                  </a:lnTo>
                  <a:lnTo>
                    <a:pt x="37079" y="17127"/>
                  </a:lnTo>
                  <a:lnTo>
                    <a:pt x="37020" y="16660"/>
                  </a:lnTo>
                  <a:lnTo>
                    <a:pt x="36982" y="16192"/>
                  </a:lnTo>
                  <a:lnTo>
                    <a:pt x="36904" y="15744"/>
                  </a:lnTo>
                  <a:lnTo>
                    <a:pt x="36845" y="15276"/>
                  </a:lnTo>
                  <a:lnTo>
                    <a:pt x="36748" y="14828"/>
                  </a:lnTo>
                  <a:lnTo>
                    <a:pt x="36533" y="13932"/>
                  </a:lnTo>
                  <a:lnTo>
                    <a:pt x="36300" y="13036"/>
                  </a:lnTo>
                  <a:lnTo>
                    <a:pt x="36007" y="12178"/>
                  </a:lnTo>
                  <a:lnTo>
                    <a:pt x="35676" y="11341"/>
                  </a:lnTo>
                  <a:lnTo>
                    <a:pt x="35286" y="10522"/>
                  </a:lnTo>
                  <a:lnTo>
                    <a:pt x="34877" y="9723"/>
                  </a:lnTo>
                  <a:lnTo>
                    <a:pt x="34429" y="8944"/>
                  </a:lnTo>
                  <a:lnTo>
                    <a:pt x="33962" y="8184"/>
                  </a:lnTo>
                  <a:lnTo>
                    <a:pt x="33435" y="7463"/>
                  </a:lnTo>
                  <a:lnTo>
                    <a:pt x="32890" y="6762"/>
                  </a:lnTo>
                  <a:lnTo>
                    <a:pt x="32305" y="6080"/>
                  </a:lnTo>
                  <a:lnTo>
                    <a:pt x="31682" y="5437"/>
                  </a:lnTo>
                  <a:lnTo>
                    <a:pt x="31039" y="4813"/>
                  </a:lnTo>
                  <a:lnTo>
                    <a:pt x="30376" y="4248"/>
                  </a:lnTo>
                  <a:lnTo>
                    <a:pt x="29675" y="3683"/>
                  </a:lnTo>
                  <a:lnTo>
                    <a:pt x="28935" y="3177"/>
                  </a:lnTo>
                  <a:lnTo>
                    <a:pt x="28194" y="2690"/>
                  </a:lnTo>
                  <a:lnTo>
                    <a:pt x="27415" y="2242"/>
                  </a:lnTo>
                  <a:lnTo>
                    <a:pt x="26616" y="1832"/>
                  </a:lnTo>
                  <a:lnTo>
                    <a:pt x="25778" y="1462"/>
                  </a:lnTo>
                  <a:lnTo>
                    <a:pt x="24940" y="1131"/>
                  </a:lnTo>
                  <a:lnTo>
                    <a:pt x="24083" y="839"/>
                  </a:lnTo>
                  <a:lnTo>
                    <a:pt x="23206" y="585"/>
                  </a:lnTo>
                  <a:lnTo>
                    <a:pt x="22310" y="371"/>
                  </a:lnTo>
                  <a:lnTo>
                    <a:pt x="21842" y="293"/>
                  </a:lnTo>
                  <a:lnTo>
                    <a:pt x="21394" y="215"/>
                  </a:lnTo>
                  <a:lnTo>
                    <a:pt x="20927" y="157"/>
                  </a:lnTo>
                  <a:lnTo>
                    <a:pt x="20459" y="98"/>
                  </a:lnTo>
                  <a:lnTo>
                    <a:pt x="19992" y="59"/>
                  </a:lnTo>
                  <a:lnTo>
                    <a:pt x="19524" y="20"/>
                  </a:lnTo>
                  <a:lnTo>
                    <a:pt x="19037" y="1"/>
                  </a:lnTo>
                  <a:lnTo>
                    <a:pt x="18569" y="1"/>
                  </a:lnTo>
                  <a:lnTo>
                    <a:pt x="18569" y="1"/>
                  </a:lnTo>
                  <a:lnTo>
                    <a:pt x="18082" y="1"/>
                  </a:lnTo>
                  <a:lnTo>
                    <a:pt x="17614" y="20"/>
                  </a:lnTo>
                  <a:lnTo>
                    <a:pt x="17127" y="59"/>
                  </a:lnTo>
                  <a:lnTo>
                    <a:pt x="16660" y="98"/>
                  </a:lnTo>
                  <a:lnTo>
                    <a:pt x="16192" y="157"/>
                  </a:lnTo>
                  <a:lnTo>
                    <a:pt x="15744" y="215"/>
                  </a:lnTo>
                  <a:lnTo>
                    <a:pt x="15276" y="293"/>
                  </a:lnTo>
                  <a:lnTo>
                    <a:pt x="14828" y="371"/>
                  </a:lnTo>
                  <a:lnTo>
                    <a:pt x="13932" y="585"/>
                  </a:lnTo>
                  <a:lnTo>
                    <a:pt x="13036" y="839"/>
                  </a:lnTo>
                  <a:lnTo>
                    <a:pt x="12178" y="1131"/>
                  </a:lnTo>
                  <a:lnTo>
                    <a:pt x="11341" y="1462"/>
                  </a:lnTo>
                  <a:lnTo>
                    <a:pt x="10522" y="1832"/>
                  </a:lnTo>
                  <a:lnTo>
                    <a:pt x="9723" y="2242"/>
                  </a:lnTo>
                  <a:lnTo>
                    <a:pt x="8944" y="2690"/>
                  </a:lnTo>
                  <a:lnTo>
                    <a:pt x="8184" y="3177"/>
                  </a:lnTo>
                  <a:lnTo>
                    <a:pt x="7463" y="3683"/>
                  </a:lnTo>
                  <a:lnTo>
                    <a:pt x="6762" y="4248"/>
                  </a:lnTo>
                  <a:lnTo>
                    <a:pt x="6080" y="4813"/>
                  </a:lnTo>
                  <a:lnTo>
                    <a:pt x="5437" y="5437"/>
                  </a:lnTo>
                  <a:lnTo>
                    <a:pt x="4833" y="6080"/>
                  </a:lnTo>
                  <a:lnTo>
                    <a:pt x="4248" y="6762"/>
                  </a:lnTo>
                  <a:lnTo>
                    <a:pt x="3683" y="7463"/>
                  </a:lnTo>
                  <a:lnTo>
                    <a:pt x="3177" y="8184"/>
                  </a:lnTo>
                  <a:lnTo>
                    <a:pt x="2690" y="8944"/>
                  </a:lnTo>
                  <a:lnTo>
                    <a:pt x="2242" y="9723"/>
                  </a:lnTo>
                  <a:lnTo>
                    <a:pt x="1832" y="10522"/>
                  </a:lnTo>
                  <a:lnTo>
                    <a:pt x="1462" y="11341"/>
                  </a:lnTo>
                  <a:lnTo>
                    <a:pt x="1131" y="12178"/>
                  </a:lnTo>
                  <a:lnTo>
                    <a:pt x="839" y="13036"/>
                  </a:lnTo>
                  <a:lnTo>
                    <a:pt x="586" y="13932"/>
                  </a:lnTo>
                  <a:lnTo>
                    <a:pt x="371" y="14828"/>
                  </a:lnTo>
                  <a:lnTo>
                    <a:pt x="293" y="15276"/>
                  </a:lnTo>
                  <a:lnTo>
                    <a:pt x="215" y="15744"/>
                  </a:lnTo>
                  <a:lnTo>
                    <a:pt x="157" y="16192"/>
                  </a:lnTo>
                  <a:lnTo>
                    <a:pt x="98" y="16660"/>
                  </a:lnTo>
                  <a:lnTo>
                    <a:pt x="59" y="17127"/>
                  </a:lnTo>
                  <a:lnTo>
                    <a:pt x="20" y="17614"/>
                  </a:lnTo>
                  <a:lnTo>
                    <a:pt x="1" y="18082"/>
                  </a:lnTo>
                  <a:lnTo>
                    <a:pt x="1" y="18569"/>
                  </a:lnTo>
                  <a:lnTo>
                    <a:pt x="1" y="18569"/>
                  </a:lnTo>
                  <a:lnTo>
                    <a:pt x="1" y="19037"/>
                  </a:lnTo>
                  <a:lnTo>
                    <a:pt x="20" y="19524"/>
                  </a:lnTo>
                  <a:lnTo>
                    <a:pt x="59" y="19991"/>
                  </a:lnTo>
                  <a:lnTo>
                    <a:pt x="98" y="20459"/>
                  </a:lnTo>
                  <a:lnTo>
                    <a:pt x="157" y="20927"/>
                  </a:lnTo>
                  <a:lnTo>
                    <a:pt x="215" y="21394"/>
                  </a:lnTo>
                  <a:lnTo>
                    <a:pt x="293" y="21842"/>
                  </a:lnTo>
                  <a:lnTo>
                    <a:pt x="371" y="22310"/>
                  </a:lnTo>
                  <a:lnTo>
                    <a:pt x="586" y="23206"/>
                  </a:lnTo>
                  <a:lnTo>
                    <a:pt x="839" y="24083"/>
                  </a:lnTo>
                  <a:lnTo>
                    <a:pt x="1131" y="24940"/>
                  </a:lnTo>
                  <a:lnTo>
                    <a:pt x="1462" y="25778"/>
                  </a:lnTo>
                  <a:lnTo>
                    <a:pt x="1832" y="26616"/>
                  </a:lnTo>
                  <a:lnTo>
                    <a:pt x="2242" y="27415"/>
                  </a:lnTo>
                  <a:lnTo>
                    <a:pt x="2690" y="28175"/>
                  </a:lnTo>
                  <a:lnTo>
                    <a:pt x="3177" y="28935"/>
                  </a:lnTo>
                  <a:lnTo>
                    <a:pt x="3683" y="29675"/>
                  </a:lnTo>
                  <a:lnTo>
                    <a:pt x="4248" y="30376"/>
                  </a:lnTo>
                  <a:lnTo>
                    <a:pt x="4833" y="31039"/>
                  </a:lnTo>
                  <a:lnTo>
                    <a:pt x="5437" y="31682"/>
                  </a:lnTo>
                  <a:lnTo>
                    <a:pt x="6080" y="32305"/>
                  </a:lnTo>
                  <a:lnTo>
                    <a:pt x="6762" y="32890"/>
                  </a:lnTo>
                  <a:lnTo>
                    <a:pt x="7463" y="33435"/>
                  </a:lnTo>
                  <a:lnTo>
                    <a:pt x="8184" y="33961"/>
                  </a:lnTo>
                  <a:lnTo>
                    <a:pt x="8944" y="34429"/>
                  </a:lnTo>
                  <a:lnTo>
                    <a:pt x="9723" y="34877"/>
                  </a:lnTo>
                  <a:lnTo>
                    <a:pt x="10522" y="35286"/>
                  </a:lnTo>
                  <a:lnTo>
                    <a:pt x="11341" y="35657"/>
                  </a:lnTo>
                  <a:lnTo>
                    <a:pt x="12178" y="36007"/>
                  </a:lnTo>
                  <a:lnTo>
                    <a:pt x="13036" y="36299"/>
                  </a:lnTo>
                  <a:lnTo>
                    <a:pt x="13932" y="36533"/>
                  </a:lnTo>
                  <a:lnTo>
                    <a:pt x="14828" y="36748"/>
                  </a:lnTo>
                  <a:lnTo>
                    <a:pt x="15276" y="36826"/>
                  </a:lnTo>
                  <a:lnTo>
                    <a:pt x="15744" y="36903"/>
                  </a:lnTo>
                  <a:lnTo>
                    <a:pt x="16192" y="36981"/>
                  </a:lnTo>
                  <a:lnTo>
                    <a:pt x="16660" y="37020"/>
                  </a:lnTo>
                  <a:lnTo>
                    <a:pt x="17127" y="37079"/>
                  </a:lnTo>
                  <a:lnTo>
                    <a:pt x="17614" y="37098"/>
                  </a:lnTo>
                  <a:lnTo>
                    <a:pt x="18082" y="37118"/>
                  </a:lnTo>
                  <a:lnTo>
                    <a:pt x="18569" y="371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64" name="Google Shape;4623;p54">
              <a:extLst>
                <a:ext uri="{FF2B5EF4-FFF2-40B4-BE49-F238E27FC236}">
                  <a16:creationId xmlns:a16="http://schemas.microsoft.com/office/drawing/2014/main" id="{E660B0D4-F8B9-BC90-8EC4-60FE475EB148}"/>
                </a:ext>
              </a:extLst>
            </p:cNvPr>
            <p:cNvSpPr/>
            <p:nvPr/>
          </p:nvSpPr>
          <p:spPr>
            <a:xfrm>
              <a:off x="12899400" y="248750"/>
              <a:ext cx="791075" cy="791075"/>
            </a:xfrm>
            <a:custGeom>
              <a:avLst/>
              <a:gdLst/>
              <a:ahLst/>
              <a:cxnLst/>
              <a:rect l="l" t="t" r="r" b="b"/>
              <a:pathLst>
                <a:path w="31643" h="31643" extrusionOk="0">
                  <a:moveTo>
                    <a:pt x="15822" y="0"/>
                  </a:moveTo>
                  <a:lnTo>
                    <a:pt x="15004" y="39"/>
                  </a:lnTo>
                  <a:lnTo>
                    <a:pt x="14205" y="97"/>
                  </a:lnTo>
                  <a:lnTo>
                    <a:pt x="13406" y="195"/>
                  </a:lnTo>
                  <a:lnTo>
                    <a:pt x="12626" y="331"/>
                  </a:lnTo>
                  <a:lnTo>
                    <a:pt x="11867" y="507"/>
                  </a:lnTo>
                  <a:lnTo>
                    <a:pt x="11126" y="721"/>
                  </a:lnTo>
                  <a:lnTo>
                    <a:pt x="10386" y="974"/>
                  </a:lnTo>
                  <a:lnTo>
                    <a:pt x="9665" y="1247"/>
                  </a:lnTo>
                  <a:lnTo>
                    <a:pt x="8963" y="1578"/>
                  </a:lnTo>
                  <a:lnTo>
                    <a:pt x="8282" y="1929"/>
                  </a:lnTo>
                  <a:lnTo>
                    <a:pt x="7619" y="2299"/>
                  </a:lnTo>
                  <a:lnTo>
                    <a:pt x="6976" y="2708"/>
                  </a:lnTo>
                  <a:lnTo>
                    <a:pt x="6353" y="3156"/>
                  </a:lnTo>
                  <a:lnTo>
                    <a:pt x="5768" y="3624"/>
                  </a:lnTo>
                  <a:lnTo>
                    <a:pt x="5184" y="4111"/>
                  </a:lnTo>
                  <a:lnTo>
                    <a:pt x="4638" y="4637"/>
                  </a:lnTo>
                  <a:lnTo>
                    <a:pt x="4112" y="5202"/>
                  </a:lnTo>
                  <a:lnTo>
                    <a:pt x="3625" y="5767"/>
                  </a:lnTo>
                  <a:lnTo>
                    <a:pt x="3138" y="6371"/>
                  </a:lnTo>
                  <a:lnTo>
                    <a:pt x="2709" y="6995"/>
                  </a:lnTo>
                  <a:lnTo>
                    <a:pt x="2300" y="7638"/>
                  </a:lnTo>
                  <a:lnTo>
                    <a:pt x="1910" y="8300"/>
                  </a:lnTo>
                  <a:lnTo>
                    <a:pt x="1560" y="8982"/>
                  </a:lnTo>
                  <a:lnTo>
                    <a:pt x="1248" y="9664"/>
                  </a:lnTo>
                  <a:lnTo>
                    <a:pt x="956" y="10385"/>
                  </a:lnTo>
                  <a:lnTo>
                    <a:pt x="722" y="11125"/>
                  </a:lnTo>
                  <a:lnTo>
                    <a:pt x="507" y="11885"/>
                  </a:lnTo>
                  <a:lnTo>
                    <a:pt x="332" y="12645"/>
                  </a:lnTo>
                  <a:lnTo>
                    <a:pt x="176" y="13425"/>
                  </a:lnTo>
                  <a:lnTo>
                    <a:pt x="79" y="14204"/>
                  </a:lnTo>
                  <a:lnTo>
                    <a:pt x="20" y="15022"/>
                  </a:lnTo>
                  <a:lnTo>
                    <a:pt x="1" y="15821"/>
                  </a:lnTo>
                  <a:lnTo>
                    <a:pt x="20" y="16639"/>
                  </a:lnTo>
                  <a:lnTo>
                    <a:pt x="79" y="17438"/>
                  </a:lnTo>
                  <a:lnTo>
                    <a:pt x="176" y="18237"/>
                  </a:lnTo>
                  <a:lnTo>
                    <a:pt x="332" y="19016"/>
                  </a:lnTo>
                  <a:lnTo>
                    <a:pt x="507" y="19776"/>
                  </a:lnTo>
                  <a:lnTo>
                    <a:pt x="722" y="20536"/>
                  </a:lnTo>
                  <a:lnTo>
                    <a:pt x="956" y="21257"/>
                  </a:lnTo>
                  <a:lnTo>
                    <a:pt x="1248" y="21978"/>
                  </a:lnTo>
                  <a:lnTo>
                    <a:pt x="1560" y="22679"/>
                  </a:lnTo>
                  <a:lnTo>
                    <a:pt x="1910" y="23361"/>
                  </a:lnTo>
                  <a:lnTo>
                    <a:pt x="2300" y="24024"/>
                  </a:lnTo>
                  <a:lnTo>
                    <a:pt x="2709" y="24667"/>
                  </a:lnTo>
                  <a:lnTo>
                    <a:pt x="3138" y="25290"/>
                  </a:lnTo>
                  <a:lnTo>
                    <a:pt x="3625" y="25894"/>
                  </a:lnTo>
                  <a:lnTo>
                    <a:pt x="4112" y="26459"/>
                  </a:lnTo>
                  <a:lnTo>
                    <a:pt x="4638" y="27005"/>
                  </a:lnTo>
                  <a:lnTo>
                    <a:pt x="5184" y="27531"/>
                  </a:lnTo>
                  <a:lnTo>
                    <a:pt x="5768" y="28037"/>
                  </a:lnTo>
                  <a:lnTo>
                    <a:pt x="6353" y="28505"/>
                  </a:lnTo>
                  <a:lnTo>
                    <a:pt x="6976" y="28953"/>
                  </a:lnTo>
                  <a:lnTo>
                    <a:pt x="7619" y="29362"/>
                  </a:lnTo>
                  <a:lnTo>
                    <a:pt x="8282" y="29733"/>
                  </a:lnTo>
                  <a:lnTo>
                    <a:pt x="8963" y="30083"/>
                  </a:lnTo>
                  <a:lnTo>
                    <a:pt x="9665" y="30395"/>
                  </a:lnTo>
                  <a:lnTo>
                    <a:pt x="10386" y="30687"/>
                  </a:lnTo>
                  <a:lnTo>
                    <a:pt x="11126" y="30941"/>
                  </a:lnTo>
                  <a:lnTo>
                    <a:pt x="11867" y="31155"/>
                  </a:lnTo>
                  <a:lnTo>
                    <a:pt x="12626" y="31330"/>
                  </a:lnTo>
                  <a:lnTo>
                    <a:pt x="13406" y="31467"/>
                  </a:lnTo>
                  <a:lnTo>
                    <a:pt x="14205" y="31564"/>
                  </a:lnTo>
                  <a:lnTo>
                    <a:pt x="15004" y="31623"/>
                  </a:lnTo>
                  <a:lnTo>
                    <a:pt x="15822" y="31642"/>
                  </a:lnTo>
                  <a:lnTo>
                    <a:pt x="16640" y="31623"/>
                  </a:lnTo>
                  <a:lnTo>
                    <a:pt x="17439" y="31564"/>
                  </a:lnTo>
                  <a:lnTo>
                    <a:pt x="18238" y="31467"/>
                  </a:lnTo>
                  <a:lnTo>
                    <a:pt x="18998" y="31330"/>
                  </a:lnTo>
                  <a:lnTo>
                    <a:pt x="19777" y="31155"/>
                  </a:lnTo>
                  <a:lnTo>
                    <a:pt x="20517" y="30941"/>
                  </a:lnTo>
                  <a:lnTo>
                    <a:pt x="21258" y="30687"/>
                  </a:lnTo>
                  <a:lnTo>
                    <a:pt x="21979" y="30395"/>
                  </a:lnTo>
                  <a:lnTo>
                    <a:pt x="22680" y="30083"/>
                  </a:lnTo>
                  <a:lnTo>
                    <a:pt x="23362" y="29733"/>
                  </a:lnTo>
                  <a:lnTo>
                    <a:pt x="24025" y="29362"/>
                  </a:lnTo>
                  <a:lnTo>
                    <a:pt x="24668" y="28953"/>
                  </a:lnTo>
                  <a:lnTo>
                    <a:pt x="25291" y="28505"/>
                  </a:lnTo>
                  <a:lnTo>
                    <a:pt x="25876" y="28037"/>
                  </a:lnTo>
                  <a:lnTo>
                    <a:pt x="26460" y="27531"/>
                  </a:lnTo>
                  <a:lnTo>
                    <a:pt x="27006" y="27005"/>
                  </a:lnTo>
                  <a:lnTo>
                    <a:pt x="27532" y="26459"/>
                  </a:lnTo>
                  <a:lnTo>
                    <a:pt x="28019" y="25894"/>
                  </a:lnTo>
                  <a:lnTo>
                    <a:pt x="28486" y="25290"/>
                  </a:lnTo>
                  <a:lnTo>
                    <a:pt x="28935" y="24667"/>
                  </a:lnTo>
                  <a:lnTo>
                    <a:pt x="29344" y="24024"/>
                  </a:lnTo>
                  <a:lnTo>
                    <a:pt x="29733" y="23361"/>
                  </a:lnTo>
                  <a:lnTo>
                    <a:pt x="30084" y="22679"/>
                  </a:lnTo>
                  <a:lnTo>
                    <a:pt x="30396" y="21978"/>
                  </a:lnTo>
                  <a:lnTo>
                    <a:pt x="30688" y="21257"/>
                  </a:lnTo>
                  <a:lnTo>
                    <a:pt x="30922" y="20536"/>
                  </a:lnTo>
                  <a:lnTo>
                    <a:pt x="31136" y="19776"/>
                  </a:lnTo>
                  <a:lnTo>
                    <a:pt x="31312" y="19016"/>
                  </a:lnTo>
                  <a:lnTo>
                    <a:pt x="31467" y="18237"/>
                  </a:lnTo>
                  <a:lnTo>
                    <a:pt x="31565" y="17438"/>
                  </a:lnTo>
                  <a:lnTo>
                    <a:pt x="31623" y="16639"/>
                  </a:lnTo>
                  <a:lnTo>
                    <a:pt x="31643" y="15821"/>
                  </a:lnTo>
                  <a:lnTo>
                    <a:pt x="31623" y="15022"/>
                  </a:lnTo>
                  <a:lnTo>
                    <a:pt x="31565" y="14204"/>
                  </a:lnTo>
                  <a:lnTo>
                    <a:pt x="31467" y="13425"/>
                  </a:lnTo>
                  <a:lnTo>
                    <a:pt x="31312" y="12645"/>
                  </a:lnTo>
                  <a:lnTo>
                    <a:pt x="31136" y="11885"/>
                  </a:lnTo>
                  <a:lnTo>
                    <a:pt x="30922" y="11125"/>
                  </a:lnTo>
                  <a:lnTo>
                    <a:pt x="30688" y="10385"/>
                  </a:lnTo>
                  <a:lnTo>
                    <a:pt x="30396" y="9664"/>
                  </a:lnTo>
                  <a:lnTo>
                    <a:pt x="30084" y="8982"/>
                  </a:lnTo>
                  <a:lnTo>
                    <a:pt x="29733" y="8300"/>
                  </a:lnTo>
                  <a:lnTo>
                    <a:pt x="29344" y="7638"/>
                  </a:lnTo>
                  <a:lnTo>
                    <a:pt x="28935" y="6995"/>
                  </a:lnTo>
                  <a:lnTo>
                    <a:pt x="28486" y="6371"/>
                  </a:lnTo>
                  <a:lnTo>
                    <a:pt x="28019" y="5767"/>
                  </a:lnTo>
                  <a:lnTo>
                    <a:pt x="27532" y="5202"/>
                  </a:lnTo>
                  <a:lnTo>
                    <a:pt x="27006" y="4637"/>
                  </a:lnTo>
                  <a:lnTo>
                    <a:pt x="26460" y="4111"/>
                  </a:lnTo>
                  <a:lnTo>
                    <a:pt x="25876" y="3624"/>
                  </a:lnTo>
                  <a:lnTo>
                    <a:pt x="25291" y="3156"/>
                  </a:lnTo>
                  <a:lnTo>
                    <a:pt x="24668" y="2708"/>
                  </a:lnTo>
                  <a:lnTo>
                    <a:pt x="24025" y="2299"/>
                  </a:lnTo>
                  <a:lnTo>
                    <a:pt x="23362" y="1929"/>
                  </a:lnTo>
                  <a:lnTo>
                    <a:pt x="22680" y="1578"/>
                  </a:lnTo>
                  <a:lnTo>
                    <a:pt x="21979" y="1247"/>
                  </a:lnTo>
                  <a:lnTo>
                    <a:pt x="21258" y="974"/>
                  </a:lnTo>
                  <a:lnTo>
                    <a:pt x="20517" y="721"/>
                  </a:lnTo>
                  <a:lnTo>
                    <a:pt x="19777" y="507"/>
                  </a:lnTo>
                  <a:lnTo>
                    <a:pt x="18998" y="331"/>
                  </a:lnTo>
                  <a:lnTo>
                    <a:pt x="18238" y="195"/>
                  </a:lnTo>
                  <a:lnTo>
                    <a:pt x="17439" y="97"/>
                  </a:lnTo>
                  <a:lnTo>
                    <a:pt x="16640" y="39"/>
                  </a:lnTo>
                  <a:lnTo>
                    <a:pt x="15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65" name="Google Shape;4624;p54">
              <a:extLst>
                <a:ext uri="{FF2B5EF4-FFF2-40B4-BE49-F238E27FC236}">
                  <a16:creationId xmlns:a16="http://schemas.microsoft.com/office/drawing/2014/main" id="{0D35AE9B-20E1-61E5-B269-AEDE7A1955B4}"/>
                </a:ext>
              </a:extLst>
            </p:cNvPr>
            <p:cNvSpPr/>
            <p:nvPr/>
          </p:nvSpPr>
          <p:spPr>
            <a:xfrm>
              <a:off x="12899400" y="248750"/>
              <a:ext cx="791075" cy="791075"/>
            </a:xfrm>
            <a:custGeom>
              <a:avLst/>
              <a:gdLst/>
              <a:ahLst/>
              <a:cxnLst/>
              <a:rect l="l" t="t" r="r" b="b"/>
              <a:pathLst>
                <a:path w="31643" h="31643" fill="none" extrusionOk="0">
                  <a:moveTo>
                    <a:pt x="15822" y="31642"/>
                  </a:moveTo>
                  <a:lnTo>
                    <a:pt x="15822" y="31642"/>
                  </a:lnTo>
                  <a:lnTo>
                    <a:pt x="16640" y="31623"/>
                  </a:lnTo>
                  <a:lnTo>
                    <a:pt x="17439" y="31564"/>
                  </a:lnTo>
                  <a:lnTo>
                    <a:pt x="18238" y="31467"/>
                  </a:lnTo>
                  <a:lnTo>
                    <a:pt x="18998" y="31330"/>
                  </a:lnTo>
                  <a:lnTo>
                    <a:pt x="19777" y="31155"/>
                  </a:lnTo>
                  <a:lnTo>
                    <a:pt x="20517" y="30941"/>
                  </a:lnTo>
                  <a:lnTo>
                    <a:pt x="21258" y="30687"/>
                  </a:lnTo>
                  <a:lnTo>
                    <a:pt x="21979" y="30395"/>
                  </a:lnTo>
                  <a:lnTo>
                    <a:pt x="22680" y="30083"/>
                  </a:lnTo>
                  <a:lnTo>
                    <a:pt x="23362" y="29733"/>
                  </a:lnTo>
                  <a:lnTo>
                    <a:pt x="24025" y="29362"/>
                  </a:lnTo>
                  <a:lnTo>
                    <a:pt x="24668" y="28953"/>
                  </a:lnTo>
                  <a:lnTo>
                    <a:pt x="25291" y="28505"/>
                  </a:lnTo>
                  <a:lnTo>
                    <a:pt x="25876" y="28037"/>
                  </a:lnTo>
                  <a:lnTo>
                    <a:pt x="26460" y="27531"/>
                  </a:lnTo>
                  <a:lnTo>
                    <a:pt x="27006" y="27005"/>
                  </a:lnTo>
                  <a:lnTo>
                    <a:pt x="27532" y="26459"/>
                  </a:lnTo>
                  <a:lnTo>
                    <a:pt x="28019" y="25894"/>
                  </a:lnTo>
                  <a:lnTo>
                    <a:pt x="28486" y="25290"/>
                  </a:lnTo>
                  <a:lnTo>
                    <a:pt x="28935" y="24667"/>
                  </a:lnTo>
                  <a:lnTo>
                    <a:pt x="29344" y="24024"/>
                  </a:lnTo>
                  <a:lnTo>
                    <a:pt x="29733" y="23361"/>
                  </a:lnTo>
                  <a:lnTo>
                    <a:pt x="30084" y="22679"/>
                  </a:lnTo>
                  <a:lnTo>
                    <a:pt x="30396" y="21978"/>
                  </a:lnTo>
                  <a:lnTo>
                    <a:pt x="30688" y="21257"/>
                  </a:lnTo>
                  <a:lnTo>
                    <a:pt x="30922" y="20536"/>
                  </a:lnTo>
                  <a:lnTo>
                    <a:pt x="31136" y="19776"/>
                  </a:lnTo>
                  <a:lnTo>
                    <a:pt x="31312" y="19016"/>
                  </a:lnTo>
                  <a:lnTo>
                    <a:pt x="31467" y="18237"/>
                  </a:lnTo>
                  <a:lnTo>
                    <a:pt x="31565" y="17438"/>
                  </a:lnTo>
                  <a:lnTo>
                    <a:pt x="31623" y="16639"/>
                  </a:lnTo>
                  <a:lnTo>
                    <a:pt x="31643" y="15821"/>
                  </a:lnTo>
                  <a:lnTo>
                    <a:pt x="31643" y="15821"/>
                  </a:lnTo>
                  <a:lnTo>
                    <a:pt x="31623" y="15022"/>
                  </a:lnTo>
                  <a:lnTo>
                    <a:pt x="31565" y="14204"/>
                  </a:lnTo>
                  <a:lnTo>
                    <a:pt x="31467" y="13425"/>
                  </a:lnTo>
                  <a:lnTo>
                    <a:pt x="31312" y="12645"/>
                  </a:lnTo>
                  <a:lnTo>
                    <a:pt x="31136" y="11885"/>
                  </a:lnTo>
                  <a:lnTo>
                    <a:pt x="30922" y="11125"/>
                  </a:lnTo>
                  <a:lnTo>
                    <a:pt x="30688" y="10385"/>
                  </a:lnTo>
                  <a:lnTo>
                    <a:pt x="30396" y="9664"/>
                  </a:lnTo>
                  <a:lnTo>
                    <a:pt x="30084" y="8982"/>
                  </a:lnTo>
                  <a:lnTo>
                    <a:pt x="29733" y="8300"/>
                  </a:lnTo>
                  <a:lnTo>
                    <a:pt x="29344" y="7638"/>
                  </a:lnTo>
                  <a:lnTo>
                    <a:pt x="28935" y="6995"/>
                  </a:lnTo>
                  <a:lnTo>
                    <a:pt x="28486" y="6371"/>
                  </a:lnTo>
                  <a:lnTo>
                    <a:pt x="28019" y="5767"/>
                  </a:lnTo>
                  <a:lnTo>
                    <a:pt x="27532" y="5202"/>
                  </a:lnTo>
                  <a:lnTo>
                    <a:pt x="27006" y="4637"/>
                  </a:lnTo>
                  <a:lnTo>
                    <a:pt x="26460" y="4111"/>
                  </a:lnTo>
                  <a:lnTo>
                    <a:pt x="25876" y="3624"/>
                  </a:lnTo>
                  <a:lnTo>
                    <a:pt x="25291" y="3156"/>
                  </a:lnTo>
                  <a:lnTo>
                    <a:pt x="24668" y="2708"/>
                  </a:lnTo>
                  <a:lnTo>
                    <a:pt x="24025" y="2299"/>
                  </a:lnTo>
                  <a:lnTo>
                    <a:pt x="23362" y="1929"/>
                  </a:lnTo>
                  <a:lnTo>
                    <a:pt x="22680" y="1578"/>
                  </a:lnTo>
                  <a:lnTo>
                    <a:pt x="21979" y="1247"/>
                  </a:lnTo>
                  <a:lnTo>
                    <a:pt x="21258" y="974"/>
                  </a:lnTo>
                  <a:lnTo>
                    <a:pt x="20517" y="721"/>
                  </a:lnTo>
                  <a:lnTo>
                    <a:pt x="19777" y="507"/>
                  </a:lnTo>
                  <a:lnTo>
                    <a:pt x="18998" y="331"/>
                  </a:lnTo>
                  <a:lnTo>
                    <a:pt x="18238" y="195"/>
                  </a:lnTo>
                  <a:lnTo>
                    <a:pt x="17439" y="97"/>
                  </a:lnTo>
                  <a:lnTo>
                    <a:pt x="16640" y="39"/>
                  </a:lnTo>
                  <a:lnTo>
                    <a:pt x="15822" y="0"/>
                  </a:lnTo>
                  <a:lnTo>
                    <a:pt x="15822" y="0"/>
                  </a:lnTo>
                  <a:lnTo>
                    <a:pt x="15004" y="39"/>
                  </a:lnTo>
                  <a:lnTo>
                    <a:pt x="14205" y="97"/>
                  </a:lnTo>
                  <a:lnTo>
                    <a:pt x="13406" y="195"/>
                  </a:lnTo>
                  <a:lnTo>
                    <a:pt x="12626" y="331"/>
                  </a:lnTo>
                  <a:lnTo>
                    <a:pt x="11867" y="507"/>
                  </a:lnTo>
                  <a:lnTo>
                    <a:pt x="11126" y="721"/>
                  </a:lnTo>
                  <a:lnTo>
                    <a:pt x="10386" y="974"/>
                  </a:lnTo>
                  <a:lnTo>
                    <a:pt x="9665" y="1247"/>
                  </a:lnTo>
                  <a:lnTo>
                    <a:pt x="8963" y="1578"/>
                  </a:lnTo>
                  <a:lnTo>
                    <a:pt x="8282" y="1929"/>
                  </a:lnTo>
                  <a:lnTo>
                    <a:pt x="7619" y="2299"/>
                  </a:lnTo>
                  <a:lnTo>
                    <a:pt x="6976" y="2708"/>
                  </a:lnTo>
                  <a:lnTo>
                    <a:pt x="6353" y="3156"/>
                  </a:lnTo>
                  <a:lnTo>
                    <a:pt x="5768" y="3624"/>
                  </a:lnTo>
                  <a:lnTo>
                    <a:pt x="5184" y="4111"/>
                  </a:lnTo>
                  <a:lnTo>
                    <a:pt x="4638" y="4637"/>
                  </a:lnTo>
                  <a:lnTo>
                    <a:pt x="4112" y="5202"/>
                  </a:lnTo>
                  <a:lnTo>
                    <a:pt x="3625" y="5767"/>
                  </a:lnTo>
                  <a:lnTo>
                    <a:pt x="3138" y="6371"/>
                  </a:lnTo>
                  <a:lnTo>
                    <a:pt x="2709" y="6995"/>
                  </a:lnTo>
                  <a:lnTo>
                    <a:pt x="2300" y="7638"/>
                  </a:lnTo>
                  <a:lnTo>
                    <a:pt x="1910" y="8300"/>
                  </a:lnTo>
                  <a:lnTo>
                    <a:pt x="1560" y="8982"/>
                  </a:lnTo>
                  <a:lnTo>
                    <a:pt x="1248" y="9664"/>
                  </a:lnTo>
                  <a:lnTo>
                    <a:pt x="956" y="10385"/>
                  </a:lnTo>
                  <a:lnTo>
                    <a:pt x="722" y="11125"/>
                  </a:lnTo>
                  <a:lnTo>
                    <a:pt x="507" y="11885"/>
                  </a:lnTo>
                  <a:lnTo>
                    <a:pt x="332" y="12645"/>
                  </a:lnTo>
                  <a:lnTo>
                    <a:pt x="176" y="13425"/>
                  </a:lnTo>
                  <a:lnTo>
                    <a:pt x="79" y="14204"/>
                  </a:lnTo>
                  <a:lnTo>
                    <a:pt x="20" y="15022"/>
                  </a:lnTo>
                  <a:lnTo>
                    <a:pt x="1" y="15821"/>
                  </a:lnTo>
                  <a:lnTo>
                    <a:pt x="1" y="15821"/>
                  </a:lnTo>
                  <a:lnTo>
                    <a:pt x="20" y="16639"/>
                  </a:lnTo>
                  <a:lnTo>
                    <a:pt x="79" y="17438"/>
                  </a:lnTo>
                  <a:lnTo>
                    <a:pt x="176" y="18237"/>
                  </a:lnTo>
                  <a:lnTo>
                    <a:pt x="332" y="19016"/>
                  </a:lnTo>
                  <a:lnTo>
                    <a:pt x="507" y="19776"/>
                  </a:lnTo>
                  <a:lnTo>
                    <a:pt x="722" y="20536"/>
                  </a:lnTo>
                  <a:lnTo>
                    <a:pt x="956" y="21257"/>
                  </a:lnTo>
                  <a:lnTo>
                    <a:pt x="1248" y="21978"/>
                  </a:lnTo>
                  <a:lnTo>
                    <a:pt x="1560" y="22679"/>
                  </a:lnTo>
                  <a:lnTo>
                    <a:pt x="1910" y="23361"/>
                  </a:lnTo>
                  <a:lnTo>
                    <a:pt x="2300" y="24024"/>
                  </a:lnTo>
                  <a:lnTo>
                    <a:pt x="2709" y="24667"/>
                  </a:lnTo>
                  <a:lnTo>
                    <a:pt x="3138" y="25290"/>
                  </a:lnTo>
                  <a:lnTo>
                    <a:pt x="3625" y="25894"/>
                  </a:lnTo>
                  <a:lnTo>
                    <a:pt x="4112" y="26459"/>
                  </a:lnTo>
                  <a:lnTo>
                    <a:pt x="4638" y="27005"/>
                  </a:lnTo>
                  <a:lnTo>
                    <a:pt x="5184" y="27531"/>
                  </a:lnTo>
                  <a:lnTo>
                    <a:pt x="5768" y="28037"/>
                  </a:lnTo>
                  <a:lnTo>
                    <a:pt x="6353" y="28505"/>
                  </a:lnTo>
                  <a:lnTo>
                    <a:pt x="6976" y="28953"/>
                  </a:lnTo>
                  <a:lnTo>
                    <a:pt x="7619" y="29362"/>
                  </a:lnTo>
                  <a:lnTo>
                    <a:pt x="8282" y="29733"/>
                  </a:lnTo>
                  <a:lnTo>
                    <a:pt x="8963" y="30083"/>
                  </a:lnTo>
                  <a:lnTo>
                    <a:pt x="9665" y="30395"/>
                  </a:lnTo>
                  <a:lnTo>
                    <a:pt x="10386" y="30687"/>
                  </a:lnTo>
                  <a:lnTo>
                    <a:pt x="11126" y="30941"/>
                  </a:lnTo>
                  <a:lnTo>
                    <a:pt x="11867" y="31155"/>
                  </a:lnTo>
                  <a:lnTo>
                    <a:pt x="12626" y="31330"/>
                  </a:lnTo>
                  <a:lnTo>
                    <a:pt x="13406" y="31467"/>
                  </a:lnTo>
                  <a:lnTo>
                    <a:pt x="14205" y="31564"/>
                  </a:lnTo>
                  <a:lnTo>
                    <a:pt x="15004" y="31623"/>
                  </a:lnTo>
                  <a:lnTo>
                    <a:pt x="15822" y="316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66" name="Google Shape;4625;p54">
              <a:extLst>
                <a:ext uri="{FF2B5EF4-FFF2-40B4-BE49-F238E27FC236}">
                  <a16:creationId xmlns:a16="http://schemas.microsoft.com/office/drawing/2014/main" id="{223B88FE-D058-F7BF-D765-C5ECD4E75CBA}"/>
                </a:ext>
              </a:extLst>
            </p:cNvPr>
            <p:cNvSpPr/>
            <p:nvPr/>
          </p:nvSpPr>
          <p:spPr>
            <a:xfrm>
              <a:off x="13708975" y="576550"/>
              <a:ext cx="21450" cy="21475"/>
            </a:xfrm>
            <a:custGeom>
              <a:avLst/>
              <a:gdLst/>
              <a:ahLst/>
              <a:cxnLst/>
              <a:rect l="l" t="t" r="r" b="b"/>
              <a:pathLst>
                <a:path w="858" h="859" extrusionOk="0">
                  <a:moveTo>
                    <a:pt x="429" y="1"/>
                  </a:moveTo>
                  <a:lnTo>
                    <a:pt x="351" y="20"/>
                  </a:lnTo>
                  <a:lnTo>
                    <a:pt x="273" y="40"/>
                  </a:lnTo>
                  <a:lnTo>
                    <a:pt x="195" y="79"/>
                  </a:lnTo>
                  <a:lnTo>
                    <a:pt x="137" y="137"/>
                  </a:lnTo>
                  <a:lnTo>
                    <a:pt x="78" y="196"/>
                  </a:lnTo>
                  <a:lnTo>
                    <a:pt x="39" y="274"/>
                  </a:lnTo>
                  <a:lnTo>
                    <a:pt x="20" y="351"/>
                  </a:lnTo>
                  <a:lnTo>
                    <a:pt x="0" y="429"/>
                  </a:lnTo>
                  <a:lnTo>
                    <a:pt x="20" y="507"/>
                  </a:lnTo>
                  <a:lnTo>
                    <a:pt x="39" y="605"/>
                  </a:lnTo>
                  <a:lnTo>
                    <a:pt x="78" y="663"/>
                  </a:lnTo>
                  <a:lnTo>
                    <a:pt x="137" y="722"/>
                  </a:lnTo>
                  <a:lnTo>
                    <a:pt x="195" y="780"/>
                  </a:lnTo>
                  <a:lnTo>
                    <a:pt x="273" y="819"/>
                  </a:lnTo>
                  <a:lnTo>
                    <a:pt x="351" y="858"/>
                  </a:lnTo>
                  <a:lnTo>
                    <a:pt x="526" y="858"/>
                  </a:lnTo>
                  <a:lnTo>
                    <a:pt x="604" y="819"/>
                  </a:lnTo>
                  <a:lnTo>
                    <a:pt x="682" y="780"/>
                  </a:lnTo>
                  <a:lnTo>
                    <a:pt x="741" y="722"/>
                  </a:lnTo>
                  <a:lnTo>
                    <a:pt x="780" y="663"/>
                  </a:lnTo>
                  <a:lnTo>
                    <a:pt x="838" y="605"/>
                  </a:lnTo>
                  <a:lnTo>
                    <a:pt x="857" y="507"/>
                  </a:lnTo>
                  <a:lnTo>
                    <a:pt x="857" y="429"/>
                  </a:lnTo>
                  <a:lnTo>
                    <a:pt x="857" y="351"/>
                  </a:lnTo>
                  <a:lnTo>
                    <a:pt x="838" y="274"/>
                  </a:lnTo>
                  <a:lnTo>
                    <a:pt x="780" y="196"/>
                  </a:lnTo>
                  <a:lnTo>
                    <a:pt x="741" y="137"/>
                  </a:lnTo>
                  <a:lnTo>
                    <a:pt x="682" y="79"/>
                  </a:lnTo>
                  <a:lnTo>
                    <a:pt x="604" y="40"/>
                  </a:lnTo>
                  <a:lnTo>
                    <a:pt x="526" y="2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67" name="Google Shape;4626;p54">
              <a:extLst>
                <a:ext uri="{FF2B5EF4-FFF2-40B4-BE49-F238E27FC236}">
                  <a16:creationId xmlns:a16="http://schemas.microsoft.com/office/drawing/2014/main" id="{5D027AE2-2C4A-2AAD-895F-7826C98F2964}"/>
                </a:ext>
              </a:extLst>
            </p:cNvPr>
            <p:cNvSpPr/>
            <p:nvPr/>
          </p:nvSpPr>
          <p:spPr>
            <a:xfrm>
              <a:off x="13708975" y="576550"/>
              <a:ext cx="21450" cy="21475"/>
            </a:xfrm>
            <a:custGeom>
              <a:avLst/>
              <a:gdLst/>
              <a:ahLst/>
              <a:cxnLst/>
              <a:rect l="l" t="t" r="r" b="b"/>
              <a:pathLst>
                <a:path w="858" h="859" fill="none" extrusionOk="0">
                  <a:moveTo>
                    <a:pt x="429" y="1"/>
                  </a:moveTo>
                  <a:lnTo>
                    <a:pt x="429" y="1"/>
                  </a:lnTo>
                  <a:lnTo>
                    <a:pt x="351" y="20"/>
                  </a:lnTo>
                  <a:lnTo>
                    <a:pt x="273" y="40"/>
                  </a:lnTo>
                  <a:lnTo>
                    <a:pt x="195" y="79"/>
                  </a:lnTo>
                  <a:lnTo>
                    <a:pt x="137" y="137"/>
                  </a:lnTo>
                  <a:lnTo>
                    <a:pt x="78" y="196"/>
                  </a:lnTo>
                  <a:lnTo>
                    <a:pt x="39" y="274"/>
                  </a:lnTo>
                  <a:lnTo>
                    <a:pt x="20" y="351"/>
                  </a:lnTo>
                  <a:lnTo>
                    <a:pt x="0" y="429"/>
                  </a:lnTo>
                  <a:lnTo>
                    <a:pt x="0" y="429"/>
                  </a:lnTo>
                  <a:lnTo>
                    <a:pt x="20" y="507"/>
                  </a:lnTo>
                  <a:lnTo>
                    <a:pt x="39" y="605"/>
                  </a:lnTo>
                  <a:lnTo>
                    <a:pt x="78" y="663"/>
                  </a:lnTo>
                  <a:lnTo>
                    <a:pt x="137" y="722"/>
                  </a:lnTo>
                  <a:lnTo>
                    <a:pt x="195" y="780"/>
                  </a:lnTo>
                  <a:lnTo>
                    <a:pt x="273" y="819"/>
                  </a:lnTo>
                  <a:lnTo>
                    <a:pt x="351" y="858"/>
                  </a:lnTo>
                  <a:lnTo>
                    <a:pt x="429" y="858"/>
                  </a:lnTo>
                  <a:lnTo>
                    <a:pt x="429" y="858"/>
                  </a:lnTo>
                  <a:lnTo>
                    <a:pt x="526" y="858"/>
                  </a:lnTo>
                  <a:lnTo>
                    <a:pt x="604" y="819"/>
                  </a:lnTo>
                  <a:lnTo>
                    <a:pt x="682" y="780"/>
                  </a:lnTo>
                  <a:lnTo>
                    <a:pt x="741" y="722"/>
                  </a:lnTo>
                  <a:lnTo>
                    <a:pt x="780" y="663"/>
                  </a:lnTo>
                  <a:lnTo>
                    <a:pt x="838" y="605"/>
                  </a:lnTo>
                  <a:lnTo>
                    <a:pt x="857" y="507"/>
                  </a:lnTo>
                  <a:lnTo>
                    <a:pt x="857" y="429"/>
                  </a:lnTo>
                  <a:lnTo>
                    <a:pt x="857" y="429"/>
                  </a:lnTo>
                  <a:lnTo>
                    <a:pt x="857" y="351"/>
                  </a:lnTo>
                  <a:lnTo>
                    <a:pt x="838" y="274"/>
                  </a:lnTo>
                  <a:lnTo>
                    <a:pt x="780" y="196"/>
                  </a:lnTo>
                  <a:lnTo>
                    <a:pt x="741" y="137"/>
                  </a:lnTo>
                  <a:lnTo>
                    <a:pt x="682" y="79"/>
                  </a:lnTo>
                  <a:lnTo>
                    <a:pt x="604" y="40"/>
                  </a:lnTo>
                  <a:lnTo>
                    <a:pt x="526" y="20"/>
                  </a:lnTo>
                  <a:lnTo>
                    <a:pt x="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68" name="Google Shape;4627;p54">
              <a:extLst>
                <a:ext uri="{FF2B5EF4-FFF2-40B4-BE49-F238E27FC236}">
                  <a16:creationId xmlns:a16="http://schemas.microsoft.com/office/drawing/2014/main" id="{39126B9C-4C98-2E3E-3765-C600786A97CD}"/>
                </a:ext>
              </a:extLst>
            </p:cNvPr>
            <p:cNvSpPr/>
            <p:nvPr/>
          </p:nvSpPr>
          <p:spPr>
            <a:xfrm>
              <a:off x="13394300" y="218550"/>
              <a:ext cx="331250" cy="341950"/>
            </a:xfrm>
            <a:custGeom>
              <a:avLst/>
              <a:gdLst/>
              <a:ahLst/>
              <a:cxnLst/>
              <a:rect l="l" t="t" r="r" b="b"/>
              <a:pathLst>
                <a:path w="13250" h="13678" extrusionOk="0">
                  <a:moveTo>
                    <a:pt x="156" y="0"/>
                  </a:moveTo>
                  <a:lnTo>
                    <a:pt x="98" y="20"/>
                  </a:lnTo>
                  <a:lnTo>
                    <a:pt x="59" y="39"/>
                  </a:lnTo>
                  <a:lnTo>
                    <a:pt x="20" y="78"/>
                  </a:lnTo>
                  <a:lnTo>
                    <a:pt x="1" y="117"/>
                  </a:lnTo>
                  <a:lnTo>
                    <a:pt x="1" y="195"/>
                  </a:lnTo>
                  <a:lnTo>
                    <a:pt x="20" y="253"/>
                  </a:lnTo>
                  <a:lnTo>
                    <a:pt x="59" y="312"/>
                  </a:lnTo>
                  <a:lnTo>
                    <a:pt x="117" y="331"/>
                  </a:lnTo>
                  <a:lnTo>
                    <a:pt x="605" y="448"/>
                  </a:lnTo>
                  <a:lnTo>
                    <a:pt x="1053" y="585"/>
                  </a:lnTo>
                  <a:lnTo>
                    <a:pt x="1092" y="604"/>
                  </a:lnTo>
                  <a:lnTo>
                    <a:pt x="1423" y="721"/>
                  </a:lnTo>
                  <a:lnTo>
                    <a:pt x="1481" y="740"/>
                  </a:lnTo>
                  <a:lnTo>
                    <a:pt x="1735" y="838"/>
                  </a:lnTo>
                  <a:lnTo>
                    <a:pt x="1832" y="877"/>
                  </a:lnTo>
                  <a:lnTo>
                    <a:pt x="1929" y="916"/>
                  </a:lnTo>
                  <a:lnTo>
                    <a:pt x="1968" y="935"/>
                  </a:lnTo>
                  <a:lnTo>
                    <a:pt x="2124" y="1013"/>
                  </a:lnTo>
                  <a:lnTo>
                    <a:pt x="2261" y="1072"/>
                  </a:lnTo>
                  <a:lnTo>
                    <a:pt x="2611" y="1228"/>
                  </a:lnTo>
                  <a:lnTo>
                    <a:pt x="2670" y="1267"/>
                  </a:lnTo>
                  <a:lnTo>
                    <a:pt x="3157" y="1500"/>
                  </a:lnTo>
                  <a:lnTo>
                    <a:pt x="3313" y="1578"/>
                  </a:lnTo>
                  <a:lnTo>
                    <a:pt x="3352" y="1598"/>
                  </a:lnTo>
                  <a:lnTo>
                    <a:pt x="3703" y="1793"/>
                  </a:lnTo>
                  <a:lnTo>
                    <a:pt x="3780" y="1851"/>
                  </a:lnTo>
                  <a:lnTo>
                    <a:pt x="3858" y="1890"/>
                  </a:lnTo>
                  <a:lnTo>
                    <a:pt x="3917" y="1929"/>
                  </a:lnTo>
                  <a:lnTo>
                    <a:pt x="4034" y="1987"/>
                  </a:lnTo>
                  <a:lnTo>
                    <a:pt x="4229" y="2104"/>
                  </a:lnTo>
                  <a:lnTo>
                    <a:pt x="4540" y="2299"/>
                  </a:lnTo>
                  <a:lnTo>
                    <a:pt x="4755" y="2436"/>
                  </a:lnTo>
                  <a:lnTo>
                    <a:pt x="5105" y="2650"/>
                  </a:lnTo>
                  <a:lnTo>
                    <a:pt x="5144" y="2689"/>
                  </a:lnTo>
                  <a:lnTo>
                    <a:pt x="5281" y="2786"/>
                  </a:lnTo>
                  <a:lnTo>
                    <a:pt x="5768" y="3117"/>
                  </a:lnTo>
                  <a:lnTo>
                    <a:pt x="5865" y="3195"/>
                  </a:lnTo>
                  <a:lnTo>
                    <a:pt x="5924" y="3234"/>
                  </a:lnTo>
                  <a:lnTo>
                    <a:pt x="6119" y="3371"/>
                  </a:lnTo>
                  <a:lnTo>
                    <a:pt x="6567" y="3741"/>
                  </a:lnTo>
                  <a:lnTo>
                    <a:pt x="6995" y="4111"/>
                  </a:lnTo>
                  <a:lnTo>
                    <a:pt x="7424" y="4481"/>
                  </a:lnTo>
                  <a:lnTo>
                    <a:pt x="7853" y="4910"/>
                  </a:lnTo>
                  <a:lnTo>
                    <a:pt x="8301" y="5378"/>
                  </a:lnTo>
                  <a:lnTo>
                    <a:pt x="8749" y="5865"/>
                  </a:lnTo>
                  <a:lnTo>
                    <a:pt x="8768" y="5884"/>
                  </a:lnTo>
                  <a:lnTo>
                    <a:pt x="9294" y="6527"/>
                  </a:lnTo>
                  <a:lnTo>
                    <a:pt x="9333" y="6586"/>
                  </a:lnTo>
                  <a:lnTo>
                    <a:pt x="9801" y="7248"/>
                  </a:lnTo>
                  <a:lnTo>
                    <a:pt x="10249" y="7930"/>
                  </a:lnTo>
                  <a:lnTo>
                    <a:pt x="10483" y="8320"/>
                  </a:lnTo>
                  <a:lnTo>
                    <a:pt x="10717" y="8729"/>
                  </a:lnTo>
                  <a:lnTo>
                    <a:pt x="11126" y="9508"/>
                  </a:lnTo>
                  <a:lnTo>
                    <a:pt x="11477" y="10288"/>
                  </a:lnTo>
                  <a:lnTo>
                    <a:pt x="11691" y="10833"/>
                  </a:lnTo>
                  <a:lnTo>
                    <a:pt x="11886" y="11418"/>
                  </a:lnTo>
                  <a:lnTo>
                    <a:pt x="12100" y="12061"/>
                  </a:lnTo>
                  <a:lnTo>
                    <a:pt x="12275" y="12704"/>
                  </a:lnTo>
                  <a:lnTo>
                    <a:pt x="12412" y="13366"/>
                  </a:lnTo>
                  <a:lnTo>
                    <a:pt x="12451" y="13444"/>
                  </a:lnTo>
                  <a:lnTo>
                    <a:pt x="12490" y="13502"/>
                  </a:lnTo>
                  <a:lnTo>
                    <a:pt x="12548" y="13580"/>
                  </a:lnTo>
                  <a:lnTo>
                    <a:pt x="12626" y="13619"/>
                  </a:lnTo>
                  <a:lnTo>
                    <a:pt x="12724" y="13678"/>
                  </a:lnTo>
                  <a:lnTo>
                    <a:pt x="12840" y="13678"/>
                  </a:lnTo>
                  <a:lnTo>
                    <a:pt x="12938" y="13658"/>
                  </a:lnTo>
                  <a:lnTo>
                    <a:pt x="13016" y="13639"/>
                  </a:lnTo>
                  <a:lnTo>
                    <a:pt x="13094" y="13600"/>
                  </a:lnTo>
                  <a:lnTo>
                    <a:pt x="13152" y="13541"/>
                  </a:lnTo>
                  <a:lnTo>
                    <a:pt x="13191" y="13463"/>
                  </a:lnTo>
                  <a:lnTo>
                    <a:pt x="13230" y="13405"/>
                  </a:lnTo>
                  <a:lnTo>
                    <a:pt x="13250" y="13327"/>
                  </a:lnTo>
                  <a:lnTo>
                    <a:pt x="13250" y="13230"/>
                  </a:lnTo>
                  <a:lnTo>
                    <a:pt x="13250" y="13152"/>
                  </a:lnTo>
                  <a:lnTo>
                    <a:pt x="13094" y="12470"/>
                  </a:lnTo>
                  <a:lnTo>
                    <a:pt x="12918" y="11807"/>
                  </a:lnTo>
                  <a:lnTo>
                    <a:pt x="12704" y="11145"/>
                  </a:lnTo>
                  <a:lnTo>
                    <a:pt x="12431" y="10424"/>
                  </a:lnTo>
                  <a:lnTo>
                    <a:pt x="12139" y="9703"/>
                  </a:lnTo>
                  <a:lnTo>
                    <a:pt x="11808" y="9002"/>
                  </a:lnTo>
                  <a:lnTo>
                    <a:pt x="11457" y="8300"/>
                  </a:lnTo>
                  <a:lnTo>
                    <a:pt x="11438" y="8281"/>
                  </a:lnTo>
                  <a:lnTo>
                    <a:pt x="11438" y="8261"/>
                  </a:lnTo>
                  <a:lnTo>
                    <a:pt x="10990" y="7501"/>
                  </a:lnTo>
                  <a:lnTo>
                    <a:pt x="10541" y="6819"/>
                  </a:lnTo>
                  <a:lnTo>
                    <a:pt x="10054" y="6157"/>
                  </a:lnTo>
                  <a:lnTo>
                    <a:pt x="9996" y="6079"/>
                  </a:lnTo>
                  <a:lnTo>
                    <a:pt x="9665" y="5670"/>
                  </a:lnTo>
                  <a:lnTo>
                    <a:pt x="9392" y="5339"/>
                  </a:lnTo>
                  <a:lnTo>
                    <a:pt x="9353" y="5300"/>
                  </a:lnTo>
                  <a:lnTo>
                    <a:pt x="8905" y="4813"/>
                  </a:lnTo>
                  <a:lnTo>
                    <a:pt x="8457" y="4345"/>
                  </a:lnTo>
                  <a:lnTo>
                    <a:pt x="8418" y="4326"/>
                  </a:lnTo>
                  <a:lnTo>
                    <a:pt x="7892" y="3819"/>
                  </a:lnTo>
                  <a:lnTo>
                    <a:pt x="7580" y="3546"/>
                  </a:lnTo>
                  <a:lnTo>
                    <a:pt x="7307" y="3332"/>
                  </a:lnTo>
                  <a:lnTo>
                    <a:pt x="6917" y="3001"/>
                  </a:lnTo>
                  <a:lnTo>
                    <a:pt x="6489" y="2689"/>
                  </a:lnTo>
                  <a:lnTo>
                    <a:pt x="6080" y="2416"/>
                  </a:lnTo>
                  <a:lnTo>
                    <a:pt x="5670" y="2143"/>
                  </a:lnTo>
                  <a:lnTo>
                    <a:pt x="5222" y="1871"/>
                  </a:lnTo>
                  <a:lnTo>
                    <a:pt x="4833" y="1656"/>
                  </a:lnTo>
                  <a:lnTo>
                    <a:pt x="4618" y="1539"/>
                  </a:lnTo>
                  <a:lnTo>
                    <a:pt x="4560" y="1520"/>
                  </a:lnTo>
                  <a:lnTo>
                    <a:pt x="4423" y="1442"/>
                  </a:lnTo>
                  <a:lnTo>
                    <a:pt x="4209" y="1344"/>
                  </a:lnTo>
                  <a:lnTo>
                    <a:pt x="4053" y="1286"/>
                  </a:lnTo>
                  <a:lnTo>
                    <a:pt x="3995" y="1247"/>
                  </a:lnTo>
                  <a:lnTo>
                    <a:pt x="3858" y="1189"/>
                  </a:lnTo>
                  <a:lnTo>
                    <a:pt x="3449" y="994"/>
                  </a:lnTo>
                  <a:lnTo>
                    <a:pt x="2923" y="799"/>
                  </a:lnTo>
                  <a:lnTo>
                    <a:pt x="2884" y="779"/>
                  </a:lnTo>
                  <a:lnTo>
                    <a:pt x="2826" y="760"/>
                  </a:lnTo>
                  <a:lnTo>
                    <a:pt x="2241" y="565"/>
                  </a:lnTo>
                  <a:lnTo>
                    <a:pt x="1813" y="429"/>
                  </a:lnTo>
                  <a:lnTo>
                    <a:pt x="1579" y="370"/>
                  </a:lnTo>
                  <a:lnTo>
                    <a:pt x="1540" y="351"/>
                  </a:lnTo>
                  <a:lnTo>
                    <a:pt x="1442" y="331"/>
                  </a:lnTo>
                  <a:lnTo>
                    <a:pt x="1189" y="253"/>
                  </a:lnTo>
                  <a:lnTo>
                    <a:pt x="1150" y="253"/>
                  </a:lnTo>
                  <a:lnTo>
                    <a:pt x="644" y="117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69" name="Google Shape;4628;p54">
              <a:extLst>
                <a:ext uri="{FF2B5EF4-FFF2-40B4-BE49-F238E27FC236}">
                  <a16:creationId xmlns:a16="http://schemas.microsoft.com/office/drawing/2014/main" id="{2D067CCC-4C88-C75E-2746-FC186008C7D1}"/>
                </a:ext>
              </a:extLst>
            </p:cNvPr>
            <p:cNvSpPr/>
            <p:nvPr/>
          </p:nvSpPr>
          <p:spPr>
            <a:xfrm>
              <a:off x="13394300" y="218550"/>
              <a:ext cx="331250" cy="341950"/>
            </a:xfrm>
            <a:custGeom>
              <a:avLst/>
              <a:gdLst/>
              <a:ahLst/>
              <a:cxnLst/>
              <a:rect l="l" t="t" r="r" b="b"/>
              <a:pathLst>
                <a:path w="13250" h="13678" fill="none" extrusionOk="0">
                  <a:moveTo>
                    <a:pt x="156" y="0"/>
                  </a:moveTo>
                  <a:lnTo>
                    <a:pt x="156" y="0"/>
                  </a:lnTo>
                  <a:lnTo>
                    <a:pt x="98" y="20"/>
                  </a:lnTo>
                  <a:lnTo>
                    <a:pt x="59" y="39"/>
                  </a:lnTo>
                  <a:lnTo>
                    <a:pt x="20" y="78"/>
                  </a:lnTo>
                  <a:lnTo>
                    <a:pt x="1" y="117"/>
                  </a:lnTo>
                  <a:lnTo>
                    <a:pt x="1" y="117"/>
                  </a:lnTo>
                  <a:lnTo>
                    <a:pt x="1" y="195"/>
                  </a:lnTo>
                  <a:lnTo>
                    <a:pt x="20" y="253"/>
                  </a:lnTo>
                  <a:lnTo>
                    <a:pt x="20" y="253"/>
                  </a:lnTo>
                  <a:lnTo>
                    <a:pt x="59" y="312"/>
                  </a:lnTo>
                  <a:lnTo>
                    <a:pt x="117" y="331"/>
                  </a:lnTo>
                  <a:lnTo>
                    <a:pt x="117" y="331"/>
                  </a:lnTo>
                  <a:lnTo>
                    <a:pt x="605" y="448"/>
                  </a:lnTo>
                  <a:lnTo>
                    <a:pt x="1053" y="585"/>
                  </a:lnTo>
                  <a:lnTo>
                    <a:pt x="1053" y="585"/>
                  </a:lnTo>
                  <a:lnTo>
                    <a:pt x="1092" y="604"/>
                  </a:lnTo>
                  <a:lnTo>
                    <a:pt x="1092" y="604"/>
                  </a:lnTo>
                  <a:lnTo>
                    <a:pt x="1423" y="721"/>
                  </a:lnTo>
                  <a:lnTo>
                    <a:pt x="1423" y="721"/>
                  </a:lnTo>
                  <a:lnTo>
                    <a:pt x="1481" y="740"/>
                  </a:lnTo>
                  <a:lnTo>
                    <a:pt x="1481" y="740"/>
                  </a:lnTo>
                  <a:lnTo>
                    <a:pt x="1735" y="838"/>
                  </a:lnTo>
                  <a:lnTo>
                    <a:pt x="1832" y="877"/>
                  </a:lnTo>
                  <a:lnTo>
                    <a:pt x="1929" y="916"/>
                  </a:lnTo>
                  <a:lnTo>
                    <a:pt x="1968" y="935"/>
                  </a:lnTo>
                  <a:lnTo>
                    <a:pt x="1968" y="935"/>
                  </a:lnTo>
                  <a:lnTo>
                    <a:pt x="2124" y="1013"/>
                  </a:lnTo>
                  <a:lnTo>
                    <a:pt x="2261" y="1072"/>
                  </a:lnTo>
                  <a:lnTo>
                    <a:pt x="2261" y="1072"/>
                  </a:lnTo>
                  <a:lnTo>
                    <a:pt x="2611" y="1228"/>
                  </a:lnTo>
                  <a:lnTo>
                    <a:pt x="2611" y="1228"/>
                  </a:lnTo>
                  <a:lnTo>
                    <a:pt x="2670" y="1267"/>
                  </a:lnTo>
                  <a:lnTo>
                    <a:pt x="2670" y="1267"/>
                  </a:lnTo>
                  <a:lnTo>
                    <a:pt x="3157" y="1500"/>
                  </a:lnTo>
                  <a:lnTo>
                    <a:pt x="3313" y="1578"/>
                  </a:lnTo>
                  <a:lnTo>
                    <a:pt x="3352" y="1598"/>
                  </a:lnTo>
                  <a:lnTo>
                    <a:pt x="3352" y="1598"/>
                  </a:lnTo>
                  <a:lnTo>
                    <a:pt x="3703" y="1793"/>
                  </a:lnTo>
                  <a:lnTo>
                    <a:pt x="3703" y="1793"/>
                  </a:lnTo>
                  <a:lnTo>
                    <a:pt x="3780" y="1851"/>
                  </a:lnTo>
                  <a:lnTo>
                    <a:pt x="3858" y="1890"/>
                  </a:lnTo>
                  <a:lnTo>
                    <a:pt x="3917" y="1929"/>
                  </a:lnTo>
                  <a:lnTo>
                    <a:pt x="4034" y="1987"/>
                  </a:lnTo>
                  <a:lnTo>
                    <a:pt x="4034" y="1987"/>
                  </a:lnTo>
                  <a:lnTo>
                    <a:pt x="4229" y="2104"/>
                  </a:lnTo>
                  <a:lnTo>
                    <a:pt x="4229" y="2104"/>
                  </a:lnTo>
                  <a:lnTo>
                    <a:pt x="4540" y="2299"/>
                  </a:lnTo>
                  <a:lnTo>
                    <a:pt x="4755" y="2436"/>
                  </a:lnTo>
                  <a:lnTo>
                    <a:pt x="4755" y="2436"/>
                  </a:lnTo>
                  <a:lnTo>
                    <a:pt x="5105" y="2650"/>
                  </a:lnTo>
                  <a:lnTo>
                    <a:pt x="5144" y="2689"/>
                  </a:lnTo>
                  <a:lnTo>
                    <a:pt x="5281" y="2786"/>
                  </a:lnTo>
                  <a:lnTo>
                    <a:pt x="5281" y="2786"/>
                  </a:lnTo>
                  <a:lnTo>
                    <a:pt x="5768" y="3117"/>
                  </a:lnTo>
                  <a:lnTo>
                    <a:pt x="5768" y="3117"/>
                  </a:lnTo>
                  <a:lnTo>
                    <a:pt x="5865" y="3195"/>
                  </a:lnTo>
                  <a:lnTo>
                    <a:pt x="5924" y="3234"/>
                  </a:lnTo>
                  <a:lnTo>
                    <a:pt x="6119" y="3371"/>
                  </a:lnTo>
                  <a:lnTo>
                    <a:pt x="6119" y="3371"/>
                  </a:lnTo>
                  <a:lnTo>
                    <a:pt x="6567" y="3741"/>
                  </a:lnTo>
                  <a:lnTo>
                    <a:pt x="6995" y="4111"/>
                  </a:lnTo>
                  <a:lnTo>
                    <a:pt x="6995" y="4111"/>
                  </a:lnTo>
                  <a:lnTo>
                    <a:pt x="7424" y="4481"/>
                  </a:lnTo>
                  <a:lnTo>
                    <a:pt x="7853" y="4910"/>
                  </a:lnTo>
                  <a:lnTo>
                    <a:pt x="7853" y="4910"/>
                  </a:lnTo>
                  <a:lnTo>
                    <a:pt x="8301" y="5378"/>
                  </a:lnTo>
                  <a:lnTo>
                    <a:pt x="8749" y="5865"/>
                  </a:lnTo>
                  <a:lnTo>
                    <a:pt x="8768" y="5884"/>
                  </a:lnTo>
                  <a:lnTo>
                    <a:pt x="8768" y="5884"/>
                  </a:lnTo>
                  <a:lnTo>
                    <a:pt x="9294" y="6527"/>
                  </a:lnTo>
                  <a:lnTo>
                    <a:pt x="9333" y="6586"/>
                  </a:lnTo>
                  <a:lnTo>
                    <a:pt x="9333" y="6586"/>
                  </a:lnTo>
                  <a:lnTo>
                    <a:pt x="9801" y="7248"/>
                  </a:lnTo>
                  <a:lnTo>
                    <a:pt x="10249" y="7930"/>
                  </a:lnTo>
                  <a:lnTo>
                    <a:pt x="10249" y="7930"/>
                  </a:lnTo>
                  <a:lnTo>
                    <a:pt x="10483" y="8320"/>
                  </a:lnTo>
                  <a:lnTo>
                    <a:pt x="10717" y="8729"/>
                  </a:lnTo>
                  <a:lnTo>
                    <a:pt x="10717" y="8729"/>
                  </a:lnTo>
                  <a:lnTo>
                    <a:pt x="11126" y="9508"/>
                  </a:lnTo>
                  <a:lnTo>
                    <a:pt x="11477" y="10288"/>
                  </a:lnTo>
                  <a:lnTo>
                    <a:pt x="11477" y="10288"/>
                  </a:lnTo>
                  <a:lnTo>
                    <a:pt x="11691" y="10833"/>
                  </a:lnTo>
                  <a:lnTo>
                    <a:pt x="11886" y="11418"/>
                  </a:lnTo>
                  <a:lnTo>
                    <a:pt x="11886" y="11418"/>
                  </a:lnTo>
                  <a:lnTo>
                    <a:pt x="12100" y="12061"/>
                  </a:lnTo>
                  <a:lnTo>
                    <a:pt x="12275" y="12704"/>
                  </a:lnTo>
                  <a:lnTo>
                    <a:pt x="12275" y="12704"/>
                  </a:lnTo>
                  <a:lnTo>
                    <a:pt x="12412" y="13366"/>
                  </a:lnTo>
                  <a:lnTo>
                    <a:pt x="12412" y="13366"/>
                  </a:lnTo>
                  <a:lnTo>
                    <a:pt x="12451" y="13444"/>
                  </a:lnTo>
                  <a:lnTo>
                    <a:pt x="12490" y="13502"/>
                  </a:lnTo>
                  <a:lnTo>
                    <a:pt x="12548" y="13580"/>
                  </a:lnTo>
                  <a:lnTo>
                    <a:pt x="12626" y="13619"/>
                  </a:lnTo>
                  <a:lnTo>
                    <a:pt x="12626" y="13619"/>
                  </a:lnTo>
                  <a:lnTo>
                    <a:pt x="12724" y="13678"/>
                  </a:lnTo>
                  <a:lnTo>
                    <a:pt x="12840" y="13678"/>
                  </a:lnTo>
                  <a:lnTo>
                    <a:pt x="12840" y="13678"/>
                  </a:lnTo>
                  <a:lnTo>
                    <a:pt x="12938" y="13658"/>
                  </a:lnTo>
                  <a:lnTo>
                    <a:pt x="12938" y="13658"/>
                  </a:lnTo>
                  <a:lnTo>
                    <a:pt x="13016" y="13639"/>
                  </a:lnTo>
                  <a:lnTo>
                    <a:pt x="13094" y="13600"/>
                  </a:lnTo>
                  <a:lnTo>
                    <a:pt x="13152" y="13541"/>
                  </a:lnTo>
                  <a:lnTo>
                    <a:pt x="13191" y="13463"/>
                  </a:lnTo>
                  <a:lnTo>
                    <a:pt x="13191" y="13463"/>
                  </a:lnTo>
                  <a:lnTo>
                    <a:pt x="13230" y="13405"/>
                  </a:lnTo>
                  <a:lnTo>
                    <a:pt x="13250" y="13327"/>
                  </a:lnTo>
                  <a:lnTo>
                    <a:pt x="13250" y="13230"/>
                  </a:lnTo>
                  <a:lnTo>
                    <a:pt x="13250" y="13152"/>
                  </a:lnTo>
                  <a:lnTo>
                    <a:pt x="13250" y="13152"/>
                  </a:lnTo>
                  <a:lnTo>
                    <a:pt x="13094" y="12470"/>
                  </a:lnTo>
                  <a:lnTo>
                    <a:pt x="13094" y="12470"/>
                  </a:lnTo>
                  <a:lnTo>
                    <a:pt x="12918" y="11807"/>
                  </a:lnTo>
                  <a:lnTo>
                    <a:pt x="12704" y="11145"/>
                  </a:lnTo>
                  <a:lnTo>
                    <a:pt x="12704" y="11145"/>
                  </a:lnTo>
                  <a:lnTo>
                    <a:pt x="12431" y="10424"/>
                  </a:lnTo>
                  <a:lnTo>
                    <a:pt x="12139" y="9703"/>
                  </a:lnTo>
                  <a:lnTo>
                    <a:pt x="11808" y="9002"/>
                  </a:lnTo>
                  <a:lnTo>
                    <a:pt x="11457" y="8300"/>
                  </a:lnTo>
                  <a:lnTo>
                    <a:pt x="11438" y="8281"/>
                  </a:lnTo>
                  <a:lnTo>
                    <a:pt x="11438" y="8261"/>
                  </a:lnTo>
                  <a:lnTo>
                    <a:pt x="11438" y="8261"/>
                  </a:lnTo>
                  <a:lnTo>
                    <a:pt x="10990" y="7501"/>
                  </a:lnTo>
                  <a:lnTo>
                    <a:pt x="10990" y="7501"/>
                  </a:lnTo>
                  <a:lnTo>
                    <a:pt x="10541" y="6819"/>
                  </a:lnTo>
                  <a:lnTo>
                    <a:pt x="10054" y="6157"/>
                  </a:lnTo>
                  <a:lnTo>
                    <a:pt x="9996" y="6079"/>
                  </a:lnTo>
                  <a:lnTo>
                    <a:pt x="9996" y="6079"/>
                  </a:lnTo>
                  <a:lnTo>
                    <a:pt x="9665" y="5670"/>
                  </a:lnTo>
                  <a:lnTo>
                    <a:pt x="9392" y="5339"/>
                  </a:lnTo>
                  <a:lnTo>
                    <a:pt x="9392" y="5339"/>
                  </a:lnTo>
                  <a:lnTo>
                    <a:pt x="9353" y="5300"/>
                  </a:lnTo>
                  <a:lnTo>
                    <a:pt x="9353" y="5300"/>
                  </a:lnTo>
                  <a:lnTo>
                    <a:pt x="8905" y="4813"/>
                  </a:lnTo>
                  <a:lnTo>
                    <a:pt x="8457" y="4345"/>
                  </a:lnTo>
                  <a:lnTo>
                    <a:pt x="8418" y="4326"/>
                  </a:lnTo>
                  <a:lnTo>
                    <a:pt x="8418" y="4326"/>
                  </a:lnTo>
                  <a:lnTo>
                    <a:pt x="7892" y="3819"/>
                  </a:lnTo>
                  <a:lnTo>
                    <a:pt x="7892" y="3819"/>
                  </a:lnTo>
                  <a:lnTo>
                    <a:pt x="7580" y="3546"/>
                  </a:lnTo>
                  <a:lnTo>
                    <a:pt x="7307" y="3332"/>
                  </a:lnTo>
                  <a:lnTo>
                    <a:pt x="7307" y="3332"/>
                  </a:lnTo>
                  <a:lnTo>
                    <a:pt x="6917" y="3001"/>
                  </a:lnTo>
                  <a:lnTo>
                    <a:pt x="6489" y="2689"/>
                  </a:lnTo>
                  <a:lnTo>
                    <a:pt x="6489" y="2689"/>
                  </a:lnTo>
                  <a:lnTo>
                    <a:pt x="6080" y="2416"/>
                  </a:lnTo>
                  <a:lnTo>
                    <a:pt x="5670" y="2143"/>
                  </a:lnTo>
                  <a:lnTo>
                    <a:pt x="5670" y="2143"/>
                  </a:lnTo>
                  <a:lnTo>
                    <a:pt x="5222" y="1871"/>
                  </a:lnTo>
                  <a:lnTo>
                    <a:pt x="4833" y="1656"/>
                  </a:lnTo>
                  <a:lnTo>
                    <a:pt x="4833" y="1656"/>
                  </a:lnTo>
                  <a:lnTo>
                    <a:pt x="4618" y="1539"/>
                  </a:lnTo>
                  <a:lnTo>
                    <a:pt x="4560" y="1520"/>
                  </a:lnTo>
                  <a:lnTo>
                    <a:pt x="4423" y="1442"/>
                  </a:lnTo>
                  <a:lnTo>
                    <a:pt x="4423" y="1442"/>
                  </a:lnTo>
                  <a:lnTo>
                    <a:pt x="4209" y="1344"/>
                  </a:lnTo>
                  <a:lnTo>
                    <a:pt x="4209" y="1344"/>
                  </a:lnTo>
                  <a:lnTo>
                    <a:pt x="4053" y="1286"/>
                  </a:lnTo>
                  <a:lnTo>
                    <a:pt x="4053" y="1286"/>
                  </a:lnTo>
                  <a:lnTo>
                    <a:pt x="3995" y="1247"/>
                  </a:lnTo>
                  <a:lnTo>
                    <a:pt x="3858" y="1189"/>
                  </a:lnTo>
                  <a:lnTo>
                    <a:pt x="3858" y="1189"/>
                  </a:lnTo>
                  <a:lnTo>
                    <a:pt x="3449" y="994"/>
                  </a:lnTo>
                  <a:lnTo>
                    <a:pt x="3449" y="994"/>
                  </a:lnTo>
                  <a:lnTo>
                    <a:pt x="2923" y="799"/>
                  </a:lnTo>
                  <a:lnTo>
                    <a:pt x="2923" y="799"/>
                  </a:lnTo>
                  <a:lnTo>
                    <a:pt x="2884" y="779"/>
                  </a:lnTo>
                  <a:lnTo>
                    <a:pt x="2826" y="760"/>
                  </a:lnTo>
                  <a:lnTo>
                    <a:pt x="2826" y="760"/>
                  </a:lnTo>
                  <a:lnTo>
                    <a:pt x="2241" y="565"/>
                  </a:lnTo>
                  <a:lnTo>
                    <a:pt x="2241" y="565"/>
                  </a:lnTo>
                  <a:lnTo>
                    <a:pt x="1813" y="429"/>
                  </a:lnTo>
                  <a:lnTo>
                    <a:pt x="1579" y="370"/>
                  </a:lnTo>
                  <a:lnTo>
                    <a:pt x="1579" y="370"/>
                  </a:lnTo>
                  <a:lnTo>
                    <a:pt x="1540" y="351"/>
                  </a:lnTo>
                  <a:lnTo>
                    <a:pt x="1442" y="331"/>
                  </a:lnTo>
                  <a:lnTo>
                    <a:pt x="1189" y="253"/>
                  </a:lnTo>
                  <a:lnTo>
                    <a:pt x="1189" y="253"/>
                  </a:lnTo>
                  <a:lnTo>
                    <a:pt x="1150" y="253"/>
                  </a:lnTo>
                  <a:lnTo>
                    <a:pt x="1150" y="253"/>
                  </a:lnTo>
                  <a:lnTo>
                    <a:pt x="644" y="117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70" name="Google Shape;4629;p54">
              <a:extLst>
                <a:ext uri="{FF2B5EF4-FFF2-40B4-BE49-F238E27FC236}">
                  <a16:creationId xmlns:a16="http://schemas.microsoft.com/office/drawing/2014/main" id="{5948F612-FC41-CFE3-8901-0ED51650A14B}"/>
                </a:ext>
              </a:extLst>
            </p:cNvPr>
            <p:cNvSpPr/>
            <p:nvPr/>
          </p:nvSpPr>
          <p:spPr>
            <a:xfrm>
              <a:off x="12965650" y="314000"/>
              <a:ext cx="683925" cy="689275"/>
            </a:xfrm>
            <a:custGeom>
              <a:avLst/>
              <a:gdLst/>
              <a:ahLst/>
              <a:cxnLst/>
              <a:rect l="l" t="t" r="r" b="b"/>
              <a:pathLst>
                <a:path w="27357" h="27571" extrusionOk="0">
                  <a:moveTo>
                    <a:pt x="10249" y="1"/>
                  </a:moveTo>
                  <a:lnTo>
                    <a:pt x="9938" y="40"/>
                  </a:lnTo>
                  <a:lnTo>
                    <a:pt x="9606" y="59"/>
                  </a:lnTo>
                  <a:lnTo>
                    <a:pt x="9256" y="118"/>
                  </a:lnTo>
                  <a:lnTo>
                    <a:pt x="8963" y="157"/>
                  </a:lnTo>
                  <a:lnTo>
                    <a:pt x="8671" y="235"/>
                  </a:lnTo>
                  <a:lnTo>
                    <a:pt x="8009" y="430"/>
                  </a:lnTo>
                  <a:lnTo>
                    <a:pt x="7463" y="605"/>
                  </a:lnTo>
                  <a:lnTo>
                    <a:pt x="6879" y="839"/>
                  </a:lnTo>
                  <a:lnTo>
                    <a:pt x="6352" y="1092"/>
                  </a:lnTo>
                  <a:lnTo>
                    <a:pt x="5826" y="1365"/>
                  </a:lnTo>
                  <a:lnTo>
                    <a:pt x="5320" y="1657"/>
                  </a:lnTo>
                  <a:lnTo>
                    <a:pt x="4813" y="1988"/>
                  </a:lnTo>
                  <a:lnTo>
                    <a:pt x="4326" y="2339"/>
                  </a:lnTo>
                  <a:lnTo>
                    <a:pt x="3859" y="2709"/>
                  </a:lnTo>
                  <a:lnTo>
                    <a:pt x="3391" y="3099"/>
                  </a:lnTo>
                  <a:lnTo>
                    <a:pt x="2943" y="3528"/>
                  </a:lnTo>
                  <a:lnTo>
                    <a:pt x="2553" y="3956"/>
                  </a:lnTo>
                  <a:lnTo>
                    <a:pt x="2163" y="4385"/>
                  </a:lnTo>
                  <a:lnTo>
                    <a:pt x="1813" y="4833"/>
                  </a:lnTo>
                  <a:lnTo>
                    <a:pt x="1481" y="5301"/>
                  </a:lnTo>
                  <a:lnTo>
                    <a:pt x="1189" y="5729"/>
                  </a:lnTo>
                  <a:lnTo>
                    <a:pt x="955" y="6177"/>
                  </a:lnTo>
                  <a:lnTo>
                    <a:pt x="722" y="6645"/>
                  </a:lnTo>
                  <a:lnTo>
                    <a:pt x="527" y="7113"/>
                  </a:lnTo>
                  <a:lnTo>
                    <a:pt x="429" y="7424"/>
                  </a:lnTo>
                  <a:lnTo>
                    <a:pt x="312" y="7756"/>
                  </a:lnTo>
                  <a:lnTo>
                    <a:pt x="235" y="8087"/>
                  </a:lnTo>
                  <a:lnTo>
                    <a:pt x="157" y="8418"/>
                  </a:lnTo>
                  <a:lnTo>
                    <a:pt x="98" y="8769"/>
                  </a:lnTo>
                  <a:lnTo>
                    <a:pt x="59" y="9119"/>
                  </a:lnTo>
                  <a:lnTo>
                    <a:pt x="20" y="9470"/>
                  </a:lnTo>
                  <a:lnTo>
                    <a:pt x="1" y="9840"/>
                  </a:lnTo>
                  <a:lnTo>
                    <a:pt x="1" y="10133"/>
                  </a:lnTo>
                  <a:lnTo>
                    <a:pt x="1" y="10717"/>
                  </a:lnTo>
                  <a:lnTo>
                    <a:pt x="40" y="11302"/>
                  </a:lnTo>
                  <a:lnTo>
                    <a:pt x="79" y="11828"/>
                  </a:lnTo>
                  <a:lnTo>
                    <a:pt x="157" y="12295"/>
                  </a:lnTo>
                  <a:lnTo>
                    <a:pt x="235" y="12821"/>
                  </a:lnTo>
                  <a:lnTo>
                    <a:pt x="351" y="13425"/>
                  </a:lnTo>
                  <a:lnTo>
                    <a:pt x="371" y="13562"/>
                  </a:lnTo>
                  <a:lnTo>
                    <a:pt x="390" y="13601"/>
                  </a:lnTo>
                  <a:lnTo>
                    <a:pt x="468" y="14010"/>
                  </a:lnTo>
                  <a:lnTo>
                    <a:pt x="546" y="14614"/>
                  </a:lnTo>
                  <a:lnTo>
                    <a:pt x="566" y="14633"/>
                  </a:lnTo>
                  <a:lnTo>
                    <a:pt x="644" y="15432"/>
                  </a:lnTo>
                  <a:lnTo>
                    <a:pt x="722" y="16251"/>
                  </a:lnTo>
                  <a:lnTo>
                    <a:pt x="722" y="16290"/>
                  </a:lnTo>
                  <a:lnTo>
                    <a:pt x="722" y="16328"/>
                  </a:lnTo>
                  <a:lnTo>
                    <a:pt x="800" y="17166"/>
                  </a:lnTo>
                  <a:lnTo>
                    <a:pt x="897" y="18024"/>
                  </a:lnTo>
                  <a:lnTo>
                    <a:pt x="975" y="18452"/>
                  </a:lnTo>
                  <a:lnTo>
                    <a:pt x="1033" y="18881"/>
                  </a:lnTo>
                  <a:lnTo>
                    <a:pt x="1131" y="19290"/>
                  </a:lnTo>
                  <a:lnTo>
                    <a:pt x="1228" y="19719"/>
                  </a:lnTo>
                  <a:lnTo>
                    <a:pt x="1384" y="20225"/>
                  </a:lnTo>
                  <a:lnTo>
                    <a:pt x="1559" y="20732"/>
                  </a:lnTo>
                  <a:lnTo>
                    <a:pt x="1774" y="21238"/>
                  </a:lnTo>
                  <a:lnTo>
                    <a:pt x="2027" y="21726"/>
                  </a:lnTo>
                  <a:lnTo>
                    <a:pt x="2319" y="22213"/>
                  </a:lnTo>
                  <a:lnTo>
                    <a:pt x="2631" y="22700"/>
                  </a:lnTo>
                  <a:lnTo>
                    <a:pt x="2982" y="23167"/>
                  </a:lnTo>
                  <a:lnTo>
                    <a:pt x="3371" y="23654"/>
                  </a:lnTo>
                  <a:lnTo>
                    <a:pt x="3742" y="24044"/>
                  </a:lnTo>
                  <a:lnTo>
                    <a:pt x="4112" y="24434"/>
                  </a:lnTo>
                  <a:lnTo>
                    <a:pt x="4521" y="24804"/>
                  </a:lnTo>
                  <a:lnTo>
                    <a:pt x="4950" y="25174"/>
                  </a:lnTo>
                  <a:lnTo>
                    <a:pt x="5378" y="25505"/>
                  </a:lnTo>
                  <a:lnTo>
                    <a:pt x="5846" y="25817"/>
                  </a:lnTo>
                  <a:lnTo>
                    <a:pt x="6313" y="26109"/>
                  </a:lnTo>
                  <a:lnTo>
                    <a:pt x="6781" y="26382"/>
                  </a:lnTo>
                  <a:lnTo>
                    <a:pt x="7288" y="26635"/>
                  </a:lnTo>
                  <a:lnTo>
                    <a:pt x="7794" y="26850"/>
                  </a:lnTo>
                  <a:lnTo>
                    <a:pt x="8320" y="27045"/>
                  </a:lnTo>
                  <a:lnTo>
                    <a:pt x="8827" y="27201"/>
                  </a:lnTo>
                  <a:lnTo>
                    <a:pt x="9353" y="27337"/>
                  </a:lnTo>
                  <a:lnTo>
                    <a:pt x="9879" y="27454"/>
                  </a:lnTo>
                  <a:lnTo>
                    <a:pt x="10405" y="27512"/>
                  </a:lnTo>
                  <a:lnTo>
                    <a:pt x="10931" y="27571"/>
                  </a:lnTo>
                  <a:lnTo>
                    <a:pt x="11827" y="27571"/>
                  </a:lnTo>
                  <a:lnTo>
                    <a:pt x="12256" y="27512"/>
                  </a:lnTo>
                  <a:lnTo>
                    <a:pt x="12685" y="27454"/>
                  </a:lnTo>
                  <a:lnTo>
                    <a:pt x="13094" y="27356"/>
                  </a:lnTo>
                  <a:lnTo>
                    <a:pt x="13484" y="27239"/>
                  </a:lnTo>
                  <a:lnTo>
                    <a:pt x="13834" y="27084"/>
                  </a:lnTo>
                  <a:lnTo>
                    <a:pt x="14185" y="26908"/>
                  </a:lnTo>
                  <a:lnTo>
                    <a:pt x="14516" y="26713"/>
                  </a:lnTo>
                  <a:lnTo>
                    <a:pt x="14692" y="26597"/>
                  </a:lnTo>
                  <a:lnTo>
                    <a:pt x="14867" y="26441"/>
                  </a:lnTo>
                  <a:lnTo>
                    <a:pt x="15218" y="26129"/>
                  </a:lnTo>
                  <a:lnTo>
                    <a:pt x="15374" y="25954"/>
                  </a:lnTo>
                  <a:lnTo>
                    <a:pt x="15529" y="25759"/>
                  </a:lnTo>
                  <a:lnTo>
                    <a:pt x="15861" y="25291"/>
                  </a:lnTo>
                  <a:lnTo>
                    <a:pt x="16094" y="24940"/>
                  </a:lnTo>
                  <a:lnTo>
                    <a:pt x="16328" y="24531"/>
                  </a:lnTo>
                  <a:lnTo>
                    <a:pt x="16640" y="23986"/>
                  </a:lnTo>
                  <a:lnTo>
                    <a:pt x="16815" y="23713"/>
                  </a:lnTo>
                  <a:lnTo>
                    <a:pt x="16991" y="23460"/>
                  </a:lnTo>
                  <a:lnTo>
                    <a:pt x="17225" y="23187"/>
                  </a:lnTo>
                  <a:lnTo>
                    <a:pt x="17458" y="22953"/>
                  </a:lnTo>
                  <a:lnTo>
                    <a:pt x="17692" y="22739"/>
                  </a:lnTo>
                  <a:lnTo>
                    <a:pt x="17965" y="22505"/>
                  </a:lnTo>
                  <a:lnTo>
                    <a:pt x="18238" y="22310"/>
                  </a:lnTo>
                  <a:lnTo>
                    <a:pt x="18510" y="22135"/>
                  </a:lnTo>
                  <a:lnTo>
                    <a:pt x="19037" y="21803"/>
                  </a:lnTo>
                  <a:lnTo>
                    <a:pt x="19563" y="21511"/>
                  </a:lnTo>
                  <a:lnTo>
                    <a:pt x="20050" y="21258"/>
                  </a:lnTo>
                  <a:lnTo>
                    <a:pt x="20907" y="20849"/>
                  </a:lnTo>
                  <a:lnTo>
                    <a:pt x="21160" y="20732"/>
                  </a:lnTo>
                  <a:lnTo>
                    <a:pt x="21628" y="20498"/>
                  </a:lnTo>
                  <a:lnTo>
                    <a:pt x="22134" y="20225"/>
                  </a:lnTo>
                  <a:lnTo>
                    <a:pt x="22583" y="19972"/>
                  </a:lnTo>
                  <a:lnTo>
                    <a:pt x="22992" y="19680"/>
                  </a:lnTo>
                  <a:lnTo>
                    <a:pt x="23420" y="19368"/>
                  </a:lnTo>
                  <a:lnTo>
                    <a:pt x="23810" y="19037"/>
                  </a:lnTo>
                  <a:lnTo>
                    <a:pt x="24180" y="18706"/>
                  </a:lnTo>
                  <a:lnTo>
                    <a:pt x="24550" y="18335"/>
                  </a:lnTo>
                  <a:lnTo>
                    <a:pt x="24901" y="17946"/>
                  </a:lnTo>
                  <a:lnTo>
                    <a:pt x="25213" y="17556"/>
                  </a:lnTo>
                  <a:lnTo>
                    <a:pt x="25505" y="17147"/>
                  </a:lnTo>
                  <a:lnTo>
                    <a:pt x="25778" y="16738"/>
                  </a:lnTo>
                  <a:lnTo>
                    <a:pt x="26031" y="16309"/>
                  </a:lnTo>
                  <a:lnTo>
                    <a:pt x="26265" y="15861"/>
                  </a:lnTo>
                  <a:lnTo>
                    <a:pt x="26479" y="15393"/>
                  </a:lnTo>
                  <a:lnTo>
                    <a:pt x="26674" y="14945"/>
                  </a:lnTo>
                  <a:lnTo>
                    <a:pt x="26830" y="14458"/>
                  </a:lnTo>
                  <a:lnTo>
                    <a:pt x="26986" y="13971"/>
                  </a:lnTo>
                  <a:lnTo>
                    <a:pt x="27103" y="13464"/>
                  </a:lnTo>
                  <a:lnTo>
                    <a:pt x="27200" y="12958"/>
                  </a:lnTo>
                  <a:lnTo>
                    <a:pt x="27278" y="12451"/>
                  </a:lnTo>
                  <a:lnTo>
                    <a:pt x="27337" y="11945"/>
                  </a:lnTo>
                  <a:lnTo>
                    <a:pt x="27356" y="11419"/>
                  </a:lnTo>
                  <a:lnTo>
                    <a:pt x="27356" y="10892"/>
                  </a:lnTo>
                  <a:lnTo>
                    <a:pt x="27337" y="10366"/>
                  </a:lnTo>
                  <a:lnTo>
                    <a:pt x="27278" y="9821"/>
                  </a:lnTo>
                  <a:lnTo>
                    <a:pt x="27200" y="9295"/>
                  </a:lnTo>
                  <a:lnTo>
                    <a:pt x="27103" y="8769"/>
                  </a:lnTo>
                  <a:lnTo>
                    <a:pt x="26986" y="8262"/>
                  </a:lnTo>
                  <a:lnTo>
                    <a:pt x="26811" y="7736"/>
                  </a:lnTo>
                  <a:lnTo>
                    <a:pt x="26616" y="7210"/>
                  </a:lnTo>
                  <a:lnTo>
                    <a:pt x="26401" y="6684"/>
                  </a:lnTo>
                  <a:lnTo>
                    <a:pt x="26148" y="6177"/>
                  </a:lnTo>
                  <a:lnTo>
                    <a:pt x="25875" y="5671"/>
                  </a:lnTo>
                  <a:lnTo>
                    <a:pt x="25583" y="5184"/>
                  </a:lnTo>
                  <a:lnTo>
                    <a:pt x="25271" y="4716"/>
                  </a:lnTo>
                  <a:lnTo>
                    <a:pt x="24940" y="4248"/>
                  </a:lnTo>
                  <a:lnTo>
                    <a:pt x="24570" y="3820"/>
                  </a:lnTo>
                  <a:lnTo>
                    <a:pt x="24200" y="3411"/>
                  </a:lnTo>
                  <a:lnTo>
                    <a:pt x="23791" y="3021"/>
                  </a:lnTo>
                  <a:lnTo>
                    <a:pt x="23381" y="2690"/>
                  </a:lnTo>
                  <a:lnTo>
                    <a:pt x="22953" y="2378"/>
                  </a:lnTo>
                  <a:lnTo>
                    <a:pt x="22641" y="2203"/>
                  </a:lnTo>
                  <a:lnTo>
                    <a:pt x="22290" y="2027"/>
                  </a:lnTo>
                  <a:lnTo>
                    <a:pt x="21940" y="1871"/>
                  </a:lnTo>
                  <a:lnTo>
                    <a:pt x="21550" y="1716"/>
                  </a:lnTo>
                  <a:lnTo>
                    <a:pt x="21219" y="1618"/>
                  </a:lnTo>
                  <a:lnTo>
                    <a:pt x="20868" y="1521"/>
                  </a:lnTo>
                  <a:lnTo>
                    <a:pt x="20478" y="1443"/>
                  </a:lnTo>
                  <a:lnTo>
                    <a:pt x="20050" y="1384"/>
                  </a:lnTo>
                  <a:lnTo>
                    <a:pt x="19212" y="1287"/>
                  </a:lnTo>
                  <a:lnTo>
                    <a:pt x="18394" y="1209"/>
                  </a:lnTo>
                  <a:lnTo>
                    <a:pt x="18335" y="1209"/>
                  </a:lnTo>
                  <a:lnTo>
                    <a:pt x="17673" y="1150"/>
                  </a:lnTo>
                  <a:lnTo>
                    <a:pt x="16971" y="1073"/>
                  </a:lnTo>
                  <a:lnTo>
                    <a:pt x="16932" y="1073"/>
                  </a:lnTo>
                  <a:lnTo>
                    <a:pt x="16328" y="956"/>
                  </a:lnTo>
                  <a:lnTo>
                    <a:pt x="15744" y="858"/>
                  </a:lnTo>
                  <a:lnTo>
                    <a:pt x="14575" y="585"/>
                  </a:lnTo>
                  <a:lnTo>
                    <a:pt x="14536" y="585"/>
                  </a:lnTo>
                  <a:lnTo>
                    <a:pt x="14419" y="566"/>
                  </a:lnTo>
                  <a:lnTo>
                    <a:pt x="13795" y="430"/>
                  </a:lnTo>
                  <a:lnTo>
                    <a:pt x="13152" y="293"/>
                  </a:lnTo>
                  <a:lnTo>
                    <a:pt x="12509" y="176"/>
                  </a:lnTo>
                  <a:lnTo>
                    <a:pt x="11866" y="79"/>
                  </a:lnTo>
                  <a:lnTo>
                    <a:pt x="11223" y="20"/>
                  </a:lnTo>
                  <a:lnTo>
                    <a:pt x="106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71" name="Google Shape;4630;p54">
              <a:extLst>
                <a:ext uri="{FF2B5EF4-FFF2-40B4-BE49-F238E27FC236}">
                  <a16:creationId xmlns:a16="http://schemas.microsoft.com/office/drawing/2014/main" id="{1AFE1B8C-A8FC-D38E-77FE-FEA24B28E9D7}"/>
                </a:ext>
              </a:extLst>
            </p:cNvPr>
            <p:cNvSpPr/>
            <p:nvPr/>
          </p:nvSpPr>
          <p:spPr>
            <a:xfrm>
              <a:off x="12965650" y="314000"/>
              <a:ext cx="683925" cy="689275"/>
            </a:xfrm>
            <a:custGeom>
              <a:avLst/>
              <a:gdLst/>
              <a:ahLst/>
              <a:cxnLst/>
              <a:rect l="l" t="t" r="r" b="b"/>
              <a:pathLst>
                <a:path w="27357" h="27571" fill="none" extrusionOk="0">
                  <a:moveTo>
                    <a:pt x="10600" y="1"/>
                  </a:moveTo>
                  <a:lnTo>
                    <a:pt x="10580" y="1"/>
                  </a:lnTo>
                  <a:lnTo>
                    <a:pt x="10580" y="1"/>
                  </a:lnTo>
                  <a:lnTo>
                    <a:pt x="10249" y="1"/>
                  </a:lnTo>
                  <a:lnTo>
                    <a:pt x="9938" y="40"/>
                  </a:lnTo>
                  <a:lnTo>
                    <a:pt x="9606" y="59"/>
                  </a:lnTo>
                  <a:lnTo>
                    <a:pt x="9256" y="118"/>
                  </a:lnTo>
                  <a:lnTo>
                    <a:pt x="9256" y="118"/>
                  </a:lnTo>
                  <a:lnTo>
                    <a:pt x="8963" y="157"/>
                  </a:lnTo>
                  <a:lnTo>
                    <a:pt x="8671" y="235"/>
                  </a:lnTo>
                  <a:lnTo>
                    <a:pt x="8009" y="430"/>
                  </a:lnTo>
                  <a:lnTo>
                    <a:pt x="8009" y="430"/>
                  </a:lnTo>
                  <a:lnTo>
                    <a:pt x="7463" y="605"/>
                  </a:lnTo>
                  <a:lnTo>
                    <a:pt x="6879" y="839"/>
                  </a:lnTo>
                  <a:lnTo>
                    <a:pt x="6879" y="839"/>
                  </a:lnTo>
                  <a:lnTo>
                    <a:pt x="6352" y="1092"/>
                  </a:lnTo>
                  <a:lnTo>
                    <a:pt x="5826" y="1365"/>
                  </a:lnTo>
                  <a:lnTo>
                    <a:pt x="5320" y="1657"/>
                  </a:lnTo>
                  <a:lnTo>
                    <a:pt x="4813" y="1988"/>
                  </a:lnTo>
                  <a:lnTo>
                    <a:pt x="4326" y="2339"/>
                  </a:lnTo>
                  <a:lnTo>
                    <a:pt x="3859" y="2709"/>
                  </a:lnTo>
                  <a:lnTo>
                    <a:pt x="3391" y="3099"/>
                  </a:lnTo>
                  <a:lnTo>
                    <a:pt x="2943" y="3528"/>
                  </a:lnTo>
                  <a:lnTo>
                    <a:pt x="2943" y="3528"/>
                  </a:lnTo>
                  <a:lnTo>
                    <a:pt x="2553" y="3956"/>
                  </a:lnTo>
                  <a:lnTo>
                    <a:pt x="2163" y="4385"/>
                  </a:lnTo>
                  <a:lnTo>
                    <a:pt x="1813" y="4833"/>
                  </a:lnTo>
                  <a:lnTo>
                    <a:pt x="1481" y="5301"/>
                  </a:lnTo>
                  <a:lnTo>
                    <a:pt x="1481" y="5301"/>
                  </a:lnTo>
                  <a:lnTo>
                    <a:pt x="1189" y="5729"/>
                  </a:lnTo>
                  <a:lnTo>
                    <a:pt x="955" y="6177"/>
                  </a:lnTo>
                  <a:lnTo>
                    <a:pt x="722" y="6645"/>
                  </a:lnTo>
                  <a:lnTo>
                    <a:pt x="527" y="7113"/>
                  </a:lnTo>
                  <a:lnTo>
                    <a:pt x="527" y="7113"/>
                  </a:lnTo>
                  <a:lnTo>
                    <a:pt x="429" y="7424"/>
                  </a:lnTo>
                  <a:lnTo>
                    <a:pt x="312" y="7756"/>
                  </a:lnTo>
                  <a:lnTo>
                    <a:pt x="235" y="8087"/>
                  </a:lnTo>
                  <a:lnTo>
                    <a:pt x="157" y="8418"/>
                  </a:lnTo>
                  <a:lnTo>
                    <a:pt x="98" y="8769"/>
                  </a:lnTo>
                  <a:lnTo>
                    <a:pt x="59" y="9119"/>
                  </a:lnTo>
                  <a:lnTo>
                    <a:pt x="20" y="9470"/>
                  </a:lnTo>
                  <a:lnTo>
                    <a:pt x="1" y="9840"/>
                  </a:lnTo>
                  <a:lnTo>
                    <a:pt x="1" y="9840"/>
                  </a:lnTo>
                  <a:lnTo>
                    <a:pt x="1" y="10133"/>
                  </a:lnTo>
                  <a:lnTo>
                    <a:pt x="1" y="10133"/>
                  </a:lnTo>
                  <a:lnTo>
                    <a:pt x="1" y="10717"/>
                  </a:lnTo>
                  <a:lnTo>
                    <a:pt x="40" y="11302"/>
                  </a:lnTo>
                  <a:lnTo>
                    <a:pt x="79" y="11828"/>
                  </a:lnTo>
                  <a:lnTo>
                    <a:pt x="157" y="12295"/>
                  </a:lnTo>
                  <a:lnTo>
                    <a:pt x="157" y="12295"/>
                  </a:lnTo>
                  <a:lnTo>
                    <a:pt x="235" y="12821"/>
                  </a:lnTo>
                  <a:lnTo>
                    <a:pt x="351" y="13425"/>
                  </a:lnTo>
                  <a:lnTo>
                    <a:pt x="371" y="13562"/>
                  </a:lnTo>
                  <a:lnTo>
                    <a:pt x="390" y="13601"/>
                  </a:lnTo>
                  <a:lnTo>
                    <a:pt x="390" y="13601"/>
                  </a:lnTo>
                  <a:lnTo>
                    <a:pt x="468" y="14010"/>
                  </a:lnTo>
                  <a:lnTo>
                    <a:pt x="468" y="14010"/>
                  </a:lnTo>
                  <a:lnTo>
                    <a:pt x="546" y="14614"/>
                  </a:lnTo>
                  <a:lnTo>
                    <a:pt x="566" y="14633"/>
                  </a:lnTo>
                  <a:lnTo>
                    <a:pt x="566" y="14633"/>
                  </a:lnTo>
                  <a:lnTo>
                    <a:pt x="644" y="15432"/>
                  </a:lnTo>
                  <a:lnTo>
                    <a:pt x="722" y="16251"/>
                  </a:lnTo>
                  <a:lnTo>
                    <a:pt x="722" y="16290"/>
                  </a:lnTo>
                  <a:lnTo>
                    <a:pt x="722" y="16328"/>
                  </a:lnTo>
                  <a:lnTo>
                    <a:pt x="722" y="16328"/>
                  </a:lnTo>
                  <a:lnTo>
                    <a:pt x="800" y="17166"/>
                  </a:lnTo>
                  <a:lnTo>
                    <a:pt x="897" y="18024"/>
                  </a:lnTo>
                  <a:lnTo>
                    <a:pt x="975" y="18452"/>
                  </a:lnTo>
                  <a:lnTo>
                    <a:pt x="1033" y="18881"/>
                  </a:lnTo>
                  <a:lnTo>
                    <a:pt x="1131" y="19290"/>
                  </a:lnTo>
                  <a:lnTo>
                    <a:pt x="1228" y="19719"/>
                  </a:lnTo>
                  <a:lnTo>
                    <a:pt x="1228" y="19719"/>
                  </a:lnTo>
                  <a:lnTo>
                    <a:pt x="1384" y="20225"/>
                  </a:lnTo>
                  <a:lnTo>
                    <a:pt x="1559" y="20732"/>
                  </a:lnTo>
                  <a:lnTo>
                    <a:pt x="1774" y="21238"/>
                  </a:lnTo>
                  <a:lnTo>
                    <a:pt x="2027" y="21726"/>
                  </a:lnTo>
                  <a:lnTo>
                    <a:pt x="2319" y="22213"/>
                  </a:lnTo>
                  <a:lnTo>
                    <a:pt x="2631" y="22700"/>
                  </a:lnTo>
                  <a:lnTo>
                    <a:pt x="2982" y="23167"/>
                  </a:lnTo>
                  <a:lnTo>
                    <a:pt x="3371" y="23654"/>
                  </a:lnTo>
                  <a:lnTo>
                    <a:pt x="3371" y="23654"/>
                  </a:lnTo>
                  <a:lnTo>
                    <a:pt x="3742" y="24044"/>
                  </a:lnTo>
                  <a:lnTo>
                    <a:pt x="4112" y="24434"/>
                  </a:lnTo>
                  <a:lnTo>
                    <a:pt x="4521" y="24804"/>
                  </a:lnTo>
                  <a:lnTo>
                    <a:pt x="4950" y="25174"/>
                  </a:lnTo>
                  <a:lnTo>
                    <a:pt x="5378" y="25505"/>
                  </a:lnTo>
                  <a:lnTo>
                    <a:pt x="5846" y="25817"/>
                  </a:lnTo>
                  <a:lnTo>
                    <a:pt x="6313" y="26109"/>
                  </a:lnTo>
                  <a:lnTo>
                    <a:pt x="6781" y="26382"/>
                  </a:lnTo>
                  <a:lnTo>
                    <a:pt x="6781" y="26382"/>
                  </a:lnTo>
                  <a:lnTo>
                    <a:pt x="7288" y="26635"/>
                  </a:lnTo>
                  <a:lnTo>
                    <a:pt x="7794" y="26850"/>
                  </a:lnTo>
                  <a:lnTo>
                    <a:pt x="8320" y="27045"/>
                  </a:lnTo>
                  <a:lnTo>
                    <a:pt x="8827" y="27201"/>
                  </a:lnTo>
                  <a:lnTo>
                    <a:pt x="9353" y="27337"/>
                  </a:lnTo>
                  <a:lnTo>
                    <a:pt x="9879" y="27454"/>
                  </a:lnTo>
                  <a:lnTo>
                    <a:pt x="10405" y="27512"/>
                  </a:lnTo>
                  <a:lnTo>
                    <a:pt x="10931" y="27571"/>
                  </a:lnTo>
                  <a:lnTo>
                    <a:pt x="10931" y="27571"/>
                  </a:lnTo>
                  <a:lnTo>
                    <a:pt x="11360" y="27571"/>
                  </a:lnTo>
                  <a:lnTo>
                    <a:pt x="11360" y="27571"/>
                  </a:lnTo>
                  <a:lnTo>
                    <a:pt x="11827" y="27571"/>
                  </a:lnTo>
                  <a:lnTo>
                    <a:pt x="12256" y="27512"/>
                  </a:lnTo>
                  <a:lnTo>
                    <a:pt x="12685" y="27454"/>
                  </a:lnTo>
                  <a:lnTo>
                    <a:pt x="13094" y="27356"/>
                  </a:lnTo>
                  <a:lnTo>
                    <a:pt x="13484" y="27239"/>
                  </a:lnTo>
                  <a:lnTo>
                    <a:pt x="13834" y="27084"/>
                  </a:lnTo>
                  <a:lnTo>
                    <a:pt x="14185" y="26908"/>
                  </a:lnTo>
                  <a:lnTo>
                    <a:pt x="14516" y="26713"/>
                  </a:lnTo>
                  <a:lnTo>
                    <a:pt x="14516" y="26713"/>
                  </a:lnTo>
                  <a:lnTo>
                    <a:pt x="14692" y="26597"/>
                  </a:lnTo>
                  <a:lnTo>
                    <a:pt x="14867" y="26441"/>
                  </a:lnTo>
                  <a:lnTo>
                    <a:pt x="15218" y="26129"/>
                  </a:lnTo>
                  <a:lnTo>
                    <a:pt x="15218" y="26129"/>
                  </a:lnTo>
                  <a:lnTo>
                    <a:pt x="15374" y="25954"/>
                  </a:lnTo>
                  <a:lnTo>
                    <a:pt x="15529" y="25759"/>
                  </a:lnTo>
                  <a:lnTo>
                    <a:pt x="15861" y="25291"/>
                  </a:lnTo>
                  <a:lnTo>
                    <a:pt x="15861" y="25291"/>
                  </a:lnTo>
                  <a:lnTo>
                    <a:pt x="16094" y="24940"/>
                  </a:lnTo>
                  <a:lnTo>
                    <a:pt x="16328" y="24531"/>
                  </a:lnTo>
                  <a:lnTo>
                    <a:pt x="16328" y="24531"/>
                  </a:lnTo>
                  <a:lnTo>
                    <a:pt x="16640" y="23986"/>
                  </a:lnTo>
                  <a:lnTo>
                    <a:pt x="16815" y="23713"/>
                  </a:lnTo>
                  <a:lnTo>
                    <a:pt x="16991" y="23460"/>
                  </a:lnTo>
                  <a:lnTo>
                    <a:pt x="16991" y="23460"/>
                  </a:lnTo>
                  <a:lnTo>
                    <a:pt x="17225" y="23187"/>
                  </a:lnTo>
                  <a:lnTo>
                    <a:pt x="17458" y="22953"/>
                  </a:lnTo>
                  <a:lnTo>
                    <a:pt x="17458" y="22953"/>
                  </a:lnTo>
                  <a:lnTo>
                    <a:pt x="17692" y="22739"/>
                  </a:lnTo>
                  <a:lnTo>
                    <a:pt x="17965" y="22505"/>
                  </a:lnTo>
                  <a:lnTo>
                    <a:pt x="17965" y="22505"/>
                  </a:lnTo>
                  <a:lnTo>
                    <a:pt x="18238" y="22310"/>
                  </a:lnTo>
                  <a:lnTo>
                    <a:pt x="18510" y="22135"/>
                  </a:lnTo>
                  <a:lnTo>
                    <a:pt x="19037" y="21803"/>
                  </a:lnTo>
                  <a:lnTo>
                    <a:pt x="19563" y="21511"/>
                  </a:lnTo>
                  <a:lnTo>
                    <a:pt x="20050" y="21258"/>
                  </a:lnTo>
                  <a:lnTo>
                    <a:pt x="20050" y="21258"/>
                  </a:lnTo>
                  <a:lnTo>
                    <a:pt x="20907" y="20849"/>
                  </a:lnTo>
                  <a:lnTo>
                    <a:pt x="21160" y="20732"/>
                  </a:lnTo>
                  <a:lnTo>
                    <a:pt x="21160" y="20732"/>
                  </a:lnTo>
                  <a:lnTo>
                    <a:pt x="21628" y="20498"/>
                  </a:lnTo>
                  <a:lnTo>
                    <a:pt x="22134" y="20225"/>
                  </a:lnTo>
                  <a:lnTo>
                    <a:pt x="22134" y="20225"/>
                  </a:lnTo>
                  <a:lnTo>
                    <a:pt x="22583" y="19972"/>
                  </a:lnTo>
                  <a:lnTo>
                    <a:pt x="22992" y="19680"/>
                  </a:lnTo>
                  <a:lnTo>
                    <a:pt x="23420" y="19368"/>
                  </a:lnTo>
                  <a:lnTo>
                    <a:pt x="23810" y="19037"/>
                  </a:lnTo>
                  <a:lnTo>
                    <a:pt x="24180" y="18706"/>
                  </a:lnTo>
                  <a:lnTo>
                    <a:pt x="24550" y="18335"/>
                  </a:lnTo>
                  <a:lnTo>
                    <a:pt x="24901" y="17946"/>
                  </a:lnTo>
                  <a:lnTo>
                    <a:pt x="25213" y="17556"/>
                  </a:lnTo>
                  <a:lnTo>
                    <a:pt x="25213" y="17556"/>
                  </a:lnTo>
                  <a:lnTo>
                    <a:pt x="25505" y="17147"/>
                  </a:lnTo>
                  <a:lnTo>
                    <a:pt x="25778" y="16738"/>
                  </a:lnTo>
                  <a:lnTo>
                    <a:pt x="26031" y="16309"/>
                  </a:lnTo>
                  <a:lnTo>
                    <a:pt x="26265" y="15861"/>
                  </a:lnTo>
                  <a:lnTo>
                    <a:pt x="26479" y="15393"/>
                  </a:lnTo>
                  <a:lnTo>
                    <a:pt x="26674" y="14945"/>
                  </a:lnTo>
                  <a:lnTo>
                    <a:pt x="26830" y="14458"/>
                  </a:lnTo>
                  <a:lnTo>
                    <a:pt x="26986" y="13971"/>
                  </a:lnTo>
                  <a:lnTo>
                    <a:pt x="26986" y="13971"/>
                  </a:lnTo>
                  <a:lnTo>
                    <a:pt x="27103" y="13464"/>
                  </a:lnTo>
                  <a:lnTo>
                    <a:pt x="27200" y="12958"/>
                  </a:lnTo>
                  <a:lnTo>
                    <a:pt x="27278" y="12451"/>
                  </a:lnTo>
                  <a:lnTo>
                    <a:pt x="27337" y="11945"/>
                  </a:lnTo>
                  <a:lnTo>
                    <a:pt x="27356" y="11419"/>
                  </a:lnTo>
                  <a:lnTo>
                    <a:pt x="27356" y="10892"/>
                  </a:lnTo>
                  <a:lnTo>
                    <a:pt x="27337" y="10366"/>
                  </a:lnTo>
                  <a:lnTo>
                    <a:pt x="27278" y="9821"/>
                  </a:lnTo>
                  <a:lnTo>
                    <a:pt x="27278" y="9821"/>
                  </a:lnTo>
                  <a:lnTo>
                    <a:pt x="27200" y="9295"/>
                  </a:lnTo>
                  <a:lnTo>
                    <a:pt x="27103" y="8769"/>
                  </a:lnTo>
                  <a:lnTo>
                    <a:pt x="27103" y="8769"/>
                  </a:lnTo>
                  <a:lnTo>
                    <a:pt x="26986" y="8262"/>
                  </a:lnTo>
                  <a:lnTo>
                    <a:pt x="26811" y="7736"/>
                  </a:lnTo>
                  <a:lnTo>
                    <a:pt x="26811" y="7736"/>
                  </a:lnTo>
                  <a:lnTo>
                    <a:pt x="26616" y="7210"/>
                  </a:lnTo>
                  <a:lnTo>
                    <a:pt x="26401" y="6684"/>
                  </a:lnTo>
                  <a:lnTo>
                    <a:pt x="26148" y="6177"/>
                  </a:lnTo>
                  <a:lnTo>
                    <a:pt x="25875" y="5671"/>
                  </a:lnTo>
                  <a:lnTo>
                    <a:pt x="25875" y="5671"/>
                  </a:lnTo>
                  <a:lnTo>
                    <a:pt x="25583" y="5184"/>
                  </a:lnTo>
                  <a:lnTo>
                    <a:pt x="25271" y="4716"/>
                  </a:lnTo>
                  <a:lnTo>
                    <a:pt x="24940" y="4248"/>
                  </a:lnTo>
                  <a:lnTo>
                    <a:pt x="24570" y="3820"/>
                  </a:lnTo>
                  <a:lnTo>
                    <a:pt x="24570" y="3820"/>
                  </a:lnTo>
                  <a:lnTo>
                    <a:pt x="24200" y="3411"/>
                  </a:lnTo>
                  <a:lnTo>
                    <a:pt x="23791" y="3021"/>
                  </a:lnTo>
                  <a:lnTo>
                    <a:pt x="23381" y="2690"/>
                  </a:lnTo>
                  <a:lnTo>
                    <a:pt x="22953" y="2378"/>
                  </a:lnTo>
                  <a:lnTo>
                    <a:pt x="22953" y="2378"/>
                  </a:lnTo>
                  <a:lnTo>
                    <a:pt x="22641" y="2203"/>
                  </a:lnTo>
                  <a:lnTo>
                    <a:pt x="22290" y="2027"/>
                  </a:lnTo>
                  <a:lnTo>
                    <a:pt x="21940" y="1871"/>
                  </a:lnTo>
                  <a:lnTo>
                    <a:pt x="21550" y="1716"/>
                  </a:lnTo>
                  <a:lnTo>
                    <a:pt x="21550" y="1716"/>
                  </a:lnTo>
                  <a:lnTo>
                    <a:pt x="21219" y="1618"/>
                  </a:lnTo>
                  <a:lnTo>
                    <a:pt x="20868" y="1521"/>
                  </a:lnTo>
                  <a:lnTo>
                    <a:pt x="20478" y="1443"/>
                  </a:lnTo>
                  <a:lnTo>
                    <a:pt x="20050" y="1384"/>
                  </a:lnTo>
                  <a:lnTo>
                    <a:pt x="20050" y="1384"/>
                  </a:lnTo>
                  <a:lnTo>
                    <a:pt x="19212" y="1287"/>
                  </a:lnTo>
                  <a:lnTo>
                    <a:pt x="18394" y="1209"/>
                  </a:lnTo>
                  <a:lnTo>
                    <a:pt x="18335" y="1209"/>
                  </a:lnTo>
                  <a:lnTo>
                    <a:pt x="18335" y="1209"/>
                  </a:lnTo>
                  <a:lnTo>
                    <a:pt x="17673" y="1150"/>
                  </a:lnTo>
                  <a:lnTo>
                    <a:pt x="16971" y="1073"/>
                  </a:lnTo>
                  <a:lnTo>
                    <a:pt x="16932" y="1073"/>
                  </a:lnTo>
                  <a:lnTo>
                    <a:pt x="16932" y="1073"/>
                  </a:lnTo>
                  <a:lnTo>
                    <a:pt x="16328" y="956"/>
                  </a:lnTo>
                  <a:lnTo>
                    <a:pt x="15744" y="858"/>
                  </a:lnTo>
                  <a:lnTo>
                    <a:pt x="14575" y="585"/>
                  </a:lnTo>
                  <a:lnTo>
                    <a:pt x="14536" y="585"/>
                  </a:lnTo>
                  <a:lnTo>
                    <a:pt x="14419" y="566"/>
                  </a:lnTo>
                  <a:lnTo>
                    <a:pt x="14419" y="566"/>
                  </a:lnTo>
                  <a:lnTo>
                    <a:pt x="13795" y="430"/>
                  </a:lnTo>
                  <a:lnTo>
                    <a:pt x="13152" y="293"/>
                  </a:lnTo>
                  <a:lnTo>
                    <a:pt x="12509" y="176"/>
                  </a:lnTo>
                  <a:lnTo>
                    <a:pt x="11866" y="79"/>
                  </a:lnTo>
                  <a:lnTo>
                    <a:pt x="11866" y="79"/>
                  </a:lnTo>
                  <a:lnTo>
                    <a:pt x="11223" y="20"/>
                  </a:lnTo>
                  <a:lnTo>
                    <a:pt x="1060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72" name="Google Shape;4631;p54">
              <a:extLst>
                <a:ext uri="{FF2B5EF4-FFF2-40B4-BE49-F238E27FC236}">
                  <a16:creationId xmlns:a16="http://schemas.microsoft.com/office/drawing/2014/main" id="{2EF7125D-304D-1B92-282A-844664B6371B}"/>
                </a:ext>
              </a:extLst>
            </p:cNvPr>
            <p:cNvSpPr/>
            <p:nvPr/>
          </p:nvSpPr>
          <p:spPr>
            <a:xfrm>
              <a:off x="13338775" y="366125"/>
              <a:ext cx="180725" cy="63350"/>
            </a:xfrm>
            <a:custGeom>
              <a:avLst/>
              <a:gdLst/>
              <a:ahLst/>
              <a:cxnLst/>
              <a:rect l="l" t="t" r="r" b="b"/>
              <a:pathLst>
                <a:path w="7229" h="2534" extrusionOk="0">
                  <a:moveTo>
                    <a:pt x="3449" y="1"/>
                  </a:moveTo>
                  <a:lnTo>
                    <a:pt x="2650" y="20"/>
                  </a:lnTo>
                  <a:lnTo>
                    <a:pt x="2085" y="40"/>
                  </a:lnTo>
                  <a:lnTo>
                    <a:pt x="1462" y="79"/>
                  </a:lnTo>
                  <a:lnTo>
                    <a:pt x="799" y="98"/>
                  </a:lnTo>
                  <a:lnTo>
                    <a:pt x="351" y="98"/>
                  </a:lnTo>
                  <a:lnTo>
                    <a:pt x="293" y="137"/>
                  </a:lnTo>
                  <a:lnTo>
                    <a:pt x="234" y="157"/>
                  </a:lnTo>
                  <a:lnTo>
                    <a:pt x="137" y="215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0" y="449"/>
                  </a:lnTo>
                  <a:lnTo>
                    <a:pt x="20" y="527"/>
                  </a:lnTo>
                  <a:lnTo>
                    <a:pt x="39" y="585"/>
                  </a:lnTo>
                  <a:lnTo>
                    <a:pt x="137" y="663"/>
                  </a:lnTo>
                  <a:lnTo>
                    <a:pt x="234" y="722"/>
                  </a:lnTo>
                  <a:lnTo>
                    <a:pt x="254" y="741"/>
                  </a:lnTo>
                  <a:lnTo>
                    <a:pt x="526" y="877"/>
                  </a:lnTo>
                  <a:lnTo>
                    <a:pt x="682" y="936"/>
                  </a:lnTo>
                  <a:lnTo>
                    <a:pt x="1053" y="1092"/>
                  </a:lnTo>
                  <a:lnTo>
                    <a:pt x="1345" y="1189"/>
                  </a:lnTo>
                  <a:lnTo>
                    <a:pt x="1657" y="1267"/>
                  </a:lnTo>
                  <a:lnTo>
                    <a:pt x="2280" y="1384"/>
                  </a:lnTo>
                  <a:lnTo>
                    <a:pt x="2709" y="1462"/>
                  </a:lnTo>
                  <a:lnTo>
                    <a:pt x="3137" y="1559"/>
                  </a:lnTo>
                  <a:lnTo>
                    <a:pt x="3391" y="1637"/>
                  </a:lnTo>
                  <a:lnTo>
                    <a:pt x="3624" y="1735"/>
                  </a:lnTo>
                  <a:lnTo>
                    <a:pt x="3995" y="1891"/>
                  </a:lnTo>
                  <a:lnTo>
                    <a:pt x="4365" y="2027"/>
                  </a:lnTo>
                  <a:lnTo>
                    <a:pt x="4793" y="2183"/>
                  </a:lnTo>
                  <a:lnTo>
                    <a:pt x="5164" y="2319"/>
                  </a:lnTo>
                  <a:lnTo>
                    <a:pt x="5534" y="2417"/>
                  </a:lnTo>
                  <a:lnTo>
                    <a:pt x="5748" y="2456"/>
                  </a:lnTo>
                  <a:lnTo>
                    <a:pt x="5962" y="2495"/>
                  </a:lnTo>
                  <a:lnTo>
                    <a:pt x="6294" y="2534"/>
                  </a:lnTo>
                  <a:lnTo>
                    <a:pt x="6489" y="2514"/>
                  </a:lnTo>
                  <a:lnTo>
                    <a:pt x="6664" y="2475"/>
                  </a:lnTo>
                  <a:lnTo>
                    <a:pt x="6781" y="2436"/>
                  </a:lnTo>
                  <a:lnTo>
                    <a:pt x="6898" y="2358"/>
                  </a:lnTo>
                  <a:lnTo>
                    <a:pt x="6976" y="2300"/>
                  </a:lnTo>
                  <a:lnTo>
                    <a:pt x="7034" y="2241"/>
                  </a:lnTo>
                  <a:lnTo>
                    <a:pt x="7112" y="2144"/>
                  </a:lnTo>
                  <a:lnTo>
                    <a:pt x="7151" y="2066"/>
                  </a:lnTo>
                  <a:lnTo>
                    <a:pt x="7209" y="1969"/>
                  </a:lnTo>
                  <a:lnTo>
                    <a:pt x="7229" y="1891"/>
                  </a:lnTo>
                  <a:lnTo>
                    <a:pt x="7229" y="1735"/>
                  </a:lnTo>
                  <a:lnTo>
                    <a:pt x="7209" y="1579"/>
                  </a:lnTo>
                  <a:lnTo>
                    <a:pt x="7151" y="1443"/>
                  </a:lnTo>
                  <a:lnTo>
                    <a:pt x="7073" y="1306"/>
                  </a:lnTo>
                  <a:lnTo>
                    <a:pt x="6956" y="1170"/>
                  </a:lnTo>
                  <a:lnTo>
                    <a:pt x="6820" y="1033"/>
                  </a:lnTo>
                  <a:lnTo>
                    <a:pt x="6644" y="897"/>
                  </a:lnTo>
                  <a:lnTo>
                    <a:pt x="6450" y="761"/>
                  </a:lnTo>
                  <a:lnTo>
                    <a:pt x="6216" y="644"/>
                  </a:lnTo>
                  <a:lnTo>
                    <a:pt x="5962" y="507"/>
                  </a:lnTo>
                  <a:lnTo>
                    <a:pt x="5670" y="390"/>
                  </a:lnTo>
                  <a:lnTo>
                    <a:pt x="5378" y="273"/>
                  </a:lnTo>
                  <a:lnTo>
                    <a:pt x="5086" y="196"/>
                  </a:lnTo>
                  <a:lnTo>
                    <a:pt x="4774" y="118"/>
                  </a:lnTo>
                  <a:lnTo>
                    <a:pt x="4482" y="59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F5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73" name="Google Shape;4632;p54">
              <a:extLst>
                <a:ext uri="{FF2B5EF4-FFF2-40B4-BE49-F238E27FC236}">
                  <a16:creationId xmlns:a16="http://schemas.microsoft.com/office/drawing/2014/main" id="{F06A41AA-C1F9-C819-59AC-12907A5E386A}"/>
                </a:ext>
              </a:extLst>
            </p:cNvPr>
            <p:cNvSpPr/>
            <p:nvPr/>
          </p:nvSpPr>
          <p:spPr>
            <a:xfrm>
              <a:off x="13338775" y="366125"/>
              <a:ext cx="180725" cy="63350"/>
            </a:xfrm>
            <a:custGeom>
              <a:avLst/>
              <a:gdLst/>
              <a:ahLst/>
              <a:cxnLst/>
              <a:rect l="l" t="t" r="r" b="b"/>
              <a:pathLst>
                <a:path w="7229" h="2534" fill="none" extrusionOk="0">
                  <a:moveTo>
                    <a:pt x="3449" y="1"/>
                  </a:moveTo>
                  <a:lnTo>
                    <a:pt x="3449" y="1"/>
                  </a:lnTo>
                  <a:lnTo>
                    <a:pt x="2650" y="20"/>
                  </a:lnTo>
                  <a:lnTo>
                    <a:pt x="2650" y="20"/>
                  </a:lnTo>
                  <a:lnTo>
                    <a:pt x="2085" y="40"/>
                  </a:lnTo>
                  <a:lnTo>
                    <a:pt x="2085" y="40"/>
                  </a:lnTo>
                  <a:lnTo>
                    <a:pt x="1462" y="79"/>
                  </a:lnTo>
                  <a:lnTo>
                    <a:pt x="799" y="98"/>
                  </a:lnTo>
                  <a:lnTo>
                    <a:pt x="799" y="98"/>
                  </a:lnTo>
                  <a:lnTo>
                    <a:pt x="449" y="98"/>
                  </a:lnTo>
                  <a:lnTo>
                    <a:pt x="449" y="98"/>
                  </a:lnTo>
                  <a:lnTo>
                    <a:pt x="351" y="98"/>
                  </a:lnTo>
                  <a:lnTo>
                    <a:pt x="293" y="137"/>
                  </a:lnTo>
                  <a:lnTo>
                    <a:pt x="234" y="157"/>
                  </a:lnTo>
                  <a:lnTo>
                    <a:pt x="234" y="157"/>
                  </a:lnTo>
                  <a:lnTo>
                    <a:pt x="137" y="215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0" y="449"/>
                  </a:lnTo>
                  <a:lnTo>
                    <a:pt x="20" y="527"/>
                  </a:lnTo>
                  <a:lnTo>
                    <a:pt x="39" y="585"/>
                  </a:lnTo>
                  <a:lnTo>
                    <a:pt x="39" y="585"/>
                  </a:lnTo>
                  <a:lnTo>
                    <a:pt x="137" y="663"/>
                  </a:lnTo>
                  <a:lnTo>
                    <a:pt x="234" y="722"/>
                  </a:lnTo>
                  <a:lnTo>
                    <a:pt x="254" y="741"/>
                  </a:lnTo>
                  <a:lnTo>
                    <a:pt x="254" y="741"/>
                  </a:lnTo>
                  <a:lnTo>
                    <a:pt x="526" y="877"/>
                  </a:lnTo>
                  <a:lnTo>
                    <a:pt x="682" y="936"/>
                  </a:lnTo>
                  <a:lnTo>
                    <a:pt x="682" y="936"/>
                  </a:lnTo>
                  <a:lnTo>
                    <a:pt x="1053" y="1092"/>
                  </a:lnTo>
                  <a:lnTo>
                    <a:pt x="1053" y="1092"/>
                  </a:lnTo>
                  <a:lnTo>
                    <a:pt x="1345" y="1189"/>
                  </a:lnTo>
                  <a:lnTo>
                    <a:pt x="1657" y="1267"/>
                  </a:lnTo>
                  <a:lnTo>
                    <a:pt x="2280" y="1384"/>
                  </a:lnTo>
                  <a:lnTo>
                    <a:pt x="2280" y="1384"/>
                  </a:lnTo>
                  <a:lnTo>
                    <a:pt x="2709" y="1462"/>
                  </a:lnTo>
                  <a:lnTo>
                    <a:pt x="3137" y="1559"/>
                  </a:lnTo>
                  <a:lnTo>
                    <a:pt x="3137" y="1559"/>
                  </a:lnTo>
                  <a:lnTo>
                    <a:pt x="3391" y="1637"/>
                  </a:lnTo>
                  <a:lnTo>
                    <a:pt x="3624" y="1735"/>
                  </a:lnTo>
                  <a:lnTo>
                    <a:pt x="3995" y="1891"/>
                  </a:lnTo>
                  <a:lnTo>
                    <a:pt x="4365" y="2027"/>
                  </a:lnTo>
                  <a:lnTo>
                    <a:pt x="4365" y="2027"/>
                  </a:lnTo>
                  <a:lnTo>
                    <a:pt x="4793" y="2183"/>
                  </a:lnTo>
                  <a:lnTo>
                    <a:pt x="5164" y="2319"/>
                  </a:lnTo>
                  <a:lnTo>
                    <a:pt x="5164" y="2319"/>
                  </a:lnTo>
                  <a:lnTo>
                    <a:pt x="5534" y="2417"/>
                  </a:lnTo>
                  <a:lnTo>
                    <a:pt x="5748" y="2456"/>
                  </a:lnTo>
                  <a:lnTo>
                    <a:pt x="5962" y="2495"/>
                  </a:lnTo>
                  <a:lnTo>
                    <a:pt x="5962" y="2495"/>
                  </a:lnTo>
                  <a:lnTo>
                    <a:pt x="6294" y="2534"/>
                  </a:lnTo>
                  <a:lnTo>
                    <a:pt x="6294" y="2534"/>
                  </a:lnTo>
                  <a:lnTo>
                    <a:pt x="6489" y="2514"/>
                  </a:lnTo>
                  <a:lnTo>
                    <a:pt x="6664" y="2475"/>
                  </a:lnTo>
                  <a:lnTo>
                    <a:pt x="6664" y="2475"/>
                  </a:lnTo>
                  <a:lnTo>
                    <a:pt x="6781" y="2436"/>
                  </a:lnTo>
                  <a:lnTo>
                    <a:pt x="6898" y="2358"/>
                  </a:lnTo>
                  <a:lnTo>
                    <a:pt x="6898" y="2358"/>
                  </a:lnTo>
                  <a:lnTo>
                    <a:pt x="6976" y="2300"/>
                  </a:lnTo>
                  <a:lnTo>
                    <a:pt x="7034" y="2241"/>
                  </a:lnTo>
                  <a:lnTo>
                    <a:pt x="7034" y="2241"/>
                  </a:lnTo>
                  <a:lnTo>
                    <a:pt x="7112" y="2144"/>
                  </a:lnTo>
                  <a:lnTo>
                    <a:pt x="7151" y="2066"/>
                  </a:lnTo>
                  <a:lnTo>
                    <a:pt x="7151" y="2066"/>
                  </a:lnTo>
                  <a:lnTo>
                    <a:pt x="7209" y="1969"/>
                  </a:lnTo>
                  <a:lnTo>
                    <a:pt x="7229" y="1891"/>
                  </a:lnTo>
                  <a:lnTo>
                    <a:pt x="7229" y="1735"/>
                  </a:lnTo>
                  <a:lnTo>
                    <a:pt x="7229" y="1735"/>
                  </a:lnTo>
                  <a:lnTo>
                    <a:pt x="7209" y="1579"/>
                  </a:lnTo>
                  <a:lnTo>
                    <a:pt x="7151" y="1443"/>
                  </a:lnTo>
                  <a:lnTo>
                    <a:pt x="7151" y="1443"/>
                  </a:lnTo>
                  <a:lnTo>
                    <a:pt x="7073" y="1306"/>
                  </a:lnTo>
                  <a:lnTo>
                    <a:pt x="6956" y="1170"/>
                  </a:lnTo>
                  <a:lnTo>
                    <a:pt x="6820" y="1033"/>
                  </a:lnTo>
                  <a:lnTo>
                    <a:pt x="6644" y="897"/>
                  </a:lnTo>
                  <a:lnTo>
                    <a:pt x="6644" y="897"/>
                  </a:lnTo>
                  <a:lnTo>
                    <a:pt x="6450" y="761"/>
                  </a:lnTo>
                  <a:lnTo>
                    <a:pt x="6216" y="644"/>
                  </a:lnTo>
                  <a:lnTo>
                    <a:pt x="5962" y="507"/>
                  </a:lnTo>
                  <a:lnTo>
                    <a:pt x="5670" y="390"/>
                  </a:lnTo>
                  <a:lnTo>
                    <a:pt x="5670" y="390"/>
                  </a:lnTo>
                  <a:lnTo>
                    <a:pt x="5378" y="273"/>
                  </a:lnTo>
                  <a:lnTo>
                    <a:pt x="5086" y="196"/>
                  </a:lnTo>
                  <a:lnTo>
                    <a:pt x="4774" y="118"/>
                  </a:lnTo>
                  <a:lnTo>
                    <a:pt x="4482" y="59"/>
                  </a:lnTo>
                  <a:lnTo>
                    <a:pt x="4482" y="59"/>
                  </a:lnTo>
                  <a:lnTo>
                    <a:pt x="3995" y="1"/>
                  </a:lnTo>
                  <a:lnTo>
                    <a:pt x="34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74" name="Google Shape;4633;p54">
              <a:extLst>
                <a:ext uri="{FF2B5EF4-FFF2-40B4-BE49-F238E27FC236}">
                  <a16:creationId xmlns:a16="http://schemas.microsoft.com/office/drawing/2014/main" id="{FC1EE9BA-1F62-ADBE-54DE-4CEE72598654}"/>
                </a:ext>
              </a:extLst>
            </p:cNvPr>
            <p:cNvSpPr/>
            <p:nvPr/>
          </p:nvSpPr>
          <p:spPr>
            <a:xfrm>
              <a:off x="13067950" y="797700"/>
              <a:ext cx="211425" cy="158825"/>
            </a:xfrm>
            <a:custGeom>
              <a:avLst/>
              <a:gdLst/>
              <a:ahLst/>
              <a:cxnLst/>
              <a:rect l="l" t="t" r="r" b="b"/>
              <a:pathLst>
                <a:path w="8457" h="6353" extrusionOk="0">
                  <a:moveTo>
                    <a:pt x="468" y="0"/>
                  </a:moveTo>
                  <a:lnTo>
                    <a:pt x="351" y="20"/>
                  </a:lnTo>
                  <a:lnTo>
                    <a:pt x="234" y="78"/>
                  </a:lnTo>
                  <a:lnTo>
                    <a:pt x="137" y="176"/>
                  </a:lnTo>
                  <a:lnTo>
                    <a:pt x="78" y="234"/>
                  </a:lnTo>
                  <a:lnTo>
                    <a:pt x="39" y="312"/>
                  </a:lnTo>
                  <a:lnTo>
                    <a:pt x="20" y="390"/>
                  </a:lnTo>
                  <a:lnTo>
                    <a:pt x="0" y="468"/>
                  </a:lnTo>
                  <a:lnTo>
                    <a:pt x="0" y="604"/>
                  </a:lnTo>
                  <a:lnTo>
                    <a:pt x="20" y="741"/>
                  </a:lnTo>
                  <a:lnTo>
                    <a:pt x="59" y="897"/>
                  </a:lnTo>
                  <a:lnTo>
                    <a:pt x="98" y="1033"/>
                  </a:lnTo>
                  <a:lnTo>
                    <a:pt x="195" y="1247"/>
                  </a:lnTo>
                  <a:lnTo>
                    <a:pt x="293" y="1462"/>
                  </a:lnTo>
                  <a:lnTo>
                    <a:pt x="409" y="1696"/>
                  </a:lnTo>
                  <a:lnTo>
                    <a:pt x="565" y="1929"/>
                  </a:lnTo>
                  <a:lnTo>
                    <a:pt x="877" y="2455"/>
                  </a:lnTo>
                  <a:lnTo>
                    <a:pt x="1228" y="2982"/>
                  </a:lnTo>
                  <a:lnTo>
                    <a:pt x="1598" y="3449"/>
                  </a:lnTo>
                  <a:lnTo>
                    <a:pt x="2007" y="3897"/>
                  </a:lnTo>
                  <a:lnTo>
                    <a:pt x="2436" y="4326"/>
                  </a:lnTo>
                  <a:lnTo>
                    <a:pt x="2884" y="4716"/>
                  </a:lnTo>
                  <a:lnTo>
                    <a:pt x="3352" y="5066"/>
                  </a:lnTo>
                  <a:lnTo>
                    <a:pt x="3839" y="5378"/>
                  </a:lnTo>
                  <a:lnTo>
                    <a:pt x="4228" y="5573"/>
                  </a:lnTo>
                  <a:lnTo>
                    <a:pt x="4676" y="5807"/>
                  </a:lnTo>
                  <a:lnTo>
                    <a:pt x="5261" y="6041"/>
                  </a:lnTo>
                  <a:lnTo>
                    <a:pt x="5514" y="6118"/>
                  </a:lnTo>
                  <a:lnTo>
                    <a:pt x="5787" y="6196"/>
                  </a:lnTo>
                  <a:lnTo>
                    <a:pt x="6021" y="6255"/>
                  </a:lnTo>
                  <a:lnTo>
                    <a:pt x="6255" y="6313"/>
                  </a:lnTo>
                  <a:lnTo>
                    <a:pt x="6488" y="6333"/>
                  </a:lnTo>
                  <a:lnTo>
                    <a:pt x="6722" y="6352"/>
                  </a:lnTo>
                  <a:lnTo>
                    <a:pt x="6995" y="6352"/>
                  </a:lnTo>
                  <a:lnTo>
                    <a:pt x="7209" y="6313"/>
                  </a:lnTo>
                  <a:lnTo>
                    <a:pt x="7443" y="6274"/>
                  </a:lnTo>
                  <a:lnTo>
                    <a:pt x="7677" y="6177"/>
                  </a:lnTo>
                  <a:lnTo>
                    <a:pt x="7794" y="6118"/>
                  </a:lnTo>
                  <a:lnTo>
                    <a:pt x="7950" y="6041"/>
                  </a:lnTo>
                  <a:lnTo>
                    <a:pt x="8086" y="5924"/>
                  </a:lnTo>
                  <a:lnTo>
                    <a:pt x="8242" y="5787"/>
                  </a:lnTo>
                  <a:lnTo>
                    <a:pt x="8320" y="5690"/>
                  </a:lnTo>
                  <a:lnTo>
                    <a:pt x="8378" y="5592"/>
                  </a:lnTo>
                  <a:lnTo>
                    <a:pt x="8437" y="5456"/>
                  </a:lnTo>
                  <a:lnTo>
                    <a:pt x="8456" y="5320"/>
                  </a:lnTo>
                  <a:lnTo>
                    <a:pt x="8437" y="5183"/>
                  </a:lnTo>
                  <a:lnTo>
                    <a:pt x="8417" y="5066"/>
                  </a:lnTo>
                  <a:lnTo>
                    <a:pt x="8359" y="4969"/>
                  </a:lnTo>
                  <a:lnTo>
                    <a:pt x="8320" y="4891"/>
                  </a:lnTo>
                  <a:lnTo>
                    <a:pt x="8203" y="4774"/>
                  </a:lnTo>
                  <a:lnTo>
                    <a:pt x="8106" y="4657"/>
                  </a:lnTo>
                  <a:lnTo>
                    <a:pt x="7911" y="4501"/>
                  </a:lnTo>
                  <a:lnTo>
                    <a:pt x="7638" y="4326"/>
                  </a:lnTo>
                  <a:lnTo>
                    <a:pt x="7404" y="4190"/>
                  </a:lnTo>
                  <a:lnTo>
                    <a:pt x="7092" y="4053"/>
                  </a:lnTo>
                  <a:lnTo>
                    <a:pt x="6761" y="3897"/>
                  </a:lnTo>
                  <a:lnTo>
                    <a:pt x="6138" y="3663"/>
                  </a:lnTo>
                  <a:lnTo>
                    <a:pt x="5592" y="3469"/>
                  </a:lnTo>
                  <a:lnTo>
                    <a:pt x="5456" y="3430"/>
                  </a:lnTo>
                  <a:lnTo>
                    <a:pt x="5397" y="3410"/>
                  </a:lnTo>
                  <a:lnTo>
                    <a:pt x="5047" y="3274"/>
                  </a:lnTo>
                  <a:lnTo>
                    <a:pt x="4599" y="3079"/>
                  </a:lnTo>
                  <a:lnTo>
                    <a:pt x="4111" y="2806"/>
                  </a:lnTo>
                  <a:lnTo>
                    <a:pt x="3624" y="2514"/>
                  </a:lnTo>
                  <a:lnTo>
                    <a:pt x="3157" y="2183"/>
                  </a:lnTo>
                  <a:lnTo>
                    <a:pt x="2728" y="1832"/>
                  </a:lnTo>
                  <a:lnTo>
                    <a:pt x="2553" y="1676"/>
                  </a:lnTo>
                  <a:lnTo>
                    <a:pt x="2377" y="1462"/>
                  </a:lnTo>
                  <a:lnTo>
                    <a:pt x="2066" y="1092"/>
                  </a:lnTo>
                  <a:lnTo>
                    <a:pt x="1773" y="721"/>
                  </a:lnTo>
                  <a:lnTo>
                    <a:pt x="1617" y="546"/>
                  </a:lnTo>
                  <a:lnTo>
                    <a:pt x="1462" y="390"/>
                  </a:lnTo>
                  <a:lnTo>
                    <a:pt x="1267" y="234"/>
                  </a:lnTo>
                  <a:lnTo>
                    <a:pt x="1072" y="117"/>
                  </a:lnTo>
                  <a:lnTo>
                    <a:pt x="877" y="39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F5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75" name="Google Shape;4634;p54">
              <a:extLst>
                <a:ext uri="{FF2B5EF4-FFF2-40B4-BE49-F238E27FC236}">
                  <a16:creationId xmlns:a16="http://schemas.microsoft.com/office/drawing/2014/main" id="{56FD7BE8-9D60-F9A5-912E-089F40CB53FA}"/>
                </a:ext>
              </a:extLst>
            </p:cNvPr>
            <p:cNvSpPr/>
            <p:nvPr/>
          </p:nvSpPr>
          <p:spPr>
            <a:xfrm>
              <a:off x="13067950" y="797700"/>
              <a:ext cx="211425" cy="158825"/>
            </a:xfrm>
            <a:custGeom>
              <a:avLst/>
              <a:gdLst/>
              <a:ahLst/>
              <a:cxnLst/>
              <a:rect l="l" t="t" r="r" b="b"/>
              <a:pathLst>
                <a:path w="8457" h="6353" fill="none" extrusionOk="0">
                  <a:moveTo>
                    <a:pt x="565" y="0"/>
                  </a:moveTo>
                  <a:lnTo>
                    <a:pt x="565" y="0"/>
                  </a:lnTo>
                  <a:lnTo>
                    <a:pt x="468" y="0"/>
                  </a:lnTo>
                  <a:lnTo>
                    <a:pt x="351" y="20"/>
                  </a:lnTo>
                  <a:lnTo>
                    <a:pt x="351" y="20"/>
                  </a:lnTo>
                  <a:lnTo>
                    <a:pt x="234" y="78"/>
                  </a:lnTo>
                  <a:lnTo>
                    <a:pt x="137" y="176"/>
                  </a:lnTo>
                  <a:lnTo>
                    <a:pt x="137" y="176"/>
                  </a:lnTo>
                  <a:lnTo>
                    <a:pt x="78" y="234"/>
                  </a:lnTo>
                  <a:lnTo>
                    <a:pt x="39" y="312"/>
                  </a:lnTo>
                  <a:lnTo>
                    <a:pt x="39" y="312"/>
                  </a:lnTo>
                  <a:lnTo>
                    <a:pt x="20" y="390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604"/>
                  </a:lnTo>
                  <a:lnTo>
                    <a:pt x="20" y="741"/>
                  </a:lnTo>
                  <a:lnTo>
                    <a:pt x="20" y="741"/>
                  </a:lnTo>
                  <a:lnTo>
                    <a:pt x="59" y="897"/>
                  </a:lnTo>
                  <a:lnTo>
                    <a:pt x="98" y="1033"/>
                  </a:lnTo>
                  <a:lnTo>
                    <a:pt x="98" y="1033"/>
                  </a:lnTo>
                  <a:lnTo>
                    <a:pt x="195" y="1247"/>
                  </a:lnTo>
                  <a:lnTo>
                    <a:pt x="293" y="1462"/>
                  </a:lnTo>
                  <a:lnTo>
                    <a:pt x="409" y="1696"/>
                  </a:lnTo>
                  <a:lnTo>
                    <a:pt x="565" y="1929"/>
                  </a:lnTo>
                  <a:lnTo>
                    <a:pt x="565" y="1929"/>
                  </a:lnTo>
                  <a:lnTo>
                    <a:pt x="877" y="2455"/>
                  </a:lnTo>
                  <a:lnTo>
                    <a:pt x="1228" y="2982"/>
                  </a:lnTo>
                  <a:lnTo>
                    <a:pt x="1228" y="2982"/>
                  </a:lnTo>
                  <a:lnTo>
                    <a:pt x="1598" y="3449"/>
                  </a:lnTo>
                  <a:lnTo>
                    <a:pt x="2007" y="3897"/>
                  </a:lnTo>
                  <a:lnTo>
                    <a:pt x="2436" y="4326"/>
                  </a:lnTo>
                  <a:lnTo>
                    <a:pt x="2884" y="4716"/>
                  </a:lnTo>
                  <a:lnTo>
                    <a:pt x="2884" y="4716"/>
                  </a:lnTo>
                  <a:lnTo>
                    <a:pt x="3352" y="5066"/>
                  </a:lnTo>
                  <a:lnTo>
                    <a:pt x="3839" y="5378"/>
                  </a:lnTo>
                  <a:lnTo>
                    <a:pt x="3839" y="5378"/>
                  </a:lnTo>
                  <a:lnTo>
                    <a:pt x="4228" y="5573"/>
                  </a:lnTo>
                  <a:lnTo>
                    <a:pt x="4676" y="5807"/>
                  </a:lnTo>
                  <a:lnTo>
                    <a:pt x="4676" y="5807"/>
                  </a:lnTo>
                  <a:lnTo>
                    <a:pt x="5261" y="6041"/>
                  </a:lnTo>
                  <a:lnTo>
                    <a:pt x="5514" y="6118"/>
                  </a:lnTo>
                  <a:lnTo>
                    <a:pt x="5787" y="6196"/>
                  </a:lnTo>
                  <a:lnTo>
                    <a:pt x="6021" y="6255"/>
                  </a:lnTo>
                  <a:lnTo>
                    <a:pt x="6255" y="6313"/>
                  </a:lnTo>
                  <a:lnTo>
                    <a:pt x="6488" y="6333"/>
                  </a:lnTo>
                  <a:lnTo>
                    <a:pt x="6722" y="6352"/>
                  </a:lnTo>
                  <a:lnTo>
                    <a:pt x="6800" y="6352"/>
                  </a:lnTo>
                  <a:lnTo>
                    <a:pt x="6800" y="6352"/>
                  </a:lnTo>
                  <a:lnTo>
                    <a:pt x="6995" y="6352"/>
                  </a:lnTo>
                  <a:lnTo>
                    <a:pt x="7209" y="6313"/>
                  </a:lnTo>
                  <a:lnTo>
                    <a:pt x="7209" y="6313"/>
                  </a:lnTo>
                  <a:lnTo>
                    <a:pt x="7443" y="6274"/>
                  </a:lnTo>
                  <a:lnTo>
                    <a:pt x="7677" y="6177"/>
                  </a:lnTo>
                  <a:lnTo>
                    <a:pt x="7677" y="6177"/>
                  </a:lnTo>
                  <a:lnTo>
                    <a:pt x="7794" y="6118"/>
                  </a:lnTo>
                  <a:lnTo>
                    <a:pt x="7950" y="6041"/>
                  </a:lnTo>
                  <a:lnTo>
                    <a:pt x="8086" y="5924"/>
                  </a:lnTo>
                  <a:lnTo>
                    <a:pt x="8242" y="5787"/>
                  </a:lnTo>
                  <a:lnTo>
                    <a:pt x="8242" y="5787"/>
                  </a:lnTo>
                  <a:lnTo>
                    <a:pt x="8320" y="5690"/>
                  </a:lnTo>
                  <a:lnTo>
                    <a:pt x="8378" y="5592"/>
                  </a:lnTo>
                  <a:lnTo>
                    <a:pt x="8378" y="5592"/>
                  </a:lnTo>
                  <a:lnTo>
                    <a:pt x="8437" y="5456"/>
                  </a:lnTo>
                  <a:lnTo>
                    <a:pt x="8456" y="5320"/>
                  </a:lnTo>
                  <a:lnTo>
                    <a:pt x="8456" y="5320"/>
                  </a:lnTo>
                  <a:lnTo>
                    <a:pt x="8437" y="5183"/>
                  </a:lnTo>
                  <a:lnTo>
                    <a:pt x="8417" y="5066"/>
                  </a:lnTo>
                  <a:lnTo>
                    <a:pt x="8359" y="4969"/>
                  </a:lnTo>
                  <a:lnTo>
                    <a:pt x="8320" y="4891"/>
                  </a:lnTo>
                  <a:lnTo>
                    <a:pt x="8320" y="4891"/>
                  </a:lnTo>
                  <a:lnTo>
                    <a:pt x="8203" y="4774"/>
                  </a:lnTo>
                  <a:lnTo>
                    <a:pt x="8106" y="4657"/>
                  </a:lnTo>
                  <a:lnTo>
                    <a:pt x="7911" y="4501"/>
                  </a:lnTo>
                  <a:lnTo>
                    <a:pt x="7911" y="4501"/>
                  </a:lnTo>
                  <a:lnTo>
                    <a:pt x="7638" y="4326"/>
                  </a:lnTo>
                  <a:lnTo>
                    <a:pt x="7404" y="4190"/>
                  </a:lnTo>
                  <a:lnTo>
                    <a:pt x="7404" y="4190"/>
                  </a:lnTo>
                  <a:lnTo>
                    <a:pt x="7092" y="4053"/>
                  </a:lnTo>
                  <a:lnTo>
                    <a:pt x="6761" y="3897"/>
                  </a:lnTo>
                  <a:lnTo>
                    <a:pt x="6138" y="3663"/>
                  </a:lnTo>
                  <a:lnTo>
                    <a:pt x="6138" y="3663"/>
                  </a:lnTo>
                  <a:lnTo>
                    <a:pt x="5592" y="3469"/>
                  </a:lnTo>
                  <a:lnTo>
                    <a:pt x="5456" y="3430"/>
                  </a:lnTo>
                  <a:lnTo>
                    <a:pt x="5397" y="3410"/>
                  </a:lnTo>
                  <a:lnTo>
                    <a:pt x="5397" y="3410"/>
                  </a:lnTo>
                  <a:lnTo>
                    <a:pt x="5047" y="3274"/>
                  </a:lnTo>
                  <a:lnTo>
                    <a:pt x="5047" y="3274"/>
                  </a:lnTo>
                  <a:lnTo>
                    <a:pt x="4599" y="3079"/>
                  </a:lnTo>
                  <a:lnTo>
                    <a:pt x="4111" y="2806"/>
                  </a:lnTo>
                  <a:lnTo>
                    <a:pt x="4111" y="2806"/>
                  </a:lnTo>
                  <a:lnTo>
                    <a:pt x="3624" y="2514"/>
                  </a:lnTo>
                  <a:lnTo>
                    <a:pt x="3157" y="2183"/>
                  </a:lnTo>
                  <a:lnTo>
                    <a:pt x="3157" y="2183"/>
                  </a:lnTo>
                  <a:lnTo>
                    <a:pt x="2728" y="1832"/>
                  </a:lnTo>
                  <a:lnTo>
                    <a:pt x="2728" y="1832"/>
                  </a:lnTo>
                  <a:lnTo>
                    <a:pt x="2553" y="1676"/>
                  </a:lnTo>
                  <a:lnTo>
                    <a:pt x="2377" y="1462"/>
                  </a:lnTo>
                  <a:lnTo>
                    <a:pt x="2377" y="1462"/>
                  </a:lnTo>
                  <a:lnTo>
                    <a:pt x="2066" y="1092"/>
                  </a:lnTo>
                  <a:lnTo>
                    <a:pt x="2066" y="1092"/>
                  </a:lnTo>
                  <a:lnTo>
                    <a:pt x="1773" y="721"/>
                  </a:lnTo>
                  <a:lnTo>
                    <a:pt x="1773" y="721"/>
                  </a:lnTo>
                  <a:lnTo>
                    <a:pt x="1617" y="546"/>
                  </a:lnTo>
                  <a:lnTo>
                    <a:pt x="1462" y="390"/>
                  </a:lnTo>
                  <a:lnTo>
                    <a:pt x="1267" y="234"/>
                  </a:lnTo>
                  <a:lnTo>
                    <a:pt x="1072" y="117"/>
                  </a:lnTo>
                  <a:lnTo>
                    <a:pt x="1072" y="117"/>
                  </a:lnTo>
                  <a:lnTo>
                    <a:pt x="877" y="39"/>
                  </a:lnTo>
                  <a:lnTo>
                    <a:pt x="877" y="39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5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76" name="Google Shape;4635;p54">
              <a:extLst>
                <a:ext uri="{FF2B5EF4-FFF2-40B4-BE49-F238E27FC236}">
                  <a16:creationId xmlns:a16="http://schemas.microsoft.com/office/drawing/2014/main" id="{4D743CEB-C23C-8DF5-7364-9C12F5222556}"/>
                </a:ext>
              </a:extLst>
            </p:cNvPr>
            <p:cNvSpPr/>
            <p:nvPr/>
          </p:nvSpPr>
          <p:spPr>
            <a:xfrm>
              <a:off x="13036275" y="733400"/>
              <a:ext cx="41925" cy="54575"/>
            </a:xfrm>
            <a:custGeom>
              <a:avLst/>
              <a:gdLst/>
              <a:ahLst/>
              <a:cxnLst/>
              <a:rect l="l" t="t" r="r" b="b"/>
              <a:pathLst>
                <a:path w="1677" h="2183" extrusionOk="0">
                  <a:moveTo>
                    <a:pt x="585" y="1"/>
                  </a:moveTo>
                  <a:lnTo>
                    <a:pt x="488" y="20"/>
                  </a:lnTo>
                  <a:lnTo>
                    <a:pt x="371" y="40"/>
                  </a:lnTo>
                  <a:lnTo>
                    <a:pt x="293" y="79"/>
                  </a:lnTo>
                  <a:lnTo>
                    <a:pt x="215" y="137"/>
                  </a:lnTo>
                  <a:lnTo>
                    <a:pt x="98" y="254"/>
                  </a:lnTo>
                  <a:lnTo>
                    <a:pt x="40" y="410"/>
                  </a:lnTo>
                  <a:lnTo>
                    <a:pt x="1" y="585"/>
                  </a:lnTo>
                  <a:lnTo>
                    <a:pt x="1" y="780"/>
                  </a:lnTo>
                  <a:lnTo>
                    <a:pt x="20" y="897"/>
                  </a:lnTo>
                  <a:lnTo>
                    <a:pt x="40" y="1033"/>
                  </a:lnTo>
                  <a:lnTo>
                    <a:pt x="137" y="1267"/>
                  </a:lnTo>
                  <a:lnTo>
                    <a:pt x="196" y="1384"/>
                  </a:lnTo>
                  <a:lnTo>
                    <a:pt x="274" y="1481"/>
                  </a:lnTo>
                  <a:lnTo>
                    <a:pt x="332" y="1637"/>
                  </a:lnTo>
                  <a:lnTo>
                    <a:pt x="430" y="1793"/>
                  </a:lnTo>
                  <a:lnTo>
                    <a:pt x="507" y="1910"/>
                  </a:lnTo>
                  <a:lnTo>
                    <a:pt x="624" y="2007"/>
                  </a:lnTo>
                  <a:lnTo>
                    <a:pt x="761" y="2124"/>
                  </a:lnTo>
                  <a:lnTo>
                    <a:pt x="839" y="2144"/>
                  </a:lnTo>
                  <a:lnTo>
                    <a:pt x="936" y="2163"/>
                  </a:lnTo>
                  <a:lnTo>
                    <a:pt x="1034" y="2183"/>
                  </a:lnTo>
                  <a:lnTo>
                    <a:pt x="1111" y="2183"/>
                  </a:lnTo>
                  <a:lnTo>
                    <a:pt x="1209" y="2163"/>
                  </a:lnTo>
                  <a:lnTo>
                    <a:pt x="1345" y="2105"/>
                  </a:lnTo>
                  <a:lnTo>
                    <a:pt x="1423" y="2066"/>
                  </a:lnTo>
                  <a:lnTo>
                    <a:pt x="1482" y="2007"/>
                  </a:lnTo>
                  <a:lnTo>
                    <a:pt x="1540" y="1930"/>
                  </a:lnTo>
                  <a:lnTo>
                    <a:pt x="1599" y="1852"/>
                  </a:lnTo>
                  <a:lnTo>
                    <a:pt x="1638" y="1774"/>
                  </a:lnTo>
                  <a:lnTo>
                    <a:pt x="1657" y="1676"/>
                  </a:lnTo>
                  <a:lnTo>
                    <a:pt x="1676" y="1462"/>
                  </a:lnTo>
                  <a:lnTo>
                    <a:pt x="1657" y="1248"/>
                  </a:lnTo>
                  <a:lnTo>
                    <a:pt x="1618" y="1072"/>
                  </a:lnTo>
                  <a:lnTo>
                    <a:pt x="1540" y="877"/>
                  </a:lnTo>
                  <a:lnTo>
                    <a:pt x="1443" y="663"/>
                  </a:lnTo>
                  <a:lnTo>
                    <a:pt x="1365" y="507"/>
                  </a:lnTo>
                  <a:lnTo>
                    <a:pt x="1228" y="332"/>
                  </a:lnTo>
                  <a:lnTo>
                    <a:pt x="1111" y="195"/>
                  </a:lnTo>
                  <a:lnTo>
                    <a:pt x="975" y="98"/>
                  </a:lnTo>
                  <a:lnTo>
                    <a:pt x="878" y="59"/>
                  </a:lnTo>
                  <a:lnTo>
                    <a:pt x="780" y="40"/>
                  </a:lnTo>
                  <a:lnTo>
                    <a:pt x="683" y="20"/>
                  </a:lnTo>
                  <a:lnTo>
                    <a:pt x="585" y="1"/>
                  </a:lnTo>
                  <a:close/>
                </a:path>
              </a:pathLst>
            </a:custGeom>
            <a:solidFill>
              <a:srgbClr val="F5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77" name="Google Shape;4636;p54">
              <a:extLst>
                <a:ext uri="{FF2B5EF4-FFF2-40B4-BE49-F238E27FC236}">
                  <a16:creationId xmlns:a16="http://schemas.microsoft.com/office/drawing/2014/main" id="{10B36A04-9F28-F21B-CF65-3BA2A1EFABB2}"/>
                </a:ext>
              </a:extLst>
            </p:cNvPr>
            <p:cNvSpPr/>
            <p:nvPr/>
          </p:nvSpPr>
          <p:spPr>
            <a:xfrm>
              <a:off x="13036275" y="733400"/>
              <a:ext cx="41925" cy="54575"/>
            </a:xfrm>
            <a:custGeom>
              <a:avLst/>
              <a:gdLst/>
              <a:ahLst/>
              <a:cxnLst/>
              <a:rect l="l" t="t" r="r" b="b"/>
              <a:pathLst>
                <a:path w="1677" h="2183" fill="none" extrusionOk="0">
                  <a:moveTo>
                    <a:pt x="585" y="1"/>
                  </a:moveTo>
                  <a:lnTo>
                    <a:pt x="585" y="1"/>
                  </a:lnTo>
                  <a:lnTo>
                    <a:pt x="488" y="20"/>
                  </a:lnTo>
                  <a:lnTo>
                    <a:pt x="371" y="40"/>
                  </a:lnTo>
                  <a:lnTo>
                    <a:pt x="293" y="79"/>
                  </a:lnTo>
                  <a:lnTo>
                    <a:pt x="215" y="137"/>
                  </a:lnTo>
                  <a:lnTo>
                    <a:pt x="215" y="137"/>
                  </a:lnTo>
                  <a:lnTo>
                    <a:pt x="98" y="254"/>
                  </a:lnTo>
                  <a:lnTo>
                    <a:pt x="40" y="410"/>
                  </a:lnTo>
                  <a:lnTo>
                    <a:pt x="1" y="585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0" y="897"/>
                  </a:lnTo>
                  <a:lnTo>
                    <a:pt x="40" y="1033"/>
                  </a:lnTo>
                  <a:lnTo>
                    <a:pt x="137" y="1267"/>
                  </a:lnTo>
                  <a:lnTo>
                    <a:pt x="137" y="1267"/>
                  </a:lnTo>
                  <a:lnTo>
                    <a:pt x="196" y="1384"/>
                  </a:lnTo>
                  <a:lnTo>
                    <a:pt x="274" y="1481"/>
                  </a:lnTo>
                  <a:lnTo>
                    <a:pt x="274" y="1481"/>
                  </a:lnTo>
                  <a:lnTo>
                    <a:pt x="332" y="1637"/>
                  </a:lnTo>
                  <a:lnTo>
                    <a:pt x="430" y="1793"/>
                  </a:lnTo>
                  <a:lnTo>
                    <a:pt x="507" y="1910"/>
                  </a:lnTo>
                  <a:lnTo>
                    <a:pt x="624" y="2007"/>
                  </a:lnTo>
                  <a:lnTo>
                    <a:pt x="624" y="2007"/>
                  </a:lnTo>
                  <a:lnTo>
                    <a:pt x="761" y="2124"/>
                  </a:lnTo>
                  <a:lnTo>
                    <a:pt x="839" y="2144"/>
                  </a:lnTo>
                  <a:lnTo>
                    <a:pt x="936" y="2163"/>
                  </a:lnTo>
                  <a:lnTo>
                    <a:pt x="936" y="2163"/>
                  </a:lnTo>
                  <a:lnTo>
                    <a:pt x="1034" y="2183"/>
                  </a:lnTo>
                  <a:lnTo>
                    <a:pt x="1034" y="2183"/>
                  </a:lnTo>
                  <a:lnTo>
                    <a:pt x="1111" y="2183"/>
                  </a:lnTo>
                  <a:lnTo>
                    <a:pt x="1111" y="2183"/>
                  </a:lnTo>
                  <a:lnTo>
                    <a:pt x="1209" y="2163"/>
                  </a:lnTo>
                  <a:lnTo>
                    <a:pt x="1209" y="2163"/>
                  </a:lnTo>
                  <a:lnTo>
                    <a:pt x="1345" y="2105"/>
                  </a:lnTo>
                  <a:lnTo>
                    <a:pt x="1345" y="2105"/>
                  </a:lnTo>
                  <a:lnTo>
                    <a:pt x="1423" y="2066"/>
                  </a:lnTo>
                  <a:lnTo>
                    <a:pt x="1482" y="2007"/>
                  </a:lnTo>
                  <a:lnTo>
                    <a:pt x="1540" y="1930"/>
                  </a:lnTo>
                  <a:lnTo>
                    <a:pt x="1599" y="1852"/>
                  </a:lnTo>
                  <a:lnTo>
                    <a:pt x="1599" y="1852"/>
                  </a:lnTo>
                  <a:lnTo>
                    <a:pt x="1638" y="1774"/>
                  </a:lnTo>
                  <a:lnTo>
                    <a:pt x="1657" y="1676"/>
                  </a:lnTo>
                  <a:lnTo>
                    <a:pt x="1676" y="1462"/>
                  </a:lnTo>
                  <a:lnTo>
                    <a:pt x="1676" y="1462"/>
                  </a:lnTo>
                  <a:lnTo>
                    <a:pt x="1657" y="1248"/>
                  </a:lnTo>
                  <a:lnTo>
                    <a:pt x="1618" y="1072"/>
                  </a:lnTo>
                  <a:lnTo>
                    <a:pt x="1618" y="1072"/>
                  </a:lnTo>
                  <a:lnTo>
                    <a:pt x="1540" y="877"/>
                  </a:lnTo>
                  <a:lnTo>
                    <a:pt x="1443" y="663"/>
                  </a:lnTo>
                  <a:lnTo>
                    <a:pt x="1443" y="663"/>
                  </a:lnTo>
                  <a:lnTo>
                    <a:pt x="1365" y="507"/>
                  </a:lnTo>
                  <a:lnTo>
                    <a:pt x="1228" y="332"/>
                  </a:lnTo>
                  <a:lnTo>
                    <a:pt x="1228" y="332"/>
                  </a:lnTo>
                  <a:lnTo>
                    <a:pt x="1111" y="195"/>
                  </a:lnTo>
                  <a:lnTo>
                    <a:pt x="975" y="98"/>
                  </a:lnTo>
                  <a:lnTo>
                    <a:pt x="975" y="98"/>
                  </a:lnTo>
                  <a:lnTo>
                    <a:pt x="878" y="59"/>
                  </a:lnTo>
                  <a:lnTo>
                    <a:pt x="780" y="40"/>
                  </a:lnTo>
                  <a:lnTo>
                    <a:pt x="683" y="20"/>
                  </a:lnTo>
                  <a:lnTo>
                    <a:pt x="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78" name="Google Shape;4637;p54">
              <a:extLst>
                <a:ext uri="{FF2B5EF4-FFF2-40B4-BE49-F238E27FC236}">
                  <a16:creationId xmlns:a16="http://schemas.microsoft.com/office/drawing/2014/main" id="{B30C3489-FAEC-5873-89DB-1263DA315D41}"/>
                </a:ext>
              </a:extLst>
            </p:cNvPr>
            <p:cNvSpPr/>
            <p:nvPr/>
          </p:nvSpPr>
          <p:spPr>
            <a:xfrm>
              <a:off x="13004625" y="449425"/>
              <a:ext cx="282050" cy="282050"/>
            </a:xfrm>
            <a:custGeom>
              <a:avLst/>
              <a:gdLst/>
              <a:ahLst/>
              <a:cxnLst/>
              <a:rect l="l" t="t" r="r" b="b"/>
              <a:pathLst>
                <a:path w="11282" h="11282" extrusionOk="0">
                  <a:moveTo>
                    <a:pt x="5358" y="0"/>
                  </a:moveTo>
                  <a:lnTo>
                    <a:pt x="5066" y="20"/>
                  </a:lnTo>
                  <a:lnTo>
                    <a:pt x="4774" y="59"/>
                  </a:lnTo>
                  <a:lnTo>
                    <a:pt x="4501" y="117"/>
                  </a:lnTo>
                  <a:lnTo>
                    <a:pt x="4228" y="176"/>
                  </a:lnTo>
                  <a:lnTo>
                    <a:pt x="3956" y="254"/>
                  </a:lnTo>
                  <a:lnTo>
                    <a:pt x="3702" y="332"/>
                  </a:lnTo>
                  <a:lnTo>
                    <a:pt x="3449" y="429"/>
                  </a:lnTo>
                  <a:lnTo>
                    <a:pt x="3196" y="546"/>
                  </a:lnTo>
                  <a:lnTo>
                    <a:pt x="2942" y="682"/>
                  </a:lnTo>
                  <a:lnTo>
                    <a:pt x="2709" y="819"/>
                  </a:lnTo>
                  <a:lnTo>
                    <a:pt x="2494" y="955"/>
                  </a:lnTo>
                  <a:lnTo>
                    <a:pt x="2261" y="1111"/>
                  </a:lnTo>
                  <a:lnTo>
                    <a:pt x="2046" y="1286"/>
                  </a:lnTo>
                  <a:lnTo>
                    <a:pt x="1851" y="1462"/>
                  </a:lnTo>
                  <a:lnTo>
                    <a:pt x="1657" y="1657"/>
                  </a:lnTo>
                  <a:lnTo>
                    <a:pt x="1462" y="1851"/>
                  </a:lnTo>
                  <a:lnTo>
                    <a:pt x="1286" y="2046"/>
                  </a:lnTo>
                  <a:lnTo>
                    <a:pt x="1111" y="2261"/>
                  </a:lnTo>
                  <a:lnTo>
                    <a:pt x="955" y="2475"/>
                  </a:lnTo>
                  <a:lnTo>
                    <a:pt x="819" y="2709"/>
                  </a:lnTo>
                  <a:lnTo>
                    <a:pt x="682" y="2943"/>
                  </a:lnTo>
                  <a:lnTo>
                    <a:pt x="546" y="3196"/>
                  </a:lnTo>
                  <a:lnTo>
                    <a:pt x="449" y="3449"/>
                  </a:lnTo>
                  <a:lnTo>
                    <a:pt x="332" y="3702"/>
                  </a:lnTo>
                  <a:lnTo>
                    <a:pt x="254" y="3956"/>
                  </a:lnTo>
                  <a:lnTo>
                    <a:pt x="176" y="4228"/>
                  </a:lnTo>
                  <a:lnTo>
                    <a:pt x="117" y="4501"/>
                  </a:lnTo>
                  <a:lnTo>
                    <a:pt x="59" y="4774"/>
                  </a:lnTo>
                  <a:lnTo>
                    <a:pt x="20" y="5066"/>
                  </a:lnTo>
                  <a:lnTo>
                    <a:pt x="0" y="5339"/>
                  </a:lnTo>
                  <a:lnTo>
                    <a:pt x="0" y="5631"/>
                  </a:lnTo>
                  <a:lnTo>
                    <a:pt x="0" y="5924"/>
                  </a:lnTo>
                  <a:lnTo>
                    <a:pt x="20" y="6216"/>
                  </a:lnTo>
                  <a:lnTo>
                    <a:pt x="59" y="6489"/>
                  </a:lnTo>
                  <a:lnTo>
                    <a:pt x="117" y="6781"/>
                  </a:lnTo>
                  <a:lnTo>
                    <a:pt x="176" y="7054"/>
                  </a:lnTo>
                  <a:lnTo>
                    <a:pt x="254" y="7307"/>
                  </a:lnTo>
                  <a:lnTo>
                    <a:pt x="332" y="7580"/>
                  </a:lnTo>
                  <a:lnTo>
                    <a:pt x="449" y="7833"/>
                  </a:lnTo>
                  <a:lnTo>
                    <a:pt x="546" y="8086"/>
                  </a:lnTo>
                  <a:lnTo>
                    <a:pt x="682" y="8320"/>
                  </a:lnTo>
                  <a:lnTo>
                    <a:pt x="819" y="8554"/>
                  </a:lnTo>
                  <a:lnTo>
                    <a:pt x="955" y="8788"/>
                  </a:lnTo>
                  <a:lnTo>
                    <a:pt x="1111" y="9002"/>
                  </a:lnTo>
                  <a:lnTo>
                    <a:pt x="1286" y="9216"/>
                  </a:lnTo>
                  <a:lnTo>
                    <a:pt x="1462" y="9431"/>
                  </a:lnTo>
                  <a:lnTo>
                    <a:pt x="1657" y="9626"/>
                  </a:lnTo>
                  <a:lnTo>
                    <a:pt x="1851" y="9820"/>
                  </a:lnTo>
                  <a:lnTo>
                    <a:pt x="2046" y="9996"/>
                  </a:lnTo>
                  <a:lnTo>
                    <a:pt x="2261" y="10152"/>
                  </a:lnTo>
                  <a:lnTo>
                    <a:pt x="2494" y="10307"/>
                  </a:lnTo>
                  <a:lnTo>
                    <a:pt x="2709" y="10463"/>
                  </a:lnTo>
                  <a:lnTo>
                    <a:pt x="2942" y="10600"/>
                  </a:lnTo>
                  <a:lnTo>
                    <a:pt x="3196" y="10717"/>
                  </a:lnTo>
                  <a:lnTo>
                    <a:pt x="3449" y="10834"/>
                  </a:lnTo>
                  <a:lnTo>
                    <a:pt x="3702" y="10931"/>
                  </a:lnTo>
                  <a:lnTo>
                    <a:pt x="3956" y="11028"/>
                  </a:lnTo>
                  <a:lnTo>
                    <a:pt x="4228" y="11106"/>
                  </a:lnTo>
                  <a:lnTo>
                    <a:pt x="4501" y="11165"/>
                  </a:lnTo>
                  <a:lnTo>
                    <a:pt x="4774" y="11204"/>
                  </a:lnTo>
                  <a:lnTo>
                    <a:pt x="5066" y="11243"/>
                  </a:lnTo>
                  <a:lnTo>
                    <a:pt x="5358" y="11262"/>
                  </a:lnTo>
                  <a:lnTo>
                    <a:pt x="5631" y="11282"/>
                  </a:lnTo>
                  <a:lnTo>
                    <a:pt x="5924" y="11262"/>
                  </a:lnTo>
                  <a:lnTo>
                    <a:pt x="6216" y="11243"/>
                  </a:lnTo>
                  <a:lnTo>
                    <a:pt x="6489" y="11204"/>
                  </a:lnTo>
                  <a:lnTo>
                    <a:pt x="6781" y="11165"/>
                  </a:lnTo>
                  <a:lnTo>
                    <a:pt x="7054" y="11106"/>
                  </a:lnTo>
                  <a:lnTo>
                    <a:pt x="7307" y="11028"/>
                  </a:lnTo>
                  <a:lnTo>
                    <a:pt x="7580" y="10931"/>
                  </a:lnTo>
                  <a:lnTo>
                    <a:pt x="7833" y="10834"/>
                  </a:lnTo>
                  <a:lnTo>
                    <a:pt x="8086" y="10717"/>
                  </a:lnTo>
                  <a:lnTo>
                    <a:pt x="8320" y="10600"/>
                  </a:lnTo>
                  <a:lnTo>
                    <a:pt x="8573" y="10463"/>
                  </a:lnTo>
                  <a:lnTo>
                    <a:pt x="8788" y="10307"/>
                  </a:lnTo>
                  <a:lnTo>
                    <a:pt x="9021" y="10152"/>
                  </a:lnTo>
                  <a:lnTo>
                    <a:pt x="9236" y="9996"/>
                  </a:lnTo>
                  <a:lnTo>
                    <a:pt x="9431" y="9820"/>
                  </a:lnTo>
                  <a:lnTo>
                    <a:pt x="9625" y="9626"/>
                  </a:lnTo>
                  <a:lnTo>
                    <a:pt x="9820" y="9431"/>
                  </a:lnTo>
                  <a:lnTo>
                    <a:pt x="9996" y="9216"/>
                  </a:lnTo>
                  <a:lnTo>
                    <a:pt x="10152" y="9002"/>
                  </a:lnTo>
                  <a:lnTo>
                    <a:pt x="10307" y="8788"/>
                  </a:lnTo>
                  <a:lnTo>
                    <a:pt x="10463" y="8554"/>
                  </a:lnTo>
                  <a:lnTo>
                    <a:pt x="10600" y="8320"/>
                  </a:lnTo>
                  <a:lnTo>
                    <a:pt x="10717" y="8086"/>
                  </a:lnTo>
                  <a:lnTo>
                    <a:pt x="10833" y="7833"/>
                  </a:lnTo>
                  <a:lnTo>
                    <a:pt x="10931" y="7580"/>
                  </a:lnTo>
                  <a:lnTo>
                    <a:pt x="11028" y="7307"/>
                  </a:lnTo>
                  <a:lnTo>
                    <a:pt x="11106" y="7054"/>
                  </a:lnTo>
                  <a:lnTo>
                    <a:pt x="11165" y="6781"/>
                  </a:lnTo>
                  <a:lnTo>
                    <a:pt x="11223" y="6489"/>
                  </a:lnTo>
                  <a:lnTo>
                    <a:pt x="11243" y="6216"/>
                  </a:lnTo>
                  <a:lnTo>
                    <a:pt x="11282" y="5924"/>
                  </a:lnTo>
                  <a:lnTo>
                    <a:pt x="11282" y="5631"/>
                  </a:lnTo>
                  <a:lnTo>
                    <a:pt x="11282" y="5339"/>
                  </a:lnTo>
                  <a:lnTo>
                    <a:pt x="11243" y="5066"/>
                  </a:lnTo>
                  <a:lnTo>
                    <a:pt x="11223" y="4774"/>
                  </a:lnTo>
                  <a:lnTo>
                    <a:pt x="11165" y="4501"/>
                  </a:lnTo>
                  <a:lnTo>
                    <a:pt x="11106" y="4228"/>
                  </a:lnTo>
                  <a:lnTo>
                    <a:pt x="11028" y="3956"/>
                  </a:lnTo>
                  <a:lnTo>
                    <a:pt x="10931" y="3702"/>
                  </a:lnTo>
                  <a:lnTo>
                    <a:pt x="10833" y="3449"/>
                  </a:lnTo>
                  <a:lnTo>
                    <a:pt x="10717" y="3196"/>
                  </a:lnTo>
                  <a:lnTo>
                    <a:pt x="10600" y="2943"/>
                  </a:lnTo>
                  <a:lnTo>
                    <a:pt x="10463" y="2709"/>
                  </a:lnTo>
                  <a:lnTo>
                    <a:pt x="10307" y="2475"/>
                  </a:lnTo>
                  <a:lnTo>
                    <a:pt x="10152" y="2261"/>
                  </a:lnTo>
                  <a:lnTo>
                    <a:pt x="9996" y="2046"/>
                  </a:lnTo>
                  <a:lnTo>
                    <a:pt x="9820" y="1851"/>
                  </a:lnTo>
                  <a:lnTo>
                    <a:pt x="9625" y="1657"/>
                  </a:lnTo>
                  <a:lnTo>
                    <a:pt x="9431" y="1462"/>
                  </a:lnTo>
                  <a:lnTo>
                    <a:pt x="9236" y="1286"/>
                  </a:lnTo>
                  <a:lnTo>
                    <a:pt x="9021" y="1111"/>
                  </a:lnTo>
                  <a:lnTo>
                    <a:pt x="8788" y="955"/>
                  </a:lnTo>
                  <a:lnTo>
                    <a:pt x="8573" y="819"/>
                  </a:lnTo>
                  <a:lnTo>
                    <a:pt x="8320" y="682"/>
                  </a:lnTo>
                  <a:lnTo>
                    <a:pt x="8086" y="546"/>
                  </a:lnTo>
                  <a:lnTo>
                    <a:pt x="7833" y="429"/>
                  </a:lnTo>
                  <a:lnTo>
                    <a:pt x="7580" y="332"/>
                  </a:lnTo>
                  <a:lnTo>
                    <a:pt x="7307" y="254"/>
                  </a:lnTo>
                  <a:lnTo>
                    <a:pt x="7054" y="176"/>
                  </a:lnTo>
                  <a:lnTo>
                    <a:pt x="6781" y="117"/>
                  </a:lnTo>
                  <a:lnTo>
                    <a:pt x="6489" y="59"/>
                  </a:lnTo>
                  <a:lnTo>
                    <a:pt x="6216" y="20"/>
                  </a:lnTo>
                  <a:lnTo>
                    <a:pt x="59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79" name="Google Shape;4638;p54">
              <a:extLst>
                <a:ext uri="{FF2B5EF4-FFF2-40B4-BE49-F238E27FC236}">
                  <a16:creationId xmlns:a16="http://schemas.microsoft.com/office/drawing/2014/main" id="{5A7A9364-27B2-0A42-4AFB-08D1335D0E89}"/>
                </a:ext>
              </a:extLst>
            </p:cNvPr>
            <p:cNvSpPr/>
            <p:nvPr/>
          </p:nvSpPr>
          <p:spPr>
            <a:xfrm>
              <a:off x="13004625" y="449425"/>
              <a:ext cx="282050" cy="282050"/>
            </a:xfrm>
            <a:custGeom>
              <a:avLst/>
              <a:gdLst/>
              <a:ahLst/>
              <a:cxnLst/>
              <a:rect l="l" t="t" r="r" b="b"/>
              <a:pathLst>
                <a:path w="11282" h="11282" fill="none" extrusionOk="0">
                  <a:moveTo>
                    <a:pt x="5631" y="11282"/>
                  </a:moveTo>
                  <a:lnTo>
                    <a:pt x="5631" y="11282"/>
                  </a:lnTo>
                  <a:lnTo>
                    <a:pt x="5924" y="11262"/>
                  </a:lnTo>
                  <a:lnTo>
                    <a:pt x="6216" y="11243"/>
                  </a:lnTo>
                  <a:lnTo>
                    <a:pt x="6489" y="11204"/>
                  </a:lnTo>
                  <a:lnTo>
                    <a:pt x="6781" y="11165"/>
                  </a:lnTo>
                  <a:lnTo>
                    <a:pt x="7054" y="11106"/>
                  </a:lnTo>
                  <a:lnTo>
                    <a:pt x="7307" y="11028"/>
                  </a:lnTo>
                  <a:lnTo>
                    <a:pt x="7580" y="10931"/>
                  </a:lnTo>
                  <a:lnTo>
                    <a:pt x="7833" y="10834"/>
                  </a:lnTo>
                  <a:lnTo>
                    <a:pt x="8086" y="10717"/>
                  </a:lnTo>
                  <a:lnTo>
                    <a:pt x="8320" y="10600"/>
                  </a:lnTo>
                  <a:lnTo>
                    <a:pt x="8573" y="10463"/>
                  </a:lnTo>
                  <a:lnTo>
                    <a:pt x="8788" y="10307"/>
                  </a:lnTo>
                  <a:lnTo>
                    <a:pt x="9021" y="10152"/>
                  </a:lnTo>
                  <a:lnTo>
                    <a:pt x="9236" y="9996"/>
                  </a:lnTo>
                  <a:lnTo>
                    <a:pt x="9431" y="9820"/>
                  </a:lnTo>
                  <a:lnTo>
                    <a:pt x="9625" y="9626"/>
                  </a:lnTo>
                  <a:lnTo>
                    <a:pt x="9820" y="9431"/>
                  </a:lnTo>
                  <a:lnTo>
                    <a:pt x="9996" y="9216"/>
                  </a:lnTo>
                  <a:lnTo>
                    <a:pt x="10152" y="9002"/>
                  </a:lnTo>
                  <a:lnTo>
                    <a:pt x="10307" y="8788"/>
                  </a:lnTo>
                  <a:lnTo>
                    <a:pt x="10463" y="8554"/>
                  </a:lnTo>
                  <a:lnTo>
                    <a:pt x="10600" y="8320"/>
                  </a:lnTo>
                  <a:lnTo>
                    <a:pt x="10717" y="8086"/>
                  </a:lnTo>
                  <a:lnTo>
                    <a:pt x="10833" y="7833"/>
                  </a:lnTo>
                  <a:lnTo>
                    <a:pt x="10931" y="7580"/>
                  </a:lnTo>
                  <a:lnTo>
                    <a:pt x="11028" y="7307"/>
                  </a:lnTo>
                  <a:lnTo>
                    <a:pt x="11106" y="7054"/>
                  </a:lnTo>
                  <a:lnTo>
                    <a:pt x="11165" y="6781"/>
                  </a:lnTo>
                  <a:lnTo>
                    <a:pt x="11223" y="6489"/>
                  </a:lnTo>
                  <a:lnTo>
                    <a:pt x="11243" y="6216"/>
                  </a:lnTo>
                  <a:lnTo>
                    <a:pt x="11282" y="5924"/>
                  </a:lnTo>
                  <a:lnTo>
                    <a:pt x="11282" y="5631"/>
                  </a:lnTo>
                  <a:lnTo>
                    <a:pt x="11282" y="5631"/>
                  </a:lnTo>
                  <a:lnTo>
                    <a:pt x="11282" y="5339"/>
                  </a:lnTo>
                  <a:lnTo>
                    <a:pt x="11243" y="5066"/>
                  </a:lnTo>
                  <a:lnTo>
                    <a:pt x="11223" y="4774"/>
                  </a:lnTo>
                  <a:lnTo>
                    <a:pt x="11165" y="4501"/>
                  </a:lnTo>
                  <a:lnTo>
                    <a:pt x="11106" y="4228"/>
                  </a:lnTo>
                  <a:lnTo>
                    <a:pt x="11028" y="3956"/>
                  </a:lnTo>
                  <a:lnTo>
                    <a:pt x="10931" y="3702"/>
                  </a:lnTo>
                  <a:lnTo>
                    <a:pt x="10833" y="3449"/>
                  </a:lnTo>
                  <a:lnTo>
                    <a:pt x="10717" y="3196"/>
                  </a:lnTo>
                  <a:lnTo>
                    <a:pt x="10600" y="2943"/>
                  </a:lnTo>
                  <a:lnTo>
                    <a:pt x="10463" y="2709"/>
                  </a:lnTo>
                  <a:lnTo>
                    <a:pt x="10307" y="2475"/>
                  </a:lnTo>
                  <a:lnTo>
                    <a:pt x="10152" y="2261"/>
                  </a:lnTo>
                  <a:lnTo>
                    <a:pt x="9996" y="2046"/>
                  </a:lnTo>
                  <a:lnTo>
                    <a:pt x="9820" y="1851"/>
                  </a:lnTo>
                  <a:lnTo>
                    <a:pt x="9625" y="1657"/>
                  </a:lnTo>
                  <a:lnTo>
                    <a:pt x="9431" y="1462"/>
                  </a:lnTo>
                  <a:lnTo>
                    <a:pt x="9236" y="1286"/>
                  </a:lnTo>
                  <a:lnTo>
                    <a:pt x="9021" y="1111"/>
                  </a:lnTo>
                  <a:lnTo>
                    <a:pt x="8788" y="955"/>
                  </a:lnTo>
                  <a:lnTo>
                    <a:pt x="8573" y="819"/>
                  </a:lnTo>
                  <a:lnTo>
                    <a:pt x="8320" y="682"/>
                  </a:lnTo>
                  <a:lnTo>
                    <a:pt x="8086" y="546"/>
                  </a:lnTo>
                  <a:lnTo>
                    <a:pt x="7833" y="429"/>
                  </a:lnTo>
                  <a:lnTo>
                    <a:pt x="7580" y="332"/>
                  </a:lnTo>
                  <a:lnTo>
                    <a:pt x="7307" y="254"/>
                  </a:lnTo>
                  <a:lnTo>
                    <a:pt x="7054" y="176"/>
                  </a:lnTo>
                  <a:lnTo>
                    <a:pt x="6781" y="117"/>
                  </a:lnTo>
                  <a:lnTo>
                    <a:pt x="6489" y="59"/>
                  </a:lnTo>
                  <a:lnTo>
                    <a:pt x="6216" y="20"/>
                  </a:lnTo>
                  <a:lnTo>
                    <a:pt x="5924" y="0"/>
                  </a:lnTo>
                  <a:lnTo>
                    <a:pt x="5631" y="0"/>
                  </a:lnTo>
                  <a:lnTo>
                    <a:pt x="5631" y="0"/>
                  </a:lnTo>
                  <a:lnTo>
                    <a:pt x="5358" y="0"/>
                  </a:lnTo>
                  <a:lnTo>
                    <a:pt x="5066" y="20"/>
                  </a:lnTo>
                  <a:lnTo>
                    <a:pt x="4774" y="59"/>
                  </a:lnTo>
                  <a:lnTo>
                    <a:pt x="4501" y="117"/>
                  </a:lnTo>
                  <a:lnTo>
                    <a:pt x="4228" y="176"/>
                  </a:lnTo>
                  <a:lnTo>
                    <a:pt x="3956" y="254"/>
                  </a:lnTo>
                  <a:lnTo>
                    <a:pt x="3702" y="332"/>
                  </a:lnTo>
                  <a:lnTo>
                    <a:pt x="3449" y="429"/>
                  </a:lnTo>
                  <a:lnTo>
                    <a:pt x="3196" y="546"/>
                  </a:lnTo>
                  <a:lnTo>
                    <a:pt x="2942" y="682"/>
                  </a:lnTo>
                  <a:lnTo>
                    <a:pt x="2709" y="819"/>
                  </a:lnTo>
                  <a:lnTo>
                    <a:pt x="2494" y="955"/>
                  </a:lnTo>
                  <a:lnTo>
                    <a:pt x="2261" y="1111"/>
                  </a:lnTo>
                  <a:lnTo>
                    <a:pt x="2046" y="1286"/>
                  </a:lnTo>
                  <a:lnTo>
                    <a:pt x="1851" y="1462"/>
                  </a:lnTo>
                  <a:lnTo>
                    <a:pt x="1657" y="1657"/>
                  </a:lnTo>
                  <a:lnTo>
                    <a:pt x="1462" y="1851"/>
                  </a:lnTo>
                  <a:lnTo>
                    <a:pt x="1286" y="2046"/>
                  </a:lnTo>
                  <a:lnTo>
                    <a:pt x="1111" y="2261"/>
                  </a:lnTo>
                  <a:lnTo>
                    <a:pt x="955" y="2475"/>
                  </a:lnTo>
                  <a:lnTo>
                    <a:pt x="819" y="2709"/>
                  </a:lnTo>
                  <a:lnTo>
                    <a:pt x="682" y="2943"/>
                  </a:lnTo>
                  <a:lnTo>
                    <a:pt x="546" y="3196"/>
                  </a:lnTo>
                  <a:lnTo>
                    <a:pt x="449" y="3449"/>
                  </a:lnTo>
                  <a:lnTo>
                    <a:pt x="332" y="3702"/>
                  </a:lnTo>
                  <a:lnTo>
                    <a:pt x="254" y="3956"/>
                  </a:lnTo>
                  <a:lnTo>
                    <a:pt x="176" y="4228"/>
                  </a:lnTo>
                  <a:lnTo>
                    <a:pt x="117" y="4501"/>
                  </a:lnTo>
                  <a:lnTo>
                    <a:pt x="59" y="4774"/>
                  </a:lnTo>
                  <a:lnTo>
                    <a:pt x="20" y="5066"/>
                  </a:lnTo>
                  <a:lnTo>
                    <a:pt x="0" y="5339"/>
                  </a:lnTo>
                  <a:lnTo>
                    <a:pt x="0" y="5631"/>
                  </a:lnTo>
                  <a:lnTo>
                    <a:pt x="0" y="5631"/>
                  </a:lnTo>
                  <a:lnTo>
                    <a:pt x="0" y="5924"/>
                  </a:lnTo>
                  <a:lnTo>
                    <a:pt x="20" y="6216"/>
                  </a:lnTo>
                  <a:lnTo>
                    <a:pt x="59" y="6489"/>
                  </a:lnTo>
                  <a:lnTo>
                    <a:pt x="117" y="6781"/>
                  </a:lnTo>
                  <a:lnTo>
                    <a:pt x="176" y="7054"/>
                  </a:lnTo>
                  <a:lnTo>
                    <a:pt x="254" y="7307"/>
                  </a:lnTo>
                  <a:lnTo>
                    <a:pt x="332" y="7580"/>
                  </a:lnTo>
                  <a:lnTo>
                    <a:pt x="449" y="7833"/>
                  </a:lnTo>
                  <a:lnTo>
                    <a:pt x="546" y="8086"/>
                  </a:lnTo>
                  <a:lnTo>
                    <a:pt x="682" y="8320"/>
                  </a:lnTo>
                  <a:lnTo>
                    <a:pt x="819" y="8554"/>
                  </a:lnTo>
                  <a:lnTo>
                    <a:pt x="955" y="8788"/>
                  </a:lnTo>
                  <a:lnTo>
                    <a:pt x="1111" y="9002"/>
                  </a:lnTo>
                  <a:lnTo>
                    <a:pt x="1286" y="9216"/>
                  </a:lnTo>
                  <a:lnTo>
                    <a:pt x="1462" y="9431"/>
                  </a:lnTo>
                  <a:lnTo>
                    <a:pt x="1657" y="9626"/>
                  </a:lnTo>
                  <a:lnTo>
                    <a:pt x="1851" y="9820"/>
                  </a:lnTo>
                  <a:lnTo>
                    <a:pt x="2046" y="9996"/>
                  </a:lnTo>
                  <a:lnTo>
                    <a:pt x="2261" y="10152"/>
                  </a:lnTo>
                  <a:lnTo>
                    <a:pt x="2494" y="10307"/>
                  </a:lnTo>
                  <a:lnTo>
                    <a:pt x="2709" y="10463"/>
                  </a:lnTo>
                  <a:lnTo>
                    <a:pt x="2942" y="10600"/>
                  </a:lnTo>
                  <a:lnTo>
                    <a:pt x="3196" y="10717"/>
                  </a:lnTo>
                  <a:lnTo>
                    <a:pt x="3449" y="10834"/>
                  </a:lnTo>
                  <a:lnTo>
                    <a:pt x="3702" y="10931"/>
                  </a:lnTo>
                  <a:lnTo>
                    <a:pt x="3956" y="11028"/>
                  </a:lnTo>
                  <a:lnTo>
                    <a:pt x="4228" y="11106"/>
                  </a:lnTo>
                  <a:lnTo>
                    <a:pt x="4501" y="11165"/>
                  </a:lnTo>
                  <a:lnTo>
                    <a:pt x="4774" y="11204"/>
                  </a:lnTo>
                  <a:lnTo>
                    <a:pt x="5066" y="11243"/>
                  </a:lnTo>
                  <a:lnTo>
                    <a:pt x="5358" y="11262"/>
                  </a:lnTo>
                  <a:lnTo>
                    <a:pt x="5631" y="11282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80" name="Google Shape;4639;p54">
              <a:extLst>
                <a:ext uri="{FF2B5EF4-FFF2-40B4-BE49-F238E27FC236}">
                  <a16:creationId xmlns:a16="http://schemas.microsoft.com/office/drawing/2014/main" id="{02FF9609-A8E2-B850-1996-67D8A7326D52}"/>
                </a:ext>
              </a:extLst>
            </p:cNvPr>
            <p:cNvSpPr/>
            <p:nvPr/>
          </p:nvSpPr>
          <p:spPr>
            <a:xfrm>
              <a:off x="13004125" y="484000"/>
              <a:ext cx="283050" cy="247975"/>
            </a:xfrm>
            <a:custGeom>
              <a:avLst/>
              <a:gdLst/>
              <a:ahLst/>
              <a:cxnLst/>
              <a:rect l="l" t="t" r="r" b="b"/>
              <a:pathLst>
                <a:path w="11322" h="9919" extrusionOk="0">
                  <a:moveTo>
                    <a:pt x="9373" y="1"/>
                  </a:moveTo>
                  <a:lnTo>
                    <a:pt x="9568" y="215"/>
                  </a:lnTo>
                  <a:lnTo>
                    <a:pt x="9743" y="449"/>
                  </a:lnTo>
                  <a:lnTo>
                    <a:pt x="9918" y="722"/>
                  </a:lnTo>
                  <a:lnTo>
                    <a:pt x="10074" y="995"/>
                  </a:lnTo>
                  <a:lnTo>
                    <a:pt x="10230" y="1267"/>
                  </a:lnTo>
                  <a:lnTo>
                    <a:pt x="10347" y="1560"/>
                  </a:lnTo>
                  <a:lnTo>
                    <a:pt x="10464" y="1891"/>
                  </a:lnTo>
                  <a:lnTo>
                    <a:pt x="10561" y="2203"/>
                  </a:lnTo>
                  <a:lnTo>
                    <a:pt x="10639" y="2514"/>
                  </a:lnTo>
                  <a:lnTo>
                    <a:pt x="10698" y="2826"/>
                  </a:lnTo>
                  <a:lnTo>
                    <a:pt x="10737" y="3138"/>
                  </a:lnTo>
                  <a:lnTo>
                    <a:pt x="10737" y="3469"/>
                  </a:lnTo>
                  <a:lnTo>
                    <a:pt x="10737" y="3781"/>
                  </a:lnTo>
                  <a:lnTo>
                    <a:pt x="10717" y="4092"/>
                  </a:lnTo>
                  <a:lnTo>
                    <a:pt x="10678" y="4424"/>
                  </a:lnTo>
                  <a:lnTo>
                    <a:pt x="10620" y="4735"/>
                  </a:lnTo>
                  <a:lnTo>
                    <a:pt x="10542" y="5047"/>
                  </a:lnTo>
                  <a:lnTo>
                    <a:pt x="10444" y="5339"/>
                  </a:lnTo>
                  <a:lnTo>
                    <a:pt x="10308" y="5651"/>
                  </a:lnTo>
                  <a:lnTo>
                    <a:pt x="10172" y="5943"/>
                  </a:lnTo>
                  <a:lnTo>
                    <a:pt x="10016" y="6236"/>
                  </a:lnTo>
                  <a:lnTo>
                    <a:pt x="9860" y="6489"/>
                  </a:lnTo>
                  <a:lnTo>
                    <a:pt x="9665" y="6742"/>
                  </a:lnTo>
                  <a:lnTo>
                    <a:pt x="9470" y="6996"/>
                  </a:lnTo>
                  <a:lnTo>
                    <a:pt x="9275" y="7229"/>
                  </a:lnTo>
                  <a:lnTo>
                    <a:pt x="9061" y="7424"/>
                  </a:lnTo>
                  <a:lnTo>
                    <a:pt x="8827" y="7639"/>
                  </a:lnTo>
                  <a:lnTo>
                    <a:pt x="8574" y="7833"/>
                  </a:lnTo>
                  <a:lnTo>
                    <a:pt x="8340" y="8009"/>
                  </a:lnTo>
                  <a:lnTo>
                    <a:pt x="8087" y="8165"/>
                  </a:lnTo>
                  <a:lnTo>
                    <a:pt x="7795" y="8320"/>
                  </a:lnTo>
                  <a:lnTo>
                    <a:pt x="7502" y="8437"/>
                  </a:lnTo>
                  <a:lnTo>
                    <a:pt x="7210" y="8554"/>
                  </a:lnTo>
                  <a:lnTo>
                    <a:pt x="6937" y="8652"/>
                  </a:lnTo>
                  <a:lnTo>
                    <a:pt x="6606" y="8730"/>
                  </a:lnTo>
                  <a:lnTo>
                    <a:pt x="6294" y="8788"/>
                  </a:lnTo>
                  <a:lnTo>
                    <a:pt x="5982" y="8827"/>
                  </a:lnTo>
                  <a:lnTo>
                    <a:pt x="5671" y="8847"/>
                  </a:lnTo>
                  <a:lnTo>
                    <a:pt x="5456" y="8866"/>
                  </a:lnTo>
                  <a:lnTo>
                    <a:pt x="5184" y="8847"/>
                  </a:lnTo>
                  <a:lnTo>
                    <a:pt x="4911" y="8827"/>
                  </a:lnTo>
                  <a:lnTo>
                    <a:pt x="4638" y="8808"/>
                  </a:lnTo>
                  <a:lnTo>
                    <a:pt x="4385" y="8749"/>
                  </a:lnTo>
                  <a:lnTo>
                    <a:pt x="4054" y="8671"/>
                  </a:lnTo>
                  <a:lnTo>
                    <a:pt x="3742" y="8574"/>
                  </a:lnTo>
                  <a:lnTo>
                    <a:pt x="3450" y="8476"/>
                  </a:lnTo>
                  <a:lnTo>
                    <a:pt x="3157" y="8340"/>
                  </a:lnTo>
                  <a:lnTo>
                    <a:pt x="2885" y="8204"/>
                  </a:lnTo>
                  <a:lnTo>
                    <a:pt x="2612" y="8028"/>
                  </a:lnTo>
                  <a:lnTo>
                    <a:pt x="2339" y="7853"/>
                  </a:lnTo>
                  <a:lnTo>
                    <a:pt x="2086" y="7658"/>
                  </a:lnTo>
                  <a:lnTo>
                    <a:pt x="1852" y="7444"/>
                  </a:lnTo>
                  <a:lnTo>
                    <a:pt x="1618" y="7210"/>
                  </a:lnTo>
                  <a:lnTo>
                    <a:pt x="1404" y="6976"/>
                  </a:lnTo>
                  <a:lnTo>
                    <a:pt x="1209" y="6742"/>
                  </a:lnTo>
                  <a:lnTo>
                    <a:pt x="1014" y="6469"/>
                  </a:lnTo>
                  <a:lnTo>
                    <a:pt x="858" y="6197"/>
                  </a:lnTo>
                  <a:lnTo>
                    <a:pt x="702" y="5924"/>
                  </a:lnTo>
                  <a:lnTo>
                    <a:pt x="566" y="5632"/>
                  </a:lnTo>
                  <a:lnTo>
                    <a:pt x="449" y="5320"/>
                  </a:lnTo>
                  <a:lnTo>
                    <a:pt x="352" y="4989"/>
                  </a:lnTo>
                  <a:lnTo>
                    <a:pt x="274" y="4677"/>
                  </a:lnTo>
                  <a:lnTo>
                    <a:pt x="215" y="4385"/>
                  </a:lnTo>
                  <a:lnTo>
                    <a:pt x="176" y="4053"/>
                  </a:lnTo>
                  <a:lnTo>
                    <a:pt x="157" y="3722"/>
                  </a:lnTo>
                  <a:lnTo>
                    <a:pt x="157" y="3391"/>
                  </a:lnTo>
                  <a:lnTo>
                    <a:pt x="176" y="3099"/>
                  </a:lnTo>
                  <a:lnTo>
                    <a:pt x="196" y="2826"/>
                  </a:lnTo>
                  <a:lnTo>
                    <a:pt x="118" y="3157"/>
                  </a:lnTo>
                  <a:lnTo>
                    <a:pt x="59" y="3527"/>
                  </a:lnTo>
                  <a:lnTo>
                    <a:pt x="20" y="3878"/>
                  </a:lnTo>
                  <a:lnTo>
                    <a:pt x="1" y="4248"/>
                  </a:lnTo>
                  <a:lnTo>
                    <a:pt x="20" y="4541"/>
                  </a:lnTo>
                  <a:lnTo>
                    <a:pt x="40" y="4833"/>
                  </a:lnTo>
                  <a:lnTo>
                    <a:pt x="79" y="5106"/>
                  </a:lnTo>
                  <a:lnTo>
                    <a:pt x="118" y="5398"/>
                  </a:lnTo>
                  <a:lnTo>
                    <a:pt x="176" y="5671"/>
                  </a:lnTo>
                  <a:lnTo>
                    <a:pt x="254" y="5924"/>
                  </a:lnTo>
                  <a:lnTo>
                    <a:pt x="352" y="6197"/>
                  </a:lnTo>
                  <a:lnTo>
                    <a:pt x="449" y="6450"/>
                  </a:lnTo>
                  <a:lnTo>
                    <a:pt x="566" y="6703"/>
                  </a:lnTo>
                  <a:lnTo>
                    <a:pt x="683" y="6937"/>
                  </a:lnTo>
                  <a:lnTo>
                    <a:pt x="819" y="7190"/>
                  </a:lnTo>
                  <a:lnTo>
                    <a:pt x="975" y="7405"/>
                  </a:lnTo>
                  <a:lnTo>
                    <a:pt x="1131" y="7639"/>
                  </a:lnTo>
                  <a:lnTo>
                    <a:pt x="1306" y="7853"/>
                  </a:lnTo>
                  <a:lnTo>
                    <a:pt x="1482" y="8048"/>
                  </a:lnTo>
                  <a:lnTo>
                    <a:pt x="1657" y="8243"/>
                  </a:lnTo>
                  <a:lnTo>
                    <a:pt x="1852" y="8437"/>
                  </a:lnTo>
                  <a:lnTo>
                    <a:pt x="2066" y="8613"/>
                  </a:lnTo>
                  <a:lnTo>
                    <a:pt x="2281" y="8788"/>
                  </a:lnTo>
                  <a:lnTo>
                    <a:pt x="2495" y="8944"/>
                  </a:lnTo>
                  <a:lnTo>
                    <a:pt x="2729" y="9080"/>
                  </a:lnTo>
                  <a:lnTo>
                    <a:pt x="2962" y="9217"/>
                  </a:lnTo>
                  <a:lnTo>
                    <a:pt x="3216" y="9353"/>
                  </a:lnTo>
                  <a:lnTo>
                    <a:pt x="3469" y="9470"/>
                  </a:lnTo>
                  <a:lnTo>
                    <a:pt x="3722" y="9567"/>
                  </a:lnTo>
                  <a:lnTo>
                    <a:pt x="3976" y="9645"/>
                  </a:lnTo>
                  <a:lnTo>
                    <a:pt x="4248" y="9723"/>
                  </a:lnTo>
                  <a:lnTo>
                    <a:pt x="4521" y="9801"/>
                  </a:lnTo>
                  <a:lnTo>
                    <a:pt x="4794" y="9840"/>
                  </a:lnTo>
                  <a:lnTo>
                    <a:pt x="5086" y="9879"/>
                  </a:lnTo>
                  <a:lnTo>
                    <a:pt x="5359" y="9899"/>
                  </a:lnTo>
                  <a:lnTo>
                    <a:pt x="5651" y="9918"/>
                  </a:lnTo>
                  <a:lnTo>
                    <a:pt x="5944" y="9899"/>
                  </a:lnTo>
                  <a:lnTo>
                    <a:pt x="6236" y="9879"/>
                  </a:lnTo>
                  <a:lnTo>
                    <a:pt x="6528" y="9840"/>
                  </a:lnTo>
                  <a:lnTo>
                    <a:pt x="6801" y="9801"/>
                  </a:lnTo>
                  <a:lnTo>
                    <a:pt x="7074" y="9723"/>
                  </a:lnTo>
                  <a:lnTo>
                    <a:pt x="7346" y="9645"/>
                  </a:lnTo>
                  <a:lnTo>
                    <a:pt x="7600" y="9567"/>
                  </a:lnTo>
                  <a:lnTo>
                    <a:pt x="7853" y="9470"/>
                  </a:lnTo>
                  <a:lnTo>
                    <a:pt x="8106" y="9353"/>
                  </a:lnTo>
                  <a:lnTo>
                    <a:pt x="8360" y="9217"/>
                  </a:lnTo>
                  <a:lnTo>
                    <a:pt x="8593" y="9080"/>
                  </a:lnTo>
                  <a:lnTo>
                    <a:pt x="8827" y="8944"/>
                  </a:lnTo>
                  <a:lnTo>
                    <a:pt x="9041" y="8788"/>
                  </a:lnTo>
                  <a:lnTo>
                    <a:pt x="9256" y="8613"/>
                  </a:lnTo>
                  <a:lnTo>
                    <a:pt x="9451" y="8437"/>
                  </a:lnTo>
                  <a:lnTo>
                    <a:pt x="9665" y="8243"/>
                  </a:lnTo>
                  <a:lnTo>
                    <a:pt x="9840" y="8048"/>
                  </a:lnTo>
                  <a:lnTo>
                    <a:pt x="10016" y="7853"/>
                  </a:lnTo>
                  <a:lnTo>
                    <a:pt x="10191" y="7639"/>
                  </a:lnTo>
                  <a:lnTo>
                    <a:pt x="10347" y="7405"/>
                  </a:lnTo>
                  <a:lnTo>
                    <a:pt x="10503" y="7190"/>
                  </a:lnTo>
                  <a:lnTo>
                    <a:pt x="10639" y="6937"/>
                  </a:lnTo>
                  <a:lnTo>
                    <a:pt x="10756" y="6703"/>
                  </a:lnTo>
                  <a:lnTo>
                    <a:pt x="10873" y="6450"/>
                  </a:lnTo>
                  <a:lnTo>
                    <a:pt x="10970" y="6197"/>
                  </a:lnTo>
                  <a:lnTo>
                    <a:pt x="11068" y="5924"/>
                  </a:lnTo>
                  <a:lnTo>
                    <a:pt x="11126" y="5671"/>
                  </a:lnTo>
                  <a:lnTo>
                    <a:pt x="11204" y="5398"/>
                  </a:lnTo>
                  <a:lnTo>
                    <a:pt x="11243" y="5106"/>
                  </a:lnTo>
                  <a:lnTo>
                    <a:pt x="11282" y="4833"/>
                  </a:lnTo>
                  <a:lnTo>
                    <a:pt x="11302" y="4541"/>
                  </a:lnTo>
                  <a:lnTo>
                    <a:pt x="11321" y="4248"/>
                  </a:lnTo>
                  <a:lnTo>
                    <a:pt x="11302" y="3956"/>
                  </a:lnTo>
                  <a:lnTo>
                    <a:pt x="11282" y="3644"/>
                  </a:lnTo>
                  <a:lnTo>
                    <a:pt x="11243" y="3352"/>
                  </a:lnTo>
                  <a:lnTo>
                    <a:pt x="11185" y="3060"/>
                  </a:lnTo>
                  <a:lnTo>
                    <a:pt x="11107" y="2768"/>
                  </a:lnTo>
                  <a:lnTo>
                    <a:pt x="11029" y="2475"/>
                  </a:lnTo>
                  <a:lnTo>
                    <a:pt x="10931" y="2203"/>
                  </a:lnTo>
                  <a:lnTo>
                    <a:pt x="10815" y="1930"/>
                  </a:lnTo>
                  <a:lnTo>
                    <a:pt x="10678" y="1657"/>
                  </a:lnTo>
                  <a:lnTo>
                    <a:pt x="10542" y="1384"/>
                  </a:lnTo>
                  <a:lnTo>
                    <a:pt x="10366" y="1131"/>
                  </a:lnTo>
                  <a:lnTo>
                    <a:pt x="10211" y="897"/>
                  </a:lnTo>
                  <a:lnTo>
                    <a:pt x="10016" y="663"/>
                  </a:lnTo>
                  <a:lnTo>
                    <a:pt x="9821" y="429"/>
                  </a:lnTo>
                  <a:lnTo>
                    <a:pt x="9607" y="215"/>
                  </a:lnTo>
                  <a:lnTo>
                    <a:pt x="939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81" name="Google Shape;4640;p54">
              <a:extLst>
                <a:ext uri="{FF2B5EF4-FFF2-40B4-BE49-F238E27FC236}">
                  <a16:creationId xmlns:a16="http://schemas.microsoft.com/office/drawing/2014/main" id="{47296EA3-BC29-5113-E7F1-0EFC18B8D500}"/>
                </a:ext>
              </a:extLst>
            </p:cNvPr>
            <p:cNvSpPr/>
            <p:nvPr/>
          </p:nvSpPr>
          <p:spPr>
            <a:xfrm>
              <a:off x="13031900" y="597025"/>
              <a:ext cx="21950" cy="26800"/>
            </a:xfrm>
            <a:custGeom>
              <a:avLst/>
              <a:gdLst/>
              <a:ahLst/>
              <a:cxnLst/>
              <a:rect l="l" t="t" r="r" b="b"/>
              <a:pathLst>
                <a:path w="878" h="1072" extrusionOk="0">
                  <a:moveTo>
                    <a:pt x="429" y="0"/>
                  </a:moveTo>
                  <a:lnTo>
                    <a:pt x="351" y="20"/>
                  </a:lnTo>
                  <a:lnTo>
                    <a:pt x="273" y="39"/>
                  </a:lnTo>
                  <a:lnTo>
                    <a:pt x="195" y="78"/>
                  </a:lnTo>
                  <a:lnTo>
                    <a:pt x="137" y="136"/>
                  </a:lnTo>
                  <a:lnTo>
                    <a:pt x="59" y="234"/>
                  </a:lnTo>
                  <a:lnTo>
                    <a:pt x="20" y="351"/>
                  </a:lnTo>
                  <a:lnTo>
                    <a:pt x="1" y="487"/>
                  </a:lnTo>
                  <a:lnTo>
                    <a:pt x="1" y="604"/>
                  </a:lnTo>
                  <a:lnTo>
                    <a:pt x="20" y="702"/>
                  </a:lnTo>
                  <a:lnTo>
                    <a:pt x="59" y="799"/>
                  </a:lnTo>
                  <a:lnTo>
                    <a:pt x="117" y="877"/>
                  </a:lnTo>
                  <a:lnTo>
                    <a:pt x="176" y="935"/>
                  </a:lnTo>
                  <a:lnTo>
                    <a:pt x="234" y="994"/>
                  </a:lnTo>
                  <a:lnTo>
                    <a:pt x="312" y="1033"/>
                  </a:lnTo>
                  <a:lnTo>
                    <a:pt x="390" y="1052"/>
                  </a:lnTo>
                  <a:lnTo>
                    <a:pt x="449" y="1072"/>
                  </a:lnTo>
                  <a:lnTo>
                    <a:pt x="507" y="1052"/>
                  </a:lnTo>
                  <a:lnTo>
                    <a:pt x="546" y="1033"/>
                  </a:lnTo>
                  <a:lnTo>
                    <a:pt x="663" y="994"/>
                  </a:lnTo>
                  <a:lnTo>
                    <a:pt x="760" y="916"/>
                  </a:lnTo>
                  <a:lnTo>
                    <a:pt x="819" y="838"/>
                  </a:lnTo>
                  <a:lnTo>
                    <a:pt x="877" y="740"/>
                  </a:lnTo>
                  <a:lnTo>
                    <a:pt x="877" y="663"/>
                  </a:lnTo>
                  <a:lnTo>
                    <a:pt x="877" y="604"/>
                  </a:lnTo>
                  <a:lnTo>
                    <a:pt x="877" y="468"/>
                  </a:lnTo>
                  <a:lnTo>
                    <a:pt x="838" y="351"/>
                  </a:lnTo>
                  <a:lnTo>
                    <a:pt x="760" y="214"/>
                  </a:lnTo>
                  <a:lnTo>
                    <a:pt x="682" y="117"/>
                  </a:lnTo>
                  <a:lnTo>
                    <a:pt x="585" y="39"/>
                  </a:lnTo>
                  <a:lnTo>
                    <a:pt x="507" y="2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82" name="Google Shape;4641;p54">
              <a:extLst>
                <a:ext uri="{FF2B5EF4-FFF2-40B4-BE49-F238E27FC236}">
                  <a16:creationId xmlns:a16="http://schemas.microsoft.com/office/drawing/2014/main" id="{32C757FF-181C-EEE4-8B87-C19E11B3020A}"/>
                </a:ext>
              </a:extLst>
            </p:cNvPr>
            <p:cNvSpPr/>
            <p:nvPr/>
          </p:nvSpPr>
          <p:spPr>
            <a:xfrm>
              <a:off x="13031900" y="597025"/>
              <a:ext cx="21950" cy="26800"/>
            </a:xfrm>
            <a:custGeom>
              <a:avLst/>
              <a:gdLst/>
              <a:ahLst/>
              <a:cxnLst/>
              <a:rect l="l" t="t" r="r" b="b"/>
              <a:pathLst>
                <a:path w="878" h="1072" fill="none" extrusionOk="0">
                  <a:moveTo>
                    <a:pt x="429" y="0"/>
                  </a:moveTo>
                  <a:lnTo>
                    <a:pt x="429" y="0"/>
                  </a:lnTo>
                  <a:lnTo>
                    <a:pt x="351" y="20"/>
                  </a:lnTo>
                  <a:lnTo>
                    <a:pt x="273" y="39"/>
                  </a:lnTo>
                  <a:lnTo>
                    <a:pt x="195" y="78"/>
                  </a:lnTo>
                  <a:lnTo>
                    <a:pt x="137" y="136"/>
                  </a:lnTo>
                  <a:lnTo>
                    <a:pt x="137" y="136"/>
                  </a:lnTo>
                  <a:lnTo>
                    <a:pt x="59" y="234"/>
                  </a:lnTo>
                  <a:lnTo>
                    <a:pt x="20" y="351"/>
                  </a:lnTo>
                  <a:lnTo>
                    <a:pt x="1" y="487"/>
                  </a:lnTo>
                  <a:lnTo>
                    <a:pt x="1" y="604"/>
                  </a:lnTo>
                  <a:lnTo>
                    <a:pt x="1" y="604"/>
                  </a:lnTo>
                  <a:lnTo>
                    <a:pt x="20" y="702"/>
                  </a:lnTo>
                  <a:lnTo>
                    <a:pt x="59" y="799"/>
                  </a:lnTo>
                  <a:lnTo>
                    <a:pt x="59" y="799"/>
                  </a:lnTo>
                  <a:lnTo>
                    <a:pt x="117" y="877"/>
                  </a:lnTo>
                  <a:lnTo>
                    <a:pt x="176" y="935"/>
                  </a:lnTo>
                  <a:lnTo>
                    <a:pt x="234" y="994"/>
                  </a:lnTo>
                  <a:lnTo>
                    <a:pt x="312" y="1033"/>
                  </a:lnTo>
                  <a:lnTo>
                    <a:pt x="312" y="1033"/>
                  </a:lnTo>
                  <a:lnTo>
                    <a:pt x="390" y="1052"/>
                  </a:lnTo>
                  <a:lnTo>
                    <a:pt x="449" y="1072"/>
                  </a:lnTo>
                  <a:lnTo>
                    <a:pt x="449" y="1072"/>
                  </a:lnTo>
                  <a:lnTo>
                    <a:pt x="507" y="1052"/>
                  </a:lnTo>
                  <a:lnTo>
                    <a:pt x="546" y="1033"/>
                  </a:lnTo>
                  <a:lnTo>
                    <a:pt x="546" y="1033"/>
                  </a:lnTo>
                  <a:lnTo>
                    <a:pt x="663" y="994"/>
                  </a:lnTo>
                  <a:lnTo>
                    <a:pt x="760" y="916"/>
                  </a:lnTo>
                  <a:lnTo>
                    <a:pt x="760" y="916"/>
                  </a:lnTo>
                  <a:lnTo>
                    <a:pt x="819" y="838"/>
                  </a:lnTo>
                  <a:lnTo>
                    <a:pt x="877" y="740"/>
                  </a:lnTo>
                  <a:lnTo>
                    <a:pt x="877" y="740"/>
                  </a:lnTo>
                  <a:lnTo>
                    <a:pt x="877" y="663"/>
                  </a:lnTo>
                  <a:lnTo>
                    <a:pt x="877" y="604"/>
                  </a:lnTo>
                  <a:lnTo>
                    <a:pt x="877" y="468"/>
                  </a:lnTo>
                  <a:lnTo>
                    <a:pt x="877" y="468"/>
                  </a:lnTo>
                  <a:lnTo>
                    <a:pt x="838" y="351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682" y="117"/>
                  </a:lnTo>
                  <a:lnTo>
                    <a:pt x="585" y="39"/>
                  </a:lnTo>
                  <a:lnTo>
                    <a:pt x="585" y="39"/>
                  </a:lnTo>
                  <a:lnTo>
                    <a:pt x="507" y="20"/>
                  </a:lnTo>
                  <a:lnTo>
                    <a:pt x="4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83" name="Google Shape;4642;p54">
              <a:extLst>
                <a:ext uri="{FF2B5EF4-FFF2-40B4-BE49-F238E27FC236}">
                  <a16:creationId xmlns:a16="http://schemas.microsoft.com/office/drawing/2014/main" id="{D829785F-EF5A-A8DD-A000-7AF797A2572B}"/>
                </a:ext>
              </a:extLst>
            </p:cNvPr>
            <p:cNvSpPr/>
            <p:nvPr/>
          </p:nvSpPr>
          <p:spPr>
            <a:xfrm>
              <a:off x="13032375" y="476700"/>
              <a:ext cx="120850" cy="109125"/>
            </a:xfrm>
            <a:custGeom>
              <a:avLst/>
              <a:gdLst/>
              <a:ahLst/>
              <a:cxnLst/>
              <a:rect l="l" t="t" r="r" b="b"/>
              <a:pathLst>
                <a:path w="4834" h="4365" extrusionOk="0">
                  <a:moveTo>
                    <a:pt x="3255" y="1"/>
                  </a:moveTo>
                  <a:lnTo>
                    <a:pt x="3079" y="20"/>
                  </a:lnTo>
                  <a:lnTo>
                    <a:pt x="2904" y="59"/>
                  </a:lnTo>
                  <a:lnTo>
                    <a:pt x="2748" y="98"/>
                  </a:lnTo>
                  <a:lnTo>
                    <a:pt x="2514" y="176"/>
                  </a:lnTo>
                  <a:lnTo>
                    <a:pt x="2281" y="293"/>
                  </a:lnTo>
                  <a:lnTo>
                    <a:pt x="2047" y="410"/>
                  </a:lnTo>
                  <a:lnTo>
                    <a:pt x="1794" y="566"/>
                  </a:lnTo>
                  <a:lnTo>
                    <a:pt x="1579" y="721"/>
                  </a:lnTo>
                  <a:lnTo>
                    <a:pt x="1365" y="897"/>
                  </a:lnTo>
                  <a:lnTo>
                    <a:pt x="1151" y="1072"/>
                  </a:lnTo>
                  <a:lnTo>
                    <a:pt x="936" y="1287"/>
                  </a:lnTo>
                  <a:lnTo>
                    <a:pt x="761" y="1501"/>
                  </a:lnTo>
                  <a:lnTo>
                    <a:pt x="605" y="1715"/>
                  </a:lnTo>
                  <a:lnTo>
                    <a:pt x="449" y="1949"/>
                  </a:lnTo>
                  <a:lnTo>
                    <a:pt x="313" y="2202"/>
                  </a:lnTo>
                  <a:lnTo>
                    <a:pt x="196" y="2436"/>
                  </a:lnTo>
                  <a:lnTo>
                    <a:pt x="118" y="2689"/>
                  </a:lnTo>
                  <a:lnTo>
                    <a:pt x="59" y="2943"/>
                  </a:lnTo>
                  <a:lnTo>
                    <a:pt x="1" y="3215"/>
                  </a:lnTo>
                  <a:lnTo>
                    <a:pt x="1" y="3449"/>
                  </a:lnTo>
                  <a:lnTo>
                    <a:pt x="1" y="3683"/>
                  </a:lnTo>
                  <a:lnTo>
                    <a:pt x="40" y="3897"/>
                  </a:lnTo>
                  <a:lnTo>
                    <a:pt x="79" y="3975"/>
                  </a:lnTo>
                  <a:lnTo>
                    <a:pt x="118" y="4053"/>
                  </a:lnTo>
                  <a:lnTo>
                    <a:pt x="157" y="4131"/>
                  </a:lnTo>
                  <a:lnTo>
                    <a:pt x="215" y="4190"/>
                  </a:lnTo>
                  <a:lnTo>
                    <a:pt x="293" y="4248"/>
                  </a:lnTo>
                  <a:lnTo>
                    <a:pt x="352" y="4307"/>
                  </a:lnTo>
                  <a:lnTo>
                    <a:pt x="508" y="4345"/>
                  </a:lnTo>
                  <a:lnTo>
                    <a:pt x="663" y="4365"/>
                  </a:lnTo>
                  <a:lnTo>
                    <a:pt x="800" y="4345"/>
                  </a:lnTo>
                  <a:lnTo>
                    <a:pt x="956" y="4287"/>
                  </a:lnTo>
                  <a:lnTo>
                    <a:pt x="1112" y="4209"/>
                  </a:lnTo>
                  <a:lnTo>
                    <a:pt x="1287" y="4112"/>
                  </a:lnTo>
                  <a:lnTo>
                    <a:pt x="1501" y="3917"/>
                  </a:lnTo>
                  <a:lnTo>
                    <a:pt x="1540" y="3878"/>
                  </a:lnTo>
                  <a:lnTo>
                    <a:pt x="1579" y="3839"/>
                  </a:lnTo>
                  <a:lnTo>
                    <a:pt x="1774" y="3625"/>
                  </a:lnTo>
                  <a:lnTo>
                    <a:pt x="1969" y="3410"/>
                  </a:lnTo>
                  <a:lnTo>
                    <a:pt x="1988" y="3371"/>
                  </a:lnTo>
                  <a:lnTo>
                    <a:pt x="2242" y="3157"/>
                  </a:lnTo>
                  <a:lnTo>
                    <a:pt x="2495" y="2962"/>
                  </a:lnTo>
                  <a:lnTo>
                    <a:pt x="2690" y="2806"/>
                  </a:lnTo>
                  <a:lnTo>
                    <a:pt x="3021" y="2611"/>
                  </a:lnTo>
                  <a:lnTo>
                    <a:pt x="3352" y="2436"/>
                  </a:lnTo>
                  <a:lnTo>
                    <a:pt x="3644" y="2280"/>
                  </a:lnTo>
                  <a:lnTo>
                    <a:pt x="3722" y="2241"/>
                  </a:lnTo>
                  <a:lnTo>
                    <a:pt x="4054" y="2066"/>
                  </a:lnTo>
                  <a:lnTo>
                    <a:pt x="4210" y="1988"/>
                  </a:lnTo>
                  <a:lnTo>
                    <a:pt x="4346" y="1891"/>
                  </a:lnTo>
                  <a:lnTo>
                    <a:pt x="4463" y="1793"/>
                  </a:lnTo>
                  <a:lnTo>
                    <a:pt x="4580" y="1657"/>
                  </a:lnTo>
                  <a:lnTo>
                    <a:pt x="4697" y="1501"/>
                  </a:lnTo>
                  <a:lnTo>
                    <a:pt x="4736" y="1403"/>
                  </a:lnTo>
                  <a:lnTo>
                    <a:pt x="4775" y="1306"/>
                  </a:lnTo>
                  <a:lnTo>
                    <a:pt x="4833" y="1092"/>
                  </a:lnTo>
                  <a:lnTo>
                    <a:pt x="4833" y="897"/>
                  </a:lnTo>
                  <a:lnTo>
                    <a:pt x="4814" y="799"/>
                  </a:lnTo>
                  <a:lnTo>
                    <a:pt x="4794" y="721"/>
                  </a:lnTo>
                  <a:lnTo>
                    <a:pt x="4716" y="527"/>
                  </a:lnTo>
                  <a:lnTo>
                    <a:pt x="4619" y="390"/>
                  </a:lnTo>
                  <a:lnTo>
                    <a:pt x="4502" y="273"/>
                  </a:lnTo>
                  <a:lnTo>
                    <a:pt x="4346" y="176"/>
                  </a:lnTo>
                  <a:lnTo>
                    <a:pt x="4171" y="98"/>
                  </a:lnTo>
                  <a:lnTo>
                    <a:pt x="4015" y="59"/>
                  </a:lnTo>
                  <a:lnTo>
                    <a:pt x="3839" y="20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84" name="Google Shape;4643;p54">
              <a:extLst>
                <a:ext uri="{FF2B5EF4-FFF2-40B4-BE49-F238E27FC236}">
                  <a16:creationId xmlns:a16="http://schemas.microsoft.com/office/drawing/2014/main" id="{EC07C710-F170-CEEF-BAE7-3BD4175BE969}"/>
                </a:ext>
              </a:extLst>
            </p:cNvPr>
            <p:cNvSpPr/>
            <p:nvPr/>
          </p:nvSpPr>
          <p:spPr>
            <a:xfrm>
              <a:off x="13032375" y="476700"/>
              <a:ext cx="120850" cy="109125"/>
            </a:xfrm>
            <a:custGeom>
              <a:avLst/>
              <a:gdLst/>
              <a:ahLst/>
              <a:cxnLst/>
              <a:rect l="l" t="t" r="r" b="b"/>
              <a:pathLst>
                <a:path w="4834" h="4365" fill="none" extrusionOk="0">
                  <a:moveTo>
                    <a:pt x="3450" y="1"/>
                  </a:moveTo>
                  <a:lnTo>
                    <a:pt x="3411" y="1"/>
                  </a:lnTo>
                  <a:lnTo>
                    <a:pt x="3411" y="1"/>
                  </a:lnTo>
                  <a:lnTo>
                    <a:pt x="3255" y="1"/>
                  </a:lnTo>
                  <a:lnTo>
                    <a:pt x="3079" y="20"/>
                  </a:lnTo>
                  <a:lnTo>
                    <a:pt x="2904" y="59"/>
                  </a:lnTo>
                  <a:lnTo>
                    <a:pt x="2748" y="98"/>
                  </a:lnTo>
                  <a:lnTo>
                    <a:pt x="2748" y="98"/>
                  </a:lnTo>
                  <a:lnTo>
                    <a:pt x="2514" y="176"/>
                  </a:lnTo>
                  <a:lnTo>
                    <a:pt x="2281" y="293"/>
                  </a:lnTo>
                  <a:lnTo>
                    <a:pt x="2047" y="410"/>
                  </a:lnTo>
                  <a:lnTo>
                    <a:pt x="1794" y="566"/>
                  </a:lnTo>
                  <a:lnTo>
                    <a:pt x="1794" y="566"/>
                  </a:lnTo>
                  <a:lnTo>
                    <a:pt x="1579" y="721"/>
                  </a:lnTo>
                  <a:lnTo>
                    <a:pt x="1365" y="897"/>
                  </a:lnTo>
                  <a:lnTo>
                    <a:pt x="1151" y="1072"/>
                  </a:lnTo>
                  <a:lnTo>
                    <a:pt x="936" y="1287"/>
                  </a:lnTo>
                  <a:lnTo>
                    <a:pt x="936" y="1287"/>
                  </a:lnTo>
                  <a:lnTo>
                    <a:pt x="761" y="1501"/>
                  </a:lnTo>
                  <a:lnTo>
                    <a:pt x="605" y="1715"/>
                  </a:lnTo>
                  <a:lnTo>
                    <a:pt x="449" y="1949"/>
                  </a:lnTo>
                  <a:lnTo>
                    <a:pt x="313" y="2202"/>
                  </a:lnTo>
                  <a:lnTo>
                    <a:pt x="313" y="2202"/>
                  </a:lnTo>
                  <a:lnTo>
                    <a:pt x="196" y="2436"/>
                  </a:lnTo>
                  <a:lnTo>
                    <a:pt x="118" y="2689"/>
                  </a:lnTo>
                  <a:lnTo>
                    <a:pt x="59" y="2943"/>
                  </a:lnTo>
                  <a:lnTo>
                    <a:pt x="1" y="3215"/>
                  </a:lnTo>
                  <a:lnTo>
                    <a:pt x="1" y="3215"/>
                  </a:lnTo>
                  <a:lnTo>
                    <a:pt x="1" y="3449"/>
                  </a:lnTo>
                  <a:lnTo>
                    <a:pt x="1" y="3683"/>
                  </a:lnTo>
                  <a:lnTo>
                    <a:pt x="1" y="3683"/>
                  </a:lnTo>
                  <a:lnTo>
                    <a:pt x="40" y="3897"/>
                  </a:lnTo>
                  <a:lnTo>
                    <a:pt x="40" y="3897"/>
                  </a:lnTo>
                  <a:lnTo>
                    <a:pt x="79" y="3975"/>
                  </a:lnTo>
                  <a:lnTo>
                    <a:pt x="118" y="4053"/>
                  </a:lnTo>
                  <a:lnTo>
                    <a:pt x="118" y="4053"/>
                  </a:lnTo>
                  <a:lnTo>
                    <a:pt x="157" y="4131"/>
                  </a:lnTo>
                  <a:lnTo>
                    <a:pt x="215" y="4190"/>
                  </a:lnTo>
                  <a:lnTo>
                    <a:pt x="293" y="4248"/>
                  </a:lnTo>
                  <a:lnTo>
                    <a:pt x="352" y="4307"/>
                  </a:lnTo>
                  <a:lnTo>
                    <a:pt x="352" y="4307"/>
                  </a:lnTo>
                  <a:lnTo>
                    <a:pt x="508" y="4345"/>
                  </a:lnTo>
                  <a:lnTo>
                    <a:pt x="663" y="4365"/>
                  </a:lnTo>
                  <a:lnTo>
                    <a:pt x="663" y="4365"/>
                  </a:lnTo>
                  <a:lnTo>
                    <a:pt x="800" y="4345"/>
                  </a:lnTo>
                  <a:lnTo>
                    <a:pt x="956" y="4287"/>
                  </a:lnTo>
                  <a:lnTo>
                    <a:pt x="956" y="4287"/>
                  </a:lnTo>
                  <a:lnTo>
                    <a:pt x="1112" y="4209"/>
                  </a:lnTo>
                  <a:lnTo>
                    <a:pt x="1287" y="4112"/>
                  </a:lnTo>
                  <a:lnTo>
                    <a:pt x="1287" y="4112"/>
                  </a:lnTo>
                  <a:lnTo>
                    <a:pt x="1501" y="3917"/>
                  </a:lnTo>
                  <a:lnTo>
                    <a:pt x="1501" y="3917"/>
                  </a:lnTo>
                  <a:lnTo>
                    <a:pt x="1540" y="3878"/>
                  </a:lnTo>
                  <a:lnTo>
                    <a:pt x="1579" y="3839"/>
                  </a:lnTo>
                  <a:lnTo>
                    <a:pt x="1579" y="3839"/>
                  </a:lnTo>
                  <a:lnTo>
                    <a:pt x="1774" y="3625"/>
                  </a:lnTo>
                  <a:lnTo>
                    <a:pt x="1969" y="3410"/>
                  </a:lnTo>
                  <a:lnTo>
                    <a:pt x="1988" y="3371"/>
                  </a:lnTo>
                  <a:lnTo>
                    <a:pt x="1988" y="3371"/>
                  </a:lnTo>
                  <a:lnTo>
                    <a:pt x="2242" y="3157"/>
                  </a:lnTo>
                  <a:lnTo>
                    <a:pt x="2495" y="2962"/>
                  </a:lnTo>
                  <a:lnTo>
                    <a:pt x="2495" y="2962"/>
                  </a:lnTo>
                  <a:lnTo>
                    <a:pt x="2690" y="2806"/>
                  </a:lnTo>
                  <a:lnTo>
                    <a:pt x="2690" y="2806"/>
                  </a:lnTo>
                  <a:lnTo>
                    <a:pt x="3021" y="2611"/>
                  </a:lnTo>
                  <a:lnTo>
                    <a:pt x="3352" y="2436"/>
                  </a:lnTo>
                  <a:lnTo>
                    <a:pt x="3644" y="2280"/>
                  </a:lnTo>
                  <a:lnTo>
                    <a:pt x="3722" y="2241"/>
                  </a:lnTo>
                  <a:lnTo>
                    <a:pt x="3722" y="2241"/>
                  </a:lnTo>
                  <a:lnTo>
                    <a:pt x="4054" y="2066"/>
                  </a:lnTo>
                  <a:lnTo>
                    <a:pt x="4210" y="1988"/>
                  </a:lnTo>
                  <a:lnTo>
                    <a:pt x="4346" y="1891"/>
                  </a:lnTo>
                  <a:lnTo>
                    <a:pt x="4346" y="1891"/>
                  </a:lnTo>
                  <a:lnTo>
                    <a:pt x="4463" y="1793"/>
                  </a:lnTo>
                  <a:lnTo>
                    <a:pt x="4580" y="1657"/>
                  </a:lnTo>
                  <a:lnTo>
                    <a:pt x="4697" y="1501"/>
                  </a:lnTo>
                  <a:lnTo>
                    <a:pt x="4736" y="1403"/>
                  </a:lnTo>
                  <a:lnTo>
                    <a:pt x="4775" y="1306"/>
                  </a:lnTo>
                  <a:lnTo>
                    <a:pt x="4775" y="1306"/>
                  </a:lnTo>
                  <a:lnTo>
                    <a:pt x="4833" y="1092"/>
                  </a:lnTo>
                  <a:lnTo>
                    <a:pt x="4833" y="897"/>
                  </a:lnTo>
                  <a:lnTo>
                    <a:pt x="4833" y="897"/>
                  </a:lnTo>
                  <a:lnTo>
                    <a:pt x="4814" y="799"/>
                  </a:lnTo>
                  <a:lnTo>
                    <a:pt x="4794" y="721"/>
                  </a:lnTo>
                  <a:lnTo>
                    <a:pt x="4716" y="527"/>
                  </a:lnTo>
                  <a:lnTo>
                    <a:pt x="4716" y="527"/>
                  </a:lnTo>
                  <a:lnTo>
                    <a:pt x="4619" y="390"/>
                  </a:lnTo>
                  <a:lnTo>
                    <a:pt x="4502" y="273"/>
                  </a:lnTo>
                  <a:lnTo>
                    <a:pt x="4502" y="273"/>
                  </a:lnTo>
                  <a:lnTo>
                    <a:pt x="4346" y="176"/>
                  </a:lnTo>
                  <a:lnTo>
                    <a:pt x="4171" y="98"/>
                  </a:lnTo>
                  <a:lnTo>
                    <a:pt x="4171" y="98"/>
                  </a:lnTo>
                  <a:lnTo>
                    <a:pt x="4015" y="59"/>
                  </a:lnTo>
                  <a:lnTo>
                    <a:pt x="3839" y="20"/>
                  </a:lnTo>
                  <a:lnTo>
                    <a:pt x="3644" y="1"/>
                  </a:lnTo>
                  <a:lnTo>
                    <a:pt x="34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85" name="Google Shape;4644;p54">
              <a:extLst>
                <a:ext uri="{FF2B5EF4-FFF2-40B4-BE49-F238E27FC236}">
                  <a16:creationId xmlns:a16="http://schemas.microsoft.com/office/drawing/2014/main" id="{E39357B6-600D-0AD2-E4B2-EB3B0A824BB5}"/>
                </a:ext>
              </a:extLst>
            </p:cNvPr>
            <p:cNvSpPr/>
            <p:nvPr/>
          </p:nvSpPr>
          <p:spPr>
            <a:xfrm>
              <a:off x="13041650" y="511275"/>
              <a:ext cx="60900" cy="81375"/>
            </a:xfrm>
            <a:custGeom>
              <a:avLst/>
              <a:gdLst/>
              <a:ahLst/>
              <a:cxnLst/>
              <a:rect l="l" t="t" r="r" b="b"/>
              <a:pathLst>
                <a:path w="2436" h="3255" extrusionOk="0">
                  <a:moveTo>
                    <a:pt x="1384" y="1"/>
                  </a:moveTo>
                  <a:lnTo>
                    <a:pt x="1228" y="20"/>
                  </a:lnTo>
                  <a:lnTo>
                    <a:pt x="1091" y="59"/>
                  </a:lnTo>
                  <a:lnTo>
                    <a:pt x="955" y="118"/>
                  </a:lnTo>
                  <a:lnTo>
                    <a:pt x="819" y="196"/>
                  </a:lnTo>
                  <a:lnTo>
                    <a:pt x="702" y="274"/>
                  </a:lnTo>
                  <a:lnTo>
                    <a:pt x="585" y="371"/>
                  </a:lnTo>
                  <a:lnTo>
                    <a:pt x="468" y="469"/>
                  </a:lnTo>
                  <a:lnTo>
                    <a:pt x="370" y="585"/>
                  </a:lnTo>
                  <a:lnTo>
                    <a:pt x="273" y="722"/>
                  </a:lnTo>
                  <a:lnTo>
                    <a:pt x="195" y="858"/>
                  </a:lnTo>
                  <a:lnTo>
                    <a:pt x="137" y="995"/>
                  </a:lnTo>
                  <a:lnTo>
                    <a:pt x="78" y="1150"/>
                  </a:lnTo>
                  <a:lnTo>
                    <a:pt x="39" y="1326"/>
                  </a:lnTo>
                  <a:lnTo>
                    <a:pt x="0" y="1482"/>
                  </a:lnTo>
                  <a:lnTo>
                    <a:pt x="0" y="1638"/>
                  </a:lnTo>
                  <a:lnTo>
                    <a:pt x="0" y="1813"/>
                  </a:lnTo>
                  <a:lnTo>
                    <a:pt x="20" y="1969"/>
                  </a:lnTo>
                  <a:lnTo>
                    <a:pt x="39" y="2125"/>
                  </a:lnTo>
                  <a:lnTo>
                    <a:pt x="98" y="2261"/>
                  </a:lnTo>
                  <a:lnTo>
                    <a:pt x="156" y="2397"/>
                  </a:lnTo>
                  <a:lnTo>
                    <a:pt x="215" y="2534"/>
                  </a:lnTo>
                  <a:lnTo>
                    <a:pt x="292" y="2670"/>
                  </a:lnTo>
                  <a:lnTo>
                    <a:pt x="390" y="2787"/>
                  </a:lnTo>
                  <a:lnTo>
                    <a:pt x="487" y="2885"/>
                  </a:lnTo>
                  <a:lnTo>
                    <a:pt x="604" y="2982"/>
                  </a:lnTo>
                  <a:lnTo>
                    <a:pt x="721" y="3060"/>
                  </a:lnTo>
                  <a:lnTo>
                    <a:pt x="857" y="3138"/>
                  </a:lnTo>
                  <a:lnTo>
                    <a:pt x="994" y="3196"/>
                  </a:lnTo>
                  <a:lnTo>
                    <a:pt x="1150" y="3235"/>
                  </a:lnTo>
                  <a:lnTo>
                    <a:pt x="1325" y="3255"/>
                  </a:lnTo>
                  <a:lnTo>
                    <a:pt x="1500" y="3255"/>
                  </a:lnTo>
                  <a:lnTo>
                    <a:pt x="1695" y="3235"/>
                  </a:lnTo>
                  <a:lnTo>
                    <a:pt x="1871" y="3177"/>
                  </a:lnTo>
                  <a:lnTo>
                    <a:pt x="1695" y="3118"/>
                  </a:lnTo>
                  <a:lnTo>
                    <a:pt x="1539" y="3021"/>
                  </a:lnTo>
                  <a:lnTo>
                    <a:pt x="1403" y="2885"/>
                  </a:lnTo>
                  <a:lnTo>
                    <a:pt x="1286" y="2748"/>
                  </a:lnTo>
                  <a:lnTo>
                    <a:pt x="1208" y="2592"/>
                  </a:lnTo>
                  <a:lnTo>
                    <a:pt x="1130" y="2417"/>
                  </a:lnTo>
                  <a:lnTo>
                    <a:pt x="1072" y="2222"/>
                  </a:lnTo>
                  <a:lnTo>
                    <a:pt x="1052" y="2047"/>
                  </a:lnTo>
                  <a:lnTo>
                    <a:pt x="1033" y="1852"/>
                  </a:lnTo>
                  <a:lnTo>
                    <a:pt x="1052" y="1657"/>
                  </a:lnTo>
                  <a:lnTo>
                    <a:pt x="1091" y="1462"/>
                  </a:lnTo>
                  <a:lnTo>
                    <a:pt x="1130" y="1267"/>
                  </a:lnTo>
                  <a:lnTo>
                    <a:pt x="1208" y="1092"/>
                  </a:lnTo>
                  <a:lnTo>
                    <a:pt x="1286" y="917"/>
                  </a:lnTo>
                  <a:lnTo>
                    <a:pt x="1403" y="761"/>
                  </a:lnTo>
                  <a:lnTo>
                    <a:pt x="1520" y="624"/>
                  </a:lnTo>
                  <a:lnTo>
                    <a:pt x="1656" y="527"/>
                  </a:lnTo>
                  <a:lnTo>
                    <a:pt x="1832" y="430"/>
                  </a:lnTo>
                  <a:lnTo>
                    <a:pt x="2007" y="371"/>
                  </a:lnTo>
                  <a:lnTo>
                    <a:pt x="2202" y="332"/>
                  </a:lnTo>
                  <a:lnTo>
                    <a:pt x="2436" y="332"/>
                  </a:lnTo>
                  <a:lnTo>
                    <a:pt x="2299" y="235"/>
                  </a:lnTo>
                  <a:lnTo>
                    <a:pt x="2163" y="137"/>
                  </a:lnTo>
                  <a:lnTo>
                    <a:pt x="1988" y="79"/>
                  </a:lnTo>
                  <a:lnTo>
                    <a:pt x="1832" y="20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86" name="Google Shape;4645;p54">
              <a:extLst>
                <a:ext uri="{FF2B5EF4-FFF2-40B4-BE49-F238E27FC236}">
                  <a16:creationId xmlns:a16="http://schemas.microsoft.com/office/drawing/2014/main" id="{62197FFF-387E-9020-D33B-C5D3399EA8F9}"/>
                </a:ext>
              </a:extLst>
            </p:cNvPr>
            <p:cNvSpPr/>
            <p:nvPr/>
          </p:nvSpPr>
          <p:spPr>
            <a:xfrm>
              <a:off x="13041650" y="511275"/>
              <a:ext cx="60900" cy="81375"/>
            </a:xfrm>
            <a:custGeom>
              <a:avLst/>
              <a:gdLst/>
              <a:ahLst/>
              <a:cxnLst/>
              <a:rect l="l" t="t" r="r" b="b"/>
              <a:pathLst>
                <a:path w="2436" h="3255" fill="none" extrusionOk="0">
                  <a:moveTo>
                    <a:pt x="39" y="1326"/>
                  </a:moveTo>
                  <a:lnTo>
                    <a:pt x="39" y="1326"/>
                  </a:lnTo>
                  <a:lnTo>
                    <a:pt x="0" y="1482"/>
                  </a:lnTo>
                  <a:lnTo>
                    <a:pt x="0" y="1638"/>
                  </a:lnTo>
                  <a:lnTo>
                    <a:pt x="0" y="1813"/>
                  </a:lnTo>
                  <a:lnTo>
                    <a:pt x="20" y="1969"/>
                  </a:lnTo>
                  <a:lnTo>
                    <a:pt x="39" y="2125"/>
                  </a:lnTo>
                  <a:lnTo>
                    <a:pt x="98" y="2261"/>
                  </a:lnTo>
                  <a:lnTo>
                    <a:pt x="156" y="2397"/>
                  </a:lnTo>
                  <a:lnTo>
                    <a:pt x="215" y="2534"/>
                  </a:lnTo>
                  <a:lnTo>
                    <a:pt x="292" y="2670"/>
                  </a:lnTo>
                  <a:lnTo>
                    <a:pt x="390" y="2787"/>
                  </a:lnTo>
                  <a:lnTo>
                    <a:pt x="487" y="2885"/>
                  </a:lnTo>
                  <a:lnTo>
                    <a:pt x="604" y="2982"/>
                  </a:lnTo>
                  <a:lnTo>
                    <a:pt x="721" y="3060"/>
                  </a:lnTo>
                  <a:lnTo>
                    <a:pt x="857" y="3138"/>
                  </a:lnTo>
                  <a:lnTo>
                    <a:pt x="994" y="3196"/>
                  </a:lnTo>
                  <a:lnTo>
                    <a:pt x="1150" y="3235"/>
                  </a:lnTo>
                  <a:lnTo>
                    <a:pt x="1150" y="3235"/>
                  </a:lnTo>
                  <a:lnTo>
                    <a:pt x="1325" y="3255"/>
                  </a:lnTo>
                  <a:lnTo>
                    <a:pt x="1500" y="3255"/>
                  </a:lnTo>
                  <a:lnTo>
                    <a:pt x="1695" y="3235"/>
                  </a:lnTo>
                  <a:lnTo>
                    <a:pt x="1871" y="3177"/>
                  </a:lnTo>
                  <a:lnTo>
                    <a:pt x="1871" y="3177"/>
                  </a:lnTo>
                  <a:lnTo>
                    <a:pt x="1695" y="3118"/>
                  </a:lnTo>
                  <a:lnTo>
                    <a:pt x="1695" y="3118"/>
                  </a:lnTo>
                  <a:lnTo>
                    <a:pt x="1539" y="3021"/>
                  </a:lnTo>
                  <a:lnTo>
                    <a:pt x="1539" y="3021"/>
                  </a:lnTo>
                  <a:lnTo>
                    <a:pt x="1403" y="2885"/>
                  </a:lnTo>
                  <a:lnTo>
                    <a:pt x="1286" y="2748"/>
                  </a:lnTo>
                  <a:lnTo>
                    <a:pt x="1286" y="2748"/>
                  </a:lnTo>
                  <a:lnTo>
                    <a:pt x="1208" y="2592"/>
                  </a:lnTo>
                  <a:lnTo>
                    <a:pt x="1130" y="2417"/>
                  </a:lnTo>
                  <a:lnTo>
                    <a:pt x="1130" y="2417"/>
                  </a:lnTo>
                  <a:lnTo>
                    <a:pt x="1072" y="2222"/>
                  </a:lnTo>
                  <a:lnTo>
                    <a:pt x="1052" y="2047"/>
                  </a:lnTo>
                  <a:lnTo>
                    <a:pt x="1033" y="1852"/>
                  </a:lnTo>
                  <a:lnTo>
                    <a:pt x="1052" y="1657"/>
                  </a:lnTo>
                  <a:lnTo>
                    <a:pt x="1052" y="1657"/>
                  </a:lnTo>
                  <a:lnTo>
                    <a:pt x="1091" y="1462"/>
                  </a:lnTo>
                  <a:lnTo>
                    <a:pt x="1130" y="1267"/>
                  </a:lnTo>
                  <a:lnTo>
                    <a:pt x="1130" y="1267"/>
                  </a:lnTo>
                  <a:lnTo>
                    <a:pt x="1208" y="1092"/>
                  </a:lnTo>
                  <a:lnTo>
                    <a:pt x="1286" y="917"/>
                  </a:lnTo>
                  <a:lnTo>
                    <a:pt x="1286" y="917"/>
                  </a:lnTo>
                  <a:lnTo>
                    <a:pt x="1403" y="761"/>
                  </a:lnTo>
                  <a:lnTo>
                    <a:pt x="1520" y="624"/>
                  </a:lnTo>
                  <a:lnTo>
                    <a:pt x="1520" y="624"/>
                  </a:lnTo>
                  <a:lnTo>
                    <a:pt x="1656" y="527"/>
                  </a:lnTo>
                  <a:lnTo>
                    <a:pt x="1832" y="430"/>
                  </a:lnTo>
                  <a:lnTo>
                    <a:pt x="1832" y="430"/>
                  </a:lnTo>
                  <a:lnTo>
                    <a:pt x="2007" y="371"/>
                  </a:lnTo>
                  <a:lnTo>
                    <a:pt x="2202" y="332"/>
                  </a:lnTo>
                  <a:lnTo>
                    <a:pt x="2202" y="332"/>
                  </a:lnTo>
                  <a:lnTo>
                    <a:pt x="2319" y="332"/>
                  </a:lnTo>
                  <a:lnTo>
                    <a:pt x="2436" y="332"/>
                  </a:lnTo>
                  <a:lnTo>
                    <a:pt x="2436" y="332"/>
                  </a:lnTo>
                  <a:lnTo>
                    <a:pt x="2299" y="235"/>
                  </a:lnTo>
                  <a:lnTo>
                    <a:pt x="2163" y="137"/>
                  </a:lnTo>
                  <a:lnTo>
                    <a:pt x="1988" y="79"/>
                  </a:lnTo>
                  <a:lnTo>
                    <a:pt x="1832" y="20"/>
                  </a:lnTo>
                  <a:lnTo>
                    <a:pt x="1832" y="20"/>
                  </a:lnTo>
                  <a:lnTo>
                    <a:pt x="1676" y="1"/>
                  </a:lnTo>
                  <a:lnTo>
                    <a:pt x="1520" y="1"/>
                  </a:lnTo>
                  <a:lnTo>
                    <a:pt x="1384" y="1"/>
                  </a:lnTo>
                  <a:lnTo>
                    <a:pt x="1228" y="20"/>
                  </a:lnTo>
                  <a:lnTo>
                    <a:pt x="1091" y="59"/>
                  </a:lnTo>
                  <a:lnTo>
                    <a:pt x="955" y="118"/>
                  </a:lnTo>
                  <a:lnTo>
                    <a:pt x="819" y="196"/>
                  </a:lnTo>
                  <a:lnTo>
                    <a:pt x="702" y="274"/>
                  </a:lnTo>
                  <a:lnTo>
                    <a:pt x="585" y="371"/>
                  </a:lnTo>
                  <a:lnTo>
                    <a:pt x="468" y="469"/>
                  </a:lnTo>
                  <a:lnTo>
                    <a:pt x="370" y="585"/>
                  </a:lnTo>
                  <a:lnTo>
                    <a:pt x="273" y="722"/>
                  </a:lnTo>
                  <a:lnTo>
                    <a:pt x="195" y="858"/>
                  </a:lnTo>
                  <a:lnTo>
                    <a:pt x="137" y="995"/>
                  </a:lnTo>
                  <a:lnTo>
                    <a:pt x="78" y="1150"/>
                  </a:lnTo>
                  <a:lnTo>
                    <a:pt x="39" y="13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87" name="Google Shape;4646;p54">
              <a:extLst>
                <a:ext uri="{FF2B5EF4-FFF2-40B4-BE49-F238E27FC236}">
                  <a16:creationId xmlns:a16="http://schemas.microsoft.com/office/drawing/2014/main" id="{9B85F991-717A-F56E-0C25-996291006D0F}"/>
                </a:ext>
              </a:extLst>
            </p:cNvPr>
            <p:cNvSpPr/>
            <p:nvPr/>
          </p:nvSpPr>
          <p:spPr>
            <a:xfrm>
              <a:off x="13061125" y="517125"/>
              <a:ext cx="54575" cy="74550"/>
            </a:xfrm>
            <a:custGeom>
              <a:avLst/>
              <a:gdLst/>
              <a:ahLst/>
              <a:cxnLst/>
              <a:rect l="l" t="t" r="r" b="b"/>
              <a:pathLst>
                <a:path w="2183" h="2982" extrusionOk="0">
                  <a:moveTo>
                    <a:pt x="1267" y="1"/>
                  </a:moveTo>
                  <a:lnTo>
                    <a:pt x="1170" y="20"/>
                  </a:lnTo>
                  <a:lnTo>
                    <a:pt x="1131" y="20"/>
                  </a:lnTo>
                  <a:lnTo>
                    <a:pt x="1033" y="40"/>
                  </a:lnTo>
                  <a:lnTo>
                    <a:pt x="1014" y="59"/>
                  </a:lnTo>
                  <a:lnTo>
                    <a:pt x="975" y="59"/>
                  </a:lnTo>
                  <a:lnTo>
                    <a:pt x="916" y="79"/>
                  </a:lnTo>
                  <a:lnTo>
                    <a:pt x="858" y="118"/>
                  </a:lnTo>
                  <a:lnTo>
                    <a:pt x="819" y="137"/>
                  </a:lnTo>
                  <a:lnTo>
                    <a:pt x="760" y="157"/>
                  </a:lnTo>
                  <a:lnTo>
                    <a:pt x="760" y="176"/>
                  </a:lnTo>
                  <a:lnTo>
                    <a:pt x="702" y="196"/>
                  </a:lnTo>
                  <a:lnTo>
                    <a:pt x="624" y="254"/>
                  </a:lnTo>
                  <a:lnTo>
                    <a:pt x="566" y="293"/>
                  </a:lnTo>
                  <a:lnTo>
                    <a:pt x="566" y="312"/>
                  </a:lnTo>
                  <a:lnTo>
                    <a:pt x="546" y="312"/>
                  </a:lnTo>
                  <a:lnTo>
                    <a:pt x="488" y="371"/>
                  </a:lnTo>
                  <a:lnTo>
                    <a:pt x="429" y="449"/>
                  </a:lnTo>
                  <a:lnTo>
                    <a:pt x="312" y="585"/>
                  </a:lnTo>
                  <a:lnTo>
                    <a:pt x="312" y="605"/>
                  </a:lnTo>
                  <a:lnTo>
                    <a:pt x="215" y="741"/>
                  </a:lnTo>
                  <a:lnTo>
                    <a:pt x="215" y="761"/>
                  </a:lnTo>
                  <a:lnTo>
                    <a:pt x="156" y="858"/>
                  </a:lnTo>
                  <a:lnTo>
                    <a:pt x="98" y="994"/>
                  </a:lnTo>
                  <a:lnTo>
                    <a:pt x="40" y="1248"/>
                  </a:lnTo>
                  <a:lnTo>
                    <a:pt x="1" y="1501"/>
                  </a:lnTo>
                  <a:lnTo>
                    <a:pt x="1" y="1735"/>
                  </a:lnTo>
                  <a:lnTo>
                    <a:pt x="20" y="1949"/>
                  </a:lnTo>
                  <a:lnTo>
                    <a:pt x="78" y="2163"/>
                  </a:lnTo>
                  <a:lnTo>
                    <a:pt x="137" y="2339"/>
                  </a:lnTo>
                  <a:lnTo>
                    <a:pt x="234" y="2475"/>
                  </a:lnTo>
                  <a:lnTo>
                    <a:pt x="312" y="2612"/>
                  </a:lnTo>
                  <a:lnTo>
                    <a:pt x="429" y="2728"/>
                  </a:lnTo>
                  <a:lnTo>
                    <a:pt x="527" y="2806"/>
                  </a:lnTo>
                  <a:lnTo>
                    <a:pt x="663" y="2884"/>
                  </a:lnTo>
                  <a:lnTo>
                    <a:pt x="760" y="2923"/>
                  </a:lnTo>
                  <a:lnTo>
                    <a:pt x="897" y="2962"/>
                  </a:lnTo>
                  <a:lnTo>
                    <a:pt x="994" y="2982"/>
                  </a:lnTo>
                  <a:lnTo>
                    <a:pt x="1189" y="2904"/>
                  </a:lnTo>
                  <a:lnTo>
                    <a:pt x="1384" y="2806"/>
                  </a:lnTo>
                  <a:lnTo>
                    <a:pt x="1559" y="2690"/>
                  </a:lnTo>
                  <a:lnTo>
                    <a:pt x="1735" y="2534"/>
                  </a:lnTo>
                  <a:lnTo>
                    <a:pt x="1871" y="2358"/>
                  </a:lnTo>
                  <a:lnTo>
                    <a:pt x="1988" y="2144"/>
                  </a:lnTo>
                  <a:lnTo>
                    <a:pt x="2085" y="1930"/>
                  </a:lnTo>
                  <a:lnTo>
                    <a:pt x="2144" y="1696"/>
                  </a:lnTo>
                  <a:lnTo>
                    <a:pt x="2183" y="1462"/>
                  </a:lnTo>
                  <a:lnTo>
                    <a:pt x="2183" y="1209"/>
                  </a:lnTo>
                  <a:lnTo>
                    <a:pt x="2163" y="975"/>
                  </a:lnTo>
                  <a:lnTo>
                    <a:pt x="2105" y="761"/>
                  </a:lnTo>
                  <a:lnTo>
                    <a:pt x="2007" y="546"/>
                  </a:lnTo>
                  <a:lnTo>
                    <a:pt x="1890" y="371"/>
                  </a:lnTo>
                  <a:lnTo>
                    <a:pt x="1754" y="196"/>
                  </a:lnTo>
                  <a:lnTo>
                    <a:pt x="1598" y="40"/>
                  </a:lnTo>
                  <a:lnTo>
                    <a:pt x="1520" y="20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88" name="Google Shape;4647;p54">
              <a:extLst>
                <a:ext uri="{FF2B5EF4-FFF2-40B4-BE49-F238E27FC236}">
                  <a16:creationId xmlns:a16="http://schemas.microsoft.com/office/drawing/2014/main" id="{0ED383D3-8B63-765D-A55B-44CC83A878BB}"/>
                </a:ext>
              </a:extLst>
            </p:cNvPr>
            <p:cNvSpPr/>
            <p:nvPr/>
          </p:nvSpPr>
          <p:spPr>
            <a:xfrm>
              <a:off x="13061125" y="517125"/>
              <a:ext cx="54575" cy="74550"/>
            </a:xfrm>
            <a:custGeom>
              <a:avLst/>
              <a:gdLst/>
              <a:ahLst/>
              <a:cxnLst/>
              <a:rect l="l" t="t" r="r" b="b"/>
              <a:pathLst>
                <a:path w="2183" h="2982" fill="none" extrusionOk="0">
                  <a:moveTo>
                    <a:pt x="1520" y="20"/>
                  </a:moveTo>
                  <a:lnTo>
                    <a:pt x="1520" y="20"/>
                  </a:lnTo>
                  <a:lnTo>
                    <a:pt x="1403" y="1"/>
                  </a:lnTo>
                  <a:lnTo>
                    <a:pt x="1403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267" y="1"/>
                  </a:lnTo>
                  <a:lnTo>
                    <a:pt x="1267" y="1"/>
                  </a:lnTo>
                  <a:lnTo>
                    <a:pt x="1170" y="20"/>
                  </a:lnTo>
                  <a:lnTo>
                    <a:pt x="1170" y="20"/>
                  </a:lnTo>
                  <a:lnTo>
                    <a:pt x="1150" y="20"/>
                  </a:lnTo>
                  <a:lnTo>
                    <a:pt x="1150" y="20"/>
                  </a:lnTo>
                  <a:lnTo>
                    <a:pt x="1150" y="20"/>
                  </a:lnTo>
                  <a:lnTo>
                    <a:pt x="1131" y="20"/>
                  </a:lnTo>
                  <a:lnTo>
                    <a:pt x="1131" y="20"/>
                  </a:lnTo>
                  <a:lnTo>
                    <a:pt x="1131" y="20"/>
                  </a:lnTo>
                  <a:lnTo>
                    <a:pt x="1131" y="20"/>
                  </a:lnTo>
                  <a:lnTo>
                    <a:pt x="1131" y="20"/>
                  </a:lnTo>
                  <a:lnTo>
                    <a:pt x="1131" y="20"/>
                  </a:lnTo>
                  <a:lnTo>
                    <a:pt x="1033" y="40"/>
                  </a:lnTo>
                  <a:lnTo>
                    <a:pt x="1014" y="59"/>
                  </a:lnTo>
                  <a:lnTo>
                    <a:pt x="1014" y="59"/>
                  </a:lnTo>
                  <a:lnTo>
                    <a:pt x="994" y="59"/>
                  </a:lnTo>
                  <a:lnTo>
                    <a:pt x="975" y="59"/>
                  </a:lnTo>
                  <a:lnTo>
                    <a:pt x="975" y="59"/>
                  </a:lnTo>
                  <a:lnTo>
                    <a:pt x="916" y="79"/>
                  </a:lnTo>
                  <a:lnTo>
                    <a:pt x="916" y="79"/>
                  </a:lnTo>
                  <a:lnTo>
                    <a:pt x="858" y="118"/>
                  </a:lnTo>
                  <a:lnTo>
                    <a:pt x="858" y="118"/>
                  </a:lnTo>
                  <a:lnTo>
                    <a:pt x="858" y="118"/>
                  </a:lnTo>
                  <a:lnTo>
                    <a:pt x="858" y="118"/>
                  </a:lnTo>
                  <a:lnTo>
                    <a:pt x="858" y="118"/>
                  </a:lnTo>
                  <a:lnTo>
                    <a:pt x="858" y="118"/>
                  </a:lnTo>
                  <a:lnTo>
                    <a:pt x="858" y="118"/>
                  </a:lnTo>
                  <a:lnTo>
                    <a:pt x="819" y="137"/>
                  </a:lnTo>
                  <a:lnTo>
                    <a:pt x="819" y="137"/>
                  </a:lnTo>
                  <a:lnTo>
                    <a:pt x="760" y="157"/>
                  </a:lnTo>
                  <a:lnTo>
                    <a:pt x="760" y="157"/>
                  </a:lnTo>
                  <a:lnTo>
                    <a:pt x="760" y="176"/>
                  </a:lnTo>
                  <a:lnTo>
                    <a:pt x="760" y="176"/>
                  </a:lnTo>
                  <a:lnTo>
                    <a:pt x="702" y="196"/>
                  </a:lnTo>
                  <a:lnTo>
                    <a:pt x="702" y="196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566" y="293"/>
                  </a:lnTo>
                  <a:lnTo>
                    <a:pt x="566" y="293"/>
                  </a:lnTo>
                  <a:lnTo>
                    <a:pt x="566" y="293"/>
                  </a:lnTo>
                  <a:lnTo>
                    <a:pt x="566" y="293"/>
                  </a:lnTo>
                  <a:lnTo>
                    <a:pt x="566" y="293"/>
                  </a:lnTo>
                  <a:lnTo>
                    <a:pt x="566" y="293"/>
                  </a:lnTo>
                  <a:lnTo>
                    <a:pt x="566" y="293"/>
                  </a:lnTo>
                  <a:lnTo>
                    <a:pt x="566" y="293"/>
                  </a:lnTo>
                  <a:lnTo>
                    <a:pt x="566" y="293"/>
                  </a:lnTo>
                  <a:lnTo>
                    <a:pt x="566" y="293"/>
                  </a:lnTo>
                  <a:lnTo>
                    <a:pt x="566" y="293"/>
                  </a:lnTo>
                  <a:lnTo>
                    <a:pt x="566" y="293"/>
                  </a:lnTo>
                  <a:lnTo>
                    <a:pt x="566" y="293"/>
                  </a:lnTo>
                  <a:lnTo>
                    <a:pt x="566" y="312"/>
                  </a:lnTo>
                  <a:lnTo>
                    <a:pt x="566" y="293"/>
                  </a:lnTo>
                  <a:lnTo>
                    <a:pt x="566" y="312"/>
                  </a:lnTo>
                  <a:lnTo>
                    <a:pt x="566" y="312"/>
                  </a:lnTo>
                  <a:lnTo>
                    <a:pt x="546" y="312"/>
                  </a:lnTo>
                  <a:lnTo>
                    <a:pt x="546" y="312"/>
                  </a:lnTo>
                  <a:lnTo>
                    <a:pt x="488" y="371"/>
                  </a:lnTo>
                  <a:lnTo>
                    <a:pt x="488" y="371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12" y="605"/>
                  </a:lnTo>
                  <a:lnTo>
                    <a:pt x="312" y="605"/>
                  </a:lnTo>
                  <a:lnTo>
                    <a:pt x="312" y="605"/>
                  </a:lnTo>
                  <a:lnTo>
                    <a:pt x="312" y="605"/>
                  </a:lnTo>
                  <a:lnTo>
                    <a:pt x="312" y="605"/>
                  </a:lnTo>
                  <a:lnTo>
                    <a:pt x="215" y="741"/>
                  </a:lnTo>
                  <a:lnTo>
                    <a:pt x="215" y="761"/>
                  </a:lnTo>
                  <a:lnTo>
                    <a:pt x="215" y="761"/>
                  </a:lnTo>
                  <a:lnTo>
                    <a:pt x="156" y="858"/>
                  </a:lnTo>
                  <a:lnTo>
                    <a:pt x="156" y="858"/>
                  </a:lnTo>
                  <a:lnTo>
                    <a:pt x="98" y="994"/>
                  </a:lnTo>
                  <a:lnTo>
                    <a:pt x="98" y="994"/>
                  </a:lnTo>
                  <a:lnTo>
                    <a:pt x="98" y="994"/>
                  </a:lnTo>
                  <a:lnTo>
                    <a:pt x="98" y="994"/>
                  </a:lnTo>
                  <a:lnTo>
                    <a:pt x="98" y="994"/>
                  </a:lnTo>
                  <a:lnTo>
                    <a:pt x="40" y="1248"/>
                  </a:lnTo>
                  <a:lnTo>
                    <a:pt x="40" y="1248"/>
                  </a:lnTo>
                  <a:lnTo>
                    <a:pt x="1" y="1501"/>
                  </a:lnTo>
                  <a:lnTo>
                    <a:pt x="1" y="1501"/>
                  </a:lnTo>
                  <a:lnTo>
                    <a:pt x="1" y="1501"/>
                  </a:lnTo>
                  <a:lnTo>
                    <a:pt x="1" y="1735"/>
                  </a:lnTo>
                  <a:lnTo>
                    <a:pt x="1" y="1735"/>
                  </a:lnTo>
                  <a:lnTo>
                    <a:pt x="20" y="1949"/>
                  </a:lnTo>
                  <a:lnTo>
                    <a:pt x="20" y="1969"/>
                  </a:lnTo>
                  <a:lnTo>
                    <a:pt x="20" y="1949"/>
                  </a:lnTo>
                  <a:lnTo>
                    <a:pt x="20" y="1949"/>
                  </a:lnTo>
                  <a:lnTo>
                    <a:pt x="20" y="1949"/>
                  </a:lnTo>
                  <a:lnTo>
                    <a:pt x="78" y="2163"/>
                  </a:lnTo>
                  <a:lnTo>
                    <a:pt x="78" y="2163"/>
                  </a:lnTo>
                  <a:lnTo>
                    <a:pt x="137" y="2339"/>
                  </a:lnTo>
                  <a:lnTo>
                    <a:pt x="137" y="2339"/>
                  </a:lnTo>
                  <a:lnTo>
                    <a:pt x="137" y="2339"/>
                  </a:lnTo>
                  <a:lnTo>
                    <a:pt x="137" y="2339"/>
                  </a:lnTo>
                  <a:lnTo>
                    <a:pt x="137" y="2339"/>
                  </a:lnTo>
                  <a:lnTo>
                    <a:pt x="137" y="2339"/>
                  </a:lnTo>
                  <a:lnTo>
                    <a:pt x="137" y="2339"/>
                  </a:lnTo>
                  <a:lnTo>
                    <a:pt x="137" y="2339"/>
                  </a:lnTo>
                  <a:lnTo>
                    <a:pt x="137" y="2339"/>
                  </a:lnTo>
                  <a:lnTo>
                    <a:pt x="137" y="2339"/>
                  </a:lnTo>
                  <a:lnTo>
                    <a:pt x="137" y="2339"/>
                  </a:lnTo>
                  <a:lnTo>
                    <a:pt x="234" y="2475"/>
                  </a:lnTo>
                  <a:lnTo>
                    <a:pt x="234" y="2475"/>
                  </a:lnTo>
                  <a:lnTo>
                    <a:pt x="312" y="2612"/>
                  </a:lnTo>
                  <a:lnTo>
                    <a:pt x="312" y="2612"/>
                  </a:lnTo>
                  <a:lnTo>
                    <a:pt x="312" y="2612"/>
                  </a:lnTo>
                  <a:lnTo>
                    <a:pt x="312" y="2612"/>
                  </a:lnTo>
                  <a:lnTo>
                    <a:pt x="312" y="2612"/>
                  </a:lnTo>
                  <a:lnTo>
                    <a:pt x="312" y="2612"/>
                  </a:lnTo>
                  <a:lnTo>
                    <a:pt x="429" y="2728"/>
                  </a:lnTo>
                  <a:lnTo>
                    <a:pt x="429" y="2728"/>
                  </a:lnTo>
                  <a:lnTo>
                    <a:pt x="527" y="2806"/>
                  </a:lnTo>
                  <a:lnTo>
                    <a:pt x="527" y="2806"/>
                  </a:lnTo>
                  <a:lnTo>
                    <a:pt x="527" y="2806"/>
                  </a:lnTo>
                  <a:lnTo>
                    <a:pt x="663" y="2884"/>
                  </a:lnTo>
                  <a:lnTo>
                    <a:pt x="663" y="2884"/>
                  </a:lnTo>
                  <a:lnTo>
                    <a:pt x="760" y="2923"/>
                  </a:lnTo>
                  <a:lnTo>
                    <a:pt x="760" y="2923"/>
                  </a:lnTo>
                  <a:lnTo>
                    <a:pt x="760" y="2923"/>
                  </a:lnTo>
                  <a:lnTo>
                    <a:pt x="897" y="2962"/>
                  </a:lnTo>
                  <a:lnTo>
                    <a:pt x="897" y="2962"/>
                  </a:lnTo>
                  <a:lnTo>
                    <a:pt x="994" y="2982"/>
                  </a:lnTo>
                  <a:lnTo>
                    <a:pt x="994" y="2982"/>
                  </a:lnTo>
                  <a:lnTo>
                    <a:pt x="1189" y="2904"/>
                  </a:lnTo>
                  <a:lnTo>
                    <a:pt x="1384" y="2806"/>
                  </a:lnTo>
                  <a:lnTo>
                    <a:pt x="1559" y="2690"/>
                  </a:lnTo>
                  <a:lnTo>
                    <a:pt x="1735" y="2534"/>
                  </a:lnTo>
                  <a:lnTo>
                    <a:pt x="1871" y="2358"/>
                  </a:lnTo>
                  <a:lnTo>
                    <a:pt x="1988" y="2144"/>
                  </a:lnTo>
                  <a:lnTo>
                    <a:pt x="2085" y="1930"/>
                  </a:lnTo>
                  <a:lnTo>
                    <a:pt x="2144" y="1696"/>
                  </a:lnTo>
                  <a:lnTo>
                    <a:pt x="2144" y="1696"/>
                  </a:lnTo>
                  <a:lnTo>
                    <a:pt x="2183" y="1462"/>
                  </a:lnTo>
                  <a:lnTo>
                    <a:pt x="2183" y="1209"/>
                  </a:lnTo>
                  <a:lnTo>
                    <a:pt x="2163" y="975"/>
                  </a:lnTo>
                  <a:lnTo>
                    <a:pt x="2105" y="761"/>
                  </a:lnTo>
                  <a:lnTo>
                    <a:pt x="2007" y="546"/>
                  </a:lnTo>
                  <a:lnTo>
                    <a:pt x="1890" y="371"/>
                  </a:lnTo>
                  <a:lnTo>
                    <a:pt x="1754" y="196"/>
                  </a:lnTo>
                  <a:lnTo>
                    <a:pt x="1598" y="40"/>
                  </a:lnTo>
                  <a:lnTo>
                    <a:pt x="1598" y="40"/>
                  </a:lnTo>
                  <a:lnTo>
                    <a:pt x="1520" y="20"/>
                  </a:lnTo>
                  <a:lnTo>
                    <a:pt x="15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89" name="Google Shape;4648;p54">
              <a:extLst>
                <a:ext uri="{FF2B5EF4-FFF2-40B4-BE49-F238E27FC236}">
                  <a16:creationId xmlns:a16="http://schemas.microsoft.com/office/drawing/2014/main" id="{81BA87B3-920C-53BE-A3AD-2AF32BF09F66}"/>
                </a:ext>
              </a:extLst>
            </p:cNvPr>
            <p:cNvSpPr/>
            <p:nvPr/>
          </p:nvSpPr>
          <p:spPr>
            <a:xfrm>
              <a:off x="13061625" y="566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90" name="Google Shape;4649;p54">
              <a:extLst>
                <a:ext uri="{FF2B5EF4-FFF2-40B4-BE49-F238E27FC236}">
                  <a16:creationId xmlns:a16="http://schemas.microsoft.com/office/drawing/2014/main" id="{B7B4F60E-3C1B-512F-A097-53619B2875A4}"/>
                </a:ext>
              </a:extLst>
            </p:cNvPr>
            <p:cNvSpPr/>
            <p:nvPr/>
          </p:nvSpPr>
          <p:spPr>
            <a:xfrm>
              <a:off x="13068925" y="582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91" name="Google Shape;4650;p54">
              <a:extLst>
                <a:ext uri="{FF2B5EF4-FFF2-40B4-BE49-F238E27FC236}">
                  <a16:creationId xmlns:a16="http://schemas.microsoft.com/office/drawing/2014/main" id="{A7BB31A9-9BC2-E270-C8FD-E2E33D5AC5BD}"/>
                </a:ext>
              </a:extLst>
            </p:cNvPr>
            <p:cNvSpPr/>
            <p:nvPr/>
          </p:nvSpPr>
          <p:spPr>
            <a:xfrm>
              <a:off x="13051375" y="542950"/>
              <a:ext cx="21950" cy="10250"/>
            </a:xfrm>
            <a:custGeom>
              <a:avLst/>
              <a:gdLst/>
              <a:ahLst/>
              <a:cxnLst/>
              <a:rect l="l" t="t" r="r" b="b"/>
              <a:pathLst>
                <a:path w="878" h="410" extrusionOk="0">
                  <a:moveTo>
                    <a:pt x="313" y="0"/>
                  </a:moveTo>
                  <a:lnTo>
                    <a:pt x="157" y="20"/>
                  </a:lnTo>
                  <a:lnTo>
                    <a:pt x="59" y="59"/>
                  </a:lnTo>
                  <a:lnTo>
                    <a:pt x="20" y="78"/>
                  </a:lnTo>
                  <a:lnTo>
                    <a:pt x="1" y="117"/>
                  </a:lnTo>
                  <a:lnTo>
                    <a:pt x="1" y="156"/>
                  </a:lnTo>
                  <a:lnTo>
                    <a:pt x="20" y="195"/>
                  </a:lnTo>
                  <a:lnTo>
                    <a:pt x="98" y="273"/>
                  </a:lnTo>
                  <a:lnTo>
                    <a:pt x="235" y="351"/>
                  </a:lnTo>
                  <a:lnTo>
                    <a:pt x="410" y="390"/>
                  </a:lnTo>
                  <a:lnTo>
                    <a:pt x="585" y="410"/>
                  </a:lnTo>
                  <a:lnTo>
                    <a:pt x="722" y="410"/>
                  </a:lnTo>
                  <a:lnTo>
                    <a:pt x="839" y="371"/>
                  </a:lnTo>
                  <a:lnTo>
                    <a:pt x="858" y="332"/>
                  </a:lnTo>
                  <a:lnTo>
                    <a:pt x="878" y="312"/>
                  </a:lnTo>
                  <a:lnTo>
                    <a:pt x="878" y="273"/>
                  </a:lnTo>
                  <a:lnTo>
                    <a:pt x="858" y="234"/>
                  </a:lnTo>
                  <a:lnTo>
                    <a:pt x="780" y="156"/>
                  </a:lnTo>
                  <a:lnTo>
                    <a:pt x="644" y="78"/>
                  </a:lnTo>
                  <a:lnTo>
                    <a:pt x="488" y="2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92" name="Google Shape;4651;p54">
              <a:extLst>
                <a:ext uri="{FF2B5EF4-FFF2-40B4-BE49-F238E27FC236}">
                  <a16:creationId xmlns:a16="http://schemas.microsoft.com/office/drawing/2014/main" id="{40834CFC-DE47-9EEE-125E-6C66EA3F0032}"/>
                </a:ext>
              </a:extLst>
            </p:cNvPr>
            <p:cNvSpPr/>
            <p:nvPr/>
          </p:nvSpPr>
          <p:spPr>
            <a:xfrm>
              <a:off x="13051375" y="542950"/>
              <a:ext cx="21950" cy="10250"/>
            </a:xfrm>
            <a:custGeom>
              <a:avLst/>
              <a:gdLst/>
              <a:ahLst/>
              <a:cxnLst/>
              <a:rect l="l" t="t" r="r" b="b"/>
              <a:pathLst>
                <a:path w="878" h="410" fill="none" extrusionOk="0">
                  <a:moveTo>
                    <a:pt x="1" y="117"/>
                  </a:moveTo>
                  <a:lnTo>
                    <a:pt x="1" y="117"/>
                  </a:lnTo>
                  <a:lnTo>
                    <a:pt x="1" y="156"/>
                  </a:lnTo>
                  <a:lnTo>
                    <a:pt x="20" y="195"/>
                  </a:lnTo>
                  <a:lnTo>
                    <a:pt x="98" y="273"/>
                  </a:lnTo>
                  <a:lnTo>
                    <a:pt x="235" y="351"/>
                  </a:lnTo>
                  <a:lnTo>
                    <a:pt x="410" y="390"/>
                  </a:lnTo>
                  <a:lnTo>
                    <a:pt x="410" y="390"/>
                  </a:lnTo>
                  <a:lnTo>
                    <a:pt x="585" y="410"/>
                  </a:lnTo>
                  <a:lnTo>
                    <a:pt x="722" y="410"/>
                  </a:lnTo>
                  <a:lnTo>
                    <a:pt x="839" y="371"/>
                  </a:lnTo>
                  <a:lnTo>
                    <a:pt x="858" y="332"/>
                  </a:lnTo>
                  <a:lnTo>
                    <a:pt x="878" y="312"/>
                  </a:lnTo>
                  <a:lnTo>
                    <a:pt x="878" y="312"/>
                  </a:lnTo>
                  <a:lnTo>
                    <a:pt x="878" y="273"/>
                  </a:lnTo>
                  <a:lnTo>
                    <a:pt x="858" y="234"/>
                  </a:lnTo>
                  <a:lnTo>
                    <a:pt x="780" y="156"/>
                  </a:lnTo>
                  <a:lnTo>
                    <a:pt x="644" y="78"/>
                  </a:lnTo>
                  <a:lnTo>
                    <a:pt x="488" y="20"/>
                  </a:lnTo>
                  <a:lnTo>
                    <a:pt x="488" y="20"/>
                  </a:lnTo>
                  <a:lnTo>
                    <a:pt x="313" y="0"/>
                  </a:lnTo>
                  <a:lnTo>
                    <a:pt x="157" y="20"/>
                  </a:lnTo>
                  <a:lnTo>
                    <a:pt x="59" y="59"/>
                  </a:lnTo>
                  <a:lnTo>
                    <a:pt x="20" y="78"/>
                  </a:lnTo>
                  <a:lnTo>
                    <a:pt x="1" y="1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93" name="Google Shape;4652;p54">
              <a:extLst>
                <a:ext uri="{FF2B5EF4-FFF2-40B4-BE49-F238E27FC236}">
                  <a16:creationId xmlns:a16="http://schemas.microsoft.com/office/drawing/2014/main" id="{8651DE3B-14C9-70DC-AFDB-DD78335E0228}"/>
                </a:ext>
              </a:extLst>
            </p:cNvPr>
            <p:cNvSpPr/>
            <p:nvPr/>
          </p:nvSpPr>
          <p:spPr>
            <a:xfrm>
              <a:off x="13187775" y="538075"/>
              <a:ext cx="61875" cy="81850"/>
            </a:xfrm>
            <a:custGeom>
              <a:avLst/>
              <a:gdLst/>
              <a:ahLst/>
              <a:cxnLst/>
              <a:rect l="l" t="t" r="r" b="b"/>
              <a:pathLst>
                <a:path w="2475" h="3274" extrusionOk="0">
                  <a:moveTo>
                    <a:pt x="975" y="1"/>
                  </a:moveTo>
                  <a:lnTo>
                    <a:pt x="799" y="20"/>
                  </a:lnTo>
                  <a:lnTo>
                    <a:pt x="643" y="78"/>
                  </a:lnTo>
                  <a:lnTo>
                    <a:pt x="760" y="117"/>
                  </a:lnTo>
                  <a:lnTo>
                    <a:pt x="858" y="176"/>
                  </a:lnTo>
                  <a:lnTo>
                    <a:pt x="1033" y="273"/>
                  </a:lnTo>
                  <a:lnTo>
                    <a:pt x="1169" y="410"/>
                  </a:lnTo>
                  <a:lnTo>
                    <a:pt x="1267" y="546"/>
                  </a:lnTo>
                  <a:lnTo>
                    <a:pt x="1364" y="721"/>
                  </a:lnTo>
                  <a:lnTo>
                    <a:pt x="1423" y="897"/>
                  </a:lnTo>
                  <a:lnTo>
                    <a:pt x="1442" y="1072"/>
                  </a:lnTo>
                  <a:lnTo>
                    <a:pt x="1462" y="1267"/>
                  </a:lnTo>
                  <a:lnTo>
                    <a:pt x="1462" y="1462"/>
                  </a:lnTo>
                  <a:lnTo>
                    <a:pt x="1423" y="1657"/>
                  </a:lnTo>
                  <a:lnTo>
                    <a:pt x="1364" y="1832"/>
                  </a:lnTo>
                  <a:lnTo>
                    <a:pt x="1306" y="2027"/>
                  </a:lnTo>
                  <a:lnTo>
                    <a:pt x="1208" y="2202"/>
                  </a:lnTo>
                  <a:lnTo>
                    <a:pt x="1111" y="2358"/>
                  </a:lnTo>
                  <a:lnTo>
                    <a:pt x="994" y="2514"/>
                  </a:lnTo>
                  <a:lnTo>
                    <a:pt x="858" y="2631"/>
                  </a:lnTo>
                  <a:lnTo>
                    <a:pt x="702" y="2748"/>
                  </a:lnTo>
                  <a:lnTo>
                    <a:pt x="546" y="2826"/>
                  </a:lnTo>
                  <a:lnTo>
                    <a:pt x="371" y="2884"/>
                  </a:lnTo>
                  <a:lnTo>
                    <a:pt x="176" y="2904"/>
                  </a:lnTo>
                  <a:lnTo>
                    <a:pt x="0" y="2904"/>
                  </a:lnTo>
                  <a:lnTo>
                    <a:pt x="156" y="3021"/>
                  </a:lnTo>
                  <a:lnTo>
                    <a:pt x="312" y="3118"/>
                  </a:lnTo>
                  <a:lnTo>
                    <a:pt x="468" y="3196"/>
                  </a:lnTo>
                  <a:lnTo>
                    <a:pt x="643" y="3235"/>
                  </a:lnTo>
                  <a:lnTo>
                    <a:pt x="799" y="3274"/>
                  </a:lnTo>
                  <a:lnTo>
                    <a:pt x="955" y="3274"/>
                  </a:lnTo>
                  <a:lnTo>
                    <a:pt x="1091" y="3254"/>
                  </a:lnTo>
                  <a:lnTo>
                    <a:pt x="1247" y="3235"/>
                  </a:lnTo>
                  <a:lnTo>
                    <a:pt x="1384" y="3196"/>
                  </a:lnTo>
                  <a:lnTo>
                    <a:pt x="1520" y="3137"/>
                  </a:lnTo>
                  <a:lnTo>
                    <a:pt x="1657" y="3079"/>
                  </a:lnTo>
                  <a:lnTo>
                    <a:pt x="1773" y="2982"/>
                  </a:lnTo>
                  <a:lnTo>
                    <a:pt x="1890" y="2904"/>
                  </a:lnTo>
                  <a:lnTo>
                    <a:pt x="2007" y="2787"/>
                  </a:lnTo>
                  <a:lnTo>
                    <a:pt x="2105" y="2670"/>
                  </a:lnTo>
                  <a:lnTo>
                    <a:pt x="2183" y="2553"/>
                  </a:lnTo>
                  <a:lnTo>
                    <a:pt x="2261" y="2417"/>
                  </a:lnTo>
                  <a:lnTo>
                    <a:pt x="2338" y="2261"/>
                  </a:lnTo>
                  <a:lnTo>
                    <a:pt x="2397" y="2105"/>
                  </a:lnTo>
                  <a:lnTo>
                    <a:pt x="2436" y="1949"/>
                  </a:lnTo>
                  <a:lnTo>
                    <a:pt x="2455" y="1774"/>
                  </a:lnTo>
                  <a:lnTo>
                    <a:pt x="2475" y="1618"/>
                  </a:lnTo>
                  <a:lnTo>
                    <a:pt x="2475" y="1462"/>
                  </a:lnTo>
                  <a:lnTo>
                    <a:pt x="2455" y="1306"/>
                  </a:lnTo>
                  <a:lnTo>
                    <a:pt x="2416" y="1150"/>
                  </a:lnTo>
                  <a:lnTo>
                    <a:pt x="2377" y="994"/>
                  </a:lnTo>
                  <a:lnTo>
                    <a:pt x="2319" y="858"/>
                  </a:lnTo>
                  <a:lnTo>
                    <a:pt x="2261" y="721"/>
                  </a:lnTo>
                  <a:lnTo>
                    <a:pt x="2163" y="605"/>
                  </a:lnTo>
                  <a:lnTo>
                    <a:pt x="2085" y="488"/>
                  </a:lnTo>
                  <a:lnTo>
                    <a:pt x="1968" y="371"/>
                  </a:lnTo>
                  <a:lnTo>
                    <a:pt x="1871" y="273"/>
                  </a:lnTo>
                  <a:lnTo>
                    <a:pt x="1754" y="195"/>
                  </a:lnTo>
                  <a:lnTo>
                    <a:pt x="1618" y="137"/>
                  </a:lnTo>
                  <a:lnTo>
                    <a:pt x="1481" y="78"/>
                  </a:lnTo>
                  <a:lnTo>
                    <a:pt x="1325" y="40"/>
                  </a:lnTo>
                  <a:lnTo>
                    <a:pt x="1150" y="20"/>
                  </a:lnTo>
                  <a:lnTo>
                    <a:pt x="975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94" name="Google Shape;4653;p54">
              <a:extLst>
                <a:ext uri="{FF2B5EF4-FFF2-40B4-BE49-F238E27FC236}">
                  <a16:creationId xmlns:a16="http://schemas.microsoft.com/office/drawing/2014/main" id="{3CAED8DE-3388-77B1-E45E-399B8A59CC99}"/>
                </a:ext>
              </a:extLst>
            </p:cNvPr>
            <p:cNvSpPr/>
            <p:nvPr/>
          </p:nvSpPr>
          <p:spPr>
            <a:xfrm>
              <a:off x="13187775" y="538075"/>
              <a:ext cx="61875" cy="81850"/>
            </a:xfrm>
            <a:custGeom>
              <a:avLst/>
              <a:gdLst/>
              <a:ahLst/>
              <a:cxnLst/>
              <a:rect l="l" t="t" r="r" b="b"/>
              <a:pathLst>
                <a:path w="2475" h="3274" fill="none" extrusionOk="0">
                  <a:moveTo>
                    <a:pt x="2436" y="1949"/>
                  </a:moveTo>
                  <a:lnTo>
                    <a:pt x="2436" y="1949"/>
                  </a:lnTo>
                  <a:lnTo>
                    <a:pt x="2397" y="2105"/>
                  </a:lnTo>
                  <a:lnTo>
                    <a:pt x="2338" y="2261"/>
                  </a:lnTo>
                  <a:lnTo>
                    <a:pt x="2261" y="2417"/>
                  </a:lnTo>
                  <a:lnTo>
                    <a:pt x="2183" y="2553"/>
                  </a:lnTo>
                  <a:lnTo>
                    <a:pt x="2105" y="2670"/>
                  </a:lnTo>
                  <a:lnTo>
                    <a:pt x="2007" y="2787"/>
                  </a:lnTo>
                  <a:lnTo>
                    <a:pt x="1890" y="2904"/>
                  </a:lnTo>
                  <a:lnTo>
                    <a:pt x="1773" y="2982"/>
                  </a:lnTo>
                  <a:lnTo>
                    <a:pt x="1657" y="3079"/>
                  </a:lnTo>
                  <a:lnTo>
                    <a:pt x="1520" y="3137"/>
                  </a:lnTo>
                  <a:lnTo>
                    <a:pt x="1384" y="3196"/>
                  </a:lnTo>
                  <a:lnTo>
                    <a:pt x="1247" y="3235"/>
                  </a:lnTo>
                  <a:lnTo>
                    <a:pt x="1091" y="3254"/>
                  </a:lnTo>
                  <a:lnTo>
                    <a:pt x="955" y="3274"/>
                  </a:lnTo>
                  <a:lnTo>
                    <a:pt x="799" y="3274"/>
                  </a:lnTo>
                  <a:lnTo>
                    <a:pt x="643" y="3235"/>
                  </a:lnTo>
                  <a:lnTo>
                    <a:pt x="643" y="3235"/>
                  </a:lnTo>
                  <a:lnTo>
                    <a:pt x="468" y="3196"/>
                  </a:lnTo>
                  <a:lnTo>
                    <a:pt x="312" y="3118"/>
                  </a:lnTo>
                  <a:lnTo>
                    <a:pt x="156" y="3021"/>
                  </a:lnTo>
                  <a:lnTo>
                    <a:pt x="0" y="2904"/>
                  </a:lnTo>
                  <a:lnTo>
                    <a:pt x="0" y="2904"/>
                  </a:lnTo>
                  <a:lnTo>
                    <a:pt x="176" y="2904"/>
                  </a:lnTo>
                  <a:lnTo>
                    <a:pt x="176" y="2904"/>
                  </a:lnTo>
                  <a:lnTo>
                    <a:pt x="371" y="2884"/>
                  </a:lnTo>
                  <a:lnTo>
                    <a:pt x="371" y="2884"/>
                  </a:lnTo>
                  <a:lnTo>
                    <a:pt x="546" y="2826"/>
                  </a:lnTo>
                  <a:lnTo>
                    <a:pt x="702" y="2748"/>
                  </a:lnTo>
                  <a:lnTo>
                    <a:pt x="702" y="2748"/>
                  </a:lnTo>
                  <a:lnTo>
                    <a:pt x="858" y="2631"/>
                  </a:lnTo>
                  <a:lnTo>
                    <a:pt x="994" y="2514"/>
                  </a:lnTo>
                  <a:lnTo>
                    <a:pt x="994" y="2514"/>
                  </a:lnTo>
                  <a:lnTo>
                    <a:pt x="1111" y="2358"/>
                  </a:lnTo>
                  <a:lnTo>
                    <a:pt x="1208" y="2202"/>
                  </a:lnTo>
                  <a:lnTo>
                    <a:pt x="1306" y="2027"/>
                  </a:lnTo>
                  <a:lnTo>
                    <a:pt x="1364" y="1832"/>
                  </a:lnTo>
                  <a:lnTo>
                    <a:pt x="1364" y="1832"/>
                  </a:lnTo>
                  <a:lnTo>
                    <a:pt x="1423" y="1657"/>
                  </a:lnTo>
                  <a:lnTo>
                    <a:pt x="1462" y="1462"/>
                  </a:lnTo>
                  <a:lnTo>
                    <a:pt x="1462" y="1462"/>
                  </a:lnTo>
                  <a:lnTo>
                    <a:pt x="1462" y="1267"/>
                  </a:lnTo>
                  <a:lnTo>
                    <a:pt x="1442" y="1072"/>
                  </a:lnTo>
                  <a:lnTo>
                    <a:pt x="1442" y="1072"/>
                  </a:lnTo>
                  <a:lnTo>
                    <a:pt x="1423" y="897"/>
                  </a:lnTo>
                  <a:lnTo>
                    <a:pt x="1364" y="721"/>
                  </a:lnTo>
                  <a:lnTo>
                    <a:pt x="1364" y="721"/>
                  </a:lnTo>
                  <a:lnTo>
                    <a:pt x="1267" y="546"/>
                  </a:lnTo>
                  <a:lnTo>
                    <a:pt x="1169" y="410"/>
                  </a:lnTo>
                  <a:lnTo>
                    <a:pt x="1169" y="410"/>
                  </a:lnTo>
                  <a:lnTo>
                    <a:pt x="1033" y="273"/>
                  </a:lnTo>
                  <a:lnTo>
                    <a:pt x="858" y="176"/>
                  </a:lnTo>
                  <a:lnTo>
                    <a:pt x="858" y="176"/>
                  </a:lnTo>
                  <a:lnTo>
                    <a:pt x="760" y="117"/>
                  </a:lnTo>
                  <a:lnTo>
                    <a:pt x="643" y="78"/>
                  </a:lnTo>
                  <a:lnTo>
                    <a:pt x="643" y="78"/>
                  </a:lnTo>
                  <a:lnTo>
                    <a:pt x="799" y="20"/>
                  </a:lnTo>
                  <a:lnTo>
                    <a:pt x="975" y="1"/>
                  </a:lnTo>
                  <a:lnTo>
                    <a:pt x="1150" y="20"/>
                  </a:lnTo>
                  <a:lnTo>
                    <a:pt x="1325" y="40"/>
                  </a:lnTo>
                  <a:lnTo>
                    <a:pt x="1325" y="40"/>
                  </a:lnTo>
                  <a:lnTo>
                    <a:pt x="1481" y="78"/>
                  </a:lnTo>
                  <a:lnTo>
                    <a:pt x="1618" y="137"/>
                  </a:lnTo>
                  <a:lnTo>
                    <a:pt x="1754" y="195"/>
                  </a:lnTo>
                  <a:lnTo>
                    <a:pt x="1871" y="273"/>
                  </a:lnTo>
                  <a:lnTo>
                    <a:pt x="1968" y="371"/>
                  </a:lnTo>
                  <a:lnTo>
                    <a:pt x="2085" y="488"/>
                  </a:lnTo>
                  <a:lnTo>
                    <a:pt x="2163" y="605"/>
                  </a:lnTo>
                  <a:lnTo>
                    <a:pt x="2261" y="721"/>
                  </a:lnTo>
                  <a:lnTo>
                    <a:pt x="2319" y="858"/>
                  </a:lnTo>
                  <a:lnTo>
                    <a:pt x="2377" y="994"/>
                  </a:lnTo>
                  <a:lnTo>
                    <a:pt x="2416" y="1150"/>
                  </a:lnTo>
                  <a:lnTo>
                    <a:pt x="2455" y="1306"/>
                  </a:lnTo>
                  <a:lnTo>
                    <a:pt x="2475" y="1462"/>
                  </a:lnTo>
                  <a:lnTo>
                    <a:pt x="2475" y="1618"/>
                  </a:lnTo>
                  <a:lnTo>
                    <a:pt x="2455" y="1774"/>
                  </a:lnTo>
                  <a:lnTo>
                    <a:pt x="2436" y="19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95" name="Google Shape;4654;p54">
              <a:extLst>
                <a:ext uri="{FF2B5EF4-FFF2-40B4-BE49-F238E27FC236}">
                  <a16:creationId xmlns:a16="http://schemas.microsoft.com/office/drawing/2014/main" id="{91D10D20-E6EF-7DDC-9EFC-E7251B52E0FA}"/>
                </a:ext>
              </a:extLst>
            </p:cNvPr>
            <p:cNvSpPr/>
            <p:nvPr/>
          </p:nvSpPr>
          <p:spPr>
            <a:xfrm>
              <a:off x="13175600" y="539050"/>
              <a:ext cx="54575" cy="74550"/>
            </a:xfrm>
            <a:custGeom>
              <a:avLst/>
              <a:gdLst/>
              <a:ahLst/>
              <a:cxnLst/>
              <a:rect l="l" t="t" r="r" b="b"/>
              <a:pathLst>
                <a:path w="2183" h="2982" extrusionOk="0">
                  <a:moveTo>
                    <a:pt x="1208" y="1"/>
                  </a:moveTo>
                  <a:lnTo>
                    <a:pt x="994" y="78"/>
                  </a:lnTo>
                  <a:lnTo>
                    <a:pt x="799" y="176"/>
                  </a:lnTo>
                  <a:lnTo>
                    <a:pt x="624" y="312"/>
                  </a:lnTo>
                  <a:lnTo>
                    <a:pt x="448" y="468"/>
                  </a:lnTo>
                  <a:lnTo>
                    <a:pt x="312" y="643"/>
                  </a:lnTo>
                  <a:lnTo>
                    <a:pt x="195" y="838"/>
                  </a:lnTo>
                  <a:lnTo>
                    <a:pt x="98" y="1053"/>
                  </a:lnTo>
                  <a:lnTo>
                    <a:pt x="39" y="1286"/>
                  </a:lnTo>
                  <a:lnTo>
                    <a:pt x="0" y="1540"/>
                  </a:lnTo>
                  <a:lnTo>
                    <a:pt x="0" y="1774"/>
                  </a:lnTo>
                  <a:lnTo>
                    <a:pt x="20" y="2007"/>
                  </a:lnTo>
                  <a:lnTo>
                    <a:pt x="78" y="2222"/>
                  </a:lnTo>
                  <a:lnTo>
                    <a:pt x="176" y="2436"/>
                  </a:lnTo>
                  <a:lnTo>
                    <a:pt x="273" y="2611"/>
                  </a:lnTo>
                  <a:lnTo>
                    <a:pt x="409" y="2787"/>
                  </a:lnTo>
                  <a:lnTo>
                    <a:pt x="565" y="2943"/>
                  </a:lnTo>
                  <a:lnTo>
                    <a:pt x="663" y="2962"/>
                  </a:lnTo>
                  <a:lnTo>
                    <a:pt x="799" y="2982"/>
                  </a:lnTo>
                  <a:lnTo>
                    <a:pt x="916" y="2982"/>
                  </a:lnTo>
                  <a:lnTo>
                    <a:pt x="1052" y="2962"/>
                  </a:lnTo>
                  <a:lnTo>
                    <a:pt x="1189" y="2923"/>
                  </a:lnTo>
                  <a:lnTo>
                    <a:pt x="1325" y="2865"/>
                  </a:lnTo>
                  <a:lnTo>
                    <a:pt x="1462" y="2787"/>
                  </a:lnTo>
                  <a:lnTo>
                    <a:pt x="1598" y="2689"/>
                  </a:lnTo>
                  <a:lnTo>
                    <a:pt x="1734" y="2553"/>
                  </a:lnTo>
                  <a:lnTo>
                    <a:pt x="1871" y="2397"/>
                  </a:lnTo>
                  <a:lnTo>
                    <a:pt x="1988" y="2202"/>
                  </a:lnTo>
                  <a:lnTo>
                    <a:pt x="2085" y="1988"/>
                  </a:lnTo>
                  <a:lnTo>
                    <a:pt x="2144" y="1735"/>
                  </a:lnTo>
                  <a:lnTo>
                    <a:pt x="2182" y="1481"/>
                  </a:lnTo>
                  <a:lnTo>
                    <a:pt x="2182" y="1325"/>
                  </a:lnTo>
                  <a:lnTo>
                    <a:pt x="2182" y="1228"/>
                  </a:lnTo>
                  <a:lnTo>
                    <a:pt x="2182" y="1209"/>
                  </a:lnTo>
                  <a:lnTo>
                    <a:pt x="2163" y="1033"/>
                  </a:lnTo>
                  <a:lnTo>
                    <a:pt x="2163" y="1014"/>
                  </a:lnTo>
                  <a:lnTo>
                    <a:pt x="2124" y="858"/>
                  </a:lnTo>
                  <a:lnTo>
                    <a:pt x="2085" y="760"/>
                  </a:lnTo>
                  <a:lnTo>
                    <a:pt x="2046" y="682"/>
                  </a:lnTo>
                  <a:lnTo>
                    <a:pt x="2046" y="663"/>
                  </a:lnTo>
                  <a:lnTo>
                    <a:pt x="2007" y="585"/>
                  </a:lnTo>
                  <a:lnTo>
                    <a:pt x="1968" y="507"/>
                  </a:lnTo>
                  <a:lnTo>
                    <a:pt x="1929" y="468"/>
                  </a:lnTo>
                  <a:lnTo>
                    <a:pt x="1929" y="449"/>
                  </a:lnTo>
                  <a:lnTo>
                    <a:pt x="1871" y="410"/>
                  </a:lnTo>
                  <a:lnTo>
                    <a:pt x="1851" y="371"/>
                  </a:lnTo>
                  <a:lnTo>
                    <a:pt x="1812" y="312"/>
                  </a:lnTo>
                  <a:lnTo>
                    <a:pt x="1773" y="273"/>
                  </a:lnTo>
                  <a:lnTo>
                    <a:pt x="1754" y="254"/>
                  </a:lnTo>
                  <a:lnTo>
                    <a:pt x="1734" y="254"/>
                  </a:lnTo>
                  <a:lnTo>
                    <a:pt x="1734" y="234"/>
                  </a:lnTo>
                  <a:lnTo>
                    <a:pt x="1637" y="176"/>
                  </a:lnTo>
                  <a:lnTo>
                    <a:pt x="1617" y="156"/>
                  </a:lnTo>
                  <a:lnTo>
                    <a:pt x="1598" y="156"/>
                  </a:lnTo>
                  <a:lnTo>
                    <a:pt x="1520" y="117"/>
                  </a:lnTo>
                  <a:lnTo>
                    <a:pt x="1442" y="78"/>
                  </a:lnTo>
                  <a:lnTo>
                    <a:pt x="1423" y="59"/>
                  </a:lnTo>
                  <a:lnTo>
                    <a:pt x="1403" y="59"/>
                  </a:lnTo>
                  <a:lnTo>
                    <a:pt x="1286" y="20"/>
                  </a:lnTo>
                  <a:lnTo>
                    <a:pt x="1208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96" name="Google Shape;4655;p54">
              <a:extLst>
                <a:ext uri="{FF2B5EF4-FFF2-40B4-BE49-F238E27FC236}">
                  <a16:creationId xmlns:a16="http://schemas.microsoft.com/office/drawing/2014/main" id="{FA8CB905-D08D-CE0B-06DD-E0086FFD8183}"/>
                </a:ext>
              </a:extLst>
            </p:cNvPr>
            <p:cNvSpPr/>
            <p:nvPr/>
          </p:nvSpPr>
          <p:spPr>
            <a:xfrm>
              <a:off x="13175600" y="539050"/>
              <a:ext cx="54575" cy="74550"/>
            </a:xfrm>
            <a:custGeom>
              <a:avLst/>
              <a:gdLst/>
              <a:ahLst/>
              <a:cxnLst/>
              <a:rect l="l" t="t" r="r" b="b"/>
              <a:pathLst>
                <a:path w="2183" h="2982" fill="none" extrusionOk="0">
                  <a:moveTo>
                    <a:pt x="1286" y="20"/>
                  </a:moveTo>
                  <a:lnTo>
                    <a:pt x="1286" y="20"/>
                  </a:lnTo>
                  <a:lnTo>
                    <a:pt x="1403" y="59"/>
                  </a:lnTo>
                  <a:lnTo>
                    <a:pt x="1403" y="59"/>
                  </a:lnTo>
                  <a:lnTo>
                    <a:pt x="1423" y="59"/>
                  </a:lnTo>
                  <a:lnTo>
                    <a:pt x="1423" y="59"/>
                  </a:lnTo>
                  <a:lnTo>
                    <a:pt x="1442" y="78"/>
                  </a:lnTo>
                  <a:lnTo>
                    <a:pt x="1442" y="78"/>
                  </a:lnTo>
                  <a:lnTo>
                    <a:pt x="1442" y="78"/>
                  </a:lnTo>
                  <a:lnTo>
                    <a:pt x="1442" y="78"/>
                  </a:lnTo>
                  <a:lnTo>
                    <a:pt x="1520" y="117"/>
                  </a:lnTo>
                  <a:lnTo>
                    <a:pt x="1520" y="117"/>
                  </a:lnTo>
                  <a:lnTo>
                    <a:pt x="1598" y="156"/>
                  </a:lnTo>
                  <a:lnTo>
                    <a:pt x="1598" y="156"/>
                  </a:lnTo>
                  <a:lnTo>
                    <a:pt x="1617" y="156"/>
                  </a:lnTo>
                  <a:lnTo>
                    <a:pt x="1617" y="156"/>
                  </a:lnTo>
                  <a:lnTo>
                    <a:pt x="1637" y="176"/>
                  </a:lnTo>
                  <a:lnTo>
                    <a:pt x="1637" y="176"/>
                  </a:lnTo>
                  <a:lnTo>
                    <a:pt x="1656" y="176"/>
                  </a:lnTo>
                  <a:lnTo>
                    <a:pt x="1637" y="176"/>
                  </a:lnTo>
                  <a:lnTo>
                    <a:pt x="1637" y="176"/>
                  </a:lnTo>
                  <a:lnTo>
                    <a:pt x="1637" y="176"/>
                  </a:lnTo>
                  <a:lnTo>
                    <a:pt x="1637" y="176"/>
                  </a:lnTo>
                  <a:lnTo>
                    <a:pt x="1734" y="234"/>
                  </a:lnTo>
                  <a:lnTo>
                    <a:pt x="1734" y="254"/>
                  </a:lnTo>
                  <a:lnTo>
                    <a:pt x="1734" y="254"/>
                  </a:lnTo>
                  <a:lnTo>
                    <a:pt x="1754" y="254"/>
                  </a:lnTo>
                  <a:lnTo>
                    <a:pt x="1773" y="273"/>
                  </a:lnTo>
                  <a:lnTo>
                    <a:pt x="1773" y="273"/>
                  </a:lnTo>
                  <a:lnTo>
                    <a:pt x="1812" y="312"/>
                  </a:lnTo>
                  <a:lnTo>
                    <a:pt x="1812" y="312"/>
                  </a:lnTo>
                  <a:lnTo>
                    <a:pt x="1851" y="371"/>
                  </a:lnTo>
                  <a:lnTo>
                    <a:pt x="1851" y="371"/>
                  </a:lnTo>
                  <a:lnTo>
                    <a:pt x="1851" y="371"/>
                  </a:lnTo>
                  <a:lnTo>
                    <a:pt x="1851" y="371"/>
                  </a:lnTo>
                  <a:lnTo>
                    <a:pt x="1851" y="371"/>
                  </a:lnTo>
                  <a:lnTo>
                    <a:pt x="1851" y="371"/>
                  </a:lnTo>
                  <a:lnTo>
                    <a:pt x="1851" y="371"/>
                  </a:lnTo>
                  <a:lnTo>
                    <a:pt x="1871" y="410"/>
                  </a:lnTo>
                  <a:lnTo>
                    <a:pt x="1871" y="410"/>
                  </a:lnTo>
                  <a:lnTo>
                    <a:pt x="1929" y="449"/>
                  </a:lnTo>
                  <a:lnTo>
                    <a:pt x="1929" y="449"/>
                  </a:lnTo>
                  <a:lnTo>
                    <a:pt x="1929" y="468"/>
                  </a:lnTo>
                  <a:lnTo>
                    <a:pt x="1929" y="468"/>
                  </a:lnTo>
                  <a:lnTo>
                    <a:pt x="1968" y="507"/>
                  </a:lnTo>
                  <a:lnTo>
                    <a:pt x="1968" y="507"/>
                  </a:lnTo>
                  <a:lnTo>
                    <a:pt x="2007" y="585"/>
                  </a:lnTo>
                  <a:lnTo>
                    <a:pt x="2007" y="585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82"/>
                  </a:lnTo>
                  <a:lnTo>
                    <a:pt x="2046" y="682"/>
                  </a:lnTo>
                  <a:lnTo>
                    <a:pt x="2085" y="760"/>
                  </a:lnTo>
                  <a:lnTo>
                    <a:pt x="2085" y="760"/>
                  </a:lnTo>
                  <a:lnTo>
                    <a:pt x="2124" y="858"/>
                  </a:lnTo>
                  <a:lnTo>
                    <a:pt x="2124" y="858"/>
                  </a:lnTo>
                  <a:lnTo>
                    <a:pt x="2163" y="1014"/>
                  </a:lnTo>
                  <a:lnTo>
                    <a:pt x="2163" y="1014"/>
                  </a:lnTo>
                  <a:lnTo>
                    <a:pt x="2163" y="1014"/>
                  </a:lnTo>
                  <a:lnTo>
                    <a:pt x="2163" y="1033"/>
                  </a:lnTo>
                  <a:lnTo>
                    <a:pt x="2163" y="1033"/>
                  </a:lnTo>
                  <a:lnTo>
                    <a:pt x="2163" y="1033"/>
                  </a:lnTo>
                  <a:lnTo>
                    <a:pt x="2163" y="1033"/>
                  </a:lnTo>
                  <a:lnTo>
                    <a:pt x="2163" y="1033"/>
                  </a:lnTo>
                  <a:lnTo>
                    <a:pt x="2182" y="1209"/>
                  </a:lnTo>
                  <a:lnTo>
                    <a:pt x="2182" y="1228"/>
                  </a:lnTo>
                  <a:lnTo>
                    <a:pt x="2182" y="1228"/>
                  </a:lnTo>
                  <a:lnTo>
                    <a:pt x="2182" y="1325"/>
                  </a:lnTo>
                  <a:lnTo>
                    <a:pt x="2182" y="1325"/>
                  </a:lnTo>
                  <a:lnTo>
                    <a:pt x="2182" y="1481"/>
                  </a:lnTo>
                  <a:lnTo>
                    <a:pt x="2182" y="1481"/>
                  </a:lnTo>
                  <a:lnTo>
                    <a:pt x="2182" y="1481"/>
                  </a:lnTo>
                  <a:lnTo>
                    <a:pt x="2182" y="1481"/>
                  </a:lnTo>
                  <a:lnTo>
                    <a:pt x="2182" y="1481"/>
                  </a:lnTo>
                  <a:lnTo>
                    <a:pt x="2144" y="1735"/>
                  </a:lnTo>
                  <a:lnTo>
                    <a:pt x="2144" y="1735"/>
                  </a:lnTo>
                  <a:lnTo>
                    <a:pt x="2085" y="1988"/>
                  </a:lnTo>
                  <a:lnTo>
                    <a:pt x="2085" y="1988"/>
                  </a:lnTo>
                  <a:lnTo>
                    <a:pt x="2085" y="1988"/>
                  </a:lnTo>
                  <a:lnTo>
                    <a:pt x="1988" y="2202"/>
                  </a:lnTo>
                  <a:lnTo>
                    <a:pt x="1988" y="2202"/>
                  </a:lnTo>
                  <a:lnTo>
                    <a:pt x="1871" y="2397"/>
                  </a:lnTo>
                  <a:lnTo>
                    <a:pt x="1871" y="2397"/>
                  </a:lnTo>
                  <a:lnTo>
                    <a:pt x="1871" y="2397"/>
                  </a:lnTo>
                  <a:lnTo>
                    <a:pt x="1871" y="2397"/>
                  </a:lnTo>
                  <a:lnTo>
                    <a:pt x="1871" y="2397"/>
                  </a:lnTo>
                  <a:lnTo>
                    <a:pt x="1734" y="2553"/>
                  </a:lnTo>
                  <a:lnTo>
                    <a:pt x="1734" y="2553"/>
                  </a:lnTo>
                  <a:lnTo>
                    <a:pt x="1598" y="2689"/>
                  </a:lnTo>
                  <a:lnTo>
                    <a:pt x="1617" y="2689"/>
                  </a:lnTo>
                  <a:lnTo>
                    <a:pt x="1598" y="2689"/>
                  </a:lnTo>
                  <a:lnTo>
                    <a:pt x="1598" y="2689"/>
                  </a:lnTo>
                  <a:lnTo>
                    <a:pt x="1598" y="2689"/>
                  </a:lnTo>
                  <a:lnTo>
                    <a:pt x="1598" y="2689"/>
                  </a:lnTo>
                  <a:lnTo>
                    <a:pt x="1598" y="2689"/>
                  </a:lnTo>
                  <a:lnTo>
                    <a:pt x="1598" y="2689"/>
                  </a:lnTo>
                  <a:lnTo>
                    <a:pt x="1598" y="2689"/>
                  </a:lnTo>
                  <a:lnTo>
                    <a:pt x="1598" y="2689"/>
                  </a:lnTo>
                  <a:lnTo>
                    <a:pt x="1598" y="2689"/>
                  </a:lnTo>
                  <a:lnTo>
                    <a:pt x="1462" y="2787"/>
                  </a:lnTo>
                  <a:lnTo>
                    <a:pt x="1462" y="2787"/>
                  </a:lnTo>
                  <a:lnTo>
                    <a:pt x="1325" y="2865"/>
                  </a:lnTo>
                  <a:lnTo>
                    <a:pt x="1325" y="2865"/>
                  </a:lnTo>
                  <a:lnTo>
                    <a:pt x="1325" y="2865"/>
                  </a:lnTo>
                  <a:lnTo>
                    <a:pt x="1325" y="2865"/>
                  </a:lnTo>
                  <a:lnTo>
                    <a:pt x="1325" y="2865"/>
                  </a:lnTo>
                  <a:lnTo>
                    <a:pt x="1325" y="2865"/>
                  </a:lnTo>
                  <a:lnTo>
                    <a:pt x="1189" y="2923"/>
                  </a:lnTo>
                  <a:lnTo>
                    <a:pt x="1189" y="2923"/>
                  </a:lnTo>
                  <a:lnTo>
                    <a:pt x="1052" y="2962"/>
                  </a:lnTo>
                  <a:lnTo>
                    <a:pt x="1052" y="2962"/>
                  </a:lnTo>
                  <a:lnTo>
                    <a:pt x="1052" y="2962"/>
                  </a:lnTo>
                  <a:lnTo>
                    <a:pt x="916" y="2982"/>
                  </a:lnTo>
                  <a:lnTo>
                    <a:pt x="916" y="2982"/>
                  </a:lnTo>
                  <a:lnTo>
                    <a:pt x="799" y="2982"/>
                  </a:lnTo>
                  <a:lnTo>
                    <a:pt x="799" y="2982"/>
                  </a:lnTo>
                  <a:lnTo>
                    <a:pt x="799" y="2982"/>
                  </a:lnTo>
                  <a:lnTo>
                    <a:pt x="663" y="2962"/>
                  </a:lnTo>
                  <a:lnTo>
                    <a:pt x="663" y="2962"/>
                  </a:lnTo>
                  <a:lnTo>
                    <a:pt x="565" y="2943"/>
                  </a:lnTo>
                  <a:lnTo>
                    <a:pt x="565" y="2943"/>
                  </a:lnTo>
                  <a:lnTo>
                    <a:pt x="409" y="2787"/>
                  </a:lnTo>
                  <a:lnTo>
                    <a:pt x="273" y="2611"/>
                  </a:lnTo>
                  <a:lnTo>
                    <a:pt x="176" y="2436"/>
                  </a:lnTo>
                  <a:lnTo>
                    <a:pt x="78" y="2222"/>
                  </a:lnTo>
                  <a:lnTo>
                    <a:pt x="20" y="2007"/>
                  </a:lnTo>
                  <a:lnTo>
                    <a:pt x="0" y="1774"/>
                  </a:lnTo>
                  <a:lnTo>
                    <a:pt x="0" y="1540"/>
                  </a:lnTo>
                  <a:lnTo>
                    <a:pt x="39" y="1286"/>
                  </a:lnTo>
                  <a:lnTo>
                    <a:pt x="39" y="1286"/>
                  </a:lnTo>
                  <a:lnTo>
                    <a:pt x="98" y="1053"/>
                  </a:lnTo>
                  <a:lnTo>
                    <a:pt x="195" y="838"/>
                  </a:lnTo>
                  <a:lnTo>
                    <a:pt x="312" y="643"/>
                  </a:lnTo>
                  <a:lnTo>
                    <a:pt x="448" y="468"/>
                  </a:lnTo>
                  <a:lnTo>
                    <a:pt x="624" y="312"/>
                  </a:lnTo>
                  <a:lnTo>
                    <a:pt x="799" y="176"/>
                  </a:lnTo>
                  <a:lnTo>
                    <a:pt x="994" y="78"/>
                  </a:lnTo>
                  <a:lnTo>
                    <a:pt x="1208" y="1"/>
                  </a:lnTo>
                  <a:lnTo>
                    <a:pt x="1208" y="1"/>
                  </a:lnTo>
                  <a:lnTo>
                    <a:pt x="1286" y="20"/>
                  </a:lnTo>
                  <a:lnTo>
                    <a:pt x="1286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97" name="Google Shape;4656;p54">
              <a:extLst>
                <a:ext uri="{FF2B5EF4-FFF2-40B4-BE49-F238E27FC236}">
                  <a16:creationId xmlns:a16="http://schemas.microsoft.com/office/drawing/2014/main" id="{5D4F0ADF-F414-D0BE-3E1A-9EC9F8CBE1B7}"/>
                </a:ext>
              </a:extLst>
            </p:cNvPr>
            <p:cNvSpPr/>
            <p:nvPr/>
          </p:nvSpPr>
          <p:spPr>
            <a:xfrm>
              <a:off x="13222350" y="598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98" name="Google Shape;4657;p54">
              <a:extLst>
                <a:ext uri="{FF2B5EF4-FFF2-40B4-BE49-F238E27FC236}">
                  <a16:creationId xmlns:a16="http://schemas.microsoft.com/office/drawing/2014/main" id="{94726D7A-DBDE-0BD5-BF51-5E6A5E4A6B9B}"/>
                </a:ext>
              </a:extLst>
            </p:cNvPr>
            <p:cNvSpPr/>
            <p:nvPr/>
          </p:nvSpPr>
          <p:spPr>
            <a:xfrm>
              <a:off x="13208725" y="610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99" name="Google Shape;4658;p54">
              <a:extLst>
                <a:ext uri="{FF2B5EF4-FFF2-40B4-BE49-F238E27FC236}">
                  <a16:creationId xmlns:a16="http://schemas.microsoft.com/office/drawing/2014/main" id="{8F4A737E-C9D4-6A12-60B6-CDFB1B0E0D02}"/>
                </a:ext>
              </a:extLst>
            </p:cNvPr>
            <p:cNvSpPr/>
            <p:nvPr/>
          </p:nvSpPr>
          <p:spPr>
            <a:xfrm>
              <a:off x="13217975" y="577050"/>
              <a:ext cx="21950" cy="10250"/>
            </a:xfrm>
            <a:custGeom>
              <a:avLst/>
              <a:gdLst/>
              <a:ahLst/>
              <a:cxnLst/>
              <a:rect l="l" t="t" r="r" b="b"/>
              <a:pathLst>
                <a:path w="878" h="410" extrusionOk="0">
                  <a:moveTo>
                    <a:pt x="312" y="0"/>
                  </a:moveTo>
                  <a:lnTo>
                    <a:pt x="156" y="20"/>
                  </a:lnTo>
                  <a:lnTo>
                    <a:pt x="39" y="59"/>
                  </a:lnTo>
                  <a:lnTo>
                    <a:pt x="20" y="78"/>
                  </a:lnTo>
                  <a:lnTo>
                    <a:pt x="0" y="117"/>
                  </a:lnTo>
                  <a:lnTo>
                    <a:pt x="0" y="156"/>
                  </a:lnTo>
                  <a:lnTo>
                    <a:pt x="20" y="195"/>
                  </a:lnTo>
                  <a:lnTo>
                    <a:pt x="98" y="273"/>
                  </a:lnTo>
                  <a:lnTo>
                    <a:pt x="234" y="351"/>
                  </a:lnTo>
                  <a:lnTo>
                    <a:pt x="390" y="390"/>
                  </a:lnTo>
                  <a:lnTo>
                    <a:pt x="565" y="409"/>
                  </a:lnTo>
                  <a:lnTo>
                    <a:pt x="721" y="409"/>
                  </a:lnTo>
                  <a:lnTo>
                    <a:pt x="819" y="370"/>
                  </a:lnTo>
                  <a:lnTo>
                    <a:pt x="858" y="331"/>
                  </a:lnTo>
                  <a:lnTo>
                    <a:pt x="877" y="312"/>
                  </a:lnTo>
                  <a:lnTo>
                    <a:pt x="877" y="273"/>
                  </a:lnTo>
                  <a:lnTo>
                    <a:pt x="858" y="234"/>
                  </a:lnTo>
                  <a:lnTo>
                    <a:pt x="780" y="156"/>
                  </a:lnTo>
                  <a:lnTo>
                    <a:pt x="643" y="78"/>
                  </a:lnTo>
                  <a:lnTo>
                    <a:pt x="468" y="20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100" name="Google Shape;4659;p54">
              <a:extLst>
                <a:ext uri="{FF2B5EF4-FFF2-40B4-BE49-F238E27FC236}">
                  <a16:creationId xmlns:a16="http://schemas.microsoft.com/office/drawing/2014/main" id="{F2A7C9EB-631B-A3DE-3146-E6A6A7547E12}"/>
                </a:ext>
              </a:extLst>
            </p:cNvPr>
            <p:cNvSpPr/>
            <p:nvPr/>
          </p:nvSpPr>
          <p:spPr>
            <a:xfrm>
              <a:off x="13217975" y="577050"/>
              <a:ext cx="21950" cy="10250"/>
            </a:xfrm>
            <a:custGeom>
              <a:avLst/>
              <a:gdLst/>
              <a:ahLst/>
              <a:cxnLst/>
              <a:rect l="l" t="t" r="r" b="b"/>
              <a:pathLst>
                <a:path w="878" h="410" fill="none" extrusionOk="0">
                  <a:moveTo>
                    <a:pt x="877" y="312"/>
                  </a:moveTo>
                  <a:lnTo>
                    <a:pt x="877" y="312"/>
                  </a:lnTo>
                  <a:lnTo>
                    <a:pt x="858" y="331"/>
                  </a:lnTo>
                  <a:lnTo>
                    <a:pt x="819" y="370"/>
                  </a:lnTo>
                  <a:lnTo>
                    <a:pt x="721" y="409"/>
                  </a:lnTo>
                  <a:lnTo>
                    <a:pt x="565" y="409"/>
                  </a:lnTo>
                  <a:lnTo>
                    <a:pt x="390" y="390"/>
                  </a:lnTo>
                  <a:lnTo>
                    <a:pt x="390" y="390"/>
                  </a:lnTo>
                  <a:lnTo>
                    <a:pt x="234" y="351"/>
                  </a:lnTo>
                  <a:lnTo>
                    <a:pt x="98" y="273"/>
                  </a:lnTo>
                  <a:lnTo>
                    <a:pt x="20" y="195"/>
                  </a:lnTo>
                  <a:lnTo>
                    <a:pt x="0" y="156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20" y="78"/>
                  </a:lnTo>
                  <a:lnTo>
                    <a:pt x="39" y="59"/>
                  </a:lnTo>
                  <a:lnTo>
                    <a:pt x="156" y="20"/>
                  </a:lnTo>
                  <a:lnTo>
                    <a:pt x="312" y="0"/>
                  </a:lnTo>
                  <a:lnTo>
                    <a:pt x="468" y="20"/>
                  </a:lnTo>
                  <a:lnTo>
                    <a:pt x="468" y="20"/>
                  </a:lnTo>
                  <a:lnTo>
                    <a:pt x="643" y="78"/>
                  </a:lnTo>
                  <a:lnTo>
                    <a:pt x="780" y="156"/>
                  </a:lnTo>
                  <a:lnTo>
                    <a:pt x="858" y="234"/>
                  </a:lnTo>
                  <a:lnTo>
                    <a:pt x="877" y="273"/>
                  </a:lnTo>
                  <a:lnTo>
                    <a:pt x="877" y="3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101" name="Google Shape;4660;p54">
              <a:extLst>
                <a:ext uri="{FF2B5EF4-FFF2-40B4-BE49-F238E27FC236}">
                  <a16:creationId xmlns:a16="http://schemas.microsoft.com/office/drawing/2014/main" id="{96D64BE7-8707-BCC5-40F0-E6516CAFD8E7}"/>
                </a:ext>
              </a:extLst>
            </p:cNvPr>
            <p:cNvSpPr/>
            <p:nvPr/>
          </p:nvSpPr>
          <p:spPr>
            <a:xfrm>
              <a:off x="13118600" y="582400"/>
              <a:ext cx="40950" cy="22425"/>
            </a:xfrm>
            <a:custGeom>
              <a:avLst/>
              <a:gdLst/>
              <a:ahLst/>
              <a:cxnLst/>
              <a:rect l="l" t="t" r="r" b="b"/>
              <a:pathLst>
                <a:path w="1638" h="897" extrusionOk="0">
                  <a:moveTo>
                    <a:pt x="605" y="1"/>
                  </a:moveTo>
                  <a:lnTo>
                    <a:pt x="488" y="20"/>
                  </a:lnTo>
                  <a:lnTo>
                    <a:pt x="351" y="79"/>
                  </a:lnTo>
                  <a:lnTo>
                    <a:pt x="254" y="117"/>
                  </a:lnTo>
                  <a:lnTo>
                    <a:pt x="176" y="176"/>
                  </a:lnTo>
                  <a:lnTo>
                    <a:pt x="79" y="254"/>
                  </a:lnTo>
                  <a:lnTo>
                    <a:pt x="20" y="351"/>
                  </a:lnTo>
                  <a:lnTo>
                    <a:pt x="1" y="371"/>
                  </a:lnTo>
                  <a:lnTo>
                    <a:pt x="1" y="390"/>
                  </a:lnTo>
                  <a:lnTo>
                    <a:pt x="40" y="488"/>
                  </a:lnTo>
                  <a:lnTo>
                    <a:pt x="98" y="566"/>
                  </a:lnTo>
                  <a:lnTo>
                    <a:pt x="157" y="624"/>
                  </a:lnTo>
                  <a:lnTo>
                    <a:pt x="234" y="683"/>
                  </a:lnTo>
                  <a:lnTo>
                    <a:pt x="390" y="780"/>
                  </a:lnTo>
                  <a:lnTo>
                    <a:pt x="605" y="838"/>
                  </a:lnTo>
                  <a:lnTo>
                    <a:pt x="644" y="858"/>
                  </a:lnTo>
                  <a:lnTo>
                    <a:pt x="819" y="877"/>
                  </a:lnTo>
                  <a:lnTo>
                    <a:pt x="1014" y="897"/>
                  </a:lnTo>
                  <a:lnTo>
                    <a:pt x="1209" y="877"/>
                  </a:lnTo>
                  <a:lnTo>
                    <a:pt x="1384" y="858"/>
                  </a:lnTo>
                  <a:lnTo>
                    <a:pt x="1481" y="819"/>
                  </a:lnTo>
                  <a:lnTo>
                    <a:pt x="1579" y="760"/>
                  </a:lnTo>
                  <a:lnTo>
                    <a:pt x="1618" y="683"/>
                  </a:lnTo>
                  <a:lnTo>
                    <a:pt x="1637" y="644"/>
                  </a:lnTo>
                  <a:lnTo>
                    <a:pt x="1637" y="585"/>
                  </a:lnTo>
                  <a:lnTo>
                    <a:pt x="1598" y="488"/>
                  </a:lnTo>
                  <a:lnTo>
                    <a:pt x="1540" y="390"/>
                  </a:lnTo>
                  <a:lnTo>
                    <a:pt x="1462" y="293"/>
                  </a:lnTo>
                  <a:lnTo>
                    <a:pt x="1384" y="215"/>
                  </a:lnTo>
                  <a:lnTo>
                    <a:pt x="1287" y="156"/>
                  </a:lnTo>
                  <a:lnTo>
                    <a:pt x="1170" y="98"/>
                  </a:lnTo>
                  <a:lnTo>
                    <a:pt x="1072" y="59"/>
                  </a:lnTo>
                  <a:lnTo>
                    <a:pt x="955" y="20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102" name="Google Shape;4661;p54">
              <a:extLst>
                <a:ext uri="{FF2B5EF4-FFF2-40B4-BE49-F238E27FC236}">
                  <a16:creationId xmlns:a16="http://schemas.microsoft.com/office/drawing/2014/main" id="{E7BC69A6-D448-19CB-2928-668D289FADC0}"/>
                </a:ext>
              </a:extLst>
            </p:cNvPr>
            <p:cNvSpPr/>
            <p:nvPr/>
          </p:nvSpPr>
          <p:spPr>
            <a:xfrm>
              <a:off x="13118600" y="582400"/>
              <a:ext cx="40950" cy="22425"/>
            </a:xfrm>
            <a:custGeom>
              <a:avLst/>
              <a:gdLst/>
              <a:ahLst/>
              <a:cxnLst/>
              <a:rect l="l" t="t" r="r" b="b"/>
              <a:pathLst>
                <a:path w="1638" h="897" fill="none" extrusionOk="0">
                  <a:moveTo>
                    <a:pt x="955" y="20"/>
                  </a:moveTo>
                  <a:lnTo>
                    <a:pt x="955" y="20"/>
                  </a:lnTo>
                  <a:lnTo>
                    <a:pt x="877" y="1"/>
                  </a:lnTo>
                  <a:lnTo>
                    <a:pt x="877" y="1"/>
                  </a:lnTo>
                  <a:lnTo>
                    <a:pt x="741" y="1"/>
                  </a:lnTo>
                  <a:lnTo>
                    <a:pt x="605" y="1"/>
                  </a:lnTo>
                  <a:lnTo>
                    <a:pt x="605" y="1"/>
                  </a:lnTo>
                  <a:lnTo>
                    <a:pt x="488" y="20"/>
                  </a:lnTo>
                  <a:lnTo>
                    <a:pt x="351" y="79"/>
                  </a:lnTo>
                  <a:lnTo>
                    <a:pt x="351" y="79"/>
                  </a:lnTo>
                  <a:lnTo>
                    <a:pt x="254" y="117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79" y="254"/>
                  </a:lnTo>
                  <a:lnTo>
                    <a:pt x="79" y="254"/>
                  </a:lnTo>
                  <a:lnTo>
                    <a:pt x="20" y="351"/>
                  </a:lnTo>
                  <a:lnTo>
                    <a:pt x="20" y="351"/>
                  </a:lnTo>
                  <a:lnTo>
                    <a:pt x="1" y="371"/>
                  </a:lnTo>
                  <a:lnTo>
                    <a:pt x="1" y="390"/>
                  </a:lnTo>
                  <a:lnTo>
                    <a:pt x="1" y="390"/>
                  </a:lnTo>
                  <a:lnTo>
                    <a:pt x="40" y="488"/>
                  </a:lnTo>
                  <a:lnTo>
                    <a:pt x="98" y="566"/>
                  </a:lnTo>
                  <a:lnTo>
                    <a:pt x="98" y="566"/>
                  </a:lnTo>
                  <a:lnTo>
                    <a:pt x="157" y="624"/>
                  </a:lnTo>
                  <a:lnTo>
                    <a:pt x="234" y="683"/>
                  </a:lnTo>
                  <a:lnTo>
                    <a:pt x="234" y="683"/>
                  </a:lnTo>
                  <a:lnTo>
                    <a:pt x="390" y="780"/>
                  </a:lnTo>
                  <a:lnTo>
                    <a:pt x="605" y="838"/>
                  </a:lnTo>
                  <a:lnTo>
                    <a:pt x="605" y="838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819" y="877"/>
                  </a:lnTo>
                  <a:lnTo>
                    <a:pt x="1014" y="897"/>
                  </a:lnTo>
                  <a:lnTo>
                    <a:pt x="1014" y="897"/>
                  </a:lnTo>
                  <a:lnTo>
                    <a:pt x="1209" y="877"/>
                  </a:lnTo>
                  <a:lnTo>
                    <a:pt x="1384" y="858"/>
                  </a:lnTo>
                  <a:lnTo>
                    <a:pt x="1384" y="858"/>
                  </a:lnTo>
                  <a:lnTo>
                    <a:pt x="1481" y="819"/>
                  </a:lnTo>
                  <a:lnTo>
                    <a:pt x="1481" y="819"/>
                  </a:lnTo>
                  <a:lnTo>
                    <a:pt x="1579" y="760"/>
                  </a:lnTo>
                  <a:lnTo>
                    <a:pt x="1579" y="760"/>
                  </a:lnTo>
                  <a:lnTo>
                    <a:pt x="1618" y="683"/>
                  </a:lnTo>
                  <a:lnTo>
                    <a:pt x="1618" y="683"/>
                  </a:lnTo>
                  <a:lnTo>
                    <a:pt x="1637" y="644"/>
                  </a:lnTo>
                  <a:lnTo>
                    <a:pt x="1637" y="644"/>
                  </a:lnTo>
                  <a:lnTo>
                    <a:pt x="1637" y="585"/>
                  </a:lnTo>
                  <a:lnTo>
                    <a:pt x="1637" y="585"/>
                  </a:lnTo>
                  <a:lnTo>
                    <a:pt x="1598" y="488"/>
                  </a:lnTo>
                  <a:lnTo>
                    <a:pt x="1540" y="390"/>
                  </a:lnTo>
                  <a:lnTo>
                    <a:pt x="1540" y="390"/>
                  </a:lnTo>
                  <a:lnTo>
                    <a:pt x="1462" y="293"/>
                  </a:lnTo>
                  <a:lnTo>
                    <a:pt x="1384" y="215"/>
                  </a:lnTo>
                  <a:lnTo>
                    <a:pt x="1384" y="215"/>
                  </a:lnTo>
                  <a:lnTo>
                    <a:pt x="1287" y="156"/>
                  </a:lnTo>
                  <a:lnTo>
                    <a:pt x="1170" y="98"/>
                  </a:lnTo>
                  <a:lnTo>
                    <a:pt x="1072" y="59"/>
                  </a:lnTo>
                  <a:lnTo>
                    <a:pt x="955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103" name="Google Shape;4662;p54">
              <a:extLst>
                <a:ext uri="{FF2B5EF4-FFF2-40B4-BE49-F238E27FC236}">
                  <a16:creationId xmlns:a16="http://schemas.microsoft.com/office/drawing/2014/main" id="{0F6979C0-2DEA-57A6-DE76-90E5405D069E}"/>
                </a:ext>
              </a:extLst>
            </p:cNvPr>
            <p:cNvSpPr/>
            <p:nvPr/>
          </p:nvSpPr>
          <p:spPr>
            <a:xfrm>
              <a:off x="13162925" y="596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104" name="Google Shape;4663;p54">
              <a:extLst>
                <a:ext uri="{FF2B5EF4-FFF2-40B4-BE49-F238E27FC236}">
                  <a16:creationId xmlns:a16="http://schemas.microsoft.com/office/drawing/2014/main" id="{1529817E-0214-1A06-7A86-04C67E9D7A59}"/>
                </a:ext>
              </a:extLst>
            </p:cNvPr>
            <p:cNvSpPr/>
            <p:nvPr/>
          </p:nvSpPr>
          <p:spPr>
            <a:xfrm>
              <a:off x="13162925" y="596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105" name="Google Shape;4664;p54">
              <a:extLst>
                <a:ext uri="{FF2B5EF4-FFF2-40B4-BE49-F238E27FC236}">
                  <a16:creationId xmlns:a16="http://schemas.microsoft.com/office/drawing/2014/main" id="{B1EA832B-0712-0291-A759-18C3BF604A9D}"/>
                </a:ext>
              </a:extLst>
            </p:cNvPr>
            <p:cNvSpPr/>
            <p:nvPr/>
          </p:nvSpPr>
          <p:spPr>
            <a:xfrm>
              <a:off x="13114700" y="567300"/>
              <a:ext cx="54100" cy="39000"/>
            </a:xfrm>
            <a:custGeom>
              <a:avLst/>
              <a:gdLst/>
              <a:ahLst/>
              <a:cxnLst/>
              <a:rect l="l" t="t" r="r" b="b"/>
              <a:pathLst>
                <a:path w="2164" h="1560" extrusionOk="0">
                  <a:moveTo>
                    <a:pt x="917" y="644"/>
                  </a:moveTo>
                  <a:lnTo>
                    <a:pt x="1072" y="663"/>
                  </a:lnTo>
                  <a:lnTo>
                    <a:pt x="1228" y="702"/>
                  </a:lnTo>
                  <a:lnTo>
                    <a:pt x="1345" y="760"/>
                  </a:lnTo>
                  <a:lnTo>
                    <a:pt x="1462" y="838"/>
                  </a:lnTo>
                  <a:lnTo>
                    <a:pt x="1540" y="897"/>
                  </a:lnTo>
                  <a:lnTo>
                    <a:pt x="1618" y="975"/>
                  </a:lnTo>
                  <a:lnTo>
                    <a:pt x="1696" y="1092"/>
                  </a:lnTo>
                  <a:lnTo>
                    <a:pt x="1735" y="1189"/>
                  </a:lnTo>
                  <a:lnTo>
                    <a:pt x="1735" y="1209"/>
                  </a:lnTo>
                  <a:lnTo>
                    <a:pt x="1735" y="1228"/>
                  </a:lnTo>
                  <a:lnTo>
                    <a:pt x="1735" y="1248"/>
                  </a:lnTo>
                  <a:lnTo>
                    <a:pt x="1735" y="1267"/>
                  </a:lnTo>
                  <a:lnTo>
                    <a:pt x="1735" y="1306"/>
                  </a:lnTo>
                  <a:lnTo>
                    <a:pt x="1735" y="1345"/>
                  </a:lnTo>
                  <a:lnTo>
                    <a:pt x="1598" y="1423"/>
                  </a:lnTo>
                  <a:lnTo>
                    <a:pt x="1482" y="1462"/>
                  </a:lnTo>
                  <a:lnTo>
                    <a:pt x="1365" y="1481"/>
                  </a:lnTo>
                  <a:lnTo>
                    <a:pt x="1209" y="1501"/>
                  </a:lnTo>
                  <a:lnTo>
                    <a:pt x="1033" y="1481"/>
                  </a:lnTo>
                  <a:lnTo>
                    <a:pt x="936" y="1462"/>
                  </a:lnTo>
                  <a:lnTo>
                    <a:pt x="897" y="1462"/>
                  </a:lnTo>
                  <a:lnTo>
                    <a:pt x="780" y="1423"/>
                  </a:lnTo>
                  <a:lnTo>
                    <a:pt x="624" y="1364"/>
                  </a:lnTo>
                  <a:lnTo>
                    <a:pt x="468" y="1287"/>
                  </a:lnTo>
                  <a:lnTo>
                    <a:pt x="371" y="1228"/>
                  </a:lnTo>
                  <a:lnTo>
                    <a:pt x="274" y="1131"/>
                  </a:lnTo>
                  <a:lnTo>
                    <a:pt x="196" y="1014"/>
                  </a:lnTo>
                  <a:lnTo>
                    <a:pt x="196" y="994"/>
                  </a:lnTo>
                  <a:lnTo>
                    <a:pt x="254" y="897"/>
                  </a:lnTo>
                  <a:lnTo>
                    <a:pt x="332" y="799"/>
                  </a:lnTo>
                  <a:lnTo>
                    <a:pt x="449" y="721"/>
                  </a:lnTo>
                  <a:lnTo>
                    <a:pt x="546" y="683"/>
                  </a:lnTo>
                  <a:lnTo>
                    <a:pt x="644" y="663"/>
                  </a:lnTo>
                  <a:lnTo>
                    <a:pt x="780" y="644"/>
                  </a:lnTo>
                  <a:close/>
                  <a:moveTo>
                    <a:pt x="468" y="1"/>
                  </a:moveTo>
                  <a:lnTo>
                    <a:pt x="351" y="20"/>
                  </a:lnTo>
                  <a:lnTo>
                    <a:pt x="254" y="59"/>
                  </a:lnTo>
                  <a:lnTo>
                    <a:pt x="176" y="117"/>
                  </a:lnTo>
                  <a:lnTo>
                    <a:pt x="118" y="195"/>
                  </a:lnTo>
                  <a:lnTo>
                    <a:pt x="59" y="273"/>
                  </a:lnTo>
                  <a:lnTo>
                    <a:pt x="20" y="371"/>
                  </a:lnTo>
                  <a:lnTo>
                    <a:pt x="1" y="468"/>
                  </a:lnTo>
                  <a:lnTo>
                    <a:pt x="1" y="566"/>
                  </a:lnTo>
                  <a:lnTo>
                    <a:pt x="1" y="683"/>
                  </a:lnTo>
                  <a:lnTo>
                    <a:pt x="20" y="799"/>
                  </a:lnTo>
                  <a:lnTo>
                    <a:pt x="59" y="897"/>
                  </a:lnTo>
                  <a:lnTo>
                    <a:pt x="98" y="994"/>
                  </a:lnTo>
                  <a:lnTo>
                    <a:pt x="157" y="1092"/>
                  </a:lnTo>
                  <a:lnTo>
                    <a:pt x="235" y="1189"/>
                  </a:lnTo>
                  <a:lnTo>
                    <a:pt x="313" y="1267"/>
                  </a:lnTo>
                  <a:lnTo>
                    <a:pt x="488" y="1384"/>
                  </a:lnTo>
                  <a:lnTo>
                    <a:pt x="702" y="1481"/>
                  </a:lnTo>
                  <a:lnTo>
                    <a:pt x="858" y="1520"/>
                  </a:lnTo>
                  <a:lnTo>
                    <a:pt x="897" y="1540"/>
                  </a:lnTo>
                  <a:lnTo>
                    <a:pt x="1092" y="1559"/>
                  </a:lnTo>
                  <a:lnTo>
                    <a:pt x="1306" y="1559"/>
                  </a:lnTo>
                  <a:lnTo>
                    <a:pt x="1540" y="1520"/>
                  </a:lnTo>
                  <a:lnTo>
                    <a:pt x="1637" y="1481"/>
                  </a:lnTo>
                  <a:lnTo>
                    <a:pt x="1735" y="1423"/>
                  </a:lnTo>
                  <a:lnTo>
                    <a:pt x="1832" y="1364"/>
                  </a:lnTo>
                  <a:lnTo>
                    <a:pt x="1910" y="1287"/>
                  </a:lnTo>
                  <a:lnTo>
                    <a:pt x="1988" y="1209"/>
                  </a:lnTo>
                  <a:lnTo>
                    <a:pt x="2047" y="1111"/>
                  </a:lnTo>
                  <a:lnTo>
                    <a:pt x="2105" y="1014"/>
                  </a:lnTo>
                  <a:lnTo>
                    <a:pt x="2125" y="916"/>
                  </a:lnTo>
                  <a:lnTo>
                    <a:pt x="2144" y="819"/>
                  </a:lnTo>
                  <a:lnTo>
                    <a:pt x="2164" y="721"/>
                  </a:lnTo>
                  <a:lnTo>
                    <a:pt x="2144" y="624"/>
                  </a:lnTo>
                  <a:lnTo>
                    <a:pt x="2105" y="527"/>
                  </a:lnTo>
                  <a:lnTo>
                    <a:pt x="2066" y="449"/>
                  </a:lnTo>
                  <a:lnTo>
                    <a:pt x="1988" y="371"/>
                  </a:lnTo>
                  <a:lnTo>
                    <a:pt x="1891" y="312"/>
                  </a:lnTo>
                  <a:lnTo>
                    <a:pt x="1793" y="254"/>
                  </a:lnTo>
                  <a:lnTo>
                    <a:pt x="1715" y="234"/>
                  </a:lnTo>
                  <a:lnTo>
                    <a:pt x="1637" y="215"/>
                  </a:lnTo>
                  <a:lnTo>
                    <a:pt x="1540" y="215"/>
                  </a:lnTo>
                  <a:lnTo>
                    <a:pt x="1345" y="254"/>
                  </a:lnTo>
                  <a:lnTo>
                    <a:pt x="1287" y="254"/>
                  </a:lnTo>
                  <a:lnTo>
                    <a:pt x="1170" y="273"/>
                  </a:lnTo>
                  <a:lnTo>
                    <a:pt x="1150" y="273"/>
                  </a:lnTo>
                  <a:lnTo>
                    <a:pt x="1053" y="215"/>
                  </a:lnTo>
                  <a:lnTo>
                    <a:pt x="994" y="176"/>
                  </a:lnTo>
                  <a:lnTo>
                    <a:pt x="839" y="79"/>
                  </a:lnTo>
                  <a:lnTo>
                    <a:pt x="741" y="40"/>
                  </a:lnTo>
                  <a:lnTo>
                    <a:pt x="663" y="20"/>
                  </a:lnTo>
                  <a:lnTo>
                    <a:pt x="585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106" name="Google Shape;4665;p54">
              <a:extLst>
                <a:ext uri="{FF2B5EF4-FFF2-40B4-BE49-F238E27FC236}">
                  <a16:creationId xmlns:a16="http://schemas.microsoft.com/office/drawing/2014/main" id="{DF9880BF-984B-AB0D-C1F4-E9E7D7849FB3}"/>
                </a:ext>
              </a:extLst>
            </p:cNvPr>
            <p:cNvSpPr/>
            <p:nvPr/>
          </p:nvSpPr>
          <p:spPr>
            <a:xfrm>
              <a:off x="13114700" y="567300"/>
              <a:ext cx="54100" cy="39000"/>
            </a:xfrm>
            <a:custGeom>
              <a:avLst/>
              <a:gdLst/>
              <a:ahLst/>
              <a:cxnLst/>
              <a:rect l="l" t="t" r="r" b="b"/>
              <a:pathLst>
                <a:path w="2164" h="1560" fill="none" extrusionOk="0">
                  <a:moveTo>
                    <a:pt x="1715" y="234"/>
                  </a:moveTo>
                  <a:lnTo>
                    <a:pt x="1715" y="234"/>
                  </a:lnTo>
                  <a:lnTo>
                    <a:pt x="1637" y="215"/>
                  </a:lnTo>
                  <a:lnTo>
                    <a:pt x="1540" y="215"/>
                  </a:lnTo>
                  <a:lnTo>
                    <a:pt x="1540" y="215"/>
                  </a:lnTo>
                  <a:lnTo>
                    <a:pt x="1345" y="254"/>
                  </a:lnTo>
                  <a:lnTo>
                    <a:pt x="1287" y="254"/>
                  </a:lnTo>
                  <a:lnTo>
                    <a:pt x="1287" y="254"/>
                  </a:lnTo>
                  <a:lnTo>
                    <a:pt x="1287" y="254"/>
                  </a:lnTo>
                  <a:lnTo>
                    <a:pt x="1287" y="254"/>
                  </a:lnTo>
                  <a:lnTo>
                    <a:pt x="1287" y="254"/>
                  </a:lnTo>
                  <a:lnTo>
                    <a:pt x="1287" y="254"/>
                  </a:lnTo>
                  <a:lnTo>
                    <a:pt x="1287" y="254"/>
                  </a:lnTo>
                  <a:lnTo>
                    <a:pt x="1170" y="273"/>
                  </a:lnTo>
                  <a:lnTo>
                    <a:pt x="1150" y="273"/>
                  </a:lnTo>
                  <a:lnTo>
                    <a:pt x="1150" y="273"/>
                  </a:lnTo>
                  <a:lnTo>
                    <a:pt x="1150" y="273"/>
                  </a:lnTo>
                  <a:lnTo>
                    <a:pt x="1150" y="273"/>
                  </a:lnTo>
                  <a:lnTo>
                    <a:pt x="1053" y="215"/>
                  </a:lnTo>
                  <a:lnTo>
                    <a:pt x="994" y="176"/>
                  </a:lnTo>
                  <a:lnTo>
                    <a:pt x="994" y="176"/>
                  </a:lnTo>
                  <a:lnTo>
                    <a:pt x="839" y="79"/>
                  </a:lnTo>
                  <a:lnTo>
                    <a:pt x="839" y="79"/>
                  </a:lnTo>
                  <a:lnTo>
                    <a:pt x="741" y="40"/>
                  </a:lnTo>
                  <a:lnTo>
                    <a:pt x="663" y="20"/>
                  </a:lnTo>
                  <a:lnTo>
                    <a:pt x="663" y="20"/>
                  </a:lnTo>
                  <a:lnTo>
                    <a:pt x="585" y="1"/>
                  </a:lnTo>
                  <a:lnTo>
                    <a:pt x="585" y="1"/>
                  </a:lnTo>
                  <a:lnTo>
                    <a:pt x="468" y="1"/>
                  </a:lnTo>
                  <a:lnTo>
                    <a:pt x="351" y="20"/>
                  </a:lnTo>
                  <a:lnTo>
                    <a:pt x="351" y="20"/>
                  </a:lnTo>
                  <a:lnTo>
                    <a:pt x="254" y="59"/>
                  </a:lnTo>
                  <a:lnTo>
                    <a:pt x="176" y="117"/>
                  </a:lnTo>
                  <a:lnTo>
                    <a:pt x="176" y="117"/>
                  </a:lnTo>
                  <a:lnTo>
                    <a:pt x="118" y="195"/>
                  </a:lnTo>
                  <a:lnTo>
                    <a:pt x="118" y="195"/>
                  </a:lnTo>
                  <a:lnTo>
                    <a:pt x="59" y="273"/>
                  </a:lnTo>
                  <a:lnTo>
                    <a:pt x="59" y="273"/>
                  </a:lnTo>
                  <a:lnTo>
                    <a:pt x="20" y="371"/>
                  </a:lnTo>
                  <a:lnTo>
                    <a:pt x="1" y="468"/>
                  </a:lnTo>
                  <a:lnTo>
                    <a:pt x="1" y="468"/>
                  </a:lnTo>
                  <a:lnTo>
                    <a:pt x="1" y="566"/>
                  </a:lnTo>
                  <a:lnTo>
                    <a:pt x="1" y="683"/>
                  </a:lnTo>
                  <a:lnTo>
                    <a:pt x="1" y="683"/>
                  </a:lnTo>
                  <a:lnTo>
                    <a:pt x="20" y="799"/>
                  </a:lnTo>
                  <a:lnTo>
                    <a:pt x="59" y="897"/>
                  </a:lnTo>
                  <a:lnTo>
                    <a:pt x="59" y="897"/>
                  </a:lnTo>
                  <a:lnTo>
                    <a:pt x="98" y="994"/>
                  </a:lnTo>
                  <a:lnTo>
                    <a:pt x="157" y="1092"/>
                  </a:lnTo>
                  <a:lnTo>
                    <a:pt x="235" y="1189"/>
                  </a:lnTo>
                  <a:lnTo>
                    <a:pt x="313" y="1267"/>
                  </a:lnTo>
                  <a:lnTo>
                    <a:pt x="313" y="1267"/>
                  </a:lnTo>
                  <a:lnTo>
                    <a:pt x="488" y="1384"/>
                  </a:lnTo>
                  <a:lnTo>
                    <a:pt x="702" y="1481"/>
                  </a:lnTo>
                  <a:lnTo>
                    <a:pt x="702" y="1481"/>
                  </a:lnTo>
                  <a:lnTo>
                    <a:pt x="858" y="1520"/>
                  </a:lnTo>
                  <a:lnTo>
                    <a:pt x="858" y="1520"/>
                  </a:lnTo>
                  <a:lnTo>
                    <a:pt x="897" y="1540"/>
                  </a:lnTo>
                  <a:lnTo>
                    <a:pt x="897" y="1540"/>
                  </a:lnTo>
                  <a:lnTo>
                    <a:pt x="1092" y="1559"/>
                  </a:lnTo>
                  <a:lnTo>
                    <a:pt x="1092" y="1559"/>
                  </a:lnTo>
                  <a:lnTo>
                    <a:pt x="1306" y="1559"/>
                  </a:lnTo>
                  <a:lnTo>
                    <a:pt x="1540" y="1520"/>
                  </a:lnTo>
                  <a:lnTo>
                    <a:pt x="1540" y="1520"/>
                  </a:lnTo>
                  <a:lnTo>
                    <a:pt x="1637" y="1481"/>
                  </a:lnTo>
                  <a:lnTo>
                    <a:pt x="1735" y="1423"/>
                  </a:lnTo>
                  <a:lnTo>
                    <a:pt x="1832" y="1364"/>
                  </a:lnTo>
                  <a:lnTo>
                    <a:pt x="1910" y="1287"/>
                  </a:lnTo>
                  <a:lnTo>
                    <a:pt x="1910" y="1287"/>
                  </a:lnTo>
                  <a:lnTo>
                    <a:pt x="1988" y="1209"/>
                  </a:lnTo>
                  <a:lnTo>
                    <a:pt x="2047" y="1111"/>
                  </a:lnTo>
                  <a:lnTo>
                    <a:pt x="2047" y="1111"/>
                  </a:lnTo>
                  <a:lnTo>
                    <a:pt x="2105" y="1014"/>
                  </a:lnTo>
                  <a:lnTo>
                    <a:pt x="2125" y="916"/>
                  </a:lnTo>
                  <a:lnTo>
                    <a:pt x="2125" y="916"/>
                  </a:lnTo>
                  <a:lnTo>
                    <a:pt x="2144" y="819"/>
                  </a:lnTo>
                  <a:lnTo>
                    <a:pt x="2164" y="721"/>
                  </a:lnTo>
                  <a:lnTo>
                    <a:pt x="2164" y="721"/>
                  </a:lnTo>
                  <a:lnTo>
                    <a:pt x="2144" y="624"/>
                  </a:lnTo>
                  <a:lnTo>
                    <a:pt x="2144" y="624"/>
                  </a:lnTo>
                  <a:lnTo>
                    <a:pt x="2105" y="527"/>
                  </a:lnTo>
                  <a:lnTo>
                    <a:pt x="2105" y="527"/>
                  </a:lnTo>
                  <a:lnTo>
                    <a:pt x="2066" y="449"/>
                  </a:lnTo>
                  <a:lnTo>
                    <a:pt x="1988" y="371"/>
                  </a:lnTo>
                  <a:lnTo>
                    <a:pt x="1988" y="371"/>
                  </a:lnTo>
                  <a:lnTo>
                    <a:pt x="1891" y="312"/>
                  </a:lnTo>
                  <a:lnTo>
                    <a:pt x="1793" y="254"/>
                  </a:lnTo>
                  <a:lnTo>
                    <a:pt x="1793" y="254"/>
                  </a:lnTo>
                  <a:lnTo>
                    <a:pt x="1715" y="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107" name="Google Shape;4666;p54">
              <a:extLst>
                <a:ext uri="{FF2B5EF4-FFF2-40B4-BE49-F238E27FC236}">
                  <a16:creationId xmlns:a16="http://schemas.microsoft.com/office/drawing/2014/main" id="{937F15EB-269C-2888-CE52-D50CDB683251}"/>
                </a:ext>
              </a:extLst>
            </p:cNvPr>
            <p:cNvSpPr/>
            <p:nvPr/>
          </p:nvSpPr>
          <p:spPr>
            <a:xfrm>
              <a:off x="13119575" y="583375"/>
              <a:ext cx="38500" cy="21450"/>
            </a:xfrm>
            <a:custGeom>
              <a:avLst/>
              <a:gdLst/>
              <a:ahLst/>
              <a:cxnLst/>
              <a:rect l="l" t="t" r="r" b="b"/>
              <a:pathLst>
                <a:path w="1540" h="858" fill="none" extrusionOk="0">
                  <a:moveTo>
                    <a:pt x="722" y="1"/>
                  </a:moveTo>
                  <a:lnTo>
                    <a:pt x="722" y="1"/>
                  </a:lnTo>
                  <a:lnTo>
                    <a:pt x="877" y="20"/>
                  </a:lnTo>
                  <a:lnTo>
                    <a:pt x="877" y="20"/>
                  </a:lnTo>
                  <a:lnTo>
                    <a:pt x="877" y="20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1150" y="117"/>
                  </a:lnTo>
                  <a:lnTo>
                    <a:pt x="1267" y="195"/>
                  </a:lnTo>
                  <a:lnTo>
                    <a:pt x="1267" y="195"/>
                  </a:lnTo>
                  <a:lnTo>
                    <a:pt x="1345" y="254"/>
                  </a:lnTo>
                  <a:lnTo>
                    <a:pt x="1423" y="332"/>
                  </a:lnTo>
                  <a:lnTo>
                    <a:pt x="1423" y="332"/>
                  </a:lnTo>
                  <a:lnTo>
                    <a:pt x="1501" y="449"/>
                  </a:lnTo>
                  <a:lnTo>
                    <a:pt x="1501" y="449"/>
                  </a:lnTo>
                  <a:lnTo>
                    <a:pt x="1540" y="546"/>
                  </a:lnTo>
                  <a:lnTo>
                    <a:pt x="1540" y="546"/>
                  </a:lnTo>
                  <a:lnTo>
                    <a:pt x="1540" y="566"/>
                  </a:lnTo>
                  <a:lnTo>
                    <a:pt x="1540" y="566"/>
                  </a:lnTo>
                  <a:lnTo>
                    <a:pt x="1540" y="585"/>
                  </a:lnTo>
                  <a:lnTo>
                    <a:pt x="1540" y="585"/>
                  </a:lnTo>
                  <a:lnTo>
                    <a:pt x="1540" y="605"/>
                  </a:lnTo>
                  <a:lnTo>
                    <a:pt x="1540" y="624"/>
                  </a:lnTo>
                  <a:lnTo>
                    <a:pt x="1540" y="624"/>
                  </a:lnTo>
                  <a:lnTo>
                    <a:pt x="1540" y="624"/>
                  </a:lnTo>
                  <a:lnTo>
                    <a:pt x="1540" y="663"/>
                  </a:lnTo>
                  <a:lnTo>
                    <a:pt x="1540" y="663"/>
                  </a:lnTo>
                  <a:lnTo>
                    <a:pt x="1540" y="663"/>
                  </a:lnTo>
                  <a:lnTo>
                    <a:pt x="1540" y="702"/>
                  </a:lnTo>
                  <a:lnTo>
                    <a:pt x="1540" y="702"/>
                  </a:lnTo>
                  <a:lnTo>
                    <a:pt x="1403" y="780"/>
                  </a:lnTo>
                  <a:lnTo>
                    <a:pt x="1403" y="780"/>
                  </a:lnTo>
                  <a:lnTo>
                    <a:pt x="1287" y="819"/>
                  </a:lnTo>
                  <a:lnTo>
                    <a:pt x="1170" y="838"/>
                  </a:lnTo>
                  <a:lnTo>
                    <a:pt x="1170" y="838"/>
                  </a:lnTo>
                  <a:lnTo>
                    <a:pt x="1170" y="838"/>
                  </a:lnTo>
                  <a:lnTo>
                    <a:pt x="1014" y="858"/>
                  </a:lnTo>
                  <a:lnTo>
                    <a:pt x="838" y="838"/>
                  </a:lnTo>
                  <a:lnTo>
                    <a:pt x="838" y="838"/>
                  </a:lnTo>
                  <a:lnTo>
                    <a:pt x="741" y="819"/>
                  </a:lnTo>
                  <a:lnTo>
                    <a:pt x="741" y="819"/>
                  </a:lnTo>
                  <a:lnTo>
                    <a:pt x="702" y="819"/>
                  </a:lnTo>
                  <a:lnTo>
                    <a:pt x="702" y="819"/>
                  </a:lnTo>
                  <a:lnTo>
                    <a:pt x="702" y="819"/>
                  </a:lnTo>
                  <a:lnTo>
                    <a:pt x="585" y="780"/>
                  </a:lnTo>
                  <a:lnTo>
                    <a:pt x="585" y="780"/>
                  </a:lnTo>
                  <a:lnTo>
                    <a:pt x="429" y="721"/>
                  </a:lnTo>
                  <a:lnTo>
                    <a:pt x="273" y="644"/>
                  </a:lnTo>
                  <a:lnTo>
                    <a:pt x="273" y="644"/>
                  </a:lnTo>
                  <a:lnTo>
                    <a:pt x="273" y="644"/>
                  </a:lnTo>
                  <a:lnTo>
                    <a:pt x="176" y="585"/>
                  </a:lnTo>
                  <a:lnTo>
                    <a:pt x="79" y="488"/>
                  </a:lnTo>
                  <a:lnTo>
                    <a:pt x="79" y="488"/>
                  </a:lnTo>
                  <a:lnTo>
                    <a:pt x="1" y="371"/>
                  </a:lnTo>
                  <a:lnTo>
                    <a:pt x="1" y="351"/>
                  </a:lnTo>
                  <a:lnTo>
                    <a:pt x="1" y="351"/>
                  </a:lnTo>
                  <a:lnTo>
                    <a:pt x="1" y="351"/>
                  </a:lnTo>
                  <a:lnTo>
                    <a:pt x="59" y="254"/>
                  </a:lnTo>
                  <a:lnTo>
                    <a:pt x="59" y="254"/>
                  </a:lnTo>
                  <a:lnTo>
                    <a:pt x="59" y="254"/>
                  </a:lnTo>
                  <a:lnTo>
                    <a:pt x="59" y="254"/>
                  </a:lnTo>
                  <a:lnTo>
                    <a:pt x="59" y="254"/>
                  </a:lnTo>
                  <a:lnTo>
                    <a:pt x="137" y="156"/>
                  </a:lnTo>
                  <a:lnTo>
                    <a:pt x="137" y="156"/>
                  </a:lnTo>
                  <a:lnTo>
                    <a:pt x="254" y="78"/>
                  </a:lnTo>
                  <a:lnTo>
                    <a:pt x="254" y="78"/>
                  </a:lnTo>
                  <a:lnTo>
                    <a:pt x="351" y="40"/>
                  </a:lnTo>
                  <a:lnTo>
                    <a:pt x="449" y="20"/>
                  </a:lnTo>
                  <a:lnTo>
                    <a:pt x="449" y="20"/>
                  </a:lnTo>
                  <a:lnTo>
                    <a:pt x="585" y="1"/>
                  </a:lnTo>
                  <a:lnTo>
                    <a:pt x="722" y="1"/>
                  </a:lnTo>
                  <a:lnTo>
                    <a:pt x="7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108" name="Google Shape;4667;p54">
              <a:extLst>
                <a:ext uri="{FF2B5EF4-FFF2-40B4-BE49-F238E27FC236}">
                  <a16:creationId xmlns:a16="http://schemas.microsoft.com/office/drawing/2014/main" id="{FB6DBEAC-2ADA-C0B3-E30F-AADE6E3E8449}"/>
                </a:ext>
              </a:extLst>
            </p:cNvPr>
            <p:cNvSpPr/>
            <p:nvPr/>
          </p:nvSpPr>
          <p:spPr>
            <a:xfrm>
              <a:off x="13311975" y="483025"/>
              <a:ext cx="282050" cy="282075"/>
            </a:xfrm>
            <a:custGeom>
              <a:avLst/>
              <a:gdLst/>
              <a:ahLst/>
              <a:cxnLst/>
              <a:rect l="l" t="t" r="r" b="b"/>
              <a:pathLst>
                <a:path w="11282" h="11283" extrusionOk="0">
                  <a:moveTo>
                    <a:pt x="5339" y="1"/>
                  </a:moveTo>
                  <a:lnTo>
                    <a:pt x="5067" y="40"/>
                  </a:lnTo>
                  <a:lnTo>
                    <a:pt x="4774" y="59"/>
                  </a:lnTo>
                  <a:lnTo>
                    <a:pt x="4502" y="118"/>
                  </a:lnTo>
                  <a:lnTo>
                    <a:pt x="4229" y="176"/>
                  </a:lnTo>
                  <a:lnTo>
                    <a:pt x="3956" y="254"/>
                  </a:lnTo>
                  <a:lnTo>
                    <a:pt x="3703" y="352"/>
                  </a:lnTo>
                  <a:lnTo>
                    <a:pt x="3449" y="449"/>
                  </a:lnTo>
                  <a:lnTo>
                    <a:pt x="3196" y="566"/>
                  </a:lnTo>
                  <a:lnTo>
                    <a:pt x="2943" y="683"/>
                  </a:lnTo>
                  <a:lnTo>
                    <a:pt x="2709" y="819"/>
                  </a:lnTo>
                  <a:lnTo>
                    <a:pt x="2475" y="975"/>
                  </a:lnTo>
                  <a:lnTo>
                    <a:pt x="2261" y="1131"/>
                  </a:lnTo>
                  <a:lnTo>
                    <a:pt x="2047" y="1287"/>
                  </a:lnTo>
                  <a:lnTo>
                    <a:pt x="1852" y="1462"/>
                  </a:lnTo>
                  <a:lnTo>
                    <a:pt x="1657" y="1657"/>
                  </a:lnTo>
                  <a:lnTo>
                    <a:pt x="1462" y="1852"/>
                  </a:lnTo>
                  <a:lnTo>
                    <a:pt x="1287" y="2047"/>
                  </a:lnTo>
                  <a:lnTo>
                    <a:pt x="1111" y="2261"/>
                  </a:lnTo>
                  <a:lnTo>
                    <a:pt x="955" y="2495"/>
                  </a:lnTo>
                  <a:lnTo>
                    <a:pt x="819" y="2729"/>
                  </a:lnTo>
                  <a:lnTo>
                    <a:pt x="683" y="2962"/>
                  </a:lnTo>
                  <a:lnTo>
                    <a:pt x="546" y="3196"/>
                  </a:lnTo>
                  <a:lnTo>
                    <a:pt x="429" y="3450"/>
                  </a:lnTo>
                  <a:lnTo>
                    <a:pt x="332" y="3703"/>
                  </a:lnTo>
                  <a:lnTo>
                    <a:pt x="254" y="3976"/>
                  </a:lnTo>
                  <a:lnTo>
                    <a:pt x="176" y="4229"/>
                  </a:lnTo>
                  <a:lnTo>
                    <a:pt x="118" y="4502"/>
                  </a:lnTo>
                  <a:lnTo>
                    <a:pt x="59" y="4794"/>
                  </a:lnTo>
                  <a:lnTo>
                    <a:pt x="20" y="5067"/>
                  </a:lnTo>
                  <a:lnTo>
                    <a:pt x="1" y="5359"/>
                  </a:lnTo>
                  <a:lnTo>
                    <a:pt x="1" y="5651"/>
                  </a:lnTo>
                  <a:lnTo>
                    <a:pt x="1" y="5943"/>
                  </a:lnTo>
                  <a:lnTo>
                    <a:pt x="20" y="6216"/>
                  </a:lnTo>
                  <a:lnTo>
                    <a:pt x="59" y="6508"/>
                  </a:lnTo>
                  <a:lnTo>
                    <a:pt x="118" y="6781"/>
                  </a:lnTo>
                  <a:lnTo>
                    <a:pt x="176" y="7054"/>
                  </a:lnTo>
                  <a:lnTo>
                    <a:pt x="254" y="7327"/>
                  </a:lnTo>
                  <a:lnTo>
                    <a:pt x="332" y="7580"/>
                  </a:lnTo>
                  <a:lnTo>
                    <a:pt x="429" y="7833"/>
                  </a:lnTo>
                  <a:lnTo>
                    <a:pt x="546" y="8087"/>
                  </a:lnTo>
                  <a:lnTo>
                    <a:pt x="683" y="8340"/>
                  </a:lnTo>
                  <a:lnTo>
                    <a:pt x="819" y="8574"/>
                  </a:lnTo>
                  <a:lnTo>
                    <a:pt x="955" y="8788"/>
                  </a:lnTo>
                  <a:lnTo>
                    <a:pt x="1111" y="9022"/>
                  </a:lnTo>
                  <a:lnTo>
                    <a:pt x="1287" y="9236"/>
                  </a:lnTo>
                  <a:lnTo>
                    <a:pt x="1462" y="9431"/>
                  </a:lnTo>
                  <a:lnTo>
                    <a:pt x="1657" y="9626"/>
                  </a:lnTo>
                  <a:lnTo>
                    <a:pt x="1852" y="9821"/>
                  </a:lnTo>
                  <a:lnTo>
                    <a:pt x="2047" y="9996"/>
                  </a:lnTo>
                  <a:lnTo>
                    <a:pt x="2261" y="10171"/>
                  </a:lnTo>
                  <a:lnTo>
                    <a:pt x="2475" y="10327"/>
                  </a:lnTo>
                  <a:lnTo>
                    <a:pt x="2709" y="10464"/>
                  </a:lnTo>
                  <a:lnTo>
                    <a:pt x="2943" y="10600"/>
                  </a:lnTo>
                  <a:lnTo>
                    <a:pt x="3196" y="10737"/>
                  </a:lnTo>
                  <a:lnTo>
                    <a:pt x="3449" y="10834"/>
                  </a:lnTo>
                  <a:lnTo>
                    <a:pt x="3703" y="10951"/>
                  </a:lnTo>
                  <a:lnTo>
                    <a:pt x="3956" y="11029"/>
                  </a:lnTo>
                  <a:lnTo>
                    <a:pt x="4229" y="11107"/>
                  </a:lnTo>
                  <a:lnTo>
                    <a:pt x="4502" y="11165"/>
                  </a:lnTo>
                  <a:lnTo>
                    <a:pt x="4774" y="11224"/>
                  </a:lnTo>
                  <a:lnTo>
                    <a:pt x="5067" y="11263"/>
                  </a:lnTo>
                  <a:lnTo>
                    <a:pt x="5339" y="11282"/>
                  </a:lnTo>
                  <a:lnTo>
                    <a:pt x="5924" y="11282"/>
                  </a:lnTo>
                  <a:lnTo>
                    <a:pt x="6216" y="11263"/>
                  </a:lnTo>
                  <a:lnTo>
                    <a:pt x="6489" y="11224"/>
                  </a:lnTo>
                  <a:lnTo>
                    <a:pt x="6781" y="11165"/>
                  </a:lnTo>
                  <a:lnTo>
                    <a:pt x="7054" y="11107"/>
                  </a:lnTo>
                  <a:lnTo>
                    <a:pt x="7307" y="11029"/>
                  </a:lnTo>
                  <a:lnTo>
                    <a:pt x="7580" y="10951"/>
                  </a:lnTo>
                  <a:lnTo>
                    <a:pt x="7833" y="10834"/>
                  </a:lnTo>
                  <a:lnTo>
                    <a:pt x="8087" y="10737"/>
                  </a:lnTo>
                  <a:lnTo>
                    <a:pt x="8320" y="10600"/>
                  </a:lnTo>
                  <a:lnTo>
                    <a:pt x="8554" y="10464"/>
                  </a:lnTo>
                  <a:lnTo>
                    <a:pt x="8788" y="10327"/>
                  </a:lnTo>
                  <a:lnTo>
                    <a:pt x="9002" y="10171"/>
                  </a:lnTo>
                  <a:lnTo>
                    <a:pt x="9217" y="9996"/>
                  </a:lnTo>
                  <a:lnTo>
                    <a:pt x="9431" y="9821"/>
                  </a:lnTo>
                  <a:lnTo>
                    <a:pt x="9626" y="9626"/>
                  </a:lnTo>
                  <a:lnTo>
                    <a:pt x="9821" y="9431"/>
                  </a:lnTo>
                  <a:lnTo>
                    <a:pt x="9996" y="9236"/>
                  </a:lnTo>
                  <a:lnTo>
                    <a:pt x="10152" y="9022"/>
                  </a:lnTo>
                  <a:lnTo>
                    <a:pt x="10308" y="8788"/>
                  </a:lnTo>
                  <a:lnTo>
                    <a:pt x="10464" y="8574"/>
                  </a:lnTo>
                  <a:lnTo>
                    <a:pt x="10600" y="8340"/>
                  </a:lnTo>
                  <a:lnTo>
                    <a:pt x="10717" y="8087"/>
                  </a:lnTo>
                  <a:lnTo>
                    <a:pt x="10834" y="7833"/>
                  </a:lnTo>
                  <a:lnTo>
                    <a:pt x="10931" y="7580"/>
                  </a:lnTo>
                  <a:lnTo>
                    <a:pt x="11029" y="7327"/>
                  </a:lnTo>
                  <a:lnTo>
                    <a:pt x="11107" y="7054"/>
                  </a:lnTo>
                  <a:lnTo>
                    <a:pt x="11165" y="6781"/>
                  </a:lnTo>
                  <a:lnTo>
                    <a:pt x="11204" y="6508"/>
                  </a:lnTo>
                  <a:lnTo>
                    <a:pt x="11243" y="6216"/>
                  </a:lnTo>
                  <a:lnTo>
                    <a:pt x="11262" y="5943"/>
                  </a:lnTo>
                  <a:lnTo>
                    <a:pt x="11282" y="5651"/>
                  </a:lnTo>
                  <a:lnTo>
                    <a:pt x="11262" y="5359"/>
                  </a:lnTo>
                  <a:lnTo>
                    <a:pt x="11243" y="5067"/>
                  </a:lnTo>
                  <a:lnTo>
                    <a:pt x="11204" y="4794"/>
                  </a:lnTo>
                  <a:lnTo>
                    <a:pt x="11165" y="4502"/>
                  </a:lnTo>
                  <a:lnTo>
                    <a:pt x="11107" y="4229"/>
                  </a:lnTo>
                  <a:lnTo>
                    <a:pt x="11029" y="3976"/>
                  </a:lnTo>
                  <a:lnTo>
                    <a:pt x="10931" y="3703"/>
                  </a:lnTo>
                  <a:lnTo>
                    <a:pt x="10834" y="3450"/>
                  </a:lnTo>
                  <a:lnTo>
                    <a:pt x="10717" y="3196"/>
                  </a:lnTo>
                  <a:lnTo>
                    <a:pt x="10600" y="2962"/>
                  </a:lnTo>
                  <a:lnTo>
                    <a:pt x="10464" y="2729"/>
                  </a:lnTo>
                  <a:lnTo>
                    <a:pt x="10308" y="2495"/>
                  </a:lnTo>
                  <a:lnTo>
                    <a:pt x="10152" y="2261"/>
                  </a:lnTo>
                  <a:lnTo>
                    <a:pt x="9996" y="2047"/>
                  </a:lnTo>
                  <a:lnTo>
                    <a:pt x="9821" y="1852"/>
                  </a:lnTo>
                  <a:lnTo>
                    <a:pt x="9626" y="1657"/>
                  </a:lnTo>
                  <a:lnTo>
                    <a:pt x="9431" y="1462"/>
                  </a:lnTo>
                  <a:lnTo>
                    <a:pt x="9217" y="1287"/>
                  </a:lnTo>
                  <a:lnTo>
                    <a:pt x="9002" y="1131"/>
                  </a:lnTo>
                  <a:lnTo>
                    <a:pt x="8788" y="975"/>
                  </a:lnTo>
                  <a:lnTo>
                    <a:pt x="8554" y="819"/>
                  </a:lnTo>
                  <a:lnTo>
                    <a:pt x="8320" y="683"/>
                  </a:lnTo>
                  <a:lnTo>
                    <a:pt x="8087" y="566"/>
                  </a:lnTo>
                  <a:lnTo>
                    <a:pt x="7833" y="449"/>
                  </a:lnTo>
                  <a:lnTo>
                    <a:pt x="7580" y="352"/>
                  </a:lnTo>
                  <a:lnTo>
                    <a:pt x="7307" y="254"/>
                  </a:lnTo>
                  <a:lnTo>
                    <a:pt x="7054" y="176"/>
                  </a:lnTo>
                  <a:lnTo>
                    <a:pt x="6781" y="118"/>
                  </a:lnTo>
                  <a:lnTo>
                    <a:pt x="6489" y="59"/>
                  </a:lnTo>
                  <a:lnTo>
                    <a:pt x="6216" y="40"/>
                  </a:lnTo>
                  <a:lnTo>
                    <a:pt x="59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109" name="Google Shape;4668;p54">
              <a:extLst>
                <a:ext uri="{FF2B5EF4-FFF2-40B4-BE49-F238E27FC236}">
                  <a16:creationId xmlns:a16="http://schemas.microsoft.com/office/drawing/2014/main" id="{02CD0E82-7739-8C8D-19C4-6E6780C0B69A}"/>
                </a:ext>
              </a:extLst>
            </p:cNvPr>
            <p:cNvSpPr/>
            <p:nvPr/>
          </p:nvSpPr>
          <p:spPr>
            <a:xfrm>
              <a:off x="13311975" y="483025"/>
              <a:ext cx="282050" cy="282075"/>
            </a:xfrm>
            <a:custGeom>
              <a:avLst/>
              <a:gdLst/>
              <a:ahLst/>
              <a:cxnLst/>
              <a:rect l="l" t="t" r="r" b="b"/>
              <a:pathLst>
                <a:path w="11282" h="11283" fill="none" extrusionOk="0">
                  <a:moveTo>
                    <a:pt x="5632" y="11282"/>
                  </a:moveTo>
                  <a:lnTo>
                    <a:pt x="5632" y="11282"/>
                  </a:lnTo>
                  <a:lnTo>
                    <a:pt x="5924" y="11282"/>
                  </a:lnTo>
                  <a:lnTo>
                    <a:pt x="6216" y="11263"/>
                  </a:lnTo>
                  <a:lnTo>
                    <a:pt x="6489" y="11224"/>
                  </a:lnTo>
                  <a:lnTo>
                    <a:pt x="6781" y="11165"/>
                  </a:lnTo>
                  <a:lnTo>
                    <a:pt x="7054" y="11107"/>
                  </a:lnTo>
                  <a:lnTo>
                    <a:pt x="7307" y="11029"/>
                  </a:lnTo>
                  <a:lnTo>
                    <a:pt x="7580" y="10951"/>
                  </a:lnTo>
                  <a:lnTo>
                    <a:pt x="7833" y="10834"/>
                  </a:lnTo>
                  <a:lnTo>
                    <a:pt x="8087" y="10737"/>
                  </a:lnTo>
                  <a:lnTo>
                    <a:pt x="8320" y="10600"/>
                  </a:lnTo>
                  <a:lnTo>
                    <a:pt x="8554" y="10464"/>
                  </a:lnTo>
                  <a:lnTo>
                    <a:pt x="8788" y="10327"/>
                  </a:lnTo>
                  <a:lnTo>
                    <a:pt x="9002" y="10171"/>
                  </a:lnTo>
                  <a:lnTo>
                    <a:pt x="9217" y="9996"/>
                  </a:lnTo>
                  <a:lnTo>
                    <a:pt x="9431" y="9821"/>
                  </a:lnTo>
                  <a:lnTo>
                    <a:pt x="9626" y="9626"/>
                  </a:lnTo>
                  <a:lnTo>
                    <a:pt x="9821" y="9431"/>
                  </a:lnTo>
                  <a:lnTo>
                    <a:pt x="9996" y="9236"/>
                  </a:lnTo>
                  <a:lnTo>
                    <a:pt x="10152" y="9022"/>
                  </a:lnTo>
                  <a:lnTo>
                    <a:pt x="10308" y="8788"/>
                  </a:lnTo>
                  <a:lnTo>
                    <a:pt x="10464" y="8574"/>
                  </a:lnTo>
                  <a:lnTo>
                    <a:pt x="10600" y="8340"/>
                  </a:lnTo>
                  <a:lnTo>
                    <a:pt x="10717" y="8087"/>
                  </a:lnTo>
                  <a:lnTo>
                    <a:pt x="10834" y="7833"/>
                  </a:lnTo>
                  <a:lnTo>
                    <a:pt x="10931" y="7580"/>
                  </a:lnTo>
                  <a:lnTo>
                    <a:pt x="11029" y="7327"/>
                  </a:lnTo>
                  <a:lnTo>
                    <a:pt x="11107" y="7054"/>
                  </a:lnTo>
                  <a:lnTo>
                    <a:pt x="11165" y="6781"/>
                  </a:lnTo>
                  <a:lnTo>
                    <a:pt x="11204" y="6508"/>
                  </a:lnTo>
                  <a:lnTo>
                    <a:pt x="11243" y="6216"/>
                  </a:lnTo>
                  <a:lnTo>
                    <a:pt x="11262" y="5943"/>
                  </a:lnTo>
                  <a:lnTo>
                    <a:pt x="11282" y="5651"/>
                  </a:lnTo>
                  <a:lnTo>
                    <a:pt x="11282" y="5651"/>
                  </a:lnTo>
                  <a:lnTo>
                    <a:pt x="11262" y="5359"/>
                  </a:lnTo>
                  <a:lnTo>
                    <a:pt x="11243" y="5067"/>
                  </a:lnTo>
                  <a:lnTo>
                    <a:pt x="11204" y="4794"/>
                  </a:lnTo>
                  <a:lnTo>
                    <a:pt x="11165" y="4502"/>
                  </a:lnTo>
                  <a:lnTo>
                    <a:pt x="11107" y="4229"/>
                  </a:lnTo>
                  <a:lnTo>
                    <a:pt x="11029" y="3976"/>
                  </a:lnTo>
                  <a:lnTo>
                    <a:pt x="10931" y="3703"/>
                  </a:lnTo>
                  <a:lnTo>
                    <a:pt x="10834" y="3450"/>
                  </a:lnTo>
                  <a:lnTo>
                    <a:pt x="10717" y="3196"/>
                  </a:lnTo>
                  <a:lnTo>
                    <a:pt x="10600" y="2962"/>
                  </a:lnTo>
                  <a:lnTo>
                    <a:pt x="10464" y="2729"/>
                  </a:lnTo>
                  <a:lnTo>
                    <a:pt x="10308" y="2495"/>
                  </a:lnTo>
                  <a:lnTo>
                    <a:pt x="10152" y="2261"/>
                  </a:lnTo>
                  <a:lnTo>
                    <a:pt x="9996" y="2047"/>
                  </a:lnTo>
                  <a:lnTo>
                    <a:pt x="9821" y="1852"/>
                  </a:lnTo>
                  <a:lnTo>
                    <a:pt x="9626" y="1657"/>
                  </a:lnTo>
                  <a:lnTo>
                    <a:pt x="9431" y="1462"/>
                  </a:lnTo>
                  <a:lnTo>
                    <a:pt x="9217" y="1287"/>
                  </a:lnTo>
                  <a:lnTo>
                    <a:pt x="9002" y="1131"/>
                  </a:lnTo>
                  <a:lnTo>
                    <a:pt x="8788" y="975"/>
                  </a:lnTo>
                  <a:lnTo>
                    <a:pt x="8554" y="819"/>
                  </a:lnTo>
                  <a:lnTo>
                    <a:pt x="8320" y="683"/>
                  </a:lnTo>
                  <a:lnTo>
                    <a:pt x="8087" y="566"/>
                  </a:lnTo>
                  <a:lnTo>
                    <a:pt x="7833" y="449"/>
                  </a:lnTo>
                  <a:lnTo>
                    <a:pt x="7580" y="352"/>
                  </a:lnTo>
                  <a:lnTo>
                    <a:pt x="7307" y="254"/>
                  </a:lnTo>
                  <a:lnTo>
                    <a:pt x="7054" y="176"/>
                  </a:lnTo>
                  <a:lnTo>
                    <a:pt x="6781" y="118"/>
                  </a:lnTo>
                  <a:lnTo>
                    <a:pt x="6489" y="59"/>
                  </a:lnTo>
                  <a:lnTo>
                    <a:pt x="6216" y="40"/>
                  </a:lnTo>
                  <a:lnTo>
                    <a:pt x="5924" y="1"/>
                  </a:lnTo>
                  <a:lnTo>
                    <a:pt x="5632" y="1"/>
                  </a:lnTo>
                  <a:lnTo>
                    <a:pt x="5632" y="1"/>
                  </a:lnTo>
                  <a:lnTo>
                    <a:pt x="5339" y="1"/>
                  </a:lnTo>
                  <a:lnTo>
                    <a:pt x="5067" y="40"/>
                  </a:lnTo>
                  <a:lnTo>
                    <a:pt x="4774" y="59"/>
                  </a:lnTo>
                  <a:lnTo>
                    <a:pt x="4502" y="118"/>
                  </a:lnTo>
                  <a:lnTo>
                    <a:pt x="4229" y="176"/>
                  </a:lnTo>
                  <a:lnTo>
                    <a:pt x="3956" y="254"/>
                  </a:lnTo>
                  <a:lnTo>
                    <a:pt x="3703" y="352"/>
                  </a:lnTo>
                  <a:lnTo>
                    <a:pt x="3449" y="449"/>
                  </a:lnTo>
                  <a:lnTo>
                    <a:pt x="3196" y="566"/>
                  </a:lnTo>
                  <a:lnTo>
                    <a:pt x="2943" y="683"/>
                  </a:lnTo>
                  <a:lnTo>
                    <a:pt x="2709" y="819"/>
                  </a:lnTo>
                  <a:lnTo>
                    <a:pt x="2475" y="975"/>
                  </a:lnTo>
                  <a:lnTo>
                    <a:pt x="2261" y="1131"/>
                  </a:lnTo>
                  <a:lnTo>
                    <a:pt x="2047" y="1287"/>
                  </a:lnTo>
                  <a:lnTo>
                    <a:pt x="1852" y="1462"/>
                  </a:lnTo>
                  <a:lnTo>
                    <a:pt x="1657" y="1657"/>
                  </a:lnTo>
                  <a:lnTo>
                    <a:pt x="1462" y="1852"/>
                  </a:lnTo>
                  <a:lnTo>
                    <a:pt x="1287" y="2047"/>
                  </a:lnTo>
                  <a:lnTo>
                    <a:pt x="1111" y="2261"/>
                  </a:lnTo>
                  <a:lnTo>
                    <a:pt x="955" y="2495"/>
                  </a:lnTo>
                  <a:lnTo>
                    <a:pt x="819" y="2729"/>
                  </a:lnTo>
                  <a:lnTo>
                    <a:pt x="683" y="2962"/>
                  </a:lnTo>
                  <a:lnTo>
                    <a:pt x="546" y="3196"/>
                  </a:lnTo>
                  <a:lnTo>
                    <a:pt x="429" y="3450"/>
                  </a:lnTo>
                  <a:lnTo>
                    <a:pt x="332" y="3703"/>
                  </a:lnTo>
                  <a:lnTo>
                    <a:pt x="254" y="3976"/>
                  </a:lnTo>
                  <a:lnTo>
                    <a:pt x="176" y="4229"/>
                  </a:lnTo>
                  <a:lnTo>
                    <a:pt x="118" y="4502"/>
                  </a:lnTo>
                  <a:lnTo>
                    <a:pt x="59" y="4794"/>
                  </a:lnTo>
                  <a:lnTo>
                    <a:pt x="20" y="5067"/>
                  </a:lnTo>
                  <a:lnTo>
                    <a:pt x="1" y="5359"/>
                  </a:lnTo>
                  <a:lnTo>
                    <a:pt x="1" y="5651"/>
                  </a:lnTo>
                  <a:lnTo>
                    <a:pt x="1" y="5651"/>
                  </a:lnTo>
                  <a:lnTo>
                    <a:pt x="1" y="5943"/>
                  </a:lnTo>
                  <a:lnTo>
                    <a:pt x="20" y="6216"/>
                  </a:lnTo>
                  <a:lnTo>
                    <a:pt x="59" y="6508"/>
                  </a:lnTo>
                  <a:lnTo>
                    <a:pt x="118" y="6781"/>
                  </a:lnTo>
                  <a:lnTo>
                    <a:pt x="176" y="7054"/>
                  </a:lnTo>
                  <a:lnTo>
                    <a:pt x="254" y="7327"/>
                  </a:lnTo>
                  <a:lnTo>
                    <a:pt x="332" y="7580"/>
                  </a:lnTo>
                  <a:lnTo>
                    <a:pt x="429" y="7833"/>
                  </a:lnTo>
                  <a:lnTo>
                    <a:pt x="546" y="8087"/>
                  </a:lnTo>
                  <a:lnTo>
                    <a:pt x="683" y="8340"/>
                  </a:lnTo>
                  <a:lnTo>
                    <a:pt x="819" y="8574"/>
                  </a:lnTo>
                  <a:lnTo>
                    <a:pt x="955" y="8788"/>
                  </a:lnTo>
                  <a:lnTo>
                    <a:pt x="1111" y="9022"/>
                  </a:lnTo>
                  <a:lnTo>
                    <a:pt x="1287" y="9236"/>
                  </a:lnTo>
                  <a:lnTo>
                    <a:pt x="1462" y="9431"/>
                  </a:lnTo>
                  <a:lnTo>
                    <a:pt x="1657" y="9626"/>
                  </a:lnTo>
                  <a:lnTo>
                    <a:pt x="1852" y="9821"/>
                  </a:lnTo>
                  <a:lnTo>
                    <a:pt x="2047" y="9996"/>
                  </a:lnTo>
                  <a:lnTo>
                    <a:pt x="2261" y="10171"/>
                  </a:lnTo>
                  <a:lnTo>
                    <a:pt x="2475" y="10327"/>
                  </a:lnTo>
                  <a:lnTo>
                    <a:pt x="2709" y="10464"/>
                  </a:lnTo>
                  <a:lnTo>
                    <a:pt x="2943" y="10600"/>
                  </a:lnTo>
                  <a:lnTo>
                    <a:pt x="3196" y="10737"/>
                  </a:lnTo>
                  <a:lnTo>
                    <a:pt x="3449" y="10834"/>
                  </a:lnTo>
                  <a:lnTo>
                    <a:pt x="3703" y="10951"/>
                  </a:lnTo>
                  <a:lnTo>
                    <a:pt x="3956" y="11029"/>
                  </a:lnTo>
                  <a:lnTo>
                    <a:pt x="4229" y="11107"/>
                  </a:lnTo>
                  <a:lnTo>
                    <a:pt x="4502" y="11165"/>
                  </a:lnTo>
                  <a:lnTo>
                    <a:pt x="4774" y="11224"/>
                  </a:lnTo>
                  <a:lnTo>
                    <a:pt x="5067" y="11263"/>
                  </a:lnTo>
                  <a:lnTo>
                    <a:pt x="5339" y="11282"/>
                  </a:lnTo>
                  <a:lnTo>
                    <a:pt x="5632" y="112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110" name="Google Shape;4669;p54">
              <a:extLst>
                <a:ext uri="{FF2B5EF4-FFF2-40B4-BE49-F238E27FC236}">
                  <a16:creationId xmlns:a16="http://schemas.microsoft.com/office/drawing/2014/main" id="{4A74DD21-3E4C-7715-A9B0-9941ADE79D84}"/>
                </a:ext>
              </a:extLst>
            </p:cNvPr>
            <p:cNvSpPr/>
            <p:nvPr/>
          </p:nvSpPr>
          <p:spPr>
            <a:xfrm>
              <a:off x="13311500" y="492300"/>
              <a:ext cx="275725" cy="273275"/>
            </a:xfrm>
            <a:custGeom>
              <a:avLst/>
              <a:gdLst/>
              <a:ahLst/>
              <a:cxnLst/>
              <a:rect l="l" t="t" r="r" b="b"/>
              <a:pathLst>
                <a:path w="11029" h="10931" extrusionOk="0">
                  <a:moveTo>
                    <a:pt x="3624" y="0"/>
                  </a:moveTo>
                  <a:lnTo>
                    <a:pt x="3215" y="175"/>
                  </a:lnTo>
                  <a:lnTo>
                    <a:pt x="2845" y="370"/>
                  </a:lnTo>
                  <a:lnTo>
                    <a:pt x="2475" y="604"/>
                  </a:lnTo>
                  <a:lnTo>
                    <a:pt x="2144" y="857"/>
                  </a:lnTo>
                  <a:lnTo>
                    <a:pt x="1812" y="1130"/>
                  </a:lnTo>
                  <a:lnTo>
                    <a:pt x="1520" y="1422"/>
                  </a:lnTo>
                  <a:lnTo>
                    <a:pt x="1247" y="1734"/>
                  </a:lnTo>
                  <a:lnTo>
                    <a:pt x="994" y="2085"/>
                  </a:lnTo>
                  <a:lnTo>
                    <a:pt x="780" y="2436"/>
                  </a:lnTo>
                  <a:lnTo>
                    <a:pt x="585" y="2806"/>
                  </a:lnTo>
                  <a:lnTo>
                    <a:pt x="409" y="3195"/>
                  </a:lnTo>
                  <a:lnTo>
                    <a:pt x="254" y="3585"/>
                  </a:lnTo>
                  <a:lnTo>
                    <a:pt x="156" y="3994"/>
                  </a:lnTo>
                  <a:lnTo>
                    <a:pt x="59" y="4423"/>
                  </a:lnTo>
                  <a:lnTo>
                    <a:pt x="20" y="4832"/>
                  </a:lnTo>
                  <a:lnTo>
                    <a:pt x="0" y="5280"/>
                  </a:lnTo>
                  <a:lnTo>
                    <a:pt x="0" y="5572"/>
                  </a:lnTo>
                  <a:lnTo>
                    <a:pt x="39" y="5845"/>
                  </a:lnTo>
                  <a:lnTo>
                    <a:pt x="59" y="6137"/>
                  </a:lnTo>
                  <a:lnTo>
                    <a:pt x="117" y="6410"/>
                  </a:lnTo>
                  <a:lnTo>
                    <a:pt x="176" y="6683"/>
                  </a:lnTo>
                  <a:lnTo>
                    <a:pt x="254" y="6956"/>
                  </a:lnTo>
                  <a:lnTo>
                    <a:pt x="351" y="7209"/>
                  </a:lnTo>
                  <a:lnTo>
                    <a:pt x="448" y="7482"/>
                  </a:lnTo>
                  <a:lnTo>
                    <a:pt x="565" y="7716"/>
                  </a:lnTo>
                  <a:lnTo>
                    <a:pt x="682" y="7969"/>
                  </a:lnTo>
                  <a:lnTo>
                    <a:pt x="819" y="8203"/>
                  </a:lnTo>
                  <a:lnTo>
                    <a:pt x="974" y="8437"/>
                  </a:lnTo>
                  <a:lnTo>
                    <a:pt x="1130" y="8651"/>
                  </a:lnTo>
                  <a:lnTo>
                    <a:pt x="1286" y="8865"/>
                  </a:lnTo>
                  <a:lnTo>
                    <a:pt x="1481" y="9080"/>
                  </a:lnTo>
                  <a:lnTo>
                    <a:pt x="1656" y="9274"/>
                  </a:lnTo>
                  <a:lnTo>
                    <a:pt x="1851" y="9450"/>
                  </a:lnTo>
                  <a:lnTo>
                    <a:pt x="2066" y="9645"/>
                  </a:lnTo>
                  <a:lnTo>
                    <a:pt x="2280" y="9800"/>
                  </a:lnTo>
                  <a:lnTo>
                    <a:pt x="2494" y="9956"/>
                  </a:lnTo>
                  <a:lnTo>
                    <a:pt x="2728" y="10112"/>
                  </a:lnTo>
                  <a:lnTo>
                    <a:pt x="2962" y="10249"/>
                  </a:lnTo>
                  <a:lnTo>
                    <a:pt x="3215" y="10366"/>
                  </a:lnTo>
                  <a:lnTo>
                    <a:pt x="3449" y="10482"/>
                  </a:lnTo>
                  <a:lnTo>
                    <a:pt x="3722" y="10580"/>
                  </a:lnTo>
                  <a:lnTo>
                    <a:pt x="3975" y="10677"/>
                  </a:lnTo>
                  <a:lnTo>
                    <a:pt x="4248" y="10755"/>
                  </a:lnTo>
                  <a:lnTo>
                    <a:pt x="4521" y="10814"/>
                  </a:lnTo>
                  <a:lnTo>
                    <a:pt x="4793" y="10872"/>
                  </a:lnTo>
                  <a:lnTo>
                    <a:pt x="5086" y="10892"/>
                  </a:lnTo>
                  <a:lnTo>
                    <a:pt x="5358" y="10911"/>
                  </a:lnTo>
                  <a:lnTo>
                    <a:pt x="5651" y="10931"/>
                  </a:lnTo>
                  <a:lnTo>
                    <a:pt x="6118" y="10911"/>
                  </a:lnTo>
                  <a:lnTo>
                    <a:pt x="6566" y="10853"/>
                  </a:lnTo>
                  <a:lnTo>
                    <a:pt x="6995" y="10775"/>
                  </a:lnTo>
                  <a:lnTo>
                    <a:pt x="7424" y="10638"/>
                  </a:lnTo>
                  <a:lnTo>
                    <a:pt x="7833" y="10502"/>
                  </a:lnTo>
                  <a:lnTo>
                    <a:pt x="8242" y="10307"/>
                  </a:lnTo>
                  <a:lnTo>
                    <a:pt x="8612" y="10093"/>
                  </a:lnTo>
                  <a:lnTo>
                    <a:pt x="8982" y="9859"/>
                  </a:lnTo>
                  <a:lnTo>
                    <a:pt x="9314" y="9586"/>
                  </a:lnTo>
                  <a:lnTo>
                    <a:pt x="9645" y="9294"/>
                  </a:lnTo>
                  <a:lnTo>
                    <a:pt x="9937" y="8963"/>
                  </a:lnTo>
                  <a:lnTo>
                    <a:pt x="10210" y="8612"/>
                  </a:lnTo>
                  <a:lnTo>
                    <a:pt x="10463" y="8242"/>
                  </a:lnTo>
                  <a:lnTo>
                    <a:pt x="10677" y="7852"/>
                  </a:lnTo>
                  <a:lnTo>
                    <a:pt x="10872" y="7443"/>
                  </a:lnTo>
                  <a:lnTo>
                    <a:pt x="11028" y="7014"/>
                  </a:lnTo>
                  <a:lnTo>
                    <a:pt x="10970" y="7112"/>
                  </a:lnTo>
                  <a:lnTo>
                    <a:pt x="10794" y="7404"/>
                  </a:lnTo>
                  <a:lnTo>
                    <a:pt x="10619" y="7677"/>
                  </a:lnTo>
                  <a:lnTo>
                    <a:pt x="10424" y="7911"/>
                  </a:lnTo>
                  <a:lnTo>
                    <a:pt x="10229" y="8144"/>
                  </a:lnTo>
                  <a:lnTo>
                    <a:pt x="10015" y="8378"/>
                  </a:lnTo>
                  <a:lnTo>
                    <a:pt x="9781" y="8573"/>
                  </a:lnTo>
                  <a:lnTo>
                    <a:pt x="9547" y="8768"/>
                  </a:lnTo>
                  <a:lnTo>
                    <a:pt x="9294" y="8943"/>
                  </a:lnTo>
                  <a:lnTo>
                    <a:pt x="9021" y="9119"/>
                  </a:lnTo>
                  <a:lnTo>
                    <a:pt x="8749" y="9274"/>
                  </a:lnTo>
                  <a:lnTo>
                    <a:pt x="8476" y="9411"/>
                  </a:lnTo>
                  <a:lnTo>
                    <a:pt x="8184" y="9528"/>
                  </a:lnTo>
                  <a:lnTo>
                    <a:pt x="7872" y="9625"/>
                  </a:lnTo>
                  <a:lnTo>
                    <a:pt x="7560" y="9723"/>
                  </a:lnTo>
                  <a:lnTo>
                    <a:pt x="7248" y="9781"/>
                  </a:lnTo>
                  <a:lnTo>
                    <a:pt x="6937" y="9820"/>
                  </a:lnTo>
                  <a:lnTo>
                    <a:pt x="6625" y="9859"/>
                  </a:lnTo>
                  <a:lnTo>
                    <a:pt x="5962" y="9859"/>
                  </a:lnTo>
                  <a:lnTo>
                    <a:pt x="5592" y="9820"/>
                  </a:lnTo>
                  <a:lnTo>
                    <a:pt x="5222" y="9742"/>
                  </a:lnTo>
                  <a:lnTo>
                    <a:pt x="4891" y="9664"/>
                  </a:lnTo>
                  <a:lnTo>
                    <a:pt x="4579" y="9567"/>
                  </a:lnTo>
                  <a:lnTo>
                    <a:pt x="4267" y="9450"/>
                  </a:lnTo>
                  <a:lnTo>
                    <a:pt x="3975" y="9313"/>
                  </a:lnTo>
                  <a:lnTo>
                    <a:pt x="3683" y="9158"/>
                  </a:lnTo>
                  <a:lnTo>
                    <a:pt x="3429" y="9002"/>
                  </a:lnTo>
                  <a:lnTo>
                    <a:pt x="3157" y="8807"/>
                  </a:lnTo>
                  <a:lnTo>
                    <a:pt x="2903" y="8612"/>
                  </a:lnTo>
                  <a:lnTo>
                    <a:pt x="2670" y="8398"/>
                  </a:lnTo>
                  <a:lnTo>
                    <a:pt x="2436" y="8164"/>
                  </a:lnTo>
                  <a:lnTo>
                    <a:pt x="2241" y="7930"/>
                  </a:lnTo>
                  <a:lnTo>
                    <a:pt x="2046" y="7677"/>
                  </a:lnTo>
                  <a:lnTo>
                    <a:pt x="1871" y="7423"/>
                  </a:lnTo>
                  <a:lnTo>
                    <a:pt x="1695" y="7151"/>
                  </a:lnTo>
                  <a:lnTo>
                    <a:pt x="1559" y="6878"/>
                  </a:lnTo>
                  <a:lnTo>
                    <a:pt x="1423" y="6586"/>
                  </a:lnTo>
                  <a:lnTo>
                    <a:pt x="1325" y="6293"/>
                  </a:lnTo>
                  <a:lnTo>
                    <a:pt x="1228" y="6001"/>
                  </a:lnTo>
                  <a:lnTo>
                    <a:pt x="1150" y="5709"/>
                  </a:lnTo>
                  <a:lnTo>
                    <a:pt x="1091" y="5378"/>
                  </a:lnTo>
                  <a:lnTo>
                    <a:pt x="1052" y="5046"/>
                  </a:lnTo>
                  <a:lnTo>
                    <a:pt x="1033" y="4715"/>
                  </a:lnTo>
                  <a:lnTo>
                    <a:pt x="1033" y="4403"/>
                  </a:lnTo>
                  <a:lnTo>
                    <a:pt x="1052" y="4072"/>
                  </a:lnTo>
                  <a:lnTo>
                    <a:pt x="1091" y="3741"/>
                  </a:lnTo>
                  <a:lnTo>
                    <a:pt x="1150" y="3410"/>
                  </a:lnTo>
                  <a:lnTo>
                    <a:pt x="1228" y="3117"/>
                  </a:lnTo>
                  <a:lnTo>
                    <a:pt x="1325" y="2806"/>
                  </a:lnTo>
                  <a:lnTo>
                    <a:pt x="1442" y="2513"/>
                  </a:lnTo>
                  <a:lnTo>
                    <a:pt x="1578" y="2221"/>
                  </a:lnTo>
                  <a:lnTo>
                    <a:pt x="1715" y="1968"/>
                  </a:lnTo>
                  <a:lnTo>
                    <a:pt x="1929" y="1617"/>
                  </a:lnTo>
                  <a:lnTo>
                    <a:pt x="2007" y="1500"/>
                  </a:lnTo>
                  <a:lnTo>
                    <a:pt x="2182" y="1247"/>
                  </a:lnTo>
                  <a:lnTo>
                    <a:pt x="2377" y="1033"/>
                  </a:lnTo>
                  <a:lnTo>
                    <a:pt x="2611" y="799"/>
                  </a:lnTo>
                  <a:lnTo>
                    <a:pt x="2650" y="740"/>
                  </a:lnTo>
                  <a:lnTo>
                    <a:pt x="2689" y="721"/>
                  </a:lnTo>
                  <a:lnTo>
                    <a:pt x="3059" y="409"/>
                  </a:lnTo>
                  <a:lnTo>
                    <a:pt x="3429" y="117"/>
                  </a:lnTo>
                  <a:lnTo>
                    <a:pt x="362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111" name="Google Shape;4670;p54">
              <a:extLst>
                <a:ext uri="{FF2B5EF4-FFF2-40B4-BE49-F238E27FC236}">
                  <a16:creationId xmlns:a16="http://schemas.microsoft.com/office/drawing/2014/main" id="{26460BD9-7F6A-CC74-54CA-E9DC7DECA6CA}"/>
                </a:ext>
              </a:extLst>
            </p:cNvPr>
            <p:cNvSpPr/>
            <p:nvPr/>
          </p:nvSpPr>
          <p:spPr>
            <a:xfrm>
              <a:off x="13551150" y="592150"/>
              <a:ext cx="22425" cy="25825"/>
            </a:xfrm>
            <a:custGeom>
              <a:avLst/>
              <a:gdLst/>
              <a:ahLst/>
              <a:cxnLst/>
              <a:rect l="l" t="t" r="r" b="b"/>
              <a:pathLst>
                <a:path w="897" h="1033" extrusionOk="0">
                  <a:moveTo>
                    <a:pt x="371" y="0"/>
                  </a:moveTo>
                  <a:lnTo>
                    <a:pt x="293" y="20"/>
                  </a:lnTo>
                  <a:lnTo>
                    <a:pt x="215" y="39"/>
                  </a:lnTo>
                  <a:lnTo>
                    <a:pt x="137" y="98"/>
                  </a:lnTo>
                  <a:lnTo>
                    <a:pt x="78" y="195"/>
                  </a:lnTo>
                  <a:lnTo>
                    <a:pt x="20" y="312"/>
                  </a:lnTo>
                  <a:lnTo>
                    <a:pt x="0" y="468"/>
                  </a:lnTo>
                  <a:lnTo>
                    <a:pt x="0" y="585"/>
                  </a:lnTo>
                  <a:lnTo>
                    <a:pt x="39" y="721"/>
                  </a:lnTo>
                  <a:lnTo>
                    <a:pt x="59" y="780"/>
                  </a:lnTo>
                  <a:lnTo>
                    <a:pt x="98" y="838"/>
                  </a:lnTo>
                  <a:lnTo>
                    <a:pt x="176" y="935"/>
                  </a:lnTo>
                  <a:lnTo>
                    <a:pt x="254" y="994"/>
                  </a:lnTo>
                  <a:lnTo>
                    <a:pt x="371" y="1033"/>
                  </a:lnTo>
                  <a:lnTo>
                    <a:pt x="585" y="1033"/>
                  </a:lnTo>
                  <a:lnTo>
                    <a:pt x="643" y="1013"/>
                  </a:lnTo>
                  <a:lnTo>
                    <a:pt x="702" y="955"/>
                  </a:lnTo>
                  <a:lnTo>
                    <a:pt x="780" y="897"/>
                  </a:lnTo>
                  <a:lnTo>
                    <a:pt x="819" y="819"/>
                  </a:lnTo>
                  <a:lnTo>
                    <a:pt x="858" y="741"/>
                  </a:lnTo>
                  <a:lnTo>
                    <a:pt x="877" y="643"/>
                  </a:lnTo>
                  <a:lnTo>
                    <a:pt x="897" y="546"/>
                  </a:lnTo>
                  <a:lnTo>
                    <a:pt x="877" y="468"/>
                  </a:lnTo>
                  <a:lnTo>
                    <a:pt x="838" y="331"/>
                  </a:lnTo>
                  <a:lnTo>
                    <a:pt x="780" y="215"/>
                  </a:lnTo>
                  <a:lnTo>
                    <a:pt x="702" y="117"/>
                  </a:lnTo>
                  <a:lnTo>
                    <a:pt x="604" y="39"/>
                  </a:lnTo>
                  <a:lnTo>
                    <a:pt x="526" y="20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112" name="Google Shape;4671;p54">
              <a:extLst>
                <a:ext uri="{FF2B5EF4-FFF2-40B4-BE49-F238E27FC236}">
                  <a16:creationId xmlns:a16="http://schemas.microsoft.com/office/drawing/2014/main" id="{28CCA9C6-5DC0-210F-8547-915F1C092C86}"/>
                </a:ext>
              </a:extLst>
            </p:cNvPr>
            <p:cNvSpPr/>
            <p:nvPr/>
          </p:nvSpPr>
          <p:spPr>
            <a:xfrm>
              <a:off x="13551150" y="592150"/>
              <a:ext cx="22425" cy="25825"/>
            </a:xfrm>
            <a:custGeom>
              <a:avLst/>
              <a:gdLst/>
              <a:ahLst/>
              <a:cxnLst/>
              <a:rect l="l" t="t" r="r" b="b"/>
              <a:pathLst>
                <a:path w="897" h="1033" fill="none" extrusionOk="0">
                  <a:moveTo>
                    <a:pt x="293" y="20"/>
                  </a:moveTo>
                  <a:lnTo>
                    <a:pt x="293" y="20"/>
                  </a:lnTo>
                  <a:lnTo>
                    <a:pt x="371" y="0"/>
                  </a:lnTo>
                  <a:lnTo>
                    <a:pt x="449" y="0"/>
                  </a:lnTo>
                  <a:lnTo>
                    <a:pt x="526" y="20"/>
                  </a:lnTo>
                  <a:lnTo>
                    <a:pt x="604" y="39"/>
                  </a:lnTo>
                  <a:lnTo>
                    <a:pt x="604" y="39"/>
                  </a:lnTo>
                  <a:lnTo>
                    <a:pt x="702" y="117"/>
                  </a:lnTo>
                  <a:lnTo>
                    <a:pt x="780" y="215"/>
                  </a:lnTo>
                  <a:lnTo>
                    <a:pt x="838" y="331"/>
                  </a:lnTo>
                  <a:lnTo>
                    <a:pt x="877" y="468"/>
                  </a:lnTo>
                  <a:lnTo>
                    <a:pt x="877" y="468"/>
                  </a:lnTo>
                  <a:lnTo>
                    <a:pt x="897" y="546"/>
                  </a:lnTo>
                  <a:lnTo>
                    <a:pt x="877" y="643"/>
                  </a:lnTo>
                  <a:lnTo>
                    <a:pt x="877" y="643"/>
                  </a:lnTo>
                  <a:lnTo>
                    <a:pt x="858" y="741"/>
                  </a:lnTo>
                  <a:lnTo>
                    <a:pt x="819" y="819"/>
                  </a:lnTo>
                  <a:lnTo>
                    <a:pt x="780" y="897"/>
                  </a:lnTo>
                  <a:lnTo>
                    <a:pt x="702" y="955"/>
                  </a:lnTo>
                  <a:lnTo>
                    <a:pt x="702" y="955"/>
                  </a:lnTo>
                  <a:lnTo>
                    <a:pt x="643" y="1013"/>
                  </a:lnTo>
                  <a:lnTo>
                    <a:pt x="585" y="1033"/>
                  </a:lnTo>
                  <a:lnTo>
                    <a:pt x="585" y="1033"/>
                  </a:lnTo>
                  <a:lnTo>
                    <a:pt x="546" y="1033"/>
                  </a:lnTo>
                  <a:lnTo>
                    <a:pt x="487" y="1033"/>
                  </a:lnTo>
                  <a:lnTo>
                    <a:pt x="487" y="1033"/>
                  </a:lnTo>
                  <a:lnTo>
                    <a:pt x="371" y="1033"/>
                  </a:lnTo>
                  <a:lnTo>
                    <a:pt x="254" y="994"/>
                  </a:lnTo>
                  <a:lnTo>
                    <a:pt x="254" y="994"/>
                  </a:lnTo>
                  <a:lnTo>
                    <a:pt x="176" y="935"/>
                  </a:lnTo>
                  <a:lnTo>
                    <a:pt x="98" y="838"/>
                  </a:lnTo>
                  <a:lnTo>
                    <a:pt x="98" y="838"/>
                  </a:lnTo>
                  <a:lnTo>
                    <a:pt x="59" y="780"/>
                  </a:lnTo>
                  <a:lnTo>
                    <a:pt x="39" y="721"/>
                  </a:lnTo>
                  <a:lnTo>
                    <a:pt x="0" y="585"/>
                  </a:lnTo>
                  <a:lnTo>
                    <a:pt x="0" y="585"/>
                  </a:lnTo>
                  <a:lnTo>
                    <a:pt x="0" y="468"/>
                  </a:lnTo>
                  <a:lnTo>
                    <a:pt x="20" y="312"/>
                  </a:lnTo>
                  <a:lnTo>
                    <a:pt x="20" y="312"/>
                  </a:lnTo>
                  <a:lnTo>
                    <a:pt x="78" y="195"/>
                  </a:lnTo>
                  <a:lnTo>
                    <a:pt x="137" y="98"/>
                  </a:lnTo>
                  <a:lnTo>
                    <a:pt x="137" y="98"/>
                  </a:lnTo>
                  <a:lnTo>
                    <a:pt x="215" y="39"/>
                  </a:lnTo>
                  <a:lnTo>
                    <a:pt x="293" y="2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113" name="Google Shape;4672;p54">
              <a:extLst>
                <a:ext uri="{FF2B5EF4-FFF2-40B4-BE49-F238E27FC236}">
                  <a16:creationId xmlns:a16="http://schemas.microsoft.com/office/drawing/2014/main" id="{36A458AC-A63D-A166-307B-3873F3191C50}"/>
                </a:ext>
              </a:extLst>
            </p:cNvPr>
            <p:cNvSpPr/>
            <p:nvPr/>
          </p:nvSpPr>
          <p:spPr>
            <a:xfrm>
              <a:off x="13422550" y="498125"/>
              <a:ext cx="137400" cy="86250"/>
            </a:xfrm>
            <a:custGeom>
              <a:avLst/>
              <a:gdLst/>
              <a:ahLst/>
              <a:cxnLst/>
              <a:rect l="l" t="t" r="r" b="b"/>
              <a:pathLst>
                <a:path w="5496" h="3450" extrusionOk="0">
                  <a:moveTo>
                    <a:pt x="1774" y="1"/>
                  </a:moveTo>
                  <a:lnTo>
                    <a:pt x="1598" y="20"/>
                  </a:lnTo>
                  <a:lnTo>
                    <a:pt x="1423" y="40"/>
                  </a:lnTo>
                  <a:lnTo>
                    <a:pt x="1248" y="79"/>
                  </a:lnTo>
                  <a:lnTo>
                    <a:pt x="1092" y="118"/>
                  </a:lnTo>
                  <a:lnTo>
                    <a:pt x="1053" y="118"/>
                  </a:lnTo>
                  <a:lnTo>
                    <a:pt x="858" y="196"/>
                  </a:lnTo>
                  <a:lnTo>
                    <a:pt x="702" y="274"/>
                  </a:lnTo>
                  <a:lnTo>
                    <a:pt x="546" y="352"/>
                  </a:lnTo>
                  <a:lnTo>
                    <a:pt x="410" y="449"/>
                  </a:lnTo>
                  <a:lnTo>
                    <a:pt x="254" y="585"/>
                  </a:lnTo>
                  <a:lnTo>
                    <a:pt x="157" y="722"/>
                  </a:lnTo>
                  <a:lnTo>
                    <a:pt x="59" y="858"/>
                  </a:lnTo>
                  <a:lnTo>
                    <a:pt x="20" y="1014"/>
                  </a:lnTo>
                  <a:lnTo>
                    <a:pt x="1" y="1228"/>
                  </a:lnTo>
                  <a:lnTo>
                    <a:pt x="1" y="1306"/>
                  </a:lnTo>
                  <a:lnTo>
                    <a:pt x="20" y="1404"/>
                  </a:lnTo>
                  <a:lnTo>
                    <a:pt x="79" y="1599"/>
                  </a:lnTo>
                  <a:lnTo>
                    <a:pt x="195" y="1774"/>
                  </a:lnTo>
                  <a:lnTo>
                    <a:pt x="254" y="1852"/>
                  </a:lnTo>
                  <a:lnTo>
                    <a:pt x="332" y="1930"/>
                  </a:lnTo>
                  <a:lnTo>
                    <a:pt x="488" y="2047"/>
                  </a:lnTo>
                  <a:lnTo>
                    <a:pt x="644" y="2144"/>
                  </a:lnTo>
                  <a:lnTo>
                    <a:pt x="799" y="2203"/>
                  </a:lnTo>
                  <a:lnTo>
                    <a:pt x="955" y="2242"/>
                  </a:lnTo>
                  <a:lnTo>
                    <a:pt x="1111" y="2280"/>
                  </a:lnTo>
                  <a:lnTo>
                    <a:pt x="1481" y="2339"/>
                  </a:lnTo>
                  <a:lnTo>
                    <a:pt x="1559" y="2358"/>
                  </a:lnTo>
                  <a:lnTo>
                    <a:pt x="1891" y="2417"/>
                  </a:lnTo>
                  <a:lnTo>
                    <a:pt x="2261" y="2475"/>
                  </a:lnTo>
                  <a:lnTo>
                    <a:pt x="2650" y="2573"/>
                  </a:lnTo>
                  <a:lnTo>
                    <a:pt x="2884" y="2651"/>
                  </a:lnTo>
                  <a:lnTo>
                    <a:pt x="3177" y="2748"/>
                  </a:lnTo>
                  <a:lnTo>
                    <a:pt x="3469" y="2884"/>
                  </a:lnTo>
                  <a:lnTo>
                    <a:pt x="3527" y="2904"/>
                  </a:lnTo>
                  <a:lnTo>
                    <a:pt x="3781" y="3060"/>
                  </a:lnTo>
                  <a:lnTo>
                    <a:pt x="4014" y="3216"/>
                  </a:lnTo>
                  <a:lnTo>
                    <a:pt x="4073" y="3235"/>
                  </a:lnTo>
                  <a:lnTo>
                    <a:pt x="4112" y="3255"/>
                  </a:lnTo>
                  <a:lnTo>
                    <a:pt x="4385" y="3372"/>
                  </a:lnTo>
                  <a:lnTo>
                    <a:pt x="4579" y="3430"/>
                  </a:lnTo>
                  <a:lnTo>
                    <a:pt x="4755" y="3450"/>
                  </a:lnTo>
                  <a:lnTo>
                    <a:pt x="4911" y="3450"/>
                  </a:lnTo>
                  <a:lnTo>
                    <a:pt x="5047" y="3430"/>
                  </a:lnTo>
                  <a:lnTo>
                    <a:pt x="5203" y="3352"/>
                  </a:lnTo>
                  <a:lnTo>
                    <a:pt x="5320" y="3255"/>
                  </a:lnTo>
                  <a:lnTo>
                    <a:pt x="5378" y="3196"/>
                  </a:lnTo>
                  <a:lnTo>
                    <a:pt x="5417" y="3118"/>
                  </a:lnTo>
                  <a:lnTo>
                    <a:pt x="5456" y="3040"/>
                  </a:lnTo>
                  <a:lnTo>
                    <a:pt x="5476" y="2962"/>
                  </a:lnTo>
                  <a:lnTo>
                    <a:pt x="5495" y="2865"/>
                  </a:lnTo>
                  <a:lnTo>
                    <a:pt x="5495" y="2787"/>
                  </a:lnTo>
                  <a:lnTo>
                    <a:pt x="5476" y="2573"/>
                  </a:lnTo>
                  <a:lnTo>
                    <a:pt x="5417" y="2358"/>
                  </a:lnTo>
                  <a:lnTo>
                    <a:pt x="5320" y="2125"/>
                  </a:lnTo>
                  <a:lnTo>
                    <a:pt x="5203" y="1891"/>
                  </a:lnTo>
                  <a:lnTo>
                    <a:pt x="5066" y="1657"/>
                  </a:lnTo>
                  <a:lnTo>
                    <a:pt x="4891" y="1443"/>
                  </a:lnTo>
                  <a:lnTo>
                    <a:pt x="4716" y="1248"/>
                  </a:lnTo>
                  <a:lnTo>
                    <a:pt x="4501" y="1053"/>
                  </a:lnTo>
                  <a:lnTo>
                    <a:pt x="4287" y="878"/>
                  </a:lnTo>
                  <a:lnTo>
                    <a:pt x="4073" y="722"/>
                  </a:lnTo>
                  <a:lnTo>
                    <a:pt x="3839" y="585"/>
                  </a:lnTo>
                  <a:lnTo>
                    <a:pt x="3586" y="449"/>
                  </a:lnTo>
                  <a:lnTo>
                    <a:pt x="3313" y="332"/>
                  </a:lnTo>
                  <a:lnTo>
                    <a:pt x="3060" y="235"/>
                  </a:lnTo>
                  <a:lnTo>
                    <a:pt x="2806" y="157"/>
                  </a:lnTo>
                  <a:lnTo>
                    <a:pt x="2534" y="79"/>
                  </a:lnTo>
                  <a:lnTo>
                    <a:pt x="2261" y="40"/>
                  </a:lnTo>
                  <a:lnTo>
                    <a:pt x="2007" y="20"/>
                  </a:lnTo>
                  <a:lnTo>
                    <a:pt x="1774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114" name="Google Shape;4673;p54">
              <a:extLst>
                <a:ext uri="{FF2B5EF4-FFF2-40B4-BE49-F238E27FC236}">
                  <a16:creationId xmlns:a16="http://schemas.microsoft.com/office/drawing/2014/main" id="{33CC1F44-C0F0-893A-9989-35AAC2321CD9}"/>
                </a:ext>
              </a:extLst>
            </p:cNvPr>
            <p:cNvSpPr/>
            <p:nvPr/>
          </p:nvSpPr>
          <p:spPr>
            <a:xfrm>
              <a:off x="13422550" y="498125"/>
              <a:ext cx="137400" cy="86250"/>
            </a:xfrm>
            <a:custGeom>
              <a:avLst/>
              <a:gdLst/>
              <a:ahLst/>
              <a:cxnLst/>
              <a:rect l="l" t="t" r="r" b="b"/>
              <a:pathLst>
                <a:path w="5496" h="3450" fill="none" extrusionOk="0">
                  <a:moveTo>
                    <a:pt x="1053" y="118"/>
                  </a:moveTo>
                  <a:lnTo>
                    <a:pt x="1092" y="118"/>
                  </a:lnTo>
                  <a:lnTo>
                    <a:pt x="1092" y="118"/>
                  </a:lnTo>
                  <a:lnTo>
                    <a:pt x="1248" y="79"/>
                  </a:lnTo>
                  <a:lnTo>
                    <a:pt x="1423" y="40"/>
                  </a:lnTo>
                  <a:lnTo>
                    <a:pt x="1598" y="20"/>
                  </a:lnTo>
                  <a:lnTo>
                    <a:pt x="1774" y="1"/>
                  </a:lnTo>
                  <a:lnTo>
                    <a:pt x="1774" y="1"/>
                  </a:lnTo>
                  <a:lnTo>
                    <a:pt x="2007" y="20"/>
                  </a:lnTo>
                  <a:lnTo>
                    <a:pt x="2261" y="40"/>
                  </a:lnTo>
                  <a:lnTo>
                    <a:pt x="2534" y="79"/>
                  </a:lnTo>
                  <a:lnTo>
                    <a:pt x="2806" y="157"/>
                  </a:lnTo>
                  <a:lnTo>
                    <a:pt x="2806" y="157"/>
                  </a:lnTo>
                  <a:lnTo>
                    <a:pt x="3060" y="235"/>
                  </a:lnTo>
                  <a:lnTo>
                    <a:pt x="3313" y="332"/>
                  </a:lnTo>
                  <a:lnTo>
                    <a:pt x="3586" y="449"/>
                  </a:lnTo>
                  <a:lnTo>
                    <a:pt x="3839" y="585"/>
                  </a:lnTo>
                  <a:lnTo>
                    <a:pt x="3839" y="585"/>
                  </a:lnTo>
                  <a:lnTo>
                    <a:pt x="4073" y="722"/>
                  </a:lnTo>
                  <a:lnTo>
                    <a:pt x="4287" y="878"/>
                  </a:lnTo>
                  <a:lnTo>
                    <a:pt x="4501" y="1053"/>
                  </a:lnTo>
                  <a:lnTo>
                    <a:pt x="4716" y="1248"/>
                  </a:lnTo>
                  <a:lnTo>
                    <a:pt x="4716" y="1248"/>
                  </a:lnTo>
                  <a:lnTo>
                    <a:pt x="4891" y="1443"/>
                  </a:lnTo>
                  <a:lnTo>
                    <a:pt x="5066" y="1657"/>
                  </a:lnTo>
                  <a:lnTo>
                    <a:pt x="5203" y="1891"/>
                  </a:lnTo>
                  <a:lnTo>
                    <a:pt x="5320" y="2125"/>
                  </a:lnTo>
                  <a:lnTo>
                    <a:pt x="5320" y="2125"/>
                  </a:lnTo>
                  <a:lnTo>
                    <a:pt x="5417" y="2358"/>
                  </a:lnTo>
                  <a:lnTo>
                    <a:pt x="5476" y="2573"/>
                  </a:lnTo>
                  <a:lnTo>
                    <a:pt x="5476" y="2573"/>
                  </a:lnTo>
                  <a:lnTo>
                    <a:pt x="5495" y="2787"/>
                  </a:lnTo>
                  <a:lnTo>
                    <a:pt x="5495" y="2787"/>
                  </a:lnTo>
                  <a:lnTo>
                    <a:pt x="5495" y="2865"/>
                  </a:lnTo>
                  <a:lnTo>
                    <a:pt x="5476" y="2962"/>
                  </a:lnTo>
                  <a:lnTo>
                    <a:pt x="5476" y="2962"/>
                  </a:lnTo>
                  <a:lnTo>
                    <a:pt x="5456" y="3040"/>
                  </a:lnTo>
                  <a:lnTo>
                    <a:pt x="5417" y="3118"/>
                  </a:lnTo>
                  <a:lnTo>
                    <a:pt x="5378" y="3196"/>
                  </a:lnTo>
                  <a:lnTo>
                    <a:pt x="5320" y="3255"/>
                  </a:lnTo>
                  <a:lnTo>
                    <a:pt x="5320" y="3255"/>
                  </a:lnTo>
                  <a:lnTo>
                    <a:pt x="5203" y="3352"/>
                  </a:lnTo>
                  <a:lnTo>
                    <a:pt x="5047" y="3430"/>
                  </a:lnTo>
                  <a:lnTo>
                    <a:pt x="5047" y="3430"/>
                  </a:lnTo>
                  <a:lnTo>
                    <a:pt x="4911" y="3450"/>
                  </a:lnTo>
                  <a:lnTo>
                    <a:pt x="4755" y="3450"/>
                  </a:lnTo>
                  <a:lnTo>
                    <a:pt x="4755" y="3450"/>
                  </a:lnTo>
                  <a:lnTo>
                    <a:pt x="4579" y="3430"/>
                  </a:lnTo>
                  <a:lnTo>
                    <a:pt x="4385" y="3372"/>
                  </a:lnTo>
                  <a:lnTo>
                    <a:pt x="4385" y="3372"/>
                  </a:lnTo>
                  <a:lnTo>
                    <a:pt x="4112" y="3255"/>
                  </a:lnTo>
                  <a:lnTo>
                    <a:pt x="4112" y="3255"/>
                  </a:lnTo>
                  <a:lnTo>
                    <a:pt x="4073" y="3235"/>
                  </a:lnTo>
                  <a:lnTo>
                    <a:pt x="4014" y="3216"/>
                  </a:lnTo>
                  <a:lnTo>
                    <a:pt x="4014" y="3216"/>
                  </a:lnTo>
                  <a:lnTo>
                    <a:pt x="3781" y="3060"/>
                  </a:lnTo>
                  <a:lnTo>
                    <a:pt x="3527" y="2904"/>
                  </a:lnTo>
                  <a:lnTo>
                    <a:pt x="3469" y="2884"/>
                  </a:lnTo>
                  <a:lnTo>
                    <a:pt x="3469" y="2884"/>
                  </a:lnTo>
                  <a:lnTo>
                    <a:pt x="3177" y="2748"/>
                  </a:lnTo>
                  <a:lnTo>
                    <a:pt x="2884" y="2651"/>
                  </a:lnTo>
                  <a:lnTo>
                    <a:pt x="2884" y="2651"/>
                  </a:lnTo>
                  <a:lnTo>
                    <a:pt x="2650" y="2573"/>
                  </a:lnTo>
                  <a:lnTo>
                    <a:pt x="2650" y="2573"/>
                  </a:lnTo>
                  <a:lnTo>
                    <a:pt x="2261" y="2475"/>
                  </a:lnTo>
                  <a:lnTo>
                    <a:pt x="1891" y="2417"/>
                  </a:lnTo>
                  <a:lnTo>
                    <a:pt x="1559" y="2358"/>
                  </a:lnTo>
                  <a:lnTo>
                    <a:pt x="1481" y="2339"/>
                  </a:lnTo>
                  <a:lnTo>
                    <a:pt x="1481" y="2339"/>
                  </a:lnTo>
                  <a:lnTo>
                    <a:pt x="1111" y="2280"/>
                  </a:lnTo>
                  <a:lnTo>
                    <a:pt x="955" y="2242"/>
                  </a:lnTo>
                  <a:lnTo>
                    <a:pt x="799" y="2203"/>
                  </a:lnTo>
                  <a:lnTo>
                    <a:pt x="799" y="2203"/>
                  </a:lnTo>
                  <a:lnTo>
                    <a:pt x="644" y="2144"/>
                  </a:lnTo>
                  <a:lnTo>
                    <a:pt x="488" y="2047"/>
                  </a:lnTo>
                  <a:lnTo>
                    <a:pt x="332" y="1930"/>
                  </a:lnTo>
                  <a:lnTo>
                    <a:pt x="254" y="1852"/>
                  </a:lnTo>
                  <a:lnTo>
                    <a:pt x="195" y="1774"/>
                  </a:lnTo>
                  <a:lnTo>
                    <a:pt x="195" y="1774"/>
                  </a:lnTo>
                  <a:lnTo>
                    <a:pt x="79" y="1599"/>
                  </a:lnTo>
                  <a:lnTo>
                    <a:pt x="20" y="1404"/>
                  </a:lnTo>
                  <a:lnTo>
                    <a:pt x="20" y="1404"/>
                  </a:lnTo>
                  <a:lnTo>
                    <a:pt x="1" y="1306"/>
                  </a:lnTo>
                  <a:lnTo>
                    <a:pt x="1" y="1228"/>
                  </a:lnTo>
                  <a:lnTo>
                    <a:pt x="20" y="1014"/>
                  </a:lnTo>
                  <a:lnTo>
                    <a:pt x="20" y="1014"/>
                  </a:lnTo>
                  <a:lnTo>
                    <a:pt x="59" y="858"/>
                  </a:lnTo>
                  <a:lnTo>
                    <a:pt x="157" y="722"/>
                  </a:lnTo>
                  <a:lnTo>
                    <a:pt x="157" y="722"/>
                  </a:lnTo>
                  <a:lnTo>
                    <a:pt x="254" y="585"/>
                  </a:lnTo>
                  <a:lnTo>
                    <a:pt x="410" y="449"/>
                  </a:lnTo>
                  <a:lnTo>
                    <a:pt x="410" y="449"/>
                  </a:lnTo>
                  <a:lnTo>
                    <a:pt x="546" y="352"/>
                  </a:lnTo>
                  <a:lnTo>
                    <a:pt x="702" y="274"/>
                  </a:lnTo>
                  <a:lnTo>
                    <a:pt x="858" y="196"/>
                  </a:lnTo>
                  <a:lnTo>
                    <a:pt x="1053" y="1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115" name="Google Shape;4674;p54">
              <a:extLst>
                <a:ext uri="{FF2B5EF4-FFF2-40B4-BE49-F238E27FC236}">
                  <a16:creationId xmlns:a16="http://schemas.microsoft.com/office/drawing/2014/main" id="{B157E072-BBCC-EC19-2F61-C20C9D85D937}"/>
                </a:ext>
              </a:extLst>
            </p:cNvPr>
            <p:cNvSpPr/>
            <p:nvPr/>
          </p:nvSpPr>
          <p:spPr>
            <a:xfrm>
              <a:off x="13418175" y="577525"/>
              <a:ext cx="41425" cy="41925"/>
            </a:xfrm>
            <a:custGeom>
              <a:avLst/>
              <a:gdLst/>
              <a:ahLst/>
              <a:cxnLst/>
              <a:rect l="l" t="t" r="r" b="b"/>
              <a:pathLst>
                <a:path w="1657" h="1677" extrusionOk="0">
                  <a:moveTo>
                    <a:pt x="1189" y="1"/>
                  </a:moveTo>
                  <a:lnTo>
                    <a:pt x="1111" y="20"/>
                  </a:lnTo>
                  <a:lnTo>
                    <a:pt x="1072" y="59"/>
                  </a:lnTo>
                  <a:lnTo>
                    <a:pt x="1052" y="118"/>
                  </a:lnTo>
                  <a:lnTo>
                    <a:pt x="1052" y="176"/>
                  </a:lnTo>
                  <a:lnTo>
                    <a:pt x="1072" y="215"/>
                  </a:lnTo>
                  <a:lnTo>
                    <a:pt x="1189" y="410"/>
                  </a:lnTo>
                  <a:lnTo>
                    <a:pt x="1306" y="585"/>
                  </a:lnTo>
                  <a:lnTo>
                    <a:pt x="1325" y="702"/>
                  </a:lnTo>
                  <a:lnTo>
                    <a:pt x="1364" y="819"/>
                  </a:lnTo>
                  <a:lnTo>
                    <a:pt x="1364" y="994"/>
                  </a:lnTo>
                  <a:lnTo>
                    <a:pt x="1325" y="1111"/>
                  </a:lnTo>
                  <a:lnTo>
                    <a:pt x="1267" y="1228"/>
                  </a:lnTo>
                  <a:lnTo>
                    <a:pt x="1189" y="1306"/>
                  </a:lnTo>
                  <a:lnTo>
                    <a:pt x="1091" y="1365"/>
                  </a:lnTo>
                  <a:lnTo>
                    <a:pt x="994" y="1384"/>
                  </a:lnTo>
                  <a:lnTo>
                    <a:pt x="877" y="1384"/>
                  </a:lnTo>
                  <a:lnTo>
                    <a:pt x="741" y="1365"/>
                  </a:lnTo>
                  <a:lnTo>
                    <a:pt x="604" y="1287"/>
                  </a:lnTo>
                  <a:lnTo>
                    <a:pt x="526" y="1209"/>
                  </a:lnTo>
                  <a:lnTo>
                    <a:pt x="429" y="1131"/>
                  </a:lnTo>
                  <a:lnTo>
                    <a:pt x="351" y="975"/>
                  </a:lnTo>
                  <a:lnTo>
                    <a:pt x="273" y="839"/>
                  </a:lnTo>
                  <a:lnTo>
                    <a:pt x="234" y="800"/>
                  </a:lnTo>
                  <a:lnTo>
                    <a:pt x="176" y="761"/>
                  </a:lnTo>
                  <a:lnTo>
                    <a:pt x="117" y="761"/>
                  </a:lnTo>
                  <a:lnTo>
                    <a:pt x="78" y="780"/>
                  </a:lnTo>
                  <a:lnTo>
                    <a:pt x="20" y="819"/>
                  </a:lnTo>
                  <a:lnTo>
                    <a:pt x="0" y="878"/>
                  </a:lnTo>
                  <a:lnTo>
                    <a:pt x="0" y="936"/>
                  </a:lnTo>
                  <a:lnTo>
                    <a:pt x="20" y="975"/>
                  </a:lnTo>
                  <a:lnTo>
                    <a:pt x="117" y="1189"/>
                  </a:lnTo>
                  <a:lnTo>
                    <a:pt x="254" y="1365"/>
                  </a:lnTo>
                  <a:lnTo>
                    <a:pt x="332" y="1443"/>
                  </a:lnTo>
                  <a:lnTo>
                    <a:pt x="429" y="1501"/>
                  </a:lnTo>
                  <a:lnTo>
                    <a:pt x="507" y="1579"/>
                  </a:lnTo>
                  <a:lnTo>
                    <a:pt x="624" y="1618"/>
                  </a:lnTo>
                  <a:lnTo>
                    <a:pt x="799" y="1676"/>
                  </a:lnTo>
                  <a:lnTo>
                    <a:pt x="974" y="1676"/>
                  </a:lnTo>
                  <a:lnTo>
                    <a:pt x="1150" y="1657"/>
                  </a:lnTo>
                  <a:lnTo>
                    <a:pt x="1306" y="1579"/>
                  </a:lnTo>
                  <a:lnTo>
                    <a:pt x="1384" y="1540"/>
                  </a:lnTo>
                  <a:lnTo>
                    <a:pt x="1442" y="1462"/>
                  </a:lnTo>
                  <a:lnTo>
                    <a:pt x="1540" y="1326"/>
                  </a:lnTo>
                  <a:lnTo>
                    <a:pt x="1598" y="1248"/>
                  </a:lnTo>
                  <a:lnTo>
                    <a:pt x="1617" y="1170"/>
                  </a:lnTo>
                  <a:lnTo>
                    <a:pt x="1656" y="975"/>
                  </a:lnTo>
                  <a:lnTo>
                    <a:pt x="1656" y="878"/>
                  </a:lnTo>
                  <a:lnTo>
                    <a:pt x="1637" y="780"/>
                  </a:lnTo>
                  <a:lnTo>
                    <a:pt x="1598" y="566"/>
                  </a:lnTo>
                  <a:lnTo>
                    <a:pt x="1540" y="429"/>
                  </a:lnTo>
                  <a:lnTo>
                    <a:pt x="1481" y="312"/>
                  </a:lnTo>
                  <a:lnTo>
                    <a:pt x="1325" y="79"/>
                  </a:lnTo>
                  <a:lnTo>
                    <a:pt x="1286" y="40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116" name="Google Shape;4675;p54">
              <a:extLst>
                <a:ext uri="{FF2B5EF4-FFF2-40B4-BE49-F238E27FC236}">
                  <a16:creationId xmlns:a16="http://schemas.microsoft.com/office/drawing/2014/main" id="{63816E19-ED48-451B-0254-6DCCCFAA4526}"/>
                </a:ext>
              </a:extLst>
            </p:cNvPr>
            <p:cNvSpPr/>
            <p:nvPr/>
          </p:nvSpPr>
          <p:spPr>
            <a:xfrm>
              <a:off x="13418175" y="577525"/>
              <a:ext cx="41425" cy="41925"/>
            </a:xfrm>
            <a:custGeom>
              <a:avLst/>
              <a:gdLst/>
              <a:ahLst/>
              <a:cxnLst/>
              <a:rect l="l" t="t" r="r" b="b"/>
              <a:pathLst>
                <a:path w="1657" h="1677" fill="none" extrusionOk="0">
                  <a:moveTo>
                    <a:pt x="1111" y="20"/>
                  </a:moveTo>
                  <a:lnTo>
                    <a:pt x="1111" y="20"/>
                  </a:lnTo>
                  <a:lnTo>
                    <a:pt x="1072" y="59"/>
                  </a:lnTo>
                  <a:lnTo>
                    <a:pt x="1052" y="118"/>
                  </a:lnTo>
                  <a:lnTo>
                    <a:pt x="1052" y="118"/>
                  </a:lnTo>
                  <a:lnTo>
                    <a:pt x="1052" y="176"/>
                  </a:lnTo>
                  <a:lnTo>
                    <a:pt x="1072" y="215"/>
                  </a:lnTo>
                  <a:lnTo>
                    <a:pt x="1072" y="215"/>
                  </a:lnTo>
                  <a:lnTo>
                    <a:pt x="1189" y="410"/>
                  </a:lnTo>
                  <a:lnTo>
                    <a:pt x="1306" y="585"/>
                  </a:lnTo>
                  <a:lnTo>
                    <a:pt x="1306" y="585"/>
                  </a:lnTo>
                  <a:lnTo>
                    <a:pt x="1325" y="702"/>
                  </a:lnTo>
                  <a:lnTo>
                    <a:pt x="1364" y="819"/>
                  </a:lnTo>
                  <a:lnTo>
                    <a:pt x="1364" y="819"/>
                  </a:lnTo>
                  <a:lnTo>
                    <a:pt x="1364" y="994"/>
                  </a:lnTo>
                  <a:lnTo>
                    <a:pt x="1364" y="994"/>
                  </a:lnTo>
                  <a:lnTo>
                    <a:pt x="1325" y="1111"/>
                  </a:lnTo>
                  <a:lnTo>
                    <a:pt x="1325" y="1111"/>
                  </a:lnTo>
                  <a:lnTo>
                    <a:pt x="1267" y="1228"/>
                  </a:lnTo>
                  <a:lnTo>
                    <a:pt x="1267" y="1228"/>
                  </a:lnTo>
                  <a:lnTo>
                    <a:pt x="1189" y="1306"/>
                  </a:lnTo>
                  <a:lnTo>
                    <a:pt x="1189" y="1306"/>
                  </a:lnTo>
                  <a:lnTo>
                    <a:pt x="1091" y="1365"/>
                  </a:lnTo>
                  <a:lnTo>
                    <a:pt x="1091" y="1365"/>
                  </a:lnTo>
                  <a:lnTo>
                    <a:pt x="994" y="1384"/>
                  </a:lnTo>
                  <a:lnTo>
                    <a:pt x="994" y="1384"/>
                  </a:lnTo>
                  <a:lnTo>
                    <a:pt x="877" y="1384"/>
                  </a:lnTo>
                  <a:lnTo>
                    <a:pt x="877" y="1384"/>
                  </a:lnTo>
                  <a:lnTo>
                    <a:pt x="741" y="1365"/>
                  </a:lnTo>
                  <a:lnTo>
                    <a:pt x="741" y="1365"/>
                  </a:lnTo>
                  <a:lnTo>
                    <a:pt x="604" y="1287"/>
                  </a:lnTo>
                  <a:lnTo>
                    <a:pt x="604" y="1287"/>
                  </a:lnTo>
                  <a:lnTo>
                    <a:pt x="526" y="1209"/>
                  </a:lnTo>
                  <a:lnTo>
                    <a:pt x="429" y="1131"/>
                  </a:lnTo>
                  <a:lnTo>
                    <a:pt x="429" y="1131"/>
                  </a:lnTo>
                  <a:lnTo>
                    <a:pt x="351" y="975"/>
                  </a:lnTo>
                  <a:lnTo>
                    <a:pt x="273" y="839"/>
                  </a:lnTo>
                  <a:lnTo>
                    <a:pt x="273" y="839"/>
                  </a:lnTo>
                  <a:lnTo>
                    <a:pt x="234" y="800"/>
                  </a:lnTo>
                  <a:lnTo>
                    <a:pt x="176" y="761"/>
                  </a:lnTo>
                  <a:lnTo>
                    <a:pt x="176" y="761"/>
                  </a:lnTo>
                  <a:lnTo>
                    <a:pt x="117" y="761"/>
                  </a:lnTo>
                  <a:lnTo>
                    <a:pt x="78" y="780"/>
                  </a:lnTo>
                  <a:lnTo>
                    <a:pt x="78" y="780"/>
                  </a:lnTo>
                  <a:lnTo>
                    <a:pt x="20" y="819"/>
                  </a:lnTo>
                  <a:lnTo>
                    <a:pt x="0" y="878"/>
                  </a:lnTo>
                  <a:lnTo>
                    <a:pt x="0" y="878"/>
                  </a:lnTo>
                  <a:lnTo>
                    <a:pt x="0" y="936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117" y="1189"/>
                  </a:lnTo>
                  <a:lnTo>
                    <a:pt x="254" y="1365"/>
                  </a:lnTo>
                  <a:lnTo>
                    <a:pt x="332" y="1443"/>
                  </a:lnTo>
                  <a:lnTo>
                    <a:pt x="429" y="1501"/>
                  </a:lnTo>
                  <a:lnTo>
                    <a:pt x="507" y="1579"/>
                  </a:lnTo>
                  <a:lnTo>
                    <a:pt x="624" y="1618"/>
                  </a:lnTo>
                  <a:lnTo>
                    <a:pt x="624" y="1618"/>
                  </a:lnTo>
                  <a:lnTo>
                    <a:pt x="799" y="1676"/>
                  </a:lnTo>
                  <a:lnTo>
                    <a:pt x="974" y="1676"/>
                  </a:lnTo>
                  <a:lnTo>
                    <a:pt x="974" y="1676"/>
                  </a:lnTo>
                  <a:lnTo>
                    <a:pt x="1150" y="1657"/>
                  </a:lnTo>
                  <a:lnTo>
                    <a:pt x="1306" y="1579"/>
                  </a:lnTo>
                  <a:lnTo>
                    <a:pt x="1306" y="1579"/>
                  </a:lnTo>
                  <a:lnTo>
                    <a:pt x="1384" y="1540"/>
                  </a:lnTo>
                  <a:lnTo>
                    <a:pt x="1442" y="1462"/>
                  </a:lnTo>
                  <a:lnTo>
                    <a:pt x="1540" y="1326"/>
                  </a:lnTo>
                  <a:lnTo>
                    <a:pt x="1540" y="1326"/>
                  </a:lnTo>
                  <a:lnTo>
                    <a:pt x="1598" y="1248"/>
                  </a:lnTo>
                  <a:lnTo>
                    <a:pt x="1617" y="1170"/>
                  </a:lnTo>
                  <a:lnTo>
                    <a:pt x="1656" y="975"/>
                  </a:lnTo>
                  <a:lnTo>
                    <a:pt x="1656" y="975"/>
                  </a:lnTo>
                  <a:lnTo>
                    <a:pt x="1656" y="878"/>
                  </a:lnTo>
                  <a:lnTo>
                    <a:pt x="1637" y="780"/>
                  </a:lnTo>
                  <a:lnTo>
                    <a:pt x="1637" y="780"/>
                  </a:lnTo>
                  <a:lnTo>
                    <a:pt x="1598" y="566"/>
                  </a:lnTo>
                  <a:lnTo>
                    <a:pt x="1598" y="566"/>
                  </a:lnTo>
                  <a:lnTo>
                    <a:pt x="1540" y="429"/>
                  </a:lnTo>
                  <a:lnTo>
                    <a:pt x="1481" y="312"/>
                  </a:lnTo>
                  <a:lnTo>
                    <a:pt x="1325" y="79"/>
                  </a:lnTo>
                  <a:lnTo>
                    <a:pt x="1325" y="79"/>
                  </a:lnTo>
                  <a:lnTo>
                    <a:pt x="1286" y="40"/>
                  </a:lnTo>
                  <a:lnTo>
                    <a:pt x="1228" y="1"/>
                  </a:lnTo>
                  <a:lnTo>
                    <a:pt x="1228" y="1"/>
                  </a:lnTo>
                  <a:lnTo>
                    <a:pt x="1189" y="1"/>
                  </a:lnTo>
                  <a:lnTo>
                    <a:pt x="1189" y="1"/>
                  </a:lnTo>
                  <a:lnTo>
                    <a:pt x="1111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117" name="Google Shape;4676;p54">
              <a:extLst>
                <a:ext uri="{FF2B5EF4-FFF2-40B4-BE49-F238E27FC236}">
                  <a16:creationId xmlns:a16="http://schemas.microsoft.com/office/drawing/2014/main" id="{E64D88A2-7CED-EF15-2E62-2756245506C1}"/>
                </a:ext>
              </a:extLst>
            </p:cNvPr>
            <p:cNvSpPr/>
            <p:nvPr/>
          </p:nvSpPr>
          <p:spPr>
            <a:xfrm>
              <a:off x="13452275" y="5970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118" name="Google Shape;4677;p54">
              <a:extLst>
                <a:ext uri="{FF2B5EF4-FFF2-40B4-BE49-F238E27FC236}">
                  <a16:creationId xmlns:a16="http://schemas.microsoft.com/office/drawing/2014/main" id="{F02B3361-AFDC-86B3-5CEF-C117147F7DC0}"/>
                </a:ext>
              </a:extLst>
            </p:cNvPr>
            <p:cNvSpPr/>
            <p:nvPr/>
          </p:nvSpPr>
          <p:spPr>
            <a:xfrm>
              <a:off x="13339250" y="590675"/>
              <a:ext cx="64325" cy="66275"/>
            </a:xfrm>
            <a:custGeom>
              <a:avLst/>
              <a:gdLst/>
              <a:ahLst/>
              <a:cxnLst/>
              <a:rect l="l" t="t" r="r" b="b"/>
              <a:pathLst>
                <a:path w="2573" h="2651" extrusionOk="0">
                  <a:moveTo>
                    <a:pt x="1676" y="1"/>
                  </a:moveTo>
                  <a:lnTo>
                    <a:pt x="1638" y="40"/>
                  </a:lnTo>
                  <a:lnTo>
                    <a:pt x="1599" y="79"/>
                  </a:lnTo>
                  <a:lnTo>
                    <a:pt x="1599" y="137"/>
                  </a:lnTo>
                  <a:lnTo>
                    <a:pt x="1599" y="196"/>
                  </a:lnTo>
                  <a:lnTo>
                    <a:pt x="1638" y="254"/>
                  </a:lnTo>
                  <a:lnTo>
                    <a:pt x="1715" y="332"/>
                  </a:lnTo>
                  <a:lnTo>
                    <a:pt x="1832" y="507"/>
                  </a:lnTo>
                  <a:lnTo>
                    <a:pt x="1949" y="683"/>
                  </a:lnTo>
                  <a:lnTo>
                    <a:pt x="2047" y="858"/>
                  </a:lnTo>
                  <a:lnTo>
                    <a:pt x="2144" y="1033"/>
                  </a:lnTo>
                  <a:lnTo>
                    <a:pt x="2125" y="1014"/>
                  </a:lnTo>
                  <a:lnTo>
                    <a:pt x="2125" y="1014"/>
                  </a:lnTo>
                  <a:lnTo>
                    <a:pt x="2203" y="1209"/>
                  </a:lnTo>
                  <a:lnTo>
                    <a:pt x="2261" y="1443"/>
                  </a:lnTo>
                  <a:lnTo>
                    <a:pt x="2281" y="1560"/>
                  </a:lnTo>
                  <a:lnTo>
                    <a:pt x="2261" y="1696"/>
                  </a:lnTo>
                  <a:lnTo>
                    <a:pt x="2222" y="1891"/>
                  </a:lnTo>
                  <a:lnTo>
                    <a:pt x="2144" y="2047"/>
                  </a:lnTo>
                  <a:lnTo>
                    <a:pt x="2047" y="2125"/>
                  </a:lnTo>
                  <a:lnTo>
                    <a:pt x="1969" y="2222"/>
                  </a:lnTo>
                  <a:lnTo>
                    <a:pt x="1793" y="2319"/>
                  </a:lnTo>
                  <a:lnTo>
                    <a:pt x="1638" y="2358"/>
                  </a:lnTo>
                  <a:lnTo>
                    <a:pt x="1462" y="2358"/>
                  </a:lnTo>
                  <a:lnTo>
                    <a:pt x="1248" y="2300"/>
                  </a:lnTo>
                  <a:lnTo>
                    <a:pt x="1072" y="2222"/>
                  </a:lnTo>
                  <a:lnTo>
                    <a:pt x="897" y="2105"/>
                  </a:lnTo>
                  <a:lnTo>
                    <a:pt x="683" y="1910"/>
                  </a:lnTo>
                  <a:lnTo>
                    <a:pt x="488" y="1696"/>
                  </a:lnTo>
                  <a:lnTo>
                    <a:pt x="371" y="1521"/>
                  </a:lnTo>
                  <a:lnTo>
                    <a:pt x="274" y="1365"/>
                  </a:lnTo>
                  <a:lnTo>
                    <a:pt x="235" y="1306"/>
                  </a:lnTo>
                  <a:lnTo>
                    <a:pt x="176" y="1287"/>
                  </a:lnTo>
                  <a:lnTo>
                    <a:pt x="118" y="1287"/>
                  </a:lnTo>
                  <a:lnTo>
                    <a:pt x="59" y="1306"/>
                  </a:lnTo>
                  <a:lnTo>
                    <a:pt x="20" y="1345"/>
                  </a:lnTo>
                  <a:lnTo>
                    <a:pt x="1" y="1404"/>
                  </a:lnTo>
                  <a:lnTo>
                    <a:pt x="1" y="1443"/>
                  </a:lnTo>
                  <a:lnTo>
                    <a:pt x="20" y="1501"/>
                  </a:lnTo>
                  <a:lnTo>
                    <a:pt x="176" y="1774"/>
                  </a:lnTo>
                  <a:lnTo>
                    <a:pt x="391" y="2027"/>
                  </a:lnTo>
                  <a:lnTo>
                    <a:pt x="644" y="2261"/>
                  </a:lnTo>
                  <a:lnTo>
                    <a:pt x="780" y="2378"/>
                  </a:lnTo>
                  <a:lnTo>
                    <a:pt x="917" y="2456"/>
                  </a:lnTo>
                  <a:lnTo>
                    <a:pt x="1053" y="2534"/>
                  </a:lnTo>
                  <a:lnTo>
                    <a:pt x="1209" y="2592"/>
                  </a:lnTo>
                  <a:lnTo>
                    <a:pt x="1365" y="2631"/>
                  </a:lnTo>
                  <a:lnTo>
                    <a:pt x="1521" y="2651"/>
                  </a:lnTo>
                  <a:lnTo>
                    <a:pt x="1676" y="2651"/>
                  </a:lnTo>
                  <a:lnTo>
                    <a:pt x="1832" y="2612"/>
                  </a:lnTo>
                  <a:lnTo>
                    <a:pt x="1969" y="2553"/>
                  </a:lnTo>
                  <a:lnTo>
                    <a:pt x="2125" y="2456"/>
                  </a:lnTo>
                  <a:lnTo>
                    <a:pt x="2261" y="2339"/>
                  </a:lnTo>
                  <a:lnTo>
                    <a:pt x="2358" y="2222"/>
                  </a:lnTo>
                  <a:lnTo>
                    <a:pt x="2456" y="2066"/>
                  </a:lnTo>
                  <a:lnTo>
                    <a:pt x="2514" y="1910"/>
                  </a:lnTo>
                  <a:lnTo>
                    <a:pt x="2553" y="1735"/>
                  </a:lnTo>
                  <a:lnTo>
                    <a:pt x="2573" y="1579"/>
                  </a:lnTo>
                  <a:lnTo>
                    <a:pt x="2553" y="1404"/>
                  </a:lnTo>
                  <a:lnTo>
                    <a:pt x="2514" y="1228"/>
                  </a:lnTo>
                  <a:lnTo>
                    <a:pt x="2475" y="1072"/>
                  </a:lnTo>
                  <a:lnTo>
                    <a:pt x="2417" y="936"/>
                  </a:lnTo>
                  <a:lnTo>
                    <a:pt x="2339" y="761"/>
                  </a:lnTo>
                  <a:lnTo>
                    <a:pt x="2242" y="605"/>
                  </a:lnTo>
                  <a:lnTo>
                    <a:pt x="2047" y="313"/>
                  </a:lnTo>
                  <a:lnTo>
                    <a:pt x="1832" y="40"/>
                  </a:lnTo>
                  <a:lnTo>
                    <a:pt x="1793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119" name="Google Shape;4678;p54">
              <a:extLst>
                <a:ext uri="{FF2B5EF4-FFF2-40B4-BE49-F238E27FC236}">
                  <a16:creationId xmlns:a16="http://schemas.microsoft.com/office/drawing/2014/main" id="{D5E963DF-E46D-49AF-2A77-7A1828C875C6}"/>
                </a:ext>
              </a:extLst>
            </p:cNvPr>
            <p:cNvSpPr/>
            <p:nvPr/>
          </p:nvSpPr>
          <p:spPr>
            <a:xfrm>
              <a:off x="13339250" y="590675"/>
              <a:ext cx="64325" cy="66275"/>
            </a:xfrm>
            <a:custGeom>
              <a:avLst/>
              <a:gdLst/>
              <a:ahLst/>
              <a:cxnLst/>
              <a:rect l="l" t="t" r="r" b="b"/>
              <a:pathLst>
                <a:path w="2573" h="2651" fill="none" extrusionOk="0">
                  <a:moveTo>
                    <a:pt x="1735" y="1"/>
                  </a:moveTo>
                  <a:lnTo>
                    <a:pt x="1735" y="1"/>
                  </a:lnTo>
                  <a:lnTo>
                    <a:pt x="1676" y="1"/>
                  </a:lnTo>
                  <a:lnTo>
                    <a:pt x="1638" y="40"/>
                  </a:lnTo>
                  <a:lnTo>
                    <a:pt x="1638" y="40"/>
                  </a:lnTo>
                  <a:lnTo>
                    <a:pt x="1599" y="79"/>
                  </a:lnTo>
                  <a:lnTo>
                    <a:pt x="1599" y="137"/>
                  </a:lnTo>
                  <a:lnTo>
                    <a:pt x="1599" y="137"/>
                  </a:lnTo>
                  <a:lnTo>
                    <a:pt x="1599" y="196"/>
                  </a:lnTo>
                  <a:lnTo>
                    <a:pt x="1638" y="254"/>
                  </a:lnTo>
                  <a:lnTo>
                    <a:pt x="1638" y="254"/>
                  </a:lnTo>
                  <a:lnTo>
                    <a:pt x="1715" y="332"/>
                  </a:lnTo>
                  <a:lnTo>
                    <a:pt x="1715" y="332"/>
                  </a:lnTo>
                  <a:lnTo>
                    <a:pt x="1832" y="507"/>
                  </a:lnTo>
                  <a:lnTo>
                    <a:pt x="1949" y="683"/>
                  </a:lnTo>
                  <a:lnTo>
                    <a:pt x="2047" y="858"/>
                  </a:lnTo>
                  <a:lnTo>
                    <a:pt x="2144" y="1033"/>
                  </a:lnTo>
                  <a:lnTo>
                    <a:pt x="2144" y="1033"/>
                  </a:lnTo>
                  <a:lnTo>
                    <a:pt x="2125" y="1014"/>
                  </a:lnTo>
                  <a:lnTo>
                    <a:pt x="2125" y="1014"/>
                  </a:lnTo>
                  <a:lnTo>
                    <a:pt x="2203" y="1209"/>
                  </a:lnTo>
                  <a:lnTo>
                    <a:pt x="2261" y="1443"/>
                  </a:lnTo>
                  <a:lnTo>
                    <a:pt x="2261" y="1443"/>
                  </a:lnTo>
                  <a:lnTo>
                    <a:pt x="2281" y="1560"/>
                  </a:lnTo>
                  <a:lnTo>
                    <a:pt x="2261" y="1696"/>
                  </a:lnTo>
                  <a:lnTo>
                    <a:pt x="2261" y="1696"/>
                  </a:lnTo>
                  <a:lnTo>
                    <a:pt x="2222" y="1891"/>
                  </a:lnTo>
                  <a:lnTo>
                    <a:pt x="2222" y="1891"/>
                  </a:lnTo>
                  <a:lnTo>
                    <a:pt x="2144" y="2047"/>
                  </a:lnTo>
                  <a:lnTo>
                    <a:pt x="2144" y="2047"/>
                  </a:lnTo>
                  <a:lnTo>
                    <a:pt x="2047" y="2125"/>
                  </a:lnTo>
                  <a:lnTo>
                    <a:pt x="1969" y="2222"/>
                  </a:lnTo>
                  <a:lnTo>
                    <a:pt x="1969" y="2222"/>
                  </a:lnTo>
                  <a:lnTo>
                    <a:pt x="1793" y="2319"/>
                  </a:lnTo>
                  <a:lnTo>
                    <a:pt x="1793" y="2319"/>
                  </a:lnTo>
                  <a:lnTo>
                    <a:pt x="1638" y="2358"/>
                  </a:lnTo>
                  <a:lnTo>
                    <a:pt x="1638" y="2358"/>
                  </a:lnTo>
                  <a:lnTo>
                    <a:pt x="1462" y="2358"/>
                  </a:lnTo>
                  <a:lnTo>
                    <a:pt x="1462" y="2358"/>
                  </a:lnTo>
                  <a:lnTo>
                    <a:pt x="1248" y="2300"/>
                  </a:lnTo>
                  <a:lnTo>
                    <a:pt x="1248" y="2300"/>
                  </a:lnTo>
                  <a:lnTo>
                    <a:pt x="1072" y="2222"/>
                  </a:lnTo>
                  <a:lnTo>
                    <a:pt x="897" y="2105"/>
                  </a:lnTo>
                  <a:lnTo>
                    <a:pt x="897" y="2105"/>
                  </a:lnTo>
                  <a:lnTo>
                    <a:pt x="683" y="1910"/>
                  </a:lnTo>
                  <a:lnTo>
                    <a:pt x="488" y="1696"/>
                  </a:lnTo>
                  <a:lnTo>
                    <a:pt x="488" y="1696"/>
                  </a:lnTo>
                  <a:lnTo>
                    <a:pt x="371" y="1521"/>
                  </a:lnTo>
                  <a:lnTo>
                    <a:pt x="274" y="1365"/>
                  </a:lnTo>
                  <a:lnTo>
                    <a:pt x="274" y="1365"/>
                  </a:lnTo>
                  <a:lnTo>
                    <a:pt x="235" y="1306"/>
                  </a:lnTo>
                  <a:lnTo>
                    <a:pt x="176" y="1287"/>
                  </a:lnTo>
                  <a:lnTo>
                    <a:pt x="118" y="1287"/>
                  </a:lnTo>
                  <a:lnTo>
                    <a:pt x="59" y="1306"/>
                  </a:lnTo>
                  <a:lnTo>
                    <a:pt x="59" y="1306"/>
                  </a:lnTo>
                  <a:lnTo>
                    <a:pt x="20" y="1345"/>
                  </a:lnTo>
                  <a:lnTo>
                    <a:pt x="1" y="1404"/>
                  </a:lnTo>
                  <a:lnTo>
                    <a:pt x="1" y="1443"/>
                  </a:lnTo>
                  <a:lnTo>
                    <a:pt x="20" y="1501"/>
                  </a:lnTo>
                  <a:lnTo>
                    <a:pt x="20" y="1501"/>
                  </a:lnTo>
                  <a:lnTo>
                    <a:pt x="176" y="1774"/>
                  </a:lnTo>
                  <a:lnTo>
                    <a:pt x="391" y="2027"/>
                  </a:lnTo>
                  <a:lnTo>
                    <a:pt x="644" y="2261"/>
                  </a:lnTo>
                  <a:lnTo>
                    <a:pt x="780" y="2378"/>
                  </a:lnTo>
                  <a:lnTo>
                    <a:pt x="917" y="2456"/>
                  </a:lnTo>
                  <a:lnTo>
                    <a:pt x="1053" y="2534"/>
                  </a:lnTo>
                  <a:lnTo>
                    <a:pt x="1209" y="2592"/>
                  </a:lnTo>
                  <a:lnTo>
                    <a:pt x="1365" y="2631"/>
                  </a:lnTo>
                  <a:lnTo>
                    <a:pt x="1521" y="2651"/>
                  </a:lnTo>
                  <a:lnTo>
                    <a:pt x="1676" y="2651"/>
                  </a:lnTo>
                  <a:lnTo>
                    <a:pt x="1832" y="2612"/>
                  </a:lnTo>
                  <a:lnTo>
                    <a:pt x="1969" y="2553"/>
                  </a:lnTo>
                  <a:lnTo>
                    <a:pt x="2125" y="2456"/>
                  </a:lnTo>
                  <a:lnTo>
                    <a:pt x="2125" y="2456"/>
                  </a:lnTo>
                  <a:lnTo>
                    <a:pt x="2261" y="2339"/>
                  </a:lnTo>
                  <a:lnTo>
                    <a:pt x="2358" y="2222"/>
                  </a:lnTo>
                  <a:lnTo>
                    <a:pt x="2358" y="2222"/>
                  </a:lnTo>
                  <a:lnTo>
                    <a:pt x="2456" y="2066"/>
                  </a:lnTo>
                  <a:lnTo>
                    <a:pt x="2514" y="1910"/>
                  </a:lnTo>
                  <a:lnTo>
                    <a:pt x="2514" y="1910"/>
                  </a:lnTo>
                  <a:lnTo>
                    <a:pt x="2553" y="1735"/>
                  </a:lnTo>
                  <a:lnTo>
                    <a:pt x="2573" y="1579"/>
                  </a:lnTo>
                  <a:lnTo>
                    <a:pt x="2573" y="1579"/>
                  </a:lnTo>
                  <a:lnTo>
                    <a:pt x="2553" y="1404"/>
                  </a:lnTo>
                  <a:lnTo>
                    <a:pt x="2514" y="1228"/>
                  </a:lnTo>
                  <a:lnTo>
                    <a:pt x="2514" y="1228"/>
                  </a:lnTo>
                  <a:lnTo>
                    <a:pt x="2475" y="1072"/>
                  </a:lnTo>
                  <a:lnTo>
                    <a:pt x="2417" y="936"/>
                  </a:lnTo>
                  <a:lnTo>
                    <a:pt x="2417" y="936"/>
                  </a:lnTo>
                  <a:lnTo>
                    <a:pt x="2339" y="761"/>
                  </a:lnTo>
                  <a:lnTo>
                    <a:pt x="2242" y="605"/>
                  </a:lnTo>
                  <a:lnTo>
                    <a:pt x="2242" y="605"/>
                  </a:lnTo>
                  <a:lnTo>
                    <a:pt x="2047" y="313"/>
                  </a:lnTo>
                  <a:lnTo>
                    <a:pt x="1832" y="40"/>
                  </a:lnTo>
                  <a:lnTo>
                    <a:pt x="1832" y="40"/>
                  </a:lnTo>
                  <a:lnTo>
                    <a:pt x="1793" y="1"/>
                  </a:lnTo>
                  <a:lnTo>
                    <a:pt x="1735" y="1"/>
                  </a:lnTo>
                  <a:lnTo>
                    <a:pt x="17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120" name="Google Shape;4679;p54">
              <a:extLst>
                <a:ext uri="{FF2B5EF4-FFF2-40B4-BE49-F238E27FC236}">
                  <a16:creationId xmlns:a16="http://schemas.microsoft.com/office/drawing/2014/main" id="{BBAAE51A-235A-9036-44CA-ABA1386C9E72}"/>
                </a:ext>
              </a:extLst>
            </p:cNvPr>
            <p:cNvSpPr/>
            <p:nvPr/>
          </p:nvSpPr>
          <p:spPr>
            <a:xfrm>
              <a:off x="13382125" y="598975"/>
              <a:ext cx="500" cy="500"/>
            </a:xfrm>
            <a:custGeom>
              <a:avLst/>
              <a:gdLst/>
              <a:ahLst/>
              <a:cxnLst/>
              <a:rect l="l" t="t" r="r" b="b"/>
              <a:pathLst>
                <a:path w="20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121" name="Google Shape;4680;p54">
              <a:extLst>
                <a:ext uri="{FF2B5EF4-FFF2-40B4-BE49-F238E27FC236}">
                  <a16:creationId xmlns:a16="http://schemas.microsoft.com/office/drawing/2014/main" id="{C751CAEC-7775-D729-ECE4-CF1CB8D3A1DF}"/>
                </a:ext>
              </a:extLst>
            </p:cNvPr>
            <p:cNvSpPr/>
            <p:nvPr/>
          </p:nvSpPr>
          <p:spPr>
            <a:xfrm>
              <a:off x="13379200" y="6496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40" y="0"/>
                  </a:moveTo>
                  <a:lnTo>
                    <a:pt x="4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122" name="Google Shape;4681;p54">
              <a:extLst>
                <a:ext uri="{FF2B5EF4-FFF2-40B4-BE49-F238E27FC236}">
                  <a16:creationId xmlns:a16="http://schemas.microsoft.com/office/drawing/2014/main" id="{562056B1-5F06-2B87-8719-8CFC54822FBD}"/>
                </a:ext>
              </a:extLst>
            </p:cNvPr>
            <p:cNvSpPr/>
            <p:nvPr/>
          </p:nvSpPr>
          <p:spPr>
            <a:xfrm>
              <a:off x="13445925" y="510800"/>
              <a:ext cx="64325" cy="65775"/>
            </a:xfrm>
            <a:custGeom>
              <a:avLst/>
              <a:gdLst/>
              <a:ahLst/>
              <a:cxnLst/>
              <a:rect l="l" t="t" r="r" b="b"/>
              <a:pathLst>
                <a:path w="2573" h="2631" extrusionOk="0">
                  <a:moveTo>
                    <a:pt x="1599" y="0"/>
                  </a:moveTo>
                  <a:lnTo>
                    <a:pt x="1560" y="39"/>
                  </a:lnTo>
                  <a:lnTo>
                    <a:pt x="1521" y="78"/>
                  </a:lnTo>
                  <a:lnTo>
                    <a:pt x="1521" y="137"/>
                  </a:lnTo>
                  <a:lnTo>
                    <a:pt x="1521" y="195"/>
                  </a:lnTo>
                  <a:lnTo>
                    <a:pt x="1560" y="234"/>
                  </a:lnTo>
                  <a:lnTo>
                    <a:pt x="1735" y="468"/>
                  </a:lnTo>
                  <a:lnTo>
                    <a:pt x="1735" y="468"/>
                  </a:lnTo>
                  <a:lnTo>
                    <a:pt x="1715" y="429"/>
                  </a:lnTo>
                  <a:lnTo>
                    <a:pt x="1969" y="780"/>
                  </a:lnTo>
                  <a:lnTo>
                    <a:pt x="2086" y="975"/>
                  </a:lnTo>
                  <a:lnTo>
                    <a:pt x="2183" y="1169"/>
                  </a:lnTo>
                  <a:lnTo>
                    <a:pt x="2242" y="1325"/>
                  </a:lnTo>
                  <a:lnTo>
                    <a:pt x="2280" y="1501"/>
                  </a:lnTo>
                  <a:lnTo>
                    <a:pt x="2300" y="1618"/>
                  </a:lnTo>
                  <a:lnTo>
                    <a:pt x="2280" y="1735"/>
                  </a:lnTo>
                  <a:lnTo>
                    <a:pt x="2242" y="1910"/>
                  </a:lnTo>
                  <a:lnTo>
                    <a:pt x="2164" y="2046"/>
                  </a:lnTo>
                  <a:lnTo>
                    <a:pt x="2086" y="2144"/>
                  </a:lnTo>
                  <a:lnTo>
                    <a:pt x="2008" y="2222"/>
                  </a:lnTo>
                  <a:lnTo>
                    <a:pt x="1871" y="2300"/>
                  </a:lnTo>
                  <a:lnTo>
                    <a:pt x="1735" y="2319"/>
                  </a:lnTo>
                  <a:lnTo>
                    <a:pt x="1579" y="2319"/>
                  </a:lnTo>
                  <a:lnTo>
                    <a:pt x="1443" y="2300"/>
                  </a:lnTo>
                  <a:lnTo>
                    <a:pt x="1326" y="2261"/>
                  </a:lnTo>
                  <a:lnTo>
                    <a:pt x="1150" y="2163"/>
                  </a:lnTo>
                  <a:lnTo>
                    <a:pt x="956" y="2046"/>
                  </a:lnTo>
                  <a:lnTo>
                    <a:pt x="702" y="1832"/>
                  </a:lnTo>
                  <a:lnTo>
                    <a:pt x="449" y="1559"/>
                  </a:lnTo>
                  <a:lnTo>
                    <a:pt x="274" y="1306"/>
                  </a:lnTo>
                  <a:lnTo>
                    <a:pt x="235" y="1247"/>
                  </a:lnTo>
                  <a:lnTo>
                    <a:pt x="176" y="1228"/>
                  </a:lnTo>
                  <a:lnTo>
                    <a:pt x="118" y="1228"/>
                  </a:lnTo>
                  <a:lnTo>
                    <a:pt x="59" y="1247"/>
                  </a:lnTo>
                  <a:lnTo>
                    <a:pt x="20" y="1286"/>
                  </a:lnTo>
                  <a:lnTo>
                    <a:pt x="1" y="1345"/>
                  </a:lnTo>
                  <a:lnTo>
                    <a:pt x="1" y="1384"/>
                  </a:lnTo>
                  <a:lnTo>
                    <a:pt x="20" y="1442"/>
                  </a:lnTo>
                  <a:lnTo>
                    <a:pt x="176" y="1696"/>
                  </a:lnTo>
                  <a:lnTo>
                    <a:pt x="371" y="1910"/>
                  </a:lnTo>
                  <a:lnTo>
                    <a:pt x="624" y="2144"/>
                  </a:lnTo>
                  <a:lnTo>
                    <a:pt x="897" y="2358"/>
                  </a:lnTo>
                  <a:lnTo>
                    <a:pt x="1034" y="2436"/>
                  </a:lnTo>
                  <a:lnTo>
                    <a:pt x="1189" y="2514"/>
                  </a:lnTo>
                  <a:lnTo>
                    <a:pt x="1345" y="2572"/>
                  </a:lnTo>
                  <a:lnTo>
                    <a:pt x="1501" y="2611"/>
                  </a:lnTo>
                  <a:lnTo>
                    <a:pt x="1638" y="2631"/>
                  </a:lnTo>
                  <a:lnTo>
                    <a:pt x="1793" y="2611"/>
                  </a:lnTo>
                  <a:lnTo>
                    <a:pt x="1949" y="2572"/>
                  </a:lnTo>
                  <a:lnTo>
                    <a:pt x="2086" y="2514"/>
                  </a:lnTo>
                  <a:lnTo>
                    <a:pt x="2222" y="2416"/>
                  </a:lnTo>
                  <a:lnTo>
                    <a:pt x="2339" y="2300"/>
                  </a:lnTo>
                  <a:lnTo>
                    <a:pt x="2436" y="2163"/>
                  </a:lnTo>
                  <a:lnTo>
                    <a:pt x="2514" y="2007"/>
                  </a:lnTo>
                  <a:lnTo>
                    <a:pt x="2573" y="1851"/>
                  </a:lnTo>
                  <a:lnTo>
                    <a:pt x="2573" y="1676"/>
                  </a:lnTo>
                  <a:lnTo>
                    <a:pt x="2573" y="1481"/>
                  </a:lnTo>
                  <a:lnTo>
                    <a:pt x="2534" y="1306"/>
                  </a:lnTo>
                  <a:lnTo>
                    <a:pt x="2475" y="1131"/>
                  </a:lnTo>
                  <a:lnTo>
                    <a:pt x="2417" y="975"/>
                  </a:lnTo>
                  <a:lnTo>
                    <a:pt x="2319" y="780"/>
                  </a:lnTo>
                  <a:lnTo>
                    <a:pt x="2203" y="604"/>
                  </a:lnTo>
                  <a:lnTo>
                    <a:pt x="1988" y="312"/>
                  </a:lnTo>
                  <a:lnTo>
                    <a:pt x="1754" y="39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123" name="Google Shape;4682;p54">
              <a:extLst>
                <a:ext uri="{FF2B5EF4-FFF2-40B4-BE49-F238E27FC236}">
                  <a16:creationId xmlns:a16="http://schemas.microsoft.com/office/drawing/2014/main" id="{261F226C-7089-3357-8EEC-B876712FECE5}"/>
                </a:ext>
              </a:extLst>
            </p:cNvPr>
            <p:cNvSpPr/>
            <p:nvPr/>
          </p:nvSpPr>
          <p:spPr>
            <a:xfrm>
              <a:off x="13445925" y="510800"/>
              <a:ext cx="64325" cy="65775"/>
            </a:xfrm>
            <a:custGeom>
              <a:avLst/>
              <a:gdLst/>
              <a:ahLst/>
              <a:cxnLst/>
              <a:rect l="l" t="t" r="r" b="b"/>
              <a:pathLst>
                <a:path w="2573" h="2631" fill="none" extrusionOk="0">
                  <a:moveTo>
                    <a:pt x="1560" y="39"/>
                  </a:moveTo>
                  <a:lnTo>
                    <a:pt x="1560" y="39"/>
                  </a:lnTo>
                  <a:lnTo>
                    <a:pt x="1521" y="78"/>
                  </a:lnTo>
                  <a:lnTo>
                    <a:pt x="1521" y="137"/>
                  </a:lnTo>
                  <a:lnTo>
                    <a:pt x="1521" y="137"/>
                  </a:lnTo>
                  <a:lnTo>
                    <a:pt x="1521" y="195"/>
                  </a:lnTo>
                  <a:lnTo>
                    <a:pt x="1560" y="234"/>
                  </a:lnTo>
                  <a:lnTo>
                    <a:pt x="1560" y="234"/>
                  </a:lnTo>
                  <a:lnTo>
                    <a:pt x="1735" y="468"/>
                  </a:lnTo>
                  <a:lnTo>
                    <a:pt x="1715" y="429"/>
                  </a:lnTo>
                  <a:lnTo>
                    <a:pt x="1715" y="429"/>
                  </a:lnTo>
                  <a:lnTo>
                    <a:pt x="1969" y="780"/>
                  </a:lnTo>
                  <a:lnTo>
                    <a:pt x="2086" y="975"/>
                  </a:lnTo>
                  <a:lnTo>
                    <a:pt x="2183" y="1169"/>
                  </a:lnTo>
                  <a:lnTo>
                    <a:pt x="2183" y="1169"/>
                  </a:lnTo>
                  <a:lnTo>
                    <a:pt x="2242" y="1325"/>
                  </a:lnTo>
                  <a:lnTo>
                    <a:pt x="2280" y="1501"/>
                  </a:lnTo>
                  <a:lnTo>
                    <a:pt x="2280" y="1501"/>
                  </a:lnTo>
                  <a:lnTo>
                    <a:pt x="2300" y="1618"/>
                  </a:lnTo>
                  <a:lnTo>
                    <a:pt x="2280" y="1735"/>
                  </a:lnTo>
                  <a:lnTo>
                    <a:pt x="2280" y="1735"/>
                  </a:lnTo>
                  <a:lnTo>
                    <a:pt x="2242" y="1910"/>
                  </a:lnTo>
                  <a:lnTo>
                    <a:pt x="2242" y="1910"/>
                  </a:lnTo>
                  <a:lnTo>
                    <a:pt x="2164" y="2046"/>
                  </a:lnTo>
                  <a:lnTo>
                    <a:pt x="2164" y="2046"/>
                  </a:lnTo>
                  <a:lnTo>
                    <a:pt x="2086" y="2144"/>
                  </a:lnTo>
                  <a:lnTo>
                    <a:pt x="2008" y="2222"/>
                  </a:lnTo>
                  <a:lnTo>
                    <a:pt x="2008" y="2222"/>
                  </a:lnTo>
                  <a:lnTo>
                    <a:pt x="1871" y="2300"/>
                  </a:lnTo>
                  <a:lnTo>
                    <a:pt x="1871" y="2300"/>
                  </a:lnTo>
                  <a:lnTo>
                    <a:pt x="1735" y="2319"/>
                  </a:lnTo>
                  <a:lnTo>
                    <a:pt x="1735" y="2319"/>
                  </a:lnTo>
                  <a:lnTo>
                    <a:pt x="1579" y="2319"/>
                  </a:lnTo>
                  <a:lnTo>
                    <a:pt x="1579" y="2319"/>
                  </a:lnTo>
                  <a:lnTo>
                    <a:pt x="1443" y="2300"/>
                  </a:lnTo>
                  <a:lnTo>
                    <a:pt x="1326" y="2261"/>
                  </a:lnTo>
                  <a:lnTo>
                    <a:pt x="1326" y="2261"/>
                  </a:lnTo>
                  <a:lnTo>
                    <a:pt x="1150" y="2163"/>
                  </a:lnTo>
                  <a:lnTo>
                    <a:pt x="956" y="2046"/>
                  </a:lnTo>
                  <a:lnTo>
                    <a:pt x="975" y="2066"/>
                  </a:lnTo>
                  <a:lnTo>
                    <a:pt x="956" y="2046"/>
                  </a:lnTo>
                  <a:lnTo>
                    <a:pt x="956" y="2046"/>
                  </a:lnTo>
                  <a:lnTo>
                    <a:pt x="956" y="2046"/>
                  </a:lnTo>
                  <a:lnTo>
                    <a:pt x="956" y="2046"/>
                  </a:lnTo>
                  <a:lnTo>
                    <a:pt x="702" y="1832"/>
                  </a:lnTo>
                  <a:lnTo>
                    <a:pt x="449" y="1559"/>
                  </a:lnTo>
                  <a:lnTo>
                    <a:pt x="449" y="1559"/>
                  </a:lnTo>
                  <a:lnTo>
                    <a:pt x="274" y="1306"/>
                  </a:lnTo>
                  <a:lnTo>
                    <a:pt x="274" y="1306"/>
                  </a:lnTo>
                  <a:lnTo>
                    <a:pt x="235" y="1247"/>
                  </a:lnTo>
                  <a:lnTo>
                    <a:pt x="176" y="1228"/>
                  </a:lnTo>
                  <a:lnTo>
                    <a:pt x="118" y="1228"/>
                  </a:lnTo>
                  <a:lnTo>
                    <a:pt x="59" y="1247"/>
                  </a:lnTo>
                  <a:lnTo>
                    <a:pt x="59" y="1247"/>
                  </a:lnTo>
                  <a:lnTo>
                    <a:pt x="20" y="1286"/>
                  </a:lnTo>
                  <a:lnTo>
                    <a:pt x="1" y="1345"/>
                  </a:lnTo>
                  <a:lnTo>
                    <a:pt x="1" y="1384"/>
                  </a:lnTo>
                  <a:lnTo>
                    <a:pt x="20" y="1442"/>
                  </a:lnTo>
                  <a:lnTo>
                    <a:pt x="20" y="1442"/>
                  </a:lnTo>
                  <a:lnTo>
                    <a:pt x="176" y="1696"/>
                  </a:lnTo>
                  <a:lnTo>
                    <a:pt x="371" y="1910"/>
                  </a:lnTo>
                  <a:lnTo>
                    <a:pt x="371" y="1910"/>
                  </a:lnTo>
                  <a:lnTo>
                    <a:pt x="624" y="2144"/>
                  </a:lnTo>
                  <a:lnTo>
                    <a:pt x="897" y="2358"/>
                  </a:lnTo>
                  <a:lnTo>
                    <a:pt x="897" y="2358"/>
                  </a:lnTo>
                  <a:lnTo>
                    <a:pt x="1034" y="2436"/>
                  </a:lnTo>
                  <a:lnTo>
                    <a:pt x="1189" y="2514"/>
                  </a:lnTo>
                  <a:lnTo>
                    <a:pt x="1345" y="2572"/>
                  </a:lnTo>
                  <a:lnTo>
                    <a:pt x="1501" y="2611"/>
                  </a:lnTo>
                  <a:lnTo>
                    <a:pt x="1501" y="2611"/>
                  </a:lnTo>
                  <a:lnTo>
                    <a:pt x="1638" y="2631"/>
                  </a:lnTo>
                  <a:lnTo>
                    <a:pt x="1793" y="2611"/>
                  </a:lnTo>
                  <a:lnTo>
                    <a:pt x="1793" y="2611"/>
                  </a:lnTo>
                  <a:lnTo>
                    <a:pt x="1949" y="2572"/>
                  </a:lnTo>
                  <a:lnTo>
                    <a:pt x="2086" y="2514"/>
                  </a:lnTo>
                  <a:lnTo>
                    <a:pt x="2086" y="2514"/>
                  </a:lnTo>
                  <a:lnTo>
                    <a:pt x="2222" y="2416"/>
                  </a:lnTo>
                  <a:lnTo>
                    <a:pt x="2339" y="2300"/>
                  </a:lnTo>
                  <a:lnTo>
                    <a:pt x="2339" y="2300"/>
                  </a:lnTo>
                  <a:lnTo>
                    <a:pt x="2436" y="2163"/>
                  </a:lnTo>
                  <a:lnTo>
                    <a:pt x="2514" y="2007"/>
                  </a:lnTo>
                  <a:lnTo>
                    <a:pt x="2514" y="2007"/>
                  </a:lnTo>
                  <a:lnTo>
                    <a:pt x="2573" y="1851"/>
                  </a:lnTo>
                  <a:lnTo>
                    <a:pt x="2573" y="1676"/>
                  </a:lnTo>
                  <a:lnTo>
                    <a:pt x="2573" y="1676"/>
                  </a:lnTo>
                  <a:lnTo>
                    <a:pt x="2573" y="1481"/>
                  </a:lnTo>
                  <a:lnTo>
                    <a:pt x="2534" y="1306"/>
                  </a:lnTo>
                  <a:lnTo>
                    <a:pt x="2534" y="1306"/>
                  </a:lnTo>
                  <a:lnTo>
                    <a:pt x="2475" y="1131"/>
                  </a:lnTo>
                  <a:lnTo>
                    <a:pt x="2417" y="975"/>
                  </a:lnTo>
                  <a:lnTo>
                    <a:pt x="2417" y="975"/>
                  </a:lnTo>
                  <a:lnTo>
                    <a:pt x="2319" y="780"/>
                  </a:lnTo>
                  <a:lnTo>
                    <a:pt x="2203" y="604"/>
                  </a:lnTo>
                  <a:lnTo>
                    <a:pt x="2203" y="604"/>
                  </a:lnTo>
                  <a:lnTo>
                    <a:pt x="1988" y="312"/>
                  </a:lnTo>
                  <a:lnTo>
                    <a:pt x="1754" y="39"/>
                  </a:lnTo>
                  <a:lnTo>
                    <a:pt x="1754" y="39"/>
                  </a:lnTo>
                  <a:lnTo>
                    <a:pt x="1715" y="0"/>
                  </a:lnTo>
                  <a:lnTo>
                    <a:pt x="1657" y="0"/>
                  </a:lnTo>
                  <a:lnTo>
                    <a:pt x="1657" y="0"/>
                  </a:lnTo>
                  <a:lnTo>
                    <a:pt x="1599" y="0"/>
                  </a:lnTo>
                  <a:lnTo>
                    <a:pt x="1560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124" name="Google Shape;4683;p54">
              <a:extLst>
                <a:ext uri="{FF2B5EF4-FFF2-40B4-BE49-F238E27FC236}">
                  <a16:creationId xmlns:a16="http://schemas.microsoft.com/office/drawing/2014/main" id="{D60E7AD9-FE2A-07F3-305E-B3F7F0E27B6C}"/>
                </a:ext>
              </a:extLst>
            </p:cNvPr>
            <p:cNvSpPr/>
            <p:nvPr/>
          </p:nvSpPr>
          <p:spPr>
            <a:xfrm>
              <a:off x="13488800" y="569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125" name="Google Shape;4684;p54">
              <a:extLst>
                <a:ext uri="{FF2B5EF4-FFF2-40B4-BE49-F238E27FC236}">
                  <a16:creationId xmlns:a16="http://schemas.microsoft.com/office/drawing/2014/main" id="{35B4B61C-7EA0-B24B-5085-44D99FA207DC}"/>
                </a:ext>
              </a:extLst>
            </p:cNvPr>
            <p:cNvSpPr/>
            <p:nvPr/>
          </p:nvSpPr>
          <p:spPr>
            <a:xfrm>
              <a:off x="13469800" y="56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</p:grpSp>
      <p:pic>
        <p:nvPicPr>
          <p:cNvPr id="147" name="Picture 2">
            <a:extLst>
              <a:ext uri="{FF2B5EF4-FFF2-40B4-BE49-F238E27FC236}">
                <a16:creationId xmlns:a16="http://schemas.microsoft.com/office/drawing/2014/main" id="{AA575BF9-96BA-A4D6-F43F-157CD840C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168076" y="3852066"/>
            <a:ext cx="1547470" cy="1291434"/>
          </a:xfrm>
          <a:prstGeom prst="rect">
            <a:avLst/>
          </a:prstGeom>
        </p:spPr>
      </p:pic>
      <p:grpSp>
        <p:nvGrpSpPr>
          <p:cNvPr id="232" name="Google Shape;4718;p55">
            <a:extLst>
              <a:ext uri="{FF2B5EF4-FFF2-40B4-BE49-F238E27FC236}">
                <a16:creationId xmlns:a16="http://schemas.microsoft.com/office/drawing/2014/main" id="{1B53A1B8-38FA-D63D-7971-E9CC0B0BA5B7}"/>
              </a:ext>
            </a:extLst>
          </p:cNvPr>
          <p:cNvGrpSpPr/>
          <p:nvPr/>
        </p:nvGrpSpPr>
        <p:grpSpPr>
          <a:xfrm>
            <a:off x="2983712" y="1693044"/>
            <a:ext cx="338072" cy="417985"/>
            <a:chOff x="4996825" y="327400"/>
            <a:chExt cx="1034125" cy="949875"/>
          </a:xfrm>
        </p:grpSpPr>
        <p:sp>
          <p:nvSpPr>
            <p:cNvPr id="233" name="Google Shape;4719;p55">
              <a:extLst>
                <a:ext uri="{FF2B5EF4-FFF2-40B4-BE49-F238E27FC236}">
                  <a16:creationId xmlns:a16="http://schemas.microsoft.com/office/drawing/2014/main" id="{9B434C77-A202-7B16-4755-E7D08EFDFF93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extrusionOk="0">
                  <a:moveTo>
                    <a:pt x="1442" y="0"/>
                  </a:moveTo>
                  <a:lnTo>
                    <a:pt x="1111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Google Shape;4720;p55">
              <a:extLst>
                <a:ext uri="{FF2B5EF4-FFF2-40B4-BE49-F238E27FC236}">
                  <a16:creationId xmlns:a16="http://schemas.microsoft.com/office/drawing/2014/main" id="{A425A705-4542-DB34-D1FD-A14A7E952B91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fill="none" extrusionOk="0">
                  <a:moveTo>
                    <a:pt x="1774" y="0"/>
                  </a:moveTo>
                  <a:lnTo>
                    <a:pt x="1774" y="0"/>
                  </a:lnTo>
                  <a:lnTo>
                    <a:pt x="1442" y="0"/>
                  </a:lnTo>
                  <a:lnTo>
                    <a:pt x="1111" y="59"/>
                  </a:lnTo>
                  <a:lnTo>
                    <a:pt x="1072" y="59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7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Google Shape;4721;p55">
              <a:extLst>
                <a:ext uri="{FF2B5EF4-FFF2-40B4-BE49-F238E27FC236}">
                  <a16:creationId xmlns:a16="http://schemas.microsoft.com/office/drawing/2014/main" id="{9A570741-3BE4-3BF5-D5BE-BC12640B9B32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extrusionOk="0">
                  <a:moveTo>
                    <a:pt x="6723" y="1"/>
                  </a:move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Google Shape;4722;p55">
              <a:extLst>
                <a:ext uri="{FF2B5EF4-FFF2-40B4-BE49-F238E27FC236}">
                  <a16:creationId xmlns:a16="http://schemas.microsoft.com/office/drawing/2014/main" id="{65D5DC19-F643-87B4-F84D-7B75A2C8C83A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fill="none" extrusionOk="0">
                  <a:moveTo>
                    <a:pt x="6840" y="1"/>
                  </a:moveTo>
                  <a:lnTo>
                    <a:pt x="6840" y="1"/>
                  </a:lnTo>
                  <a:lnTo>
                    <a:pt x="6723" y="1"/>
                  </a:lnTo>
                  <a:lnTo>
                    <a:pt x="6723" y="1"/>
                  </a:ln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Google Shape;4723;p55">
              <a:extLst>
                <a:ext uri="{FF2B5EF4-FFF2-40B4-BE49-F238E27FC236}">
                  <a16:creationId xmlns:a16="http://schemas.microsoft.com/office/drawing/2014/main" id="{4B8F3B06-793D-9589-952F-6FA6A1EF98BB}"/>
                </a:ext>
              </a:extLst>
            </p:cNvPr>
            <p:cNvSpPr/>
            <p:nvPr/>
          </p:nvSpPr>
          <p:spPr>
            <a:xfrm>
              <a:off x="5012900" y="349325"/>
              <a:ext cx="249900" cy="622050"/>
            </a:xfrm>
            <a:custGeom>
              <a:avLst/>
              <a:gdLst/>
              <a:ahLst/>
              <a:cxnLst/>
              <a:rect l="l" t="t" r="r" b="b"/>
              <a:pathLst>
                <a:path w="9996" h="24882" extrusionOk="0">
                  <a:moveTo>
                    <a:pt x="4306" y="1"/>
                  </a:moveTo>
                  <a:lnTo>
                    <a:pt x="4014" y="215"/>
                  </a:lnTo>
                  <a:lnTo>
                    <a:pt x="3683" y="488"/>
                  </a:lnTo>
                  <a:lnTo>
                    <a:pt x="3371" y="780"/>
                  </a:lnTo>
                  <a:lnTo>
                    <a:pt x="3059" y="1111"/>
                  </a:lnTo>
                  <a:lnTo>
                    <a:pt x="2728" y="1481"/>
                  </a:lnTo>
                  <a:lnTo>
                    <a:pt x="2416" y="1890"/>
                  </a:lnTo>
                  <a:lnTo>
                    <a:pt x="2143" y="2280"/>
                  </a:lnTo>
                  <a:lnTo>
                    <a:pt x="1890" y="2670"/>
                  </a:lnTo>
                  <a:lnTo>
                    <a:pt x="1637" y="3099"/>
                  </a:lnTo>
                  <a:lnTo>
                    <a:pt x="1403" y="3547"/>
                  </a:lnTo>
                  <a:lnTo>
                    <a:pt x="1189" y="3975"/>
                  </a:lnTo>
                  <a:lnTo>
                    <a:pt x="994" y="4423"/>
                  </a:lnTo>
                  <a:lnTo>
                    <a:pt x="819" y="4872"/>
                  </a:lnTo>
                  <a:lnTo>
                    <a:pt x="663" y="5339"/>
                  </a:lnTo>
                  <a:lnTo>
                    <a:pt x="526" y="5787"/>
                  </a:lnTo>
                  <a:lnTo>
                    <a:pt x="409" y="6235"/>
                  </a:lnTo>
                  <a:lnTo>
                    <a:pt x="312" y="6684"/>
                  </a:lnTo>
                  <a:lnTo>
                    <a:pt x="234" y="7132"/>
                  </a:lnTo>
                  <a:lnTo>
                    <a:pt x="176" y="7619"/>
                  </a:lnTo>
                  <a:lnTo>
                    <a:pt x="117" y="8125"/>
                  </a:lnTo>
                  <a:lnTo>
                    <a:pt x="78" y="8632"/>
                  </a:lnTo>
                  <a:lnTo>
                    <a:pt x="39" y="9139"/>
                  </a:lnTo>
                  <a:lnTo>
                    <a:pt x="20" y="9645"/>
                  </a:lnTo>
                  <a:lnTo>
                    <a:pt x="0" y="10171"/>
                  </a:lnTo>
                  <a:lnTo>
                    <a:pt x="20" y="11223"/>
                  </a:lnTo>
                  <a:lnTo>
                    <a:pt x="39" y="11749"/>
                  </a:lnTo>
                  <a:lnTo>
                    <a:pt x="78" y="12295"/>
                  </a:lnTo>
                  <a:lnTo>
                    <a:pt x="117" y="12821"/>
                  </a:lnTo>
                  <a:lnTo>
                    <a:pt x="176" y="13367"/>
                  </a:lnTo>
                  <a:lnTo>
                    <a:pt x="254" y="13893"/>
                  </a:lnTo>
                  <a:lnTo>
                    <a:pt x="331" y="14438"/>
                  </a:lnTo>
                  <a:lnTo>
                    <a:pt x="429" y="14964"/>
                  </a:lnTo>
                  <a:lnTo>
                    <a:pt x="546" y="15490"/>
                  </a:lnTo>
                  <a:lnTo>
                    <a:pt x="663" y="16016"/>
                  </a:lnTo>
                  <a:lnTo>
                    <a:pt x="799" y="16542"/>
                  </a:lnTo>
                  <a:lnTo>
                    <a:pt x="935" y="17069"/>
                  </a:lnTo>
                  <a:lnTo>
                    <a:pt x="1091" y="17595"/>
                  </a:lnTo>
                  <a:lnTo>
                    <a:pt x="1267" y="18101"/>
                  </a:lnTo>
                  <a:lnTo>
                    <a:pt x="1462" y="18608"/>
                  </a:lnTo>
                  <a:lnTo>
                    <a:pt x="1656" y="19095"/>
                  </a:lnTo>
                  <a:lnTo>
                    <a:pt x="1851" y="19582"/>
                  </a:lnTo>
                  <a:lnTo>
                    <a:pt x="2066" y="20050"/>
                  </a:lnTo>
                  <a:lnTo>
                    <a:pt x="2299" y="20517"/>
                  </a:lnTo>
                  <a:lnTo>
                    <a:pt x="2533" y="20965"/>
                  </a:lnTo>
                  <a:lnTo>
                    <a:pt x="2767" y="21394"/>
                  </a:lnTo>
                  <a:lnTo>
                    <a:pt x="3020" y="21823"/>
                  </a:lnTo>
                  <a:lnTo>
                    <a:pt x="3293" y="22232"/>
                  </a:lnTo>
                  <a:lnTo>
                    <a:pt x="3566" y="22621"/>
                  </a:lnTo>
                  <a:lnTo>
                    <a:pt x="3858" y="23011"/>
                  </a:lnTo>
                  <a:lnTo>
                    <a:pt x="3897" y="23089"/>
                  </a:lnTo>
                  <a:lnTo>
                    <a:pt x="3994" y="23186"/>
                  </a:lnTo>
                  <a:lnTo>
                    <a:pt x="4072" y="23303"/>
                  </a:lnTo>
                  <a:lnTo>
                    <a:pt x="4228" y="23557"/>
                  </a:lnTo>
                  <a:lnTo>
                    <a:pt x="4345" y="23790"/>
                  </a:lnTo>
                  <a:lnTo>
                    <a:pt x="4384" y="23849"/>
                  </a:lnTo>
                  <a:lnTo>
                    <a:pt x="4443" y="23985"/>
                  </a:lnTo>
                  <a:lnTo>
                    <a:pt x="4540" y="24180"/>
                  </a:lnTo>
                  <a:lnTo>
                    <a:pt x="4657" y="24356"/>
                  </a:lnTo>
                  <a:lnTo>
                    <a:pt x="4774" y="24492"/>
                  </a:lnTo>
                  <a:lnTo>
                    <a:pt x="4930" y="24628"/>
                  </a:lnTo>
                  <a:lnTo>
                    <a:pt x="5047" y="24706"/>
                  </a:lnTo>
                  <a:lnTo>
                    <a:pt x="5183" y="24784"/>
                  </a:lnTo>
                  <a:lnTo>
                    <a:pt x="5319" y="24823"/>
                  </a:lnTo>
                  <a:lnTo>
                    <a:pt x="5495" y="24862"/>
                  </a:lnTo>
                  <a:lnTo>
                    <a:pt x="5767" y="24882"/>
                  </a:lnTo>
                  <a:lnTo>
                    <a:pt x="5943" y="24882"/>
                  </a:lnTo>
                  <a:lnTo>
                    <a:pt x="6157" y="24862"/>
                  </a:lnTo>
                  <a:lnTo>
                    <a:pt x="6547" y="24784"/>
                  </a:lnTo>
                  <a:lnTo>
                    <a:pt x="6859" y="24687"/>
                  </a:lnTo>
                  <a:lnTo>
                    <a:pt x="7229" y="24570"/>
                  </a:lnTo>
                  <a:lnTo>
                    <a:pt x="7599" y="24414"/>
                  </a:lnTo>
                  <a:lnTo>
                    <a:pt x="7989" y="24258"/>
                  </a:lnTo>
                  <a:lnTo>
                    <a:pt x="8028" y="24239"/>
                  </a:lnTo>
                  <a:lnTo>
                    <a:pt x="8086" y="24219"/>
                  </a:lnTo>
                  <a:lnTo>
                    <a:pt x="8417" y="24063"/>
                  </a:lnTo>
                  <a:lnTo>
                    <a:pt x="8787" y="23927"/>
                  </a:lnTo>
                  <a:lnTo>
                    <a:pt x="9353" y="23771"/>
                  </a:lnTo>
                  <a:lnTo>
                    <a:pt x="9995" y="23635"/>
                  </a:lnTo>
                  <a:lnTo>
                    <a:pt x="9294" y="23070"/>
                  </a:lnTo>
                  <a:lnTo>
                    <a:pt x="8632" y="22505"/>
                  </a:lnTo>
                  <a:lnTo>
                    <a:pt x="8242" y="22134"/>
                  </a:lnTo>
                  <a:lnTo>
                    <a:pt x="7852" y="21764"/>
                  </a:lnTo>
                  <a:lnTo>
                    <a:pt x="7463" y="21374"/>
                  </a:lnTo>
                  <a:lnTo>
                    <a:pt x="7092" y="21004"/>
                  </a:lnTo>
                  <a:lnTo>
                    <a:pt x="6742" y="20595"/>
                  </a:lnTo>
                  <a:lnTo>
                    <a:pt x="6391" y="20205"/>
                  </a:lnTo>
                  <a:lnTo>
                    <a:pt x="6060" y="19796"/>
                  </a:lnTo>
                  <a:lnTo>
                    <a:pt x="5748" y="19387"/>
                  </a:lnTo>
                  <a:lnTo>
                    <a:pt x="5417" y="18958"/>
                  </a:lnTo>
                  <a:lnTo>
                    <a:pt x="5124" y="18510"/>
                  </a:lnTo>
                  <a:lnTo>
                    <a:pt x="4813" y="18062"/>
                  </a:lnTo>
                  <a:lnTo>
                    <a:pt x="4540" y="17614"/>
                  </a:lnTo>
                  <a:lnTo>
                    <a:pt x="4267" y="17166"/>
                  </a:lnTo>
                  <a:lnTo>
                    <a:pt x="4014" y="16698"/>
                  </a:lnTo>
                  <a:lnTo>
                    <a:pt x="3780" y="16231"/>
                  </a:lnTo>
                  <a:lnTo>
                    <a:pt x="3566" y="15763"/>
                  </a:lnTo>
                  <a:lnTo>
                    <a:pt x="3332" y="15276"/>
                  </a:lnTo>
                  <a:lnTo>
                    <a:pt x="3137" y="14769"/>
                  </a:lnTo>
                  <a:lnTo>
                    <a:pt x="2942" y="14263"/>
                  </a:lnTo>
                  <a:lnTo>
                    <a:pt x="2767" y="13756"/>
                  </a:lnTo>
                  <a:lnTo>
                    <a:pt x="2611" y="13230"/>
                  </a:lnTo>
                  <a:lnTo>
                    <a:pt x="2475" y="12704"/>
                  </a:lnTo>
                  <a:lnTo>
                    <a:pt x="2358" y="12198"/>
                  </a:lnTo>
                  <a:lnTo>
                    <a:pt x="2241" y="11671"/>
                  </a:lnTo>
                  <a:lnTo>
                    <a:pt x="2124" y="11009"/>
                  </a:lnTo>
                  <a:lnTo>
                    <a:pt x="2046" y="10327"/>
                  </a:lnTo>
                  <a:lnTo>
                    <a:pt x="1968" y="9626"/>
                  </a:lnTo>
                  <a:lnTo>
                    <a:pt x="1929" y="8885"/>
                  </a:lnTo>
                  <a:lnTo>
                    <a:pt x="1929" y="8067"/>
                  </a:lnTo>
                  <a:lnTo>
                    <a:pt x="1949" y="7249"/>
                  </a:lnTo>
                  <a:lnTo>
                    <a:pt x="1988" y="6450"/>
                  </a:lnTo>
                  <a:lnTo>
                    <a:pt x="2085" y="5670"/>
                  </a:lnTo>
                  <a:lnTo>
                    <a:pt x="2202" y="4833"/>
                  </a:lnTo>
                  <a:lnTo>
                    <a:pt x="2358" y="4053"/>
                  </a:lnTo>
                  <a:lnTo>
                    <a:pt x="2475" y="3644"/>
                  </a:lnTo>
                  <a:lnTo>
                    <a:pt x="2572" y="3235"/>
                  </a:lnTo>
                  <a:lnTo>
                    <a:pt x="2689" y="2865"/>
                  </a:lnTo>
                  <a:lnTo>
                    <a:pt x="2825" y="2514"/>
                  </a:lnTo>
                  <a:lnTo>
                    <a:pt x="2981" y="2124"/>
                  </a:lnTo>
                  <a:lnTo>
                    <a:pt x="3137" y="1774"/>
                  </a:lnTo>
                  <a:lnTo>
                    <a:pt x="3312" y="1442"/>
                  </a:lnTo>
                  <a:lnTo>
                    <a:pt x="3488" y="1131"/>
                  </a:lnTo>
                  <a:lnTo>
                    <a:pt x="3683" y="819"/>
                  </a:lnTo>
                  <a:lnTo>
                    <a:pt x="3878" y="527"/>
                  </a:lnTo>
                  <a:lnTo>
                    <a:pt x="4092" y="254"/>
                  </a:lnTo>
                  <a:lnTo>
                    <a:pt x="430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Google Shape;4724;p55">
              <a:extLst>
                <a:ext uri="{FF2B5EF4-FFF2-40B4-BE49-F238E27FC236}">
                  <a16:creationId xmlns:a16="http://schemas.microsoft.com/office/drawing/2014/main" id="{49D3DB0C-1F66-4426-829B-790BF822F82A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extrusionOk="0">
                  <a:moveTo>
                    <a:pt x="20478" y="1"/>
                  </a:moveTo>
                  <a:lnTo>
                    <a:pt x="20381" y="20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673" y="40"/>
                  </a:lnTo>
                  <a:lnTo>
                    <a:pt x="20626" y="55"/>
                  </a:lnTo>
                  <a:lnTo>
                    <a:pt x="20626" y="55"/>
                  </a:lnTo>
                  <a:lnTo>
                    <a:pt x="20556" y="20"/>
                  </a:lnTo>
                  <a:lnTo>
                    <a:pt x="20478" y="1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9" name="Google Shape;4725;p55">
              <a:extLst>
                <a:ext uri="{FF2B5EF4-FFF2-40B4-BE49-F238E27FC236}">
                  <a16:creationId xmlns:a16="http://schemas.microsoft.com/office/drawing/2014/main" id="{717E28DE-BE16-D884-55DD-D40FB479BE86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fill="none" extrusionOk="0">
                  <a:moveTo>
                    <a:pt x="20478" y="1"/>
                  </a:moveTo>
                  <a:lnTo>
                    <a:pt x="20478" y="1"/>
                  </a:lnTo>
                  <a:lnTo>
                    <a:pt x="20381" y="20"/>
                  </a:lnTo>
                  <a:lnTo>
                    <a:pt x="20322" y="59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442" y="17166"/>
                  </a:lnTo>
                  <a:lnTo>
                    <a:pt x="1442" y="17166"/>
                  </a:lnTo>
                  <a:lnTo>
                    <a:pt x="1501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6888" y="20907"/>
                  </a:lnTo>
                  <a:lnTo>
                    <a:pt x="26888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731" y="40"/>
                  </a:lnTo>
                  <a:lnTo>
                    <a:pt x="20731" y="40"/>
                  </a:lnTo>
                  <a:lnTo>
                    <a:pt x="20673" y="40"/>
                  </a:lnTo>
                  <a:lnTo>
                    <a:pt x="20615" y="59"/>
                  </a:lnTo>
                  <a:lnTo>
                    <a:pt x="20634" y="59"/>
                  </a:lnTo>
                  <a:lnTo>
                    <a:pt x="20634" y="59"/>
                  </a:lnTo>
                  <a:lnTo>
                    <a:pt x="20556" y="20"/>
                  </a:lnTo>
                  <a:lnTo>
                    <a:pt x="20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Google Shape;4726;p55">
              <a:extLst>
                <a:ext uri="{FF2B5EF4-FFF2-40B4-BE49-F238E27FC236}">
                  <a16:creationId xmlns:a16="http://schemas.microsoft.com/office/drawing/2014/main" id="{0A481002-6DB8-A05F-7018-C1D368D9AA4F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extrusionOk="0">
                  <a:moveTo>
                    <a:pt x="20478" y="0"/>
                  </a:moveTo>
                  <a:lnTo>
                    <a:pt x="20381" y="20"/>
                  </a:ln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Google Shape;4727;p55">
              <a:extLst>
                <a:ext uri="{FF2B5EF4-FFF2-40B4-BE49-F238E27FC236}">
                  <a16:creationId xmlns:a16="http://schemas.microsoft.com/office/drawing/2014/main" id="{9FFDD136-ECF9-5F4D-98F4-E1CCE216B136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fill="none" extrusionOk="0">
                  <a:moveTo>
                    <a:pt x="20322" y="78"/>
                  </a:move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442" y="17185"/>
                  </a:lnTo>
                  <a:lnTo>
                    <a:pt x="1442" y="17185"/>
                  </a:lnTo>
                  <a:lnTo>
                    <a:pt x="1501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514" y="14224"/>
                  </a:lnTo>
                  <a:lnTo>
                    <a:pt x="5514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69" y="2553"/>
                  </a:lnTo>
                  <a:lnTo>
                    <a:pt x="23089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lnTo>
                    <a:pt x="20478" y="0"/>
                  </a:lnTo>
                  <a:lnTo>
                    <a:pt x="20381" y="20"/>
                  </a:lnTo>
                  <a:lnTo>
                    <a:pt x="20322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Google Shape;4728;p55">
              <a:extLst>
                <a:ext uri="{FF2B5EF4-FFF2-40B4-BE49-F238E27FC236}">
                  <a16:creationId xmlns:a16="http://schemas.microsoft.com/office/drawing/2014/main" id="{09365DE7-114A-AD17-224B-969C7B95CAB6}"/>
                </a:ext>
              </a:extLst>
            </p:cNvPr>
            <p:cNvSpPr/>
            <p:nvPr/>
          </p:nvSpPr>
          <p:spPr>
            <a:xfrm>
              <a:off x="5216500" y="10624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Google Shape;4729;p55">
              <a:extLst>
                <a:ext uri="{FF2B5EF4-FFF2-40B4-BE49-F238E27FC236}">
                  <a16:creationId xmlns:a16="http://schemas.microsoft.com/office/drawing/2014/main" id="{369C5F69-6845-189F-20BE-A6126E265DFF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extrusionOk="0">
                  <a:moveTo>
                    <a:pt x="40" y="1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Google Shape;4730;p55">
              <a:extLst>
                <a:ext uri="{FF2B5EF4-FFF2-40B4-BE49-F238E27FC236}">
                  <a16:creationId xmlns:a16="http://schemas.microsoft.com/office/drawing/2014/main" id="{9C12638B-ED93-5C1F-7B97-8C6A2AB862E8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fill="none" extrusionOk="0">
                  <a:moveTo>
                    <a:pt x="20" y="20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40" y="1"/>
                  </a:lnTo>
                  <a:lnTo>
                    <a:pt x="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Google Shape;4731;p55">
              <a:extLst>
                <a:ext uri="{FF2B5EF4-FFF2-40B4-BE49-F238E27FC236}">
                  <a16:creationId xmlns:a16="http://schemas.microsoft.com/office/drawing/2014/main" id="{D5DEF0DB-6478-6940-38BF-84F1D372E2C1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extrusionOk="0">
                  <a:moveTo>
                    <a:pt x="59" y="0"/>
                  </a:moveTo>
                  <a:lnTo>
                    <a:pt x="40" y="19"/>
                  </a:ln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Google Shape;4732;p55">
              <a:extLst>
                <a:ext uri="{FF2B5EF4-FFF2-40B4-BE49-F238E27FC236}">
                  <a16:creationId xmlns:a16="http://schemas.microsoft.com/office/drawing/2014/main" id="{2804DC51-8E1D-FE5A-AEBA-B2CC6C5C841A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fill="none" extrusionOk="0">
                  <a:moveTo>
                    <a:pt x="20" y="19"/>
                  </a:move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191" y="7501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269" y="7560"/>
                  </a:lnTo>
                  <a:lnTo>
                    <a:pt x="13269" y="756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15" y="7891"/>
                  </a:lnTo>
                  <a:lnTo>
                    <a:pt x="13815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0" y="19"/>
                  </a:lnTo>
                  <a:lnTo>
                    <a:pt x="20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Google Shape;4733;p55">
              <a:extLst>
                <a:ext uri="{FF2B5EF4-FFF2-40B4-BE49-F238E27FC236}">
                  <a16:creationId xmlns:a16="http://schemas.microsoft.com/office/drawing/2014/main" id="{07771AA6-A8DD-AADB-75DD-3E8C9E2289F3}"/>
                </a:ext>
              </a:extLst>
            </p:cNvPr>
            <p:cNvSpPr/>
            <p:nvPr/>
          </p:nvSpPr>
          <p:spPr>
            <a:xfrm>
              <a:off x="5794675" y="9684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Google Shape;4734;p55">
              <a:extLst>
                <a:ext uri="{FF2B5EF4-FFF2-40B4-BE49-F238E27FC236}">
                  <a16:creationId xmlns:a16="http://schemas.microsoft.com/office/drawing/2014/main" id="{55759349-487B-50EB-3A09-C5758D421E0C}"/>
                </a:ext>
              </a:extLst>
            </p:cNvPr>
            <p:cNvSpPr/>
            <p:nvPr/>
          </p:nvSpPr>
          <p:spPr>
            <a:xfrm>
              <a:off x="5920850" y="104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Google Shape;4735;p55">
              <a:extLst>
                <a:ext uri="{FF2B5EF4-FFF2-40B4-BE49-F238E27FC236}">
                  <a16:creationId xmlns:a16="http://schemas.microsoft.com/office/drawing/2014/main" id="{62D6580B-0FB9-46A0-F641-68A0DB7FAFA3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extrusionOk="0">
                  <a:moveTo>
                    <a:pt x="23147" y="0"/>
                  </a:move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Google Shape;4736;p55">
              <a:extLst>
                <a:ext uri="{FF2B5EF4-FFF2-40B4-BE49-F238E27FC236}">
                  <a16:creationId xmlns:a16="http://schemas.microsoft.com/office/drawing/2014/main" id="{17CCF3FE-1AC5-D6A9-3B0D-91EE8129C612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fill="none" extrusionOk="0">
                  <a:moveTo>
                    <a:pt x="23537" y="0"/>
                  </a:moveTo>
                  <a:lnTo>
                    <a:pt x="23537" y="0"/>
                  </a:lnTo>
                  <a:lnTo>
                    <a:pt x="23147" y="0"/>
                  </a:lnTo>
                  <a:lnTo>
                    <a:pt x="22738" y="39"/>
                  </a:ln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2723" y="13464"/>
                  </a:lnTo>
                  <a:lnTo>
                    <a:pt x="12723" y="13464"/>
                  </a:lnTo>
                  <a:lnTo>
                    <a:pt x="13171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lnTo>
                    <a:pt x="23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Google Shape;4737;p55">
              <a:extLst>
                <a:ext uri="{FF2B5EF4-FFF2-40B4-BE49-F238E27FC236}">
                  <a16:creationId xmlns:a16="http://schemas.microsoft.com/office/drawing/2014/main" id="{CAA980BF-C6B4-1B84-6E60-067C8BB607E1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extrusionOk="0">
                  <a:moveTo>
                    <a:pt x="1754" y="1"/>
                  </a:moveTo>
                  <a:lnTo>
                    <a:pt x="1521" y="20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Google Shape;4738;p55">
              <a:extLst>
                <a:ext uri="{FF2B5EF4-FFF2-40B4-BE49-F238E27FC236}">
                  <a16:creationId xmlns:a16="http://schemas.microsoft.com/office/drawing/2014/main" id="{207EE29C-C175-CE63-E951-084D72971BC7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fill="none" extrusionOk="0">
                  <a:moveTo>
                    <a:pt x="79" y="2631"/>
                  </a:move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lnTo>
                    <a:pt x="1521" y="20"/>
                  </a:lnTo>
                  <a:lnTo>
                    <a:pt x="1306" y="79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Google Shape;4739;p55">
              <a:extLst>
                <a:ext uri="{FF2B5EF4-FFF2-40B4-BE49-F238E27FC236}">
                  <a16:creationId xmlns:a16="http://schemas.microsoft.com/office/drawing/2014/main" id="{A46FADD3-E392-B12F-6BBD-8ECAEF029083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extrusionOk="0">
                  <a:moveTo>
                    <a:pt x="1150" y="0"/>
                  </a:moveTo>
                  <a:lnTo>
                    <a:pt x="1033" y="39"/>
                  </a:lnTo>
                  <a:lnTo>
                    <a:pt x="877" y="98"/>
                  </a:lnTo>
                  <a:lnTo>
                    <a:pt x="858" y="98"/>
                  </a:lnTo>
                  <a:lnTo>
                    <a:pt x="838" y="117"/>
                  </a:lnTo>
                  <a:lnTo>
                    <a:pt x="819" y="117"/>
                  </a:lnTo>
                  <a:lnTo>
                    <a:pt x="741" y="176"/>
                  </a:lnTo>
                  <a:lnTo>
                    <a:pt x="644" y="234"/>
                  </a:lnTo>
                  <a:lnTo>
                    <a:pt x="624" y="254"/>
                  </a:lnTo>
                  <a:lnTo>
                    <a:pt x="605" y="254"/>
                  </a:lnTo>
                  <a:lnTo>
                    <a:pt x="585" y="273"/>
                  </a:lnTo>
                  <a:lnTo>
                    <a:pt x="488" y="370"/>
                  </a:lnTo>
                  <a:lnTo>
                    <a:pt x="468" y="370"/>
                  </a:lnTo>
                  <a:lnTo>
                    <a:pt x="468" y="390"/>
                  </a:lnTo>
                  <a:lnTo>
                    <a:pt x="449" y="409"/>
                  </a:lnTo>
                  <a:lnTo>
                    <a:pt x="390" y="468"/>
                  </a:lnTo>
                  <a:lnTo>
                    <a:pt x="332" y="546"/>
                  </a:lnTo>
                  <a:lnTo>
                    <a:pt x="312" y="585"/>
                  </a:lnTo>
                  <a:lnTo>
                    <a:pt x="273" y="643"/>
                  </a:lnTo>
                  <a:lnTo>
                    <a:pt x="254" y="663"/>
                  </a:lnTo>
                  <a:lnTo>
                    <a:pt x="215" y="721"/>
                  </a:lnTo>
                  <a:lnTo>
                    <a:pt x="176" y="838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17" y="955"/>
                  </a:lnTo>
                  <a:lnTo>
                    <a:pt x="79" y="1072"/>
                  </a:lnTo>
                  <a:lnTo>
                    <a:pt x="59" y="1169"/>
                  </a:lnTo>
                  <a:lnTo>
                    <a:pt x="20" y="1403"/>
                  </a:lnTo>
                  <a:lnTo>
                    <a:pt x="20" y="1423"/>
                  </a:lnTo>
                  <a:lnTo>
                    <a:pt x="1" y="1637"/>
                  </a:lnTo>
                  <a:lnTo>
                    <a:pt x="1" y="1656"/>
                  </a:lnTo>
                  <a:lnTo>
                    <a:pt x="20" y="1793"/>
                  </a:lnTo>
                  <a:lnTo>
                    <a:pt x="40" y="1988"/>
                  </a:lnTo>
                  <a:lnTo>
                    <a:pt x="59" y="2163"/>
                  </a:lnTo>
                  <a:lnTo>
                    <a:pt x="98" y="2319"/>
                  </a:lnTo>
                  <a:lnTo>
                    <a:pt x="215" y="2631"/>
                  </a:lnTo>
                  <a:lnTo>
                    <a:pt x="215" y="2611"/>
                  </a:lnTo>
                  <a:lnTo>
                    <a:pt x="351" y="2884"/>
                  </a:lnTo>
                  <a:lnTo>
                    <a:pt x="527" y="3137"/>
                  </a:lnTo>
                  <a:lnTo>
                    <a:pt x="527" y="3118"/>
                  </a:lnTo>
                  <a:lnTo>
                    <a:pt x="702" y="3313"/>
                  </a:lnTo>
                  <a:lnTo>
                    <a:pt x="897" y="3468"/>
                  </a:lnTo>
                  <a:lnTo>
                    <a:pt x="1092" y="3585"/>
                  </a:lnTo>
                  <a:lnTo>
                    <a:pt x="1267" y="3683"/>
                  </a:lnTo>
                  <a:lnTo>
                    <a:pt x="1462" y="3741"/>
                  </a:lnTo>
                  <a:lnTo>
                    <a:pt x="1637" y="3761"/>
                  </a:lnTo>
                  <a:lnTo>
                    <a:pt x="1618" y="3761"/>
                  </a:lnTo>
                  <a:lnTo>
                    <a:pt x="1813" y="3780"/>
                  </a:lnTo>
                  <a:lnTo>
                    <a:pt x="1968" y="3761"/>
                  </a:lnTo>
                  <a:lnTo>
                    <a:pt x="2124" y="3722"/>
                  </a:lnTo>
                  <a:lnTo>
                    <a:pt x="2241" y="3683"/>
                  </a:lnTo>
                  <a:lnTo>
                    <a:pt x="2436" y="3488"/>
                  </a:lnTo>
                  <a:lnTo>
                    <a:pt x="2592" y="3254"/>
                  </a:lnTo>
                  <a:lnTo>
                    <a:pt x="2709" y="3001"/>
                  </a:lnTo>
                  <a:lnTo>
                    <a:pt x="2806" y="2728"/>
                  </a:lnTo>
                  <a:lnTo>
                    <a:pt x="2845" y="2436"/>
                  </a:lnTo>
                  <a:lnTo>
                    <a:pt x="2865" y="2144"/>
                  </a:lnTo>
                  <a:lnTo>
                    <a:pt x="2845" y="1832"/>
                  </a:lnTo>
                  <a:lnTo>
                    <a:pt x="2767" y="1540"/>
                  </a:lnTo>
                  <a:lnTo>
                    <a:pt x="2650" y="1228"/>
                  </a:lnTo>
                  <a:lnTo>
                    <a:pt x="2514" y="955"/>
                  </a:lnTo>
                  <a:lnTo>
                    <a:pt x="2339" y="721"/>
                  </a:lnTo>
                  <a:lnTo>
                    <a:pt x="2144" y="507"/>
                  </a:lnTo>
                  <a:lnTo>
                    <a:pt x="1910" y="331"/>
                  </a:lnTo>
                  <a:lnTo>
                    <a:pt x="1676" y="176"/>
                  </a:lnTo>
                  <a:lnTo>
                    <a:pt x="1403" y="78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Google Shape;4740;p55">
              <a:extLst>
                <a:ext uri="{FF2B5EF4-FFF2-40B4-BE49-F238E27FC236}">
                  <a16:creationId xmlns:a16="http://schemas.microsoft.com/office/drawing/2014/main" id="{CD34B753-4197-2D64-EFB6-B33501FDBBDC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fill="none" extrusionOk="0">
                  <a:moveTo>
                    <a:pt x="1033" y="39"/>
                  </a:moveTo>
                  <a:lnTo>
                    <a:pt x="1033" y="39"/>
                  </a:lnTo>
                  <a:lnTo>
                    <a:pt x="1033" y="39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1403" y="78"/>
                  </a:lnTo>
                  <a:lnTo>
                    <a:pt x="1676" y="176"/>
                  </a:lnTo>
                  <a:lnTo>
                    <a:pt x="1910" y="331"/>
                  </a:lnTo>
                  <a:lnTo>
                    <a:pt x="2144" y="507"/>
                  </a:lnTo>
                  <a:lnTo>
                    <a:pt x="2339" y="721"/>
                  </a:lnTo>
                  <a:lnTo>
                    <a:pt x="2514" y="955"/>
                  </a:lnTo>
                  <a:lnTo>
                    <a:pt x="2650" y="1228"/>
                  </a:lnTo>
                  <a:lnTo>
                    <a:pt x="2767" y="1540"/>
                  </a:lnTo>
                  <a:lnTo>
                    <a:pt x="2767" y="1540"/>
                  </a:lnTo>
                  <a:lnTo>
                    <a:pt x="2845" y="1832"/>
                  </a:lnTo>
                  <a:lnTo>
                    <a:pt x="2865" y="2144"/>
                  </a:lnTo>
                  <a:lnTo>
                    <a:pt x="2845" y="2436"/>
                  </a:lnTo>
                  <a:lnTo>
                    <a:pt x="2806" y="2728"/>
                  </a:lnTo>
                  <a:lnTo>
                    <a:pt x="2709" y="3001"/>
                  </a:lnTo>
                  <a:lnTo>
                    <a:pt x="2592" y="3254"/>
                  </a:lnTo>
                  <a:lnTo>
                    <a:pt x="2436" y="3488"/>
                  </a:lnTo>
                  <a:lnTo>
                    <a:pt x="2241" y="3683"/>
                  </a:lnTo>
                  <a:lnTo>
                    <a:pt x="2241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813" y="3780"/>
                  </a:lnTo>
                  <a:lnTo>
                    <a:pt x="1813" y="3780"/>
                  </a:lnTo>
                  <a:lnTo>
                    <a:pt x="1618" y="3761"/>
                  </a:lnTo>
                  <a:lnTo>
                    <a:pt x="1637" y="3761"/>
                  </a:lnTo>
                  <a:lnTo>
                    <a:pt x="1637" y="3761"/>
                  </a:lnTo>
                  <a:lnTo>
                    <a:pt x="1462" y="3741"/>
                  </a:lnTo>
                  <a:lnTo>
                    <a:pt x="1462" y="3741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092" y="3585"/>
                  </a:lnTo>
                  <a:lnTo>
                    <a:pt x="1092" y="3585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8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27" y="3118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215" y="2611"/>
                  </a:lnTo>
                  <a:lnTo>
                    <a:pt x="215" y="2631"/>
                  </a:lnTo>
                  <a:lnTo>
                    <a:pt x="215" y="2631"/>
                  </a:lnTo>
                  <a:lnTo>
                    <a:pt x="98" y="2319"/>
                  </a:lnTo>
                  <a:lnTo>
                    <a:pt x="98" y="2319"/>
                  </a:lnTo>
                  <a:lnTo>
                    <a:pt x="59" y="2163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40" y="2007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20" y="1793"/>
                  </a:lnTo>
                  <a:lnTo>
                    <a:pt x="20" y="1793"/>
                  </a:lnTo>
                  <a:lnTo>
                    <a:pt x="1" y="1656"/>
                  </a:lnTo>
                  <a:lnTo>
                    <a:pt x="1" y="1637"/>
                  </a:lnTo>
                  <a:lnTo>
                    <a:pt x="1" y="1637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59" y="1169"/>
                  </a:lnTo>
                  <a:lnTo>
                    <a:pt x="59" y="1169"/>
                  </a:lnTo>
                  <a:lnTo>
                    <a:pt x="79" y="1072"/>
                  </a:lnTo>
                  <a:lnTo>
                    <a:pt x="79" y="1072"/>
                  </a:lnTo>
                  <a:lnTo>
                    <a:pt x="117" y="955"/>
                  </a:lnTo>
                  <a:lnTo>
                    <a:pt x="117" y="95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76" y="838"/>
                  </a:lnTo>
                  <a:lnTo>
                    <a:pt x="176" y="838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6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90" y="468"/>
                  </a:lnTo>
                  <a:lnTo>
                    <a:pt x="390" y="468"/>
                  </a:lnTo>
                  <a:lnTo>
                    <a:pt x="449" y="409"/>
                  </a:lnTo>
                  <a:lnTo>
                    <a:pt x="468" y="390"/>
                  </a:lnTo>
                  <a:lnTo>
                    <a:pt x="46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605" y="254"/>
                  </a:lnTo>
                  <a:lnTo>
                    <a:pt x="605" y="254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819" y="117"/>
                  </a:lnTo>
                  <a:lnTo>
                    <a:pt x="838" y="117"/>
                  </a:lnTo>
                  <a:lnTo>
                    <a:pt x="838" y="117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77" y="98"/>
                  </a:lnTo>
                  <a:lnTo>
                    <a:pt x="877" y="98"/>
                  </a:lnTo>
                  <a:lnTo>
                    <a:pt x="1033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Google Shape;4741;p55">
              <a:extLst>
                <a:ext uri="{FF2B5EF4-FFF2-40B4-BE49-F238E27FC236}">
                  <a16:creationId xmlns:a16="http://schemas.microsoft.com/office/drawing/2014/main" id="{4D209C00-7C02-CD49-4899-3F4D034F38FA}"/>
                </a:ext>
              </a:extLst>
            </p:cNvPr>
            <p:cNvSpPr/>
            <p:nvPr/>
          </p:nvSpPr>
          <p:spPr>
            <a:xfrm>
              <a:off x="5105925" y="63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Google Shape;4742;p55">
              <a:extLst>
                <a:ext uri="{FF2B5EF4-FFF2-40B4-BE49-F238E27FC236}">
                  <a16:creationId xmlns:a16="http://schemas.microsoft.com/office/drawing/2014/main" id="{C7A26EBC-6241-09D4-59FD-C56DBD6FDBF2}"/>
                </a:ext>
              </a:extLst>
            </p:cNvPr>
            <p:cNvSpPr/>
            <p:nvPr/>
          </p:nvSpPr>
          <p:spPr>
            <a:xfrm>
              <a:off x="5124450" y="64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7" name="Google Shape;4743;p55">
              <a:extLst>
                <a:ext uri="{FF2B5EF4-FFF2-40B4-BE49-F238E27FC236}">
                  <a16:creationId xmlns:a16="http://schemas.microsoft.com/office/drawing/2014/main" id="{419CCA7A-50B7-4DC6-5784-11DDE7108099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02" y="1"/>
                  </a:move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8" name="Google Shape;4744;p55">
              <a:extLst>
                <a:ext uri="{FF2B5EF4-FFF2-40B4-BE49-F238E27FC236}">
                  <a16:creationId xmlns:a16="http://schemas.microsoft.com/office/drawing/2014/main" id="{63F6DB66-2709-4C66-5AD5-552CEECFFC5A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9"/>
                  </a:move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lnTo>
                    <a:pt x="702" y="1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Google Shape;4745;p55">
              <a:extLst>
                <a:ext uri="{FF2B5EF4-FFF2-40B4-BE49-F238E27FC236}">
                  <a16:creationId xmlns:a16="http://schemas.microsoft.com/office/drawing/2014/main" id="{91D39864-5D49-FD14-7CEC-5909CDCD5BB3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extrusionOk="0">
                  <a:moveTo>
                    <a:pt x="1754" y="0"/>
                  </a:moveTo>
                  <a:lnTo>
                    <a:pt x="1540" y="20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Google Shape;4746;p55">
              <a:extLst>
                <a:ext uri="{FF2B5EF4-FFF2-40B4-BE49-F238E27FC236}">
                  <a16:creationId xmlns:a16="http://schemas.microsoft.com/office/drawing/2014/main" id="{AAD12DB8-EECF-76B6-4E17-B7EFF75EE673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fill="none" extrusionOk="0">
                  <a:moveTo>
                    <a:pt x="98" y="2611"/>
                  </a:move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2202" y="39"/>
                  </a:lnTo>
                  <a:lnTo>
                    <a:pt x="1988" y="0"/>
                  </a:lnTo>
                  <a:lnTo>
                    <a:pt x="1754" y="0"/>
                  </a:lnTo>
                  <a:lnTo>
                    <a:pt x="1540" y="20"/>
                  </a:lnTo>
                  <a:lnTo>
                    <a:pt x="1306" y="58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Google Shape;4747;p55">
              <a:extLst>
                <a:ext uri="{FF2B5EF4-FFF2-40B4-BE49-F238E27FC236}">
                  <a16:creationId xmlns:a16="http://schemas.microsoft.com/office/drawing/2014/main" id="{28C2BC50-8A9C-22E9-4088-83442A36FA48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extrusionOk="0">
                  <a:moveTo>
                    <a:pt x="1131" y="1"/>
                  </a:moveTo>
                  <a:lnTo>
                    <a:pt x="1033" y="20"/>
                  </a:lnTo>
                  <a:lnTo>
                    <a:pt x="1014" y="20"/>
                  </a:lnTo>
                  <a:lnTo>
                    <a:pt x="877" y="78"/>
                  </a:lnTo>
                  <a:lnTo>
                    <a:pt x="838" y="98"/>
                  </a:lnTo>
                  <a:lnTo>
                    <a:pt x="819" y="98"/>
                  </a:lnTo>
                  <a:lnTo>
                    <a:pt x="722" y="156"/>
                  </a:lnTo>
                  <a:lnTo>
                    <a:pt x="624" y="215"/>
                  </a:lnTo>
                  <a:lnTo>
                    <a:pt x="605" y="234"/>
                  </a:lnTo>
                  <a:lnTo>
                    <a:pt x="585" y="254"/>
                  </a:lnTo>
                  <a:lnTo>
                    <a:pt x="488" y="351"/>
                  </a:lnTo>
                  <a:lnTo>
                    <a:pt x="468" y="351"/>
                  </a:lnTo>
                  <a:lnTo>
                    <a:pt x="468" y="371"/>
                  </a:lnTo>
                  <a:lnTo>
                    <a:pt x="449" y="371"/>
                  </a:lnTo>
                  <a:lnTo>
                    <a:pt x="429" y="390"/>
                  </a:lnTo>
                  <a:lnTo>
                    <a:pt x="390" y="449"/>
                  </a:lnTo>
                  <a:lnTo>
                    <a:pt x="332" y="527"/>
                  </a:lnTo>
                  <a:lnTo>
                    <a:pt x="293" y="566"/>
                  </a:lnTo>
                  <a:lnTo>
                    <a:pt x="254" y="643"/>
                  </a:lnTo>
                  <a:lnTo>
                    <a:pt x="215" y="721"/>
                  </a:lnTo>
                  <a:lnTo>
                    <a:pt x="157" y="819"/>
                  </a:lnTo>
                  <a:lnTo>
                    <a:pt x="118" y="916"/>
                  </a:lnTo>
                  <a:lnTo>
                    <a:pt x="118" y="936"/>
                  </a:lnTo>
                  <a:lnTo>
                    <a:pt x="79" y="1053"/>
                  </a:lnTo>
                  <a:lnTo>
                    <a:pt x="40" y="1170"/>
                  </a:lnTo>
                  <a:lnTo>
                    <a:pt x="1" y="1384"/>
                  </a:lnTo>
                  <a:lnTo>
                    <a:pt x="1" y="1403"/>
                  </a:lnTo>
                  <a:lnTo>
                    <a:pt x="1" y="1618"/>
                  </a:lnTo>
                  <a:lnTo>
                    <a:pt x="1" y="1637"/>
                  </a:lnTo>
                  <a:lnTo>
                    <a:pt x="1" y="1793"/>
                  </a:lnTo>
                  <a:lnTo>
                    <a:pt x="20" y="1988"/>
                  </a:lnTo>
                  <a:lnTo>
                    <a:pt x="59" y="2144"/>
                  </a:lnTo>
                  <a:lnTo>
                    <a:pt x="98" y="2300"/>
                  </a:lnTo>
                  <a:lnTo>
                    <a:pt x="215" y="2611"/>
                  </a:lnTo>
                  <a:lnTo>
                    <a:pt x="195" y="2611"/>
                  </a:lnTo>
                  <a:lnTo>
                    <a:pt x="351" y="2884"/>
                  </a:lnTo>
                  <a:lnTo>
                    <a:pt x="527" y="3118"/>
                  </a:lnTo>
                  <a:lnTo>
                    <a:pt x="507" y="3118"/>
                  </a:lnTo>
                  <a:lnTo>
                    <a:pt x="702" y="3313"/>
                  </a:lnTo>
                  <a:lnTo>
                    <a:pt x="877" y="3469"/>
                  </a:lnTo>
                  <a:lnTo>
                    <a:pt x="1072" y="3586"/>
                  </a:lnTo>
                  <a:lnTo>
                    <a:pt x="1248" y="3664"/>
                  </a:lnTo>
                  <a:lnTo>
                    <a:pt x="1442" y="3722"/>
                  </a:lnTo>
                  <a:lnTo>
                    <a:pt x="1618" y="3761"/>
                  </a:lnTo>
                  <a:lnTo>
                    <a:pt x="1793" y="3761"/>
                  </a:lnTo>
                  <a:lnTo>
                    <a:pt x="1949" y="3741"/>
                  </a:lnTo>
                  <a:lnTo>
                    <a:pt x="2124" y="3722"/>
                  </a:lnTo>
                  <a:lnTo>
                    <a:pt x="2222" y="3683"/>
                  </a:lnTo>
                  <a:lnTo>
                    <a:pt x="2417" y="3469"/>
                  </a:lnTo>
                  <a:lnTo>
                    <a:pt x="2573" y="3235"/>
                  </a:lnTo>
                  <a:lnTo>
                    <a:pt x="2689" y="2982"/>
                  </a:lnTo>
                  <a:lnTo>
                    <a:pt x="2787" y="2709"/>
                  </a:lnTo>
                  <a:lnTo>
                    <a:pt x="2845" y="2417"/>
                  </a:lnTo>
                  <a:lnTo>
                    <a:pt x="2845" y="2124"/>
                  </a:lnTo>
                  <a:lnTo>
                    <a:pt x="2826" y="1832"/>
                  </a:lnTo>
                  <a:lnTo>
                    <a:pt x="2748" y="1520"/>
                  </a:lnTo>
                  <a:lnTo>
                    <a:pt x="2650" y="1228"/>
                  </a:lnTo>
                  <a:lnTo>
                    <a:pt x="2495" y="955"/>
                  </a:lnTo>
                  <a:lnTo>
                    <a:pt x="2319" y="702"/>
                  </a:lnTo>
                  <a:lnTo>
                    <a:pt x="2124" y="488"/>
                  </a:lnTo>
                  <a:lnTo>
                    <a:pt x="1891" y="312"/>
                  </a:lnTo>
                  <a:lnTo>
                    <a:pt x="1657" y="176"/>
                  </a:lnTo>
                  <a:lnTo>
                    <a:pt x="1403" y="59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Google Shape;4748;p55">
              <a:extLst>
                <a:ext uri="{FF2B5EF4-FFF2-40B4-BE49-F238E27FC236}">
                  <a16:creationId xmlns:a16="http://schemas.microsoft.com/office/drawing/2014/main" id="{D9F36AE7-F601-2615-BBF7-F5456EBE5528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fill="none" extrusionOk="0">
                  <a:moveTo>
                    <a:pt x="1014" y="20"/>
                  </a:moveTo>
                  <a:lnTo>
                    <a:pt x="1033" y="20"/>
                  </a:lnTo>
                  <a:lnTo>
                    <a:pt x="1033" y="20"/>
                  </a:lnTo>
                  <a:lnTo>
                    <a:pt x="1131" y="1"/>
                  </a:lnTo>
                  <a:lnTo>
                    <a:pt x="1131" y="1"/>
                  </a:lnTo>
                  <a:lnTo>
                    <a:pt x="1403" y="59"/>
                  </a:lnTo>
                  <a:lnTo>
                    <a:pt x="1657" y="176"/>
                  </a:lnTo>
                  <a:lnTo>
                    <a:pt x="1891" y="312"/>
                  </a:lnTo>
                  <a:lnTo>
                    <a:pt x="2124" y="488"/>
                  </a:lnTo>
                  <a:lnTo>
                    <a:pt x="2319" y="702"/>
                  </a:lnTo>
                  <a:lnTo>
                    <a:pt x="2495" y="955"/>
                  </a:lnTo>
                  <a:lnTo>
                    <a:pt x="2650" y="1228"/>
                  </a:lnTo>
                  <a:lnTo>
                    <a:pt x="2748" y="1520"/>
                  </a:lnTo>
                  <a:lnTo>
                    <a:pt x="2748" y="1520"/>
                  </a:lnTo>
                  <a:lnTo>
                    <a:pt x="2826" y="1832"/>
                  </a:lnTo>
                  <a:lnTo>
                    <a:pt x="2845" y="2124"/>
                  </a:lnTo>
                  <a:lnTo>
                    <a:pt x="2845" y="2417"/>
                  </a:lnTo>
                  <a:lnTo>
                    <a:pt x="2787" y="2709"/>
                  </a:lnTo>
                  <a:lnTo>
                    <a:pt x="2689" y="2982"/>
                  </a:lnTo>
                  <a:lnTo>
                    <a:pt x="2573" y="3235"/>
                  </a:lnTo>
                  <a:lnTo>
                    <a:pt x="2417" y="3469"/>
                  </a:lnTo>
                  <a:lnTo>
                    <a:pt x="2222" y="3683"/>
                  </a:lnTo>
                  <a:lnTo>
                    <a:pt x="2222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793" y="3761"/>
                  </a:lnTo>
                  <a:lnTo>
                    <a:pt x="1793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442" y="3722"/>
                  </a:lnTo>
                  <a:lnTo>
                    <a:pt x="1442" y="3722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072" y="3586"/>
                  </a:lnTo>
                  <a:lnTo>
                    <a:pt x="1072" y="3586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9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0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195" y="2611"/>
                  </a:lnTo>
                  <a:lnTo>
                    <a:pt x="215" y="2611"/>
                  </a:lnTo>
                  <a:lnTo>
                    <a:pt x="215" y="2611"/>
                  </a:lnTo>
                  <a:lnTo>
                    <a:pt x="98" y="2300"/>
                  </a:lnTo>
                  <a:lnTo>
                    <a:pt x="98" y="2300"/>
                  </a:lnTo>
                  <a:lnTo>
                    <a:pt x="59" y="2144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1" y="1793"/>
                  </a:lnTo>
                  <a:lnTo>
                    <a:pt x="1" y="1793"/>
                  </a:lnTo>
                  <a:lnTo>
                    <a:pt x="1" y="1637"/>
                  </a:lnTo>
                  <a:lnTo>
                    <a:pt x="1" y="1618"/>
                  </a:lnTo>
                  <a:lnTo>
                    <a:pt x="1" y="1618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40" y="1170"/>
                  </a:lnTo>
                  <a:lnTo>
                    <a:pt x="40" y="1170"/>
                  </a:lnTo>
                  <a:lnTo>
                    <a:pt x="79" y="1053"/>
                  </a:lnTo>
                  <a:lnTo>
                    <a:pt x="79" y="1053"/>
                  </a:lnTo>
                  <a:lnTo>
                    <a:pt x="118" y="936"/>
                  </a:lnTo>
                  <a:lnTo>
                    <a:pt x="118" y="93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57" y="819"/>
                  </a:lnTo>
                  <a:lnTo>
                    <a:pt x="157" y="819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93" y="566"/>
                  </a:lnTo>
                  <a:lnTo>
                    <a:pt x="293" y="566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90" y="449"/>
                  </a:lnTo>
                  <a:lnTo>
                    <a:pt x="390" y="449"/>
                  </a:lnTo>
                  <a:lnTo>
                    <a:pt x="429" y="390"/>
                  </a:lnTo>
                  <a:lnTo>
                    <a:pt x="449" y="371"/>
                  </a:lnTo>
                  <a:lnTo>
                    <a:pt x="468" y="371"/>
                  </a:lnTo>
                  <a:lnTo>
                    <a:pt x="468" y="351"/>
                  </a:lnTo>
                  <a:lnTo>
                    <a:pt x="488" y="351"/>
                  </a:lnTo>
                  <a:lnTo>
                    <a:pt x="488" y="351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605" y="234"/>
                  </a:lnTo>
                  <a:lnTo>
                    <a:pt x="605" y="234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722" y="156"/>
                  </a:lnTo>
                  <a:lnTo>
                    <a:pt x="722" y="156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101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Google Shape;4749;p55">
              <a:extLst>
                <a:ext uri="{FF2B5EF4-FFF2-40B4-BE49-F238E27FC236}">
                  <a16:creationId xmlns:a16="http://schemas.microsoft.com/office/drawing/2014/main" id="{50114A12-FC69-160A-1194-3C50B228EEBE}"/>
                </a:ext>
              </a:extLst>
            </p:cNvPr>
            <p:cNvSpPr/>
            <p:nvPr/>
          </p:nvSpPr>
          <p:spPr>
            <a:xfrm>
              <a:off x="5286150" y="580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Google Shape;4750;p55">
              <a:extLst>
                <a:ext uri="{FF2B5EF4-FFF2-40B4-BE49-F238E27FC236}">
                  <a16:creationId xmlns:a16="http://schemas.microsoft.com/office/drawing/2014/main" id="{D2BAB17A-1F69-EA18-9987-7B65560AB761}"/>
                </a:ext>
              </a:extLst>
            </p:cNvPr>
            <p:cNvSpPr/>
            <p:nvPr/>
          </p:nvSpPr>
          <p:spPr>
            <a:xfrm>
              <a:off x="5304175" y="59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Google Shape;4751;p55">
              <a:extLst>
                <a:ext uri="{FF2B5EF4-FFF2-40B4-BE49-F238E27FC236}">
                  <a16:creationId xmlns:a16="http://schemas.microsoft.com/office/drawing/2014/main" id="{7B1EF769-025B-42F5-CA4F-960BBFB2A21B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21" y="0"/>
                  </a:move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Google Shape;4752;p55">
              <a:extLst>
                <a:ext uri="{FF2B5EF4-FFF2-40B4-BE49-F238E27FC236}">
                  <a16:creationId xmlns:a16="http://schemas.microsoft.com/office/drawing/2014/main" id="{90103CA1-3348-88A4-AAB1-BCFBBC34FF33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8"/>
                  </a:move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lnTo>
                    <a:pt x="721" y="0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Google Shape;4753;p55">
              <a:extLst>
                <a:ext uri="{FF2B5EF4-FFF2-40B4-BE49-F238E27FC236}">
                  <a16:creationId xmlns:a16="http://schemas.microsoft.com/office/drawing/2014/main" id="{88186F4C-61FB-FBA5-8822-A537EF50F759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extrusionOk="0">
                  <a:moveTo>
                    <a:pt x="1247" y="0"/>
                  </a:moveTo>
                  <a:lnTo>
                    <a:pt x="1072" y="20"/>
                  </a:lnTo>
                  <a:lnTo>
                    <a:pt x="897" y="39"/>
                  </a:lnTo>
                  <a:lnTo>
                    <a:pt x="819" y="59"/>
                  </a:lnTo>
                  <a:lnTo>
                    <a:pt x="663" y="117"/>
                  </a:lnTo>
                  <a:lnTo>
                    <a:pt x="526" y="176"/>
                  </a:lnTo>
                  <a:lnTo>
                    <a:pt x="409" y="254"/>
                  </a:lnTo>
                  <a:lnTo>
                    <a:pt x="293" y="351"/>
                  </a:lnTo>
                  <a:lnTo>
                    <a:pt x="176" y="468"/>
                  </a:lnTo>
                  <a:lnTo>
                    <a:pt x="98" y="585"/>
                  </a:lnTo>
                  <a:lnTo>
                    <a:pt x="20" y="721"/>
                  </a:lnTo>
                  <a:lnTo>
                    <a:pt x="0" y="858"/>
                  </a:lnTo>
                  <a:lnTo>
                    <a:pt x="0" y="916"/>
                  </a:lnTo>
                  <a:lnTo>
                    <a:pt x="20" y="974"/>
                  </a:lnTo>
                  <a:lnTo>
                    <a:pt x="59" y="1033"/>
                  </a:lnTo>
                  <a:lnTo>
                    <a:pt x="78" y="1072"/>
                  </a:lnTo>
                  <a:lnTo>
                    <a:pt x="137" y="1111"/>
                  </a:lnTo>
                  <a:lnTo>
                    <a:pt x="215" y="1150"/>
                  </a:lnTo>
                  <a:lnTo>
                    <a:pt x="332" y="1169"/>
                  </a:lnTo>
                  <a:lnTo>
                    <a:pt x="565" y="1189"/>
                  </a:lnTo>
                  <a:lnTo>
                    <a:pt x="819" y="1189"/>
                  </a:lnTo>
                  <a:lnTo>
                    <a:pt x="1052" y="1150"/>
                  </a:lnTo>
                  <a:lnTo>
                    <a:pt x="1286" y="1091"/>
                  </a:lnTo>
                  <a:lnTo>
                    <a:pt x="1345" y="1072"/>
                  </a:lnTo>
                  <a:lnTo>
                    <a:pt x="1598" y="974"/>
                  </a:lnTo>
                  <a:lnTo>
                    <a:pt x="1715" y="916"/>
                  </a:lnTo>
                  <a:lnTo>
                    <a:pt x="1812" y="838"/>
                  </a:lnTo>
                  <a:lnTo>
                    <a:pt x="1890" y="760"/>
                  </a:lnTo>
                  <a:lnTo>
                    <a:pt x="1968" y="663"/>
                  </a:lnTo>
                  <a:lnTo>
                    <a:pt x="2027" y="565"/>
                  </a:lnTo>
                  <a:lnTo>
                    <a:pt x="2066" y="448"/>
                  </a:lnTo>
                  <a:lnTo>
                    <a:pt x="2066" y="409"/>
                  </a:lnTo>
                  <a:lnTo>
                    <a:pt x="2046" y="390"/>
                  </a:lnTo>
                  <a:lnTo>
                    <a:pt x="1949" y="273"/>
                  </a:lnTo>
                  <a:lnTo>
                    <a:pt x="1832" y="195"/>
                  </a:lnTo>
                  <a:lnTo>
                    <a:pt x="1715" y="117"/>
                  </a:lnTo>
                  <a:lnTo>
                    <a:pt x="1579" y="59"/>
                  </a:lnTo>
                  <a:lnTo>
                    <a:pt x="1403" y="2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Google Shape;4754;p55">
              <a:extLst>
                <a:ext uri="{FF2B5EF4-FFF2-40B4-BE49-F238E27FC236}">
                  <a16:creationId xmlns:a16="http://schemas.microsoft.com/office/drawing/2014/main" id="{44414547-1472-984D-AA4B-718AD8C2995C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fill="none" extrusionOk="0">
                  <a:moveTo>
                    <a:pt x="819" y="59"/>
                  </a:moveTo>
                  <a:lnTo>
                    <a:pt x="819" y="59"/>
                  </a:lnTo>
                  <a:lnTo>
                    <a:pt x="897" y="39"/>
                  </a:lnTo>
                  <a:lnTo>
                    <a:pt x="897" y="39"/>
                  </a:lnTo>
                  <a:lnTo>
                    <a:pt x="1072" y="20"/>
                  </a:lnTo>
                  <a:lnTo>
                    <a:pt x="1247" y="0"/>
                  </a:lnTo>
                  <a:lnTo>
                    <a:pt x="1247" y="0"/>
                  </a:lnTo>
                  <a:lnTo>
                    <a:pt x="1403" y="20"/>
                  </a:lnTo>
                  <a:lnTo>
                    <a:pt x="1579" y="59"/>
                  </a:lnTo>
                  <a:lnTo>
                    <a:pt x="1579" y="59"/>
                  </a:lnTo>
                  <a:lnTo>
                    <a:pt x="1715" y="117"/>
                  </a:lnTo>
                  <a:lnTo>
                    <a:pt x="1832" y="195"/>
                  </a:lnTo>
                  <a:lnTo>
                    <a:pt x="1832" y="195"/>
                  </a:lnTo>
                  <a:lnTo>
                    <a:pt x="1949" y="273"/>
                  </a:lnTo>
                  <a:lnTo>
                    <a:pt x="1949" y="273"/>
                  </a:lnTo>
                  <a:lnTo>
                    <a:pt x="2046" y="390"/>
                  </a:lnTo>
                  <a:lnTo>
                    <a:pt x="2046" y="390"/>
                  </a:lnTo>
                  <a:lnTo>
                    <a:pt x="2066" y="409"/>
                  </a:lnTo>
                  <a:lnTo>
                    <a:pt x="2066" y="448"/>
                  </a:lnTo>
                  <a:lnTo>
                    <a:pt x="2066" y="448"/>
                  </a:lnTo>
                  <a:lnTo>
                    <a:pt x="2027" y="565"/>
                  </a:lnTo>
                  <a:lnTo>
                    <a:pt x="1968" y="663"/>
                  </a:lnTo>
                  <a:lnTo>
                    <a:pt x="1968" y="663"/>
                  </a:lnTo>
                  <a:lnTo>
                    <a:pt x="1890" y="760"/>
                  </a:lnTo>
                  <a:lnTo>
                    <a:pt x="1812" y="838"/>
                  </a:lnTo>
                  <a:lnTo>
                    <a:pt x="1812" y="838"/>
                  </a:lnTo>
                  <a:lnTo>
                    <a:pt x="1715" y="916"/>
                  </a:lnTo>
                  <a:lnTo>
                    <a:pt x="1598" y="974"/>
                  </a:lnTo>
                  <a:lnTo>
                    <a:pt x="1345" y="1072"/>
                  </a:lnTo>
                  <a:lnTo>
                    <a:pt x="1345" y="1072"/>
                  </a:lnTo>
                  <a:lnTo>
                    <a:pt x="1286" y="1091"/>
                  </a:lnTo>
                  <a:lnTo>
                    <a:pt x="1286" y="1091"/>
                  </a:lnTo>
                  <a:lnTo>
                    <a:pt x="1052" y="1150"/>
                  </a:lnTo>
                  <a:lnTo>
                    <a:pt x="819" y="1189"/>
                  </a:lnTo>
                  <a:lnTo>
                    <a:pt x="819" y="1189"/>
                  </a:lnTo>
                  <a:lnTo>
                    <a:pt x="565" y="1189"/>
                  </a:lnTo>
                  <a:lnTo>
                    <a:pt x="332" y="1169"/>
                  </a:lnTo>
                  <a:lnTo>
                    <a:pt x="332" y="1169"/>
                  </a:lnTo>
                  <a:lnTo>
                    <a:pt x="215" y="1150"/>
                  </a:lnTo>
                  <a:lnTo>
                    <a:pt x="215" y="1150"/>
                  </a:lnTo>
                  <a:lnTo>
                    <a:pt x="137" y="1111"/>
                  </a:lnTo>
                  <a:lnTo>
                    <a:pt x="78" y="1072"/>
                  </a:lnTo>
                  <a:lnTo>
                    <a:pt x="78" y="1072"/>
                  </a:lnTo>
                  <a:lnTo>
                    <a:pt x="59" y="1033"/>
                  </a:lnTo>
                  <a:lnTo>
                    <a:pt x="20" y="974"/>
                  </a:lnTo>
                  <a:lnTo>
                    <a:pt x="20" y="974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20" y="721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176" y="468"/>
                  </a:lnTo>
                  <a:lnTo>
                    <a:pt x="293" y="351"/>
                  </a:lnTo>
                  <a:lnTo>
                    <a:pt x="293" y="351"/>
                  </a:lnTo>
                  <a:lnTo>
                    <a:pt x="409" y="254"/>
                  </a:lnTo>
                  <a:lnTo>
                    <a:pt x="526" y="176"/>
                  </a:lnTo>
                  <a:lnTo>
                    <a:pt x="663" y="117"/>
                  </a:lnTo>
                  <a:lnTo>
                    <a:pt x="819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Google Shape;4755;p55">
              <a:extLst>
                <a:ext uri="{FF2B5EF4-FFF2-40B4-BE49-F238E27FC236}">
                  <a16:creationId xmlns:a16="http://schemas.microsoft.com/office/drawing/2014/main" id="{052F81E0-BED7-2324-8FD3-3CA9FC79C535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Google Shape;4756;p55">
              <a:extLst>
                <a:ext uri="{FF2B5EF4-FFF2-40B4-BE49-F238E27FC236}">
                  <a16:creationId xmlns:a16="http://schemas.microsoft.com/office/drawing/2014/main" id="{C72F0C0A-4510-A340-5113-90F2DC6963FF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Google Shape;4757;p55">
              <a:extLst>
                <a:ext uri="{FF2B5EF4-FFF2-40B4-BE49-F238E27FC236}">
                  <a16:creationId xmlns:a16="http://schemas.microsoft.com/office/drawing/2014/main" id="{11E12526-8D4B-B661-312B-0AF31373E10C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extrusionOk="0">
                  <a:moveTo>
                    <a:pt x="1929" y="858"/>
                  </a:moveTo>
                  <a:lnTo>
                    <a:pt x="2066" y="877"/>
                  </a:lnTo>
                  <a:lnTo>
                    <a:pt x="2182" y="916"/>
                  </a:lnTo>
                  <a:lnTo>
                    <a:pt x="2358" y="1014"/>
                  </a:lnTo>
                  <a:lnTo>
                    <a:pt x="2455" y="1111"/>
                  </a:lnTo>
                  <a:lnTo>
                    <a:pt x="2533" y="1228"/>
                  </a:lnTo>
                  <a:lnTo>
                    <a:pt x="2553" y="1247"/>
                  </a:lnTo>
                  <a:lnTo>
                    <a:pt x="2553" y="1267"/>
                  </a:lnTo>
                  <a:lnTo>
                    <a:pt x="2455" y="1423"/>
                  </a:lnTo>
                  <a:lnTo>
                    <a:pt x="2338" y="1540"/>
                  </a:lnTo>
                  <a:lnTo>
                    <a:pt x="2221" y="1657"/>
                  </a:lnTo>
                  <a:lnTo>
                    <a:pt x="2046" y="1754"/>
                  </a:lnTo>
                  <a:lnTo>
                    <a:pt x="1851" y="1851"/>
                  </a:lnTo>
                  <a:lnTo>
                    <a:pt x="1695" y="1910"/>
                  </a:lnTo>
                  <a:lnTo>
                    <a:pt x="1676" y="1910"/>
                  </a:lnTo>
                  <a:lnTo>
                    <a:pt x="1637" y="1929"/>
                  </a:lnTo>
                  <a:lnTo>
                    <a:pt x="1520" y="1949"/>
                  </a:lnTo>
                  <a:lnTo>
                    <a:pt x="1306" y="1988"/>
                  </a:lnTo>
                  <a:lnTo>
                    <a:pt x="1091" y="1988"/>
                  </a:lnTo>
                  <a:lnTo>
                    <a:pt x="935" y="1968"/>
                  </a:lnTo>
                  <a:lnTo>
                    <a:pt x="780" y="1910"/>
                  </a:lnTo>
                  <a:lnTo>
                    <a:pt x="624" y="1851"/>
                  </a:lnTo>
                  <a:lnTo>
                    <a:pt x="604" y="1793"/>
                  </a:lnTo>
                  <a:lnTo>
                    <a:pt x="604" y="1773"/>
                  </a:lnTo>
                  <a:lnTo>
                    <a:pt x="604" y="1734"/>
                  </a:lnTo>
                  <a:lnTo>
                    <a:pt x="604" y="1696"/>
                  </a:lnTo>
                  <a:lnTo>
                    <a:pt x="604" y="1657"/>
                  </a:lnTo>
                  <a:lnTo>
                    <a:pt x="604" y="1637"/>
                  </a:lnTo>
                  <a:lnTo>
                    <a:pt x="643" y="1520"/>
                  </a:lnTo>
                  <a:lnTo>
                    <a:pt x="721" y="1345"/>
                  </a:lnTo>
                  <a:lnTo>
                    <a:pt x="819" y="1247"/>
                  </a:lnTo>
                  <a:lnTo>
                    <a:pt x="916" y="1150"/>
                  </a:lnTo>
                  <a:lnTo>
                    <a:pt x="1052" y="1053"/>
                  </a:lnTo>
                  <a:lnTo>
                    <a:pt x="1208" y="975"/>
                  </a:lnTo>
                  <a:lnTo>
                    <a:pt x="1384" y="916"/>
                  </a:lnTo>
                  <a:lnTo>
                    <a:pt x="1578" y="858"/>
                  </a:lnTo>
                  <a:close/>
                  <a:moveTo>
                    <a:pt x="2085" y="0"/>
                  </a:moveTo>
                  <a:lnTo>
                    <a:pt x="1929" y="20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Google Shape;4758;p55">
              <a:extLst>
                <a:ext uri="{FF2B5EF4-FFF2-40B4-BE49-F238E27FC236}">
                  <a16:creationId xmlns:a16="http://schemas.microsoft.com/office/drawing/2014/main" id="{01D0DCBD-6623-FA20-C647-22EFE4EF6B12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fill="none" extrusionOk="0">
                  <a:moveTo>
                    <a:pt x="507" y="429"/>
                  </a:moveTo>
                  <a:lnTo>
                    <a:pt x="507" y="429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169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085" y="0"/>
                  </a:lnTo>
                  <a:lnTo>
                    <a:pt x="1929" y="20"/>
                  </a:lnTo>
                  <a:lnTo>
                    <a:pt x="1929" y="20"/>
                  </a:lnTo>
                  <a:lnTo>
                    <a:pt x="1851" y="39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28" y="410"/>
                  </a:lnTo>
                  <a:lnTo>
                    <a:pt x="1228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13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Google Shape;4759;p55">
              <a:extLst>
                <a:ext uri="{FF2B5EF4-FFF2-40B4-BE49-F238E27FC236}">
                  <a16:creationId xmlns:a16="http://schemas.microsoft.com/office/drawing/2014/main" id="{B09EF48F-92FE-ECFA-53BE-40CE1D724741}"/>
                </a:ext>
              </a:extLst>
            </p:cNvPr>
            <p:cNvSpPr/>
            <p:nvPr/>
          </p:nvSpPr>
          <p:spPr>
            <a:xfrm>
              <a:off x="5194100" y="603100"/>
              <a:ext cx="48725" cy="28275"/>
            </a:xfrm>
            <a:custGeom>
              <a:avLst/>
              <a:gdLst/>
              <a:ahLst/>
              <a:cxnLst/>
              <a:rect l="l" t="t" r="r" b="b"/>
              <a:pathLst>
                <a:path w="1949" h="1131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1150" y="1"/>
                  </a:lnTo>
                  <a:lnTo>
                    <a:pt x="1325" y="1"/>
                  </a:lnTo>
                  <a:lnTo>
                    <a:pt x="1325" y="1"/>
                  </a:lnTo>
                  <a:lnTo>
                    <a:pt x="1462" y="20"/>
                  </a:lnTo>
                  <a:lnTo>
                    <a:pt x="1578" y="59"/>
                  </a:lnTo>
                  <a:lnTo>
                    <a:pt x="1578" y="59"/>
                  </a:lnTo>
                  <a:lnTo>
                    <a:pt x="1754" y="157"/>
                  </a:lnTo>
                  <a:lnTo>
                    <a:pt x="1754" y="157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929" y="371"/>
                  </a:lnTo>
                  <a:lnTo>
                    <a:pt x="1949" y="390"/>
                  </a:lnTo>
                  <a:lnTo>
                    <a:pt x="1949" y="410"/>
                  </a:lnTo>
                  <a:lnTo>
                    <a:pt x="1949" y="410"/>
                  </a:lnTo>
                  <a:lnTo>
                    <a:pt x="1851" y="566"/>
                  </a:lnTo>
                  <a:lnTo>
                    <a:pt x="1851" y="566"/>
                  </a:lnTo>
                  <a:lnTo>
                    <a:pt x="1734" y="683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442" y="897"/>
                  </a:lnTo>
                  <a:lnTo>
                    <a:pt x="1247" y="994"/>
                  </a:lnTo>
                  <a:lnTo>
                    <a:pt x="1247" y="994"/>
                  </a:lnTo>
                  <a:lnTo>
                    <a:pt x="1091" y="1053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033" y="1072"/>
                  </a:lnTo>
                  <a:lnTo>
                    <a:pt x="1033" y="1072"/>
                  </a:lnTo>
                  <a:lnTo>
                    <a:pt x="916" y="1092"/>
                  </a:lnTo>
                  <a:lnTo>
                    <a:pt x="916" y="1092"/>
                  </a:lnTo>
                  <a:lnTo>
                    <a:pt x="702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331" y="1111"/>
                  </a:lnTo>
                  <a:lnTo>
                    <a:pt x="176" y="1053"/>
                  </a:lnTo>
                  <a:lnTo>
                    <a:pt x="176" y="105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0" y="936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39" y="663"/>
                  </a:lnTo>
                  <a:lnTo>
                    <a:pt x="39" y="663"/>
                  </a:lnTo>
                  <a:lnTo>
                    <a:pt x="117" y="488"/>
                  </a:lnTo>
                  <a:lnTo>
                    <a:pt x="117" y="488"/>
                  </a:lnTo>
                  <a:lnTo>
                    <a:pt x="215" y="390"/>
                  </a:lnTo>
                  <a:lnTo>
                    <a:pt x="312" y="293"/>
                  </a:lnTo>
                  <a:lnTo>
                    <a:pt x="312" y="293"/>
                  </a:lnTo>
                  <a:lnTo>
                    <a:pt x="448" y="196"/>
                  </a:lnTo>
                  <a:lnTo>
                    <a:pt x="604" y="118"/>
                  </a:lnTo>
                  <a:lnTo>
                    <a:pt x="604" y="118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974" y="1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74" name="Google Shape;4718;p55">
            <a:extLst>
              <a:ext uri="{FF2B5EF4-FFF2-40B4-BE49-F238E27FC236}">
                <a16:creationId xmlns:a16="http://schemas.microsoft.com/office/drawing/2014/main" id="{0C132644-2841-F721-06E2-E8CDE7E976B2}"/>
              </a:ext>
            </a:extLst>
          </p:cNvPr>
          <p:cNvGrpSpPr/>
          <p:nvPr/>
        </p:nvGrpSpPr>
        <p:grpSpPr>
          <a:xfrm>
            <a:off x="8503270" y="2181373"/>
            <a:ext cx="338072" cy="417985"/>
            <a:chOff x="4996825" y="327400"/>
            <a:chExt cx="1034125" cy="949875"/>
          </a:xfrm>
        </p:grpSpPr>
        <p:sp>
          <p:nvSpPr>
            <p:cNvPr id="275" name="Google Shape;4719;p55">
              <a:extLst>
                <a:ext uri="{FF2B5EF4-FFF2-40B4-BE49-F238E27FC236}">
                  <a16:creationId xmlns:a16="http://schemas.microsoft.com/office/drawing/2014/main" id="{91AB2D8B-2DF2-D0BD-EE75-0D3BF0BE0EF8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extrusionOk="0">
                  <a:moveTo>
                    <a:pt x="1442" y="0"/>
                  </a:moveTo>
                  <a:lnTo>
                    <a:pt x="1111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Google Shape;4720;p55">
              <a:extLst>
                <a:ext uri="{FF2B5EF4-FFF2-40B4-BE49-F238E27FC236}">
                  <a16:creationId xmlns:a16="http://schemas.microsoft.com/office/drawing/2014/main" id="{ECA7D96B-6C28-BE83-09BF-4849F88C85C6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fill="none" extrusionOk="0">
                  <a:moveTo>
                    <a:pt x="1774" y="0"/>
                  </a:moveTo>
                  <a:lnTo>
                    <a:pt x="1774" y="0"/>
                  </a:lnTo>
                  <a:lnTo>
                    <a:pt x="1442" y="0"/>
                  </a:lnTo>
                  <a:lnTo>
                    <a:pt x="1111" y="59"/>
                  </a:lnTo>
                  <a:lnTo>
                    <a:pt x="1072" y="59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7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Google Shape;4721;p55">
              <a:extLst>
                <a:ext uri="{FF2B5EF4-FFF2-40B4-BE49-F238E27FC236}">
                  <a16:creationId xmlns:a16="http://schemas.microsoft.com/office/drawing/2014/main" id="{E93DDF52-9C72-6EE2-914A-FAFD479FE368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extrusionOk="0">
                  <a:moveTo>
                    <a:pt x="6723" y="1"/>
                  </a:move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Google Shape;4722;p55">
              <a:extLst>
                <a:ext uri="{FF2B5EF4-FFF2-40B4-BE49-F238E27FC236}">
                  <a16:creationId xmlns:a16="http://schemas.microsoft.com/office/drawing/2014/main" id="{1B4B1DB6-5B00-8620-2A82-71557F59887F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fill="none" extrusionOk="0">
                  <a:moveTo>
                    <a:pt x="6840" y="1"/>
                  </a:moveTo>
                  <a:lnTo>
                    <a:pt x="6840" y="1"/>
                  </a:lnTo>
                  <a:lnTo>
                    <a:pt x="6723" y="1"/>
                  </a:lnTo>
                  <a:lnTo>
                    <a:pt x="6723" y="1"/>
                  </a:ln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9" name="Google Shape;4723;p55">
              <a:extLst>
                <a:ext uri="{FF2B5EF4-FFF2-40B4-BE49-F238E27FC236}">
                  <a16:creationId xmlns:a16="http://schemas.microsoft.com/office/drawing/2014/main" id="{9B090EF5-477D-3615-EB0F-7E9737121DF7}"/>
                </a:ext>
              </a:extLst>
            </p:cNvPr>
            <p:cNvSpPr/>
            <p:nvPr/>
          </p:nvSpPr>
          <p:spPr>
            <a:xfrm>
              <a:off x="5012900" y="349325"/>
              <a:ext cx="249900" cy="622050"/>
            </a:xfrm>
            <a:custGeom>
              <a:avLst/>
              <a:gdLst/>
              <a:ahLst/>
              <a:cxnLst/>
              <a:rect l="l" t="t" r="r" b="b"/>
              <a:pathLst>
                <a:path w="9996" h="24882" extrusionOk="0">
                  <a:moveTo>
                    <a:pt x="4306" y="1"/>
                  </a:moveTo>
                  <a:lnTo>
                    <a:pt x="4014" y="215"/>
                  </a:lnTo>
                  <a:lnTo>
                    <a:pt x="3683" y="488"/>
                  </a:lnTo>
                  <a:lnTo>
                    <a:pt x="3371" y="780"/>
                  </a:lnTo>
                  <a:lnTo>
                    <a:pt x="3059" y="1111"/>
                  </a:lnTo>
                  <a:lnTo>
                    <a:pt x="2728" y="1481"/>
                  </a:lnTo>
                  <a:lnTo>
                    <a:pt x="2416" y="1890"/>
                  </a:lnTo>
                  <a:lnTo>
                    <a:pt x="2143" y="2280"/>
                  </a:lnTo>
                  <a:lnTo>
                    <a:pt x="1890" y="2670"/>
                  </a:lnTo>
                  <a:lnTo>
                    <a:pt x="1637" y="3099"/>
                  </a:lnTo>
                  <a:lnTo>
                    <a:pt x="1403" y="3547"/>
                  </a:lnTo>
                  <a:lnTo>
                    <a:pt x="1189" y="3975"/>
                  </a:lnTo>
                  <a:lnTo>
                    <a:pt x="994" y="4423"/>
                  </a:lnTo>
                  <a:lnTo>
                    <a:pt x="819" y="4872"/>
                  </a:lnTo>
                  <a:lnTo>
                    <a:pt x="663" y="5339"/>
                  </a:lnTo>
                  <a:lnTo>
                    <a:pt x="526" y="5787"/>
                  </a:lnTo>
                  <a:lnTo>
                    <a:pt x="409" y="6235"/>
                  </a:lnTo>
                  <a:lnTo>
                    <a:pt x="312" y="6684"/>
                  </a:lnTo>
                  <a:lnTo>
                    <a:pt x="234" y="7132"/>
                  </a:lnTo>
                  <a:lnTo>
                    <a:pt x="176" y="7619"/>
                  </a:lnTo>
                  <a:lnTo>
                    <a:pt x="117" y="8125"/>
                  </a:lnTo>
                  <a:lnTo>
                    <a:pt x="78" y="8632"/>
                  </a:lnTo>
                  <a:lnTo>
                    <a:pt x="39" y="9139"/>
                  </a:lnTo>
                  <a:lnTo>
                    <a:pt x="20" y="9645"/>
                  </a:lnTo>
                  <a:lnTo>
                    <a:pt x="0" y="10171"/>
                  </a:lnTo>
                  <a:lnTo>
                    <a:pt x="20" y="11223"/>
                  </a:lnTo>
                  <a:lnTo>
                    <a:pt x="39" y="11749"/>
                  </a:lnTo>
                  <a:lnTo>
                    <a:pt x="78" y="12295"/>
                  </a:lnTo>
                  <a:lnTo>
                    <a:pt x="117" y="12821"/>
                  </a:lnTo>
                  <a:lnTo>
                    <a:pt x="176" y="13367"/>
                  </a:lnTo>
                  <a:lnTo>
                    <a:pt x="254" y="13893"/>
                  </a:lnTo>
                  <a:lnTo>
                    <a:pt x="331" y="14438"/>
                  </a:lnTo>
                  <a:lnTo>
                    <a:pt x="429" y="14964"/>
                  </a:lnTo>
                  <a:lnTo>
                    <a:pt x="546" y="15490"/>
                  </a:lnTo>
                  <a:lnTo>
                    <a:pt x="663" y="16016"/>
                  </a:lnTo>
                  <a:lnTo>
                    <a:pt x="799" y="16542"/>
                  </a:lnTo>
                  <a:lnTo>
                    <a:pt x="935" y="17069"/>
                  </a:lnTo>
                  <a:lnTo>
                    <a:pt x="1091" y="17595"/>
                  </a:lnTo>
                  <a:lnTo>
                    <a:pt x="1267" y="18101"/>
                  </a:lnTo>
                  <a:lnTo>
                    <a:pt x="1462" y="18608"/>
                  </a:lnTo>
                  <a:lnTo>
                    <a:pt x="1656" y="19095"/>
                  </a:lnTo>
                  <a:lnTo>
                    <a:pt x="1851" y="19582"/>
                  </a:lnTo>
                  <a:lnTo>
                    <a:pt x="2066" y="20050"/>
                  </a:lnTo>
                  <a:lnTo>
                    <a:pt x="2299" y="20517"/>
                  </a:lnTo>
                  <a:lnTo>
                    <a:pt x="2533" y="20965"/>
                  </a:lnTo>
                  <a:lnTo>
                    <a:pt x="2767" y="21394"/>
                  </a:lnTo>
                  <a:lnTo>
                    <a:pt x="3020" y="21823"/>
                  </a:lnTo>
                  <a:lnTo>
                    <a:pt x="3293" y="22232"/>
                  </a:lnTo>
                  <a:lnTo>
                    <a:pt x="3566" y="22621"/>
                  </a:lnTo>
                  <a:lnTo>
                    <a:pt x="3858" y="23011"/>
                  </a:lnTo>
                  <a:lnTo>
                    <a:pt x="3897" y="23089"/>
                  </a:lnTo>
                  <a:lnTo>
                    <a:pt x="3994" y="23186"/>
                  </a:lnTo>
                  <a:lnTo>
                    <a:pt x="4072" y="23303"/>
                  </a:lnTo>
                  <a:lnTo>
                    <a:pt x="4228" y="23557"/>
                  </a:lnTo>
                  <a:lnTo>
                    <a:pt x="4345" y="23790"/>
                  </a:lnTo>
                  <a:lnTo>
                    <a:pt x="4384" y="23849"/>
                  </a:lnTo>
                  <a:lnTo>
                    <a:pt x="4443" y="23985"/>
                  </a:lnTo>
                  <a:lnTo>
                    <a:pt x="4540" y="24180"/>
                  </a:lnTo>
                  <a:lnTo>
                    <a:pt x="4657" y="24356"/>
                  </a:lnTo>
                  <a:lnTo>
                    <a:pt x="4774" y="24492"/>
                  </a:lnTo>
                  <a:lnTo>
                    <a:pt x="4930" y="24628"/>
                  </a:lnTo>
                  <a:lnTo>
                    <a:pt x="5047" y="24706"/>
                  </a:lnTo>
                  <a:lnTo>
                    <a:pt x="5183" y="24784"/>
                  </a:lnTo>
                  <a:lnTo>
                    <a:pt x="5319" y="24823"/>
                  </a:lnTo>
                  <a:lnTo>
                    <a:pt x="5495" y="24862"/>
                  </a:lnTo>
                  <a:lnTo>
                    <a:pt x="5767" y="24882"/>
                  </a:lnTo>
                  <a:lnTo>
                    <a:pt x="5943" y="24882"/>
                  </a:lnTo>
                  <a:lnTo>
                    <a:pt x="6157" y="24862"/>
                  </a:lnTo>
                  <a:lnTo>
                    <a:pt x="6547" y="24784"/>
                  </a:lnTo>
                  <a:lnTo>
                    <a:pt x="6859" y="24687"/>
                  </a:lnTo>
                  <a:lnTo>
                    <a:pt x="7229" y="24570"/>
                  </a:lnTo>
                  <a:lnTo>
                    <a:pt x="7599" y="24414"/>
                  </a:lnTo>
                  <a:lnTo>
                    <a:pt x="7989" y="24258"/>
                  </a:lnTo>
                  <a:lnTo>
                    <a:pt x="8028" y="24239"/>
                  </a:lnTo>
                  <a:lnTo>
                    <a:pt x="8086" y="24219"/>
                  </a:lnTo>
                  <a:lnTo>
                    <a:pt x="8417" y="24063"/>
                  </a:lnTo>
                  <a:lnTo>
                    <a:pt x="8787" y="23927"/>
                  </a:lnTo>
                  <a:lnTo>
                    <a:pt x="9353" y="23771"/>
                  </a:lnTo>
                  <a:lnTo>
                    <a:pt x="9995" y="23635"/>
                  </a:lnTo>
                  <a:lnTo>
                    <a:pt x="9294" y="23070"/>
                  </a:lnTo>
                  <a:lnTo>
                    <a:pt x="8632" y="22505"/>
                  </a:lnTo>
                  <a:lnTo>
                    <a:pt x="8242" y="22134"/>
                  </a:lnTo>
                  <a:lnTo>
                    <a:pt x="7852" y="21764"/>
                  </a:lnTo>
                  <a:lnTo>
                    <a:pt x="7463" y="21374"/>
                  </a:lnTo>
                  <a:lnTo>
                    <a:pt x="7092" y="21004"/>
                  </a:lnTo>
                  <a:lnTo>
                    <a:pt x="6742" y="20595"/>
                  </a:lnTo>
                  <a:lnTo>
                    <a:pt x="6391" y="20205"/>
                  </a:lnTo>
                  <a:lnTo>
                    <a:pt x="6060" y="19796"/>
                  </a:lnTo>
                  <a:lnTo>
                    <a:pt x="5748" y="19387"/>
                  </a:lnTo>
                  <a:lnTo>
                    <a:pt x="5417" y="18958"/>
                  </a:lnTo>
                  <a:lnTo>
                    <a:pt x="5124" y="18510"/>
                  </a:lnTo>
                  <a:lnTo>
                    <a:pt x="4813" y="18062"/>
                  </a:lnTo>
                  <a:lnTo>
                    <a:pt x="4540" y="17614"/>
                  </a:lnTo>
                  <a:lnTo>
                    <a:pt x="4267" y="17166"/>
                  </a:lnTo>
                  <a:lnTo>
                    <a:pt x="4014" y="16698"/>
                  </a:lnTo>
                  <a:lnTo>
                    <a:pt x="3780" y="16231"/>
                  </a:lnTo>
                  <a:lnTo>
                    <a:pt x="3566" y="15763"/>
                  </a:lnTo>
                  <a:lnTo>
                    <a:pt x="3332" y="15276"/>
                  </a:lnTo>
                  <a:lnTo>
                    <a:pt x="3137" y="14769"/>
                  </a:lnTo>
                  <a:lnTo>
                    <a:pt x="2942" y="14263"/>
                  </a:lnTo>
                  <a:lnTo>
                    <a:pt x="2767" y="13756"/>
                  </a:lnTo>
                  <a:lnTo>
                    <a:pt x="2611" y="13230"/>
                  </a:lnTo>
                  <a:lnTo>
                    <a:pt x="2475" y="12704"/>
                  </a:lnTo>
                  <a:lnTo>
                    <a:pt x="2358" y="12198"/>
                  </a:lnTo>
                  <a:lnTo>
                    <a:pt x="2241" y="11671"/>
                  </a:lnTo>
                  <a:lnTo>
                    <a:pt x="2124" y="11009"/>
                  </a:lnTo>
                  <a:lnTo>
                    <a:pt x="2046" y="10327"/>
                  </a:lnTo>
                  <a:lnTo>
                    <a:pt x="1968" y="9626"/>
                  </a:lnTo>
                  <a:lnTo>
                    <a:pt x="1929" y="8885"/>
                  </a:lnTo>
                  <a:lnTo>
                    <a:pt x="1929" y="8067"/>
                  </a:lnTo>
                  <a:lnTo>
                    <a:pt x="1949" y="7249"/>
                  </a:lnTo>
                  <a:lnTo>
                    <a:pt x="1988" y="6450"/>
                  </a:lnTo>
                  <a:lnTo>
                    <a:pt x="2085" y="5670"/>
                  </a:lnTo>
                  <a:lnTo>
                    <a:pt x="2202" y="4833"/>
                  </a:lnTo>
                  <a:lnTo>
                    <a:pt x="2358" y="4053"/>
                  </a:lnTo>
                  <a:lnTo>
                    <a:pt x="2475" y="3644"/>
                  </a:lnTo>
                  <a:lnTo>
                    <a:pt x="2572" y="3235"/>
                  </a:lnTo>
                  <a:lnTo>
                    <a:pt x="2689" y="2865"/>
                  </a:lnTo>
                  <a:lnTo>
                    <a:pt x="2825" y="2514"/>
                  </a:lnTo>
                  <a:lnTo>
                    <a:pt x="2981" y="2124"/>
                  </a:lnTo>
                  <a:lnTo>
                    <a:pt x="3137" y="1774"/>
                  </a:lnTo>
                  <a:lnTo>
                    <a:pt x="3312" y="1442"/>
                  </a:lnTo>
                  <a:lnTo>
                    <a:pt x="3488" y="1131"/>
                  </a:lnTo>
                  <a:lnTo>
                    <a:pt x="3683" y="819"/>
                  </a:lnTo>
                  <a:lnTo>
                    <a:pt x="3878" y="527"/>
                  </a:lnTo>
                  <a:lnTo>
                    <a:pt x="4092" y="254"/>
                  </a:lnTo>
                  <a:lnTo>
                    <a:pt x="430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Google Shape;4724;p55">
              <a:extLst>
                <a:ext uri="{FF2B5EF4-FFF2-40B4-BE49-F238E27FC236}">
                  <a16:creationId xmlns:a16="http://schemas.microsoft.com/office/drawing/2014/main" id="{CCAB5FF6-972C-C1F3-E43E-E96A2144C56A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extrusionOk="0">
                  <a:moveTo>
                    <a:pt x="20478" y="1"/>
                  </a:moveTo>
                  <a:lnTo>
                    <a:pt x="20381" y="20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673" y="40"/>
                  </a:lnTo>
                  <a:lnTo>
                    <a:pt x="20626" y="55"/>
                  </a:lnTo>
                  <a:lnTo>
                    <a:pt x="20626" y="55"/>
                  </a:lnTo>
                  <a:lnTo>
                    <a:pt x="20556" y="20"/>
                  </a:lnTo>
                  <a:lnTo>
                    <a:pt x="20478" y="1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1" name="Google Shape;4725;p55">
              <a:extLst>
                <a:ext uri="{FF2B5EF4-FFF2-40B4-BE49-F238E27FC236}">
                  <a16:creationId xmlns:a16="http://schemas.microsoft.com/office/drawing/2014/main" id="{AC74170C-8B2E-319A-D3B0-542479042C93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fill="none" extrusionOk="0">
                  <a:moveTo>
                    <a:pt x="20478" y="1"/>
                  </a:moveTo>
                  <a:lnTo>
                    <a:pt x="20478" y="1"/>
                  </a:lnTo>
                  <a:lnTo>
                    <a:pt x="20381" y="20"/>
                  </a:lnTo>
                  <a:lnTo>
                    <a:pt x="20322" y="59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442" y="17166"/>
                  </a:lnTo>
                  <a:lnTo>
                    <a:pt x="1442" y="17166"/>
                  </a:lnTo>
                  <a:lnTo>
                    <a:pt x="1501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6888" y="20907"/>
                  </a:lnTo>
                  <a:lnTo>
                    <a:pt x="26888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731" y="40"/>
                  </a:lnTo>
                  <a:lnTo>
                    <a:pt x="20731" y="40"/>
                  </a:lnTo>
                  <a:lnTo>
                    <a:pt x="20673" y="40"/>
                  </a:lnTo>
                  <a:lnTo>
                    <a:pt x="20615" y="59"/>
                  </a:lnTo>
                  <a:lnTo>
                    <a:pt x="20634" y="59"/>
                  </a:lnTo>
                  <a:lnTo>
                    <a:pt x="20634" y="59"/>
                  </a:lnTo>
                  <a:lnTo>
                    <a:pt x="20556" y="20"/>
                  </a:lnTo>
                  <a:lnTo>
                    <a:pt x="20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2" name="Google Shape;4726;p55">
              <a:extLst>
                <a:ext uri="{FF2B5EF4-FFF2-40B4-BE49-F238E27FC236}">
                  <a16:creationId xmlns:a16="http://schemas.microsoft.com/office/drawing/2014/main" id="{8E67899A-20AB-98E5-2F6B-5D762D4CC34D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extrusionOk="0">
                  <a:moveTo>
                    <a:pt x="20478" y="0"/>
                  </a:moveTo>
                  <a:lnTo>
                    <a:pt x="20381" y="20"/>
                  </a:ln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3" name="Google Shape;4727;p55">
              <a:extLst>
                <a:ext uri="{FF2B5EF4-FFF2-40B4-BE49-F238E27FC236}">
                  <a16:creationId xmlns:a16="http://schemas.microsoft.com/office/drawing/2014/main" id="{39B5145B-7058-5C4B-41F4-379564AA8DBF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fill="none" extrusionOk="0">
                  <a:moveTo>
                    <a:pt x="20322" y="78"/>
                  </a:move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442" y="17185"/>
                  </a:lnTo>
                  <a:lnTo>
                    <a:pt x="1442" y="17185"/>
                  </a:lnTo>
                  <a:lnTo>
                    <a:pt x="1501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514" y="14224"/>
                  </a:lnTo>
                  <a:lnTo>
                    <a:pt x="5514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69" y="2553"/>
                  </a:lnTo>
                  <a:lnTo>
                    <a:pt x="23089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lnTo>
                    <a:pt x="20478" y="0"/>
                  </a:lnTo>
                  <a:lnTo>
                    <a:pt x="20381" y="20"/>
                  </a:lnTo>
                  <a:lnTo>
                    <a:pt x="20322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Google Shape;4728;p55">
              <a:extLst>
                <a:ext uri="{FF2B5EF4-FFF2-40B4-BE49-F238E27FC236}">
                  <a16:creationId xmlns:a16="http://schemas.microsoft.com/office/drawing/2014/main" id="{4D524BCE-C8F6-637C-D6B8-66C39448BB10}"/>
                </a:ext>
              </a:extLst>
            </p:cNvPr>
            <p:cNvSpPr/>
            <p:nvPr/>
          </p:nvSpPr>
          <p:spPr>
            <a:xfrm>
              <a:off x="5216500" y="10624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Google Shape;4729;p55">
              <a:extLst>
                <a:ext uri="{FF2B5EF4-FFF2-40B4-BE49-F238E27FC236}">
                  <a16:creationId xmlns:a16="http://schemas.microsoft.com/office/drawing/2014/main" id="{652BBD46-27B4-AF48-D05D-95943980F054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extrusionOk="0">
                  <a:moveTo>
                    <a:pt x="40" y="1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Google Shape;4730;p55">
              <a:extLst>
                <a:ext uri="{FF2B5EF4-FFF2-40B4-BE49-F238E27FC236}">
                  <a16:creationId xmlns:a16="http://schemas.microsoft.com/office/drawing/2014/main" id="{D75EFEF1-B666-D625-2C5E-D85D0E0F54F7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fill="none" extrusionOk="0">
                  <a:moveTo>
                    <a:pt x="20" y="20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40" y="1"/>
                  </a:lnTo>
                  <a:lnTo>
                    <a:pt x="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Google Shape;4731;p55">
              <a:extLst>
                <a:ext uri="{FF2B5EF4-FFF2-40B4-BE49-F238E27FC236}">
                  <a16:creationId xmlns:a16="http://schemas.microsoft.com/office/drawing/2014/main" id="{2C07DA41-361B-A5DD-AD52-482AC9DEEC40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extrusionOk="0">
                  <a:moveTo>
                    <a:pt x="59" y="0"/>
                  </a:moveTo>
                  <a:lnTo>
                    <a:pt x="40" y="19"/>
                  </a:ln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Google Shape;4732;p55">
              <a:extLst>
                <a:ext uri="{FF2B5EF4-FFF2-40B4-BE49-F238E27FC236}">
                  <a16:creationId xmlns:a16="http://schemas.microsoft.com/office/drawing/2014/main" id="{EC982E98-9963-3D6F-756A-ECB8B99B30C1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fill="none" extrusionOk="0">
                  <a:moveTo>
                    <a:pt x="20" y="19"/>
                  </a:move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191" y="7501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269" y="7560"/>
                  </a:lnTo>
                  <a:lnTo>
                    <a:pt x="13269" y="756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15" y="7891"/>
                  </a:lnTo>
                  <a:lnTo>
                    <a:pt x="13815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0" y="19"/>
                  </a:lnTo>
                  <a:lnTo>
                    <a:pt x="20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Google Shape;4733;p55">
              <a:extLst>
                <a:ext uri="{FF2B5EF4-FFF2-40B4-BE49-F238E27FC236}">
                  <a16:creationId xmlns:a16="http://schemas.microsoft.com/office/drawing/2014/main" id="{31FEECB0-3C89-00B0-04DA-4BDECC56D7C3}"/>
                </a:ext>
              </a:extLst>
            </p:cNvPr>
            <p:cNvSpPr/>
            <p:nvPr/>
          </p:nvSpPr>
          <p:spPr>
            <a:xfrm>
              <a:off x="5794675" y="9684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Google Shape;4734;p55">
              <a:extLst>
                <a:ext uri="{FF2B5EF4-FFF2-40B4-BE49-F238E27FC236}">
                  <a16:creationId xmlns:a16="http://schemas.microsoft.com/office/drawing/2014/main" id="{1AF7D316-A4F0-C05E-A2D2-B1F765BDF509}"/>
                </a:ext>
              </a:extLst>
            </p:cNvPr>
            <p:cNvSpPr/>
            <p:nvPr/>
          </p:nvSpPr>
          <p:spPr>
            <a:xfrm>
              <a:off x="5920850" y="104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Google Shape;4735;p55">
              <a:extLst>
                <a:ext uri="{FF2B5EF4-FFF2-40B4-BE49-F238E27FC236}">
                  <a16:creationId xmlns:a16="http://schemas.microsoft.com/office/drawing/2014/main" id="{F97F6946-3E29-D3B7-B482-58C729F1FBE2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extrusionOk="0">
                  <a:moveTo>
                    <a:pt x="23147" y="0"/>
                  </a:move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Google Shape;4736;p55">
              <a:extLst>
                <a:ext uri="{FF2B5EF4-FFF2-40B4-BE49-F238E27FC236}">
                  <a16:creationId xmlns:a16="http://schemas.microsoft.com/office/drawing/2014/main" id="{A74A0312-4BCC-2D60-4F87-B8E175A4A5B7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fill="none" extrusionOk="0">
                  <a:moveTo>
                    <a:pt x="23537" y="0"/>
                  </a:moveTo>
                  <a:lnTo>
                    <a:pt x="23537" y="0"/>
                  </a:lnTo>
                  <a:lnTo>
                    <a:pt x="23147" y="0"/>
                  </a:lnTo>
                  <a:lnTo>
                    <a:pt x="22738" y="39"/>
                  </a:ln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2723" y="13464"/>
                  </a:lnTo>
                  <a:lnTo>
                    <a:pt x="12723" y="13464"/>
                  </a:lnTo>
                  <a:lnTo>
                    <a:pt x="13171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lnTo>
                    <a:pt x="23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Google Shape;4737;p55">
              <a:extLst>
                <a:ext uri="{FF2B5EF4-FFF2-40B4-BE49-F238E27FC236}">
                  <a16:creationId xmlns:a16="http://schemas.microsoft.com/office/drawing/2014/main" id="{0F286362-0D1E-191E-1023-03441E2F3BFC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extrusionOk="0">
                  <a:moveTo>
                    <a:pt x="1754" y="1"/>
                  </a:moveTo>
                  <a:lnTo>
                    <a:pt x="1521" y="20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Google Shape;4738;p55">
              <a:extLst>
                <a:ext uri="{FF2B5EF4-FFF2-40B4-BE49-F238E27FC236}">
                  <a16:creationId xmlns:a16="http://schemas.microsoft.com/office/drawing/2014/main" id="{103E1DA6-87EA-59AA-4BC7-DAD5938DCC61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fill="none" extrusionOk="0">
                  <a:moveTo>
                    <a:pt x="79" y="2631"/>
                  </a:move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lnTo>
                    <a:pt x="1521" y="20"/>
                  </a:lnTo>
                  <a:lnTo>
                    <a:pt x="1306" y="79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Google Shape;4739;p55">
              <a:extLst>
                <a:ext uri="{FF2B5EF4-FFF2-40B4-BE49-F238E27FC236}">
                  <a16:creationId xmlns:a16="http://schemas.microsoft.com/office/drawing/2014/main" id="{5198243A-49BD-9594-19F9-0DFC4AC9723B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extrusionOk="0">
                  <a:moveTo>
                    <a:pt x="1150" y="0"/>
                  </a:moveTo>
                  <a:lnTo>
                    <a:pt x="1033" y="39"/>
                  </a:lnTo>
                  <a:lnTo>
                    <a:pt x="877" y="98"/>
                  </a:lnTo>
                  <a:lnTo>
                    <a:pt x="858" y="98"/>
                  </a:lnTo>
                  <a:lnTo>
                    <a:pt x="838" y="117"/>
                  </a:lnTo>
                  <a:lnTo>
                    <a:pt x="819" y="117"/>
                  </a:lnTo>
                  <a:lnTo>
                    <a:pt x="741" y="176"/>
                  </a:lnTo>
                  <a:lnTo>
                    <a:pt x="644" y="234"/>
                  </a:lnTo>
                  <a:lnTo>
                    <a:pt x="624" y="254"/>
                  </a:lnTo>
                  <a:lnTo>
                    <a:pt x="605" y="254"/>
                  </a:lnTo>
                  <a:lnTo>
                    <a:pt x="585" y="273"/>
                  </a:lnTo>
                  <a:lnTo>
                    <a:pt x="488" y="370"/>
                  </a:lnTo>
                  <a:lnTo>
                    <a:pt x="468" y="370"/>
                  </a:lnTo>
                  <a:lnTo>
                    <a:pt x="468" y="390"/>
                  </a:lnTo>
                  <a:lnTo>
                    <a:pt x="449" y="409"/>
                  </a:lnTo>
                  <a:lnTo>
                    <a:pt x="390" y="468"/>
                  </a:lnTo>
                  <a:lnTo>
                    <a:pt x="332" y="546"/>
                  </a:lnTo>
                  <a:lnTo>
                    <a:pt x="312" y="585"/>
                  </a:lnTo>
                  <a:lnTo>
                    <a:pt x="273" y="643"/>
                  </a:lnTo>
                  <a:lnTo>
                    <a:pt x="254" y="663"/>
                  </a:lnTo>
                  <a:lnTo>
                    <a:pt x="215" y="721"/>
                  </a:lnTo>
                  <a:lnTo>
                    <a:pt x="176" y="838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17" y="955"/>
                  </a:lnTo>
                  <a:lnTo>
                    <a:pt x="79" y="1072"/>
                  </a:lnTo>
                  <a:lnTo>
                    <a:pt x="59" y="1169"/>
                  </a:lnTo>
                  <a:lnTo>
                    <a:pt x="20" y="1403"/>
                  </a:lnTo>
                  <a:lnTo>
                    <a:pt x="20" y="1423"/>
                  </a:lnTo>
                  <a:lnTo>
                    <a:pt x="1" y="1637"/>
                  </a:lnTo>
                  <a:lnTo>
                    <a:pt x="1" y="1656"/>
                  </a:lnTo>
                  <a:lnTo>
                    <a:pt x="20" y="1793"/>
                  </a:lnTo>
                  <a:lnTo>
                    <a:pt x="40" y="1988"/>
                  </a:lnTo>
                  <a:lnTo>
                    <a:pt x="59" y="2163"/>
                  </a:lnTo>
                  <a:lnTo>
                    <a:pt x="98" y="2319"/>
                  </a:lnTo>
                  <a:lnTo>
                    <a:pt x="215" y="2631"/>
                  </a:lnTo>
                  <a:lnTo>
                    <a:pt x="215" y="2611"/>
                  </a:lnTo>
                  <a:lnTo>
                    <a:pt x="351" y="2884"/>
                  </a:lnTo>
                  <a:lnTo>
                    <a:pt x="527" y="3137"/>
                  </a:lnTo>
                  <a:lnTo>
                    <a:pt x="527" y="3118"/>
                  </a:lnTo>
                  <a:lnTo>
                    <a:pt x="702" y="3313"/>
                  </a:lnTo>
                  <a:lnTo>
                    <a:pt x="897" y="3468"/>
                  </a:lnTo>
                  <a:lnTo>
                    <a:pt x="1092" y="3585"/>
                  </a:lnTo>
                  <a:lnTo>
                    <a:pt x="1267" y="3683"/>
                  </a:lnTo>
                  <a:lnTo>
                    <a:pt x="1462" y="3741"/>
                  </a:lnTo>
                  <a:lnTo>
                    <a:pt x="1637" y="3761"/>
                  </a:lnTo>
                  <a:lnTo>
                    <a:pt x="1618" y="3761"/>
                  </a:lnTo>
                  <a:lnTo>
                    <a:pt x="1813" y="3780"/>
                  </a:lnTo>
                  <a:lnTo>
                    <a:pt x="1968" y="3761"/>
                  </a:lnTo>
                  <a:lnTo>
                    <a:pt x="2124" y="3722"/>
                  </a:lnTo>
                  <a:lnTo>
                    <a:pt x="2241" y="3683"/>
                  </a:lnTo>
                  <a:lnTo>
                    <a:pt x="2436" y="3488"/>
                  </a:lnTo>
                  <a:lnTo>
                    <a:pt x="2592" y="3254"/>
                  </a:lnTo>
                  <a:lnTo>
                    <a:pt x="2709" y="3001"/>
                  </a:lnTo>
                  <a:lnTo>
                    <a:pt x="2806" y="2728"/>
                  </a:lnTo>
                  <a:lnTo>
                    <a:pt x="2845" y="2436"/>
                  </a:lnTo>
                  <a:lnTo>
                    <a:pt x="2865" y="2144"/>
                  </a:lnTo>
                  <a:lnTo>
                    <a:pt x="2845" y="1832"/>
                  </a:lnTo>
                  <a:lnTo>
                    <a:pt x="2767" y="1540"/>
                  </a:lnTo>
                  <a:lnTo>
                    <a:pt x="2650" y="1228"/>
                  </a:lnTo>
                  <a:lnTo>
                    <a:pt x="2514" y="955"/>
                  </a:lnTo>
                  <a:lnTo>
                    <a:pt x="2339" y="721"/>
                  </a:lnTo>
                  <a:lnTo>
                    <a:pt x="2144" y="507"/>
                  </a:lnTo>
                  <a:lnTo>
                    <a:pt x="1910" y="331"/>
                  </a:lnTo>
                  <a:lnTo>
                    <a:pt x="1676" y="176"/>
                  </a:lnTo>
                  <a:lnTo>
                    <a:pt x="1403" y="78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Google Shape;4740;p55">
              <a:extLst>
                <a:ext uri="{FF2B5EF4-FFF2-40B4-BE49-F238E27FC236}">
                  <a16:creationId xmlns:a16="http://schemas.microsoft.com/office/drawing/2014/main" id="{79E517D2-DA04-0758-115A-711817FA0E46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fill="none" extrusionOk="0">
                  <a:moveTo>
                    <a:pt x="1033" y="39"/>
                  </a:moveTo>
                  <a:lnTo>
                    <a:pt x="1033" y="39"/>
                  </a:lnTo>
                  <a:lnTo>
                    <a:pt x="1033" y="39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1403" y="78"/>
                  </a:lnTo>
                  <a:lnTo>
                    <a:pt x="1676" y="176"/>
                  </a:lnTo>
                  <a:lnTo>
                    <a:pt x="1910" y="331"/>
                  </a:lnTo>
                  <a:lnTo>
                    <a:pt x="2144" y="507"/>
                  </a:lnTo>
                  <a:lnTo>
                    <a:pt x="2339" y="721"/>
                  </a:lnTo>
                  <a:lnTo>
                    <a:pt x="2514" y="955"/>
                  </a:lnTo>
                  <a:lnTo>
                    <a:pt x="2650" y="1228"/>
                  </a:lnTo>
                  <a:lnTo>
                    <a:pt x="2767" y="1540"/>
                  </a:lnTo>
                  <a:lnTo>
                    <a:pt x="2767" y="1540"/>
                  </a:lnTo>
                  <a:lnTo>
                    <a:pt x="2845" y="1832"/>
                  </a:lnTo>
                  <a:lnTo>
                    <a:pt x="2865" y="2144"/>
                  </a:lnTo>
                  <a:lnTo>
                    <a:pt x="2845" y="2436"/>
                  </a:lnTo>
                  <a:lnTo>
                    <a:pt x="2806" y="2728"/>
                  </a:lnTo>
                  <a:lnTo>
                    <a:pt x="2709" y="3001"/>
                  </a:lnTo>
                  <a:lnTo>
                    <a:pt x="2592" y="3254"/>
                  </a:lnTo>
                  <a:lnTo>
                    <a:pt x="2436" y="3488"/>
                  </a:lnTo>
                  <a:lnTo>
                    <a:pt x="2241" y="3683"/>
                  </a:lnTo>
                  <a:lnTo>
                    <a:pt x="2241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813" y="3780"/>
                  </a:lnTo>
                  <a:lnTo>
                    <a:pt x="1813" y="3780"/>
                  </a:lnTo>
                  <a:lnTo>
                    <a:pt x="1618" y="3761"/>
                  </a:lnTo>
                  <a:lnTo>
                    <a:pt x="1637" y="3761"/>
                  </a:lnTo>
                  <a:lnTo>
                    <a:pt x="1637" y="3761"/>
                  </a:lnTo>
                  <a:lnTo>
                    <a:pt x="1462" y="3741"/>
                  </a:lnTo>
                  <a:lnTo>
                    <a:pt x="1462" y="3741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092" y="3585"/>
                  </a:lnTo>
                  <a:lnTo>
                    <a:pt x="1092" y="3585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8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27" y="3118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215" y="2611"/>
                  </a:lnTo>
                  <a:lnTo>
                    <a:pt x="215" y="2631"/>
                  </a:lnTo>
                  <a:lnTo>
                    <a:pt x="215" y="2631"/>
                  </a:lnTo>
                  <a:lnTo>
                    <a:pt x="98" y="2319"/>
                  </a:lnTo>
                  <a:lnTo>
                    <a:pt x="98" y="2319"/>
                  </a:lnTo>
                  <a:lnTo>
                    <a:pt x="59" y="2163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40" y="2007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20" y="1793"/>
                  </a:lnTo>
                  <a:lnTo>
                    <a:pt x="20" y="1793"/>
                  </a:lnTo>
                  <a:lnTo>
                    <a:pt x="1" y="1656"/>
                  </a:lnTo>
                  <a:lnTo>
                    <a:pt x="1" y="1637"/>
                  </a:lnTo>
                  <a:lnTo>
                    <a:pt x="1" y="1637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59" y="1169"/>
                  </a:lnTo>
                  <a:lnTo>
                    <a:pt x="59" y="1169"/>
                  </a:lnTo>
                  <a:lnTo>
                    <a:pt x="79" y="1072"/>
                  </a:lnTo>
                  <a:lnTo>
                    <a:pt x="79" y="1072"/>
                  </a:lnTo>
                  <a:lnTo>
                    <a:pt x="117" y="955"/>
                  </a:lnTo>
                  <a:lnTo>
                    <a:pt x="117" y="95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76" y="838"/>
                  </a:lnTo>
                  <a:lnTo>
                    <a:pt x="176" y="838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6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90" y="468"/>
                  </a:lnTo>
                  <a:lnTo>
                    <a:pt x="390" y="468"/>
                  </a:lnTo>
                  <a:lnTo>
                    <a:pt x="449" y="409"/>
                  </a:lnTo>
                  <a:lnTo>
                    <a:pt x="468" y="390"/>
                  </a:lnTo>
                  <a:lnTo>
                    <a:pt x="46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605" y="254"/>
                  </a:lnTo>
                  <a:lnTo>
                    <a:pt x="605" y="254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819" y="117"/>
                  </a:lnTo>
                  <a:lnTo>
                    <a:pt x="838" y="117"/>
                  </a:lnTo>
                  <a:lnTo>
                    <a:pt x="838" y="117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77" y="98"/>
                  </a:lnTo>
                  <a:lnTo>
                    <a:pt x="877" y="98"/>
                  </a:lnTo>
                  <a:lnTo>
                    <a:pt x="1033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Google Shape;4741;p55">
              <a:extLst>
                <a:ext uri="{FF2B5EF4-FFF2-40B4-BE49-F238E27FC236}">
                  <a16:creationId xmlns:a16="http://schemas.microsoft.com/office/drawing/2014/main" id="{653BDEBA-686A-DF57-C5BF-96C6A619BDD7}"/>
                </a:ext>
              </a:extLst>
            </p:cNvPr>
            <p:cNvSpPr/>
            <p:nvPr/>
          </p:nvSpPr>
          <p:spPr>
            <a:xfrm>
              <a:off x="5105925" y="63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Google Shape;4742;p55">
              <a:extLst>
                <a:ext uri="{FF2B5EF4-FFF2-40B4-BE49-F238E27FC236}">
                  <a16:creationId xmlns:a16="http://schemas.microsoft.com/office/drawing/2014/main" id="{A58DF847-EE30-4D8F-8F41-4431405C7E6C}"/>
                </a:ext>
              </a:extLst>
            </p:cNvPr>
            <p:cNvSpPr/>
            <p:nvPr/>
          </p:nvSpPr>
          <p:spPr>
            <a:xfrm>
              <a:off x="5124450" y="64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Google Shape;4743;p55">
              <a:extLst>
                <a:ext uri="{FF2B5EF4-FFF2-40B4-BE49-F238E27FC236}">
                  <a16:creationId xmlns:a16="http://schemas.microsoft.com/office/drawing/2014/main" id="{3B791FC8-07D3-7DDB-693D-E957EE10AB07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02" y="1"/>
                  </a:move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Google Shape;4744;p55">
              <a:extLst>
                <a:ext uri="{FF2B5EF4-FFF2-40B4-BE49-F238E27FC236}">
                  <a16:creationId xmlns:a16="http://schemas.microsoft.com/office/drawing/2014/main" id="{4A6E167B-4050-F934-D440-D49483646233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9"/>
                  </a:move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lnTo>
                    <a:pt x="702" y="1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Google Shape;4745;p55">
              <a:extLst>
                <a:ext uri="{FF2B5EF4-FFF2-40B4-BE49-F238E27FC236}">
                  <a16:creationId xmlns:a16="http://schemas.microsoft.com/office/drawing/2014/main" id="{E5D24BDA-1636-A177-F509-EBAB8882A576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extrusionOk="0">
                  <a:moveTo>
                    <a:pt x="1754" y="0"/>
                  </a:moveTo>
                  <a:lnTo>
                    <a:pt x="1540" y="20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Google Shape;4746;p55">
              <a:extLst>
                <a:ext uri="{FF2B5EF4-FFF2-40B4-BE49-F238E27FC236}">
                  <a16:creationId xmlns:a16="http://schemas.microsoft.com/office/drawing/2014/main" id="{B32AB97B-37A8-AE0D-7E33-026A725E4A5A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fill="none" extrusionOk="0">
                  <a:moveTo>
                    <a:pt x="98" y="2611"/>
                  </a:move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2202" y="39"/>
                  </a:lnTo>
                  <a:lnTo>
                    <a:pt x="1988" y="0"/>
                  </a:lnTo>
                  <a:lnTo>
                    <a:pt x="1754" y="0"/>
                  </a:lnTo>
                  <a:lnTo>
                    <a:pt x="1540" y="20"/>
                  </a:lnTo>
                  <a:lnTo>
                    <a:pt x="1306" y="58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Google Shape;4747;p55">
              <a:extLst>
                <a:ext uri="{FF2B5EF4-FFF2-40B4-BE49-F238E27FC236}">
                  <a16:creationId xmlns:a16="http://schemas.microsoft.com/office/drawing/2014/main" id="{E151CF2B-92D1-227D-8C80-EDCD54BF1CF3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extrusionOk="0">
                  <a:moveTo>
                    <a:pt x="1131" y="1"/>
                  </a:moveTo>
                  <a:lnTo>
                    <a:pt x="1033" y="20"/>
                  </a:lnTo>
                  <a:lnTo>
                    <a:pt x="1014" y="20"/>
                  </a:lnTo>
                  <a:lnTo>
                    <a:pt x="877" y="78"/>
                  </a:lnTo>
                  <a:lnTo>
                    <a:pt x="838" y="98"/>
                  </a:lnTo>
                  <a:lnTo>
                    <a:pt x="819" y="98"/>
                  </a:lnTo>
                  <a:lnTo>
                    <a:pt x="722" y="156"/>
                  </a:lnTo>
                  <a:lnTo>
                    <a:pt x="624" y="215"/>
                  </a:lnTo>
                  <a:lnTo>
                    <a:pt x="605" y="234"/>
                  </a:lnTo>
                  <a:lnTo>
                    <a:pt x="585" y="254"/>
                  </a:lnTo>
                  <a:lnTo>
                    <a:pt x="488" y="351"/>
                  </a:lnTo>
                  <a:lnTo>
                    <a:pt x="468" y="351"/>
                  </a:lnTo>
                  <a:lnTo>
                    <a:pt x="468" y="371"/>
                  </a:lnTo>
                  <a:lnTo>
                    <a:pt x="449" y="371"/>
                  </a:lnTo>
                  <a:lnTo>
                    <a:pt x="429" y="390"/>
                  </a:lnTo>
                  <a:lnTo>
                    <a:pt x="390" y="449"/>
                  </a:lnTo>
                  <a:lnTo>
                    <a:pt x="332" y="527"/>
                  </a:lnTo>
                  <a:lnTo>
                    <a:pt x="293" y="566"/>
                  </a:lnTo>
                  <a:lnTo>
                    <a:pt x="254" y="643"/>
                  </a:lnTo>
                  <a:lnTo>
                    <a:pt x="215" y="721"/>
                  </a:lnTo>
                  <a:lnTo>
                    <a:pt x="157" y="819"/>
                  </a:lnTo>
                  <a:lnTo>
                    <a:pt x="118" y="916"/>
                  </a:lnTo>
                  <a:lnTo>
                    <a:pt x="118" y="936"/>
                  </a:lnTo>
                  <a:lnTo>
                    <a:pt x="79" y="1053"/>
                  </a:lnTo>
                  <a:lnTo>
                    <a:pt x="40" y="1170"/>
                  </a:lnTo>
                  <a:lnTo>
                    <a:pt x="1" y="1384"/>
                  </a:lnTo>
                  <a:lnTo>
                    <a:pt x="1" y="1403"/>
                  </a:lnTo>
                  <a:lnTo>
                    <a:pt x="1" y="1618"/>
                  </a:lnTo>
                  <a:lnTo>
                    <a:pt x="1" y="1637"/>
                  </a:lnTo>
                  <a:lnTo>
                    <a:pt x="1" y="1793"/>
                  </a:lnTo>
                  <a:lnTo>
                    <a:pt x="20" y="1988"/>
                  </a:lnTo>
                  <a:lnTo>
                    <a:pt x="59" y="2144"/>
                  </a:lnTo>
                  <a:lnTo>
                    <a:pt x="98" y="2300"/>
                  </a:lnTo>
                  <a:lnTo>
                    <a:pt x="215" y="2611"/>
                  </a:lnTo>
                  <a:lnTo>
                    <a:pt x="195" y="2611"/>
                  </a:lnTo>
                  <a:lnTo>
                    <a:pt x="351" y="2884"/>
                  </a:lnTo>
                  <a:lnTo>
                    <a:pt x="527" y="3118"/>
                  </a:lnTo>
                  <a:lnTo>
                    <a:pt x="507" y="3118"/>
                  </a:lnTo>
                  <a:lnTo>
                    <a:pt x="702" y="3313"/>
                  </a:lnTo>
                  <a:lnTo>
                    <a:pt x="877" y="3469"/>
                  </a:lnTo>
                  <a:lnTo>
                    <a:pt x="1072" y="3586"/>
                  </a:lnTo>
                  <a:lnTo>
                    <a:pt x="1248" y="3664"/>
                  </a:lnTo>
                  <a:lnTo>
                    <a:pt x="1442" y="3722"/>
                  </a:lnTo>
                  <a:lnTo>
                    <a:pt x="1618" y="3761"/>
                  </a:lnTo>
                  <a:lnTo>
                    <a:pt x="1793" y="3761"/>
                  </a:lnTo>
                  <a:lnTo>
                    <a:pt x="1949" y="3741"/>
                  </a:lnTo>
                  <a:lnTo>
                    <a:pt x="2124" y="3722"/>
                  </a:lnTo>
                  <a:lnTo>
                    <a:pt x="2222" y="3683"/>
                  </a:lnTo>
                  <a:lnTo>
                    <a:pt x="2417" y="3469"/>
                  </a:lnTo>
                  <a:lnTo>
                    <a:pt x="2573" y="3235"/>
                  </a:lnTo>
                  <a:lnTo>
                    <a:pt x="2689" y="2982"/>
                  </a:lnTo>
                  <a:lnTo>
                    <a:pt x="2787" y="2709"/>
                  </a:lnTo>
                  <a:lnTo>
                    <a:pt x="2845" y="2417"/>
                  </a:lnTo>
                  <a:lnTo>
                    <a:pt x="2845" y="2124"/>
                  </a:lnTo>
                  <a:lnTo>
                    <a:pt x="2826" y="1832"/>
                  </a:lnTo>
                  <a:lnTo>
                    <a:pt x="2748" y="1520"/>
                  </a:lnTo>
                  <a:lnTo>
                    <a:pt x="2650" y="1228"/>
                  </a:lnTo>
                  <a:lnTo>
                    <a:pt x="2495" y="955"/>
                  </a:lnTo>
                  <a:lnTo>
                    <a:pt x="2319" y="702"/>
                  </a:lnTo>
                  <a:lnTo>
                    <a:pt x="2124" y="488"/>
                  </a:lnTo>
                  <a:lnTo>
                    <a:pt x="1891" y="312"/>
                  </a:lnTo>
                  <a:lnTo>
                    <a:pt x="1657" y="176"/>
                  </a:lnTo>
                  <a:lnTo>
                    <a:pt x="1403" y="59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Google Shape;4748;p55">
              <a:extLst>
                <a:ext uri="{FF2B5EF4-FFF2-40B4-BE49-F238E27FC236}">
                  <a16:creationId xmlns:a16="http://schemas.microsoft.com/office/drawing/2014/main" id="{1E184489-0CE6-0E1C-6BDA-80F8B1C4B0F5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fill="none" extrusionOk="0">
                  <a:moveTo>
                    <a:pt x="1014" y="20"/>
                  </a:moveTo>
                  <a:lnTo>
                    <a:pt x="1033" y="20"/>
                  </a:lnTo>
                  <a:lnTo>
                    <a:pt x="1033" y="20"/>
                  </a:lnTo>
                  <a:lnTo>
                    <a:pt x="1131" y="1"/>
                  </a:lnTo>
                  <a:lnTo>
                    <a:pt x="1131" y="1"/>
                  </a:lnTo>
                  <a:lnTo>
                    <a:pt x="1403" y="59"/>
                  </a:lnTo>
                  <a:lnTo>
                    <a:pt x="1657" y="176"/>
                  </a:lnTo>
                  <a:lnTo>
                    <a:pt x="1891" y="312"/>
                  </a:lnTo>
                  <a:lnTo>
                    <a:pt x="2124" y="488"/>
                  </a:lnTo>
                  <a:lnTo>
                    <a:pt x="2319" y="702"/>
                  </a:lnTo>
                  <a:lnTo>
                    <a:pt x="2495" y="955"/>
                  </a:lnTo>
                  <a:lnTo>
                    <a:pt x="2650" y="1228"/>
                  </a:lnTo>
                  <a:lnTo>
                    <a:pt x="2748" y="1520"/>
                  </a:lnTo>
                  <a:lnTo>
                    <a:pt x="2748" y="1520"/>
                  </a:lnTo>
                  <a:lnTo>
                    <a:pt x="2826" y="1832"/>
                  </a:lnTo>
                  <a:lnTo>
                    <a:pt x="2845" y="2124"/>
                  </a:lnTo>
                  <a:lnTo>
                    <a:pt x="2845" y="2417"/>
                  </a:lnTo>
                  <a:lnTo>
                    <a:pt x="2787" y="2709"/>
                  </a:lnTo>
                  <a:lnTo>
                    <a:pt x="2689" y="2982"/>
                  </a:lnTo>
                  <a:lnTo>
                    <a:pt x="2573" y="3235"/>
                  </a:lnTo>
                  <a:lnTo>
                    <a:pt x="2417" y="3469"/>
                  </a:lnTo>
                  <a:lnTo>
                    <a:pt x="2222" y="3683"/>
                  </a:lnTo>
                  <a:lnTo>
                    <a:pt x="2222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793" y="3761"/>
                  </a:lnTo>
                  <a:lnTo>
                    <a:pt x="1793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442" y="3722"/>
                  </a:lnTo>
                  <a:lnTo>
                    <a:pt x="1442" y="3722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072" y="3586"/>
                  </a:lnTo>
                  <a:lnTo>
                    <a:pt x="1072" y="3586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9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0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195" y="2611"/>
                  </a:lnTo>
                  <a:lnTo>
                    <a:pt x="215" y="2611"/>
                  </a:lnTo>
                  <a:lnTo>
                    <a:pt x="215" y="2611"/>
                  </a:lnTo>
                  <a:lnTo>
                    <a:pt x="98" y="2300"/>
                  </a:lnTo>
                  <a:lnTo>
                    <a:pt x="98" y="2300"/>
                  </a:lnTo>
                  <a:lnTo>
                    <a:pt x="59" y="2144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1" y="1793"/>
                  </a:lnTo>
                  <a:lnTo>
                    <a:pt x="1" y="1793"/>
                  </a:lnTo>
                  <a:lnTo>
                    <a:pt x="1" y="1637"/>
                  </a:lnTo>
                  <a:lnTo>
                    <a:pt x="1" y="1618"/>
                  </a:lnTo>
                  <a:lnTo>
                    <a:pt x="1" y="1618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40" y="1170"/>
                  </a:lnTo>
                  <a:lnTo>
                    <a:pt x="40" y="1170"/>
                  </a:lnTo>
                  <a:lnTo>
                    <a:pt x="79" y="1053"/>
                  </a:lnTo>
                  <a:lnTo>
                    <a:pt x="79" y="1053"/>
                  </a:lnTo>
                  <a:lnTo>
                    <a:pt x="118" y="936"/>
                  </a:lnTo>
                  <a:lnTo>
                    <a:pt x="118" y="93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57" y="819"/>
                  </a:lnTo>
                  <a:lnTo>
                    <a:pt x="157" y="819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93" y="566"/>
                  </a:lnTo>
                  <a:lnTo>
                    <a:pt x="293" y="566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90" y="449"/>
                  </a:lnTo>
                  <a:lnTo>
                    <a:pt x="390" y="449"/>
                  </a:lnTo>
                  <a:lnTo>
                    <a:pt x="429" y="390"/>
                  </a:lnTo>
                  <a:lnTo>
                    <a:pt x="449" y="371"/>
                  </a:lnTo>
                  <a:lnTo>
                    <a:pt x="468" y="371"/>
                  </a:lnTo>
                  <a:lnTo>
                    <a:pt x="468" y="351"/>
                  </a:lnTo>
                  <a:lnTo>
                    <a:pt x="488" y="351"/>
                  </a:lnTo>
                  <a:lnTo>
                    <a:pt x="488" y="351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605" y="234"/>
                  </a:lnTo>
                  <a:lnTo>
                    <a:pt x="605" y="234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722" y="156"/>
                  </a:lnTo>
                  <a:lnTo>
                    <a:pt x="722" y="156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101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Google Shape;4749;p55">
              <a:extLst>
                <a:ext uri="{FF2B5EF4-FFF2-40B4-BE49-F238E27FC236}">
                  <a16:creationId xmlns:a16="http://schemas.microsoft.com/office/drawing/2014/main" id="{9AB421D8-99B4-FD67-8846-005050D0C5E5}"/>
                </a:ext>
              </a:extLst>
            </p:cNvPr>
            <p:cNvSpPr/>
            <p:nvPr/>
          </p:nvSpPr>
          <p:spPr>
            <a:xfrm>
              <a:off x="5286150" y="580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Google Shape;4750;p55">
              <a:extLst>
                <a:ext uri="{FF2B5EF4-FFF2-40B4-BE49-F238E27FC236}">
                  <a16:creationId xmlns:a16="http://schemas.microsoft.com/office/drawing/2014/main" id="{3AB62A2F-2C2A-BFAF-0D24-E25A63AD4CDD}"/>
                </a:ext>
              </a:extLst>
            </p:cNvPr>
            <p:cNvSpPr/>
            <p:nvPr/>
          </p:nvSpPr>
          <p:spPr>
            <a:xfrm>
              <a:off x="5304175" y="59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Google Shape;4751;p55">
              <a:extLst>
                <a:ext uri="{FF2B5EF4-FFF2-40B4-BE49-F238E27FC236}">
                  <a16:creationId xmlns:a16="http://schemas.microsoft.com/office/drawing/2014/main" id="{7EF3852D-A94D-329D-D509-89091DCC9692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21" y="0"/>
                  </a:move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Google Shape;4752;p55">
              <a:extLst>
                <a:ext uri="{FF2B5EF4-FFF2-40B4-BE49-F238E27FC236}">
                  <a16:creationId xmlns:a16="http://schemas.microsoft.com/office/drawing/2014/main" id="{446B2BA1-1229-85A4-0485-5DD849193F8F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8"/>
                  </a:move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lnTo>
                    <a:pt x="721" y="0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Google Shape;4753;p55">
              <a:extLst>
                <a:ext uri="{FF2B5EF4-FFF2-40B4-BE49-F238E27FC236}">
                  <a16:creationId xmlns:a16="http://schemas.microsoft.com/office/drawing/2014/main" id="{6CBA4BD6-3266-63F9-74FC-FC5C967139DA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extrusionOk="0">
                  <a:moveTo>
                    <a:pt x="1247" y="0"/>
                  </a:moveTo>
                  <a:lnTo>
                    <a:pt x="1072" y="20"/>
                  </a:lnTo>
                  <a:lnTo>
                    <a:pt x="897" y="39"/>
                  </a:lnTo>
                  <a:lnTo>
                    <a:pt x="819" y="59"/>
                  </a:lnTo>
                  <a:lnTo>
                    <a:pt x="663" y="117"/>
                  </a:lnTo>
                  <a:lnTo>
                    <a:pt x="526" y="176"/>
                  </a:lnTo>
                  <a:lnTo>
                    <a:pt x="409" y="254"/>
                  </a:lnTo>
                  <a:lnTo>
                    <a:pt x="293" y="351"/>
                  </a:lnTo>
                  <a:lnTo>
                    <a:pt x="176" y="468"/>
                  </a:lnTo>
                  <a:lnTo>
                    <a:pt x="98" y="585"/>
                  </a:lnTo>
                  <a:lnTo>
                    <a:pt x="20" y="721"/>
                  </a:lnTo>
                  <a:lnTo>
                    <a:pt x="0" y="858"/>
                  </a:lnTo>
                  <a:lnTo>
                    <a:pt x="0" y="916"/>
                  </a:lnTo>
                  <a:lnTo>
                    <a:pt x="20" y="974"/>
                  </a:lnTo>
                  <a:lnTo>
                    <a:pt x="59" y="1033"/>
                  </a:lnTo>
                  <a:lnTo>
                    <a:pt x="78" y="1072"/>
                  </a:lnTo>
                  <a:lnTo>
                    <a:pt x="137" y="1111"/>
                  </a:lnTo>
                  <a:lnTo>
                    <a:pt x="215" y="1150"/>
                  </a:lnTo>
                  <a:lnTo>
                    <a:pt x="332" y="1169"/>
                  </a:lnTo>
                  <a:lnTo>
                    <a:pt x="565" y="1189"/>
                  </a:lnTo>
                  <a:lnTo>
                    <a:pt x="819" y="1189"/>
                  </a:lnTo>
                  <a:lnTo>
                    <a:pt x="1052" y="1150"/>
                  </a:lnTo>
                  <a:lnTo>
                    <a:pt x="1286" y="1091"/>
                  </a:lnTo>
                  <a:lnTo>
                    <a:pt x="1345" y="1072"/>
                  </a:lnTo>
                  <a:lnTo>
                    <a:pt x="1598" y="974"/>
                  </a:lnTo>
                  <a:lnTo>
                    <a:pt x="1715" y="916"/>
                  </a:lnTo>
                  <a:lnTo>
                    <a:pt x="1812" y="838"/>
                  </a:lnTo>
                  <a:lnTo>
                    <a:pt x="1890" y="760"/>
                  </a:lnTo>
                  <a:lnTo>
                    <a:pt x="1968" y="663"/>
                  </a:lnTo>
                  <a:lnTo>
                    <a:pt x="2027" y="565"/>
                  </a:lnTo>
                  <a:lnTo>
                    <a:pt x="2066" y="448"/>
                  </a:lnTo>
                  <a:lnTo>
                    <a:pt x="2066" y="409"/>
                  </a:lnTo>
                  <a:lnTo>
                    <a:pt x="2046" y="390"/>
                  </a:lnTo>
                  <a:lnTo>
                    <a:pt x="1949" y="273"/>
                  </a:lnTo>
                  <a:lnTo>
                    <a:pt x="1832" y="195"/>
                  </a:lnTo>
                  <a:lnTo>
                    <a:pt x="1715" y="117"/>
                  </a:lnTo>
                  <a:lnTo>
                    <a:pt x="1579" y="59"/>
                  </a:lnTo>
                  <a:lnTo>
                    <a:pt x="1403" y="2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Google Shape;4754;p55">
              <a:extLst>
                <a:ext uri="{FF2B5EF4-FFF2-40B4-BE49-F238E27FC236}">
                  <a16:creationId xmlns:a16="http://schemas.microsoft.com/office/drawing/2014/main" id="{8E584D0F-BE0B-8325-65F7-CA3CFF8F4582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fill="none" extrusionOk="0">
                  <a:moveTo>
                    <a:pt x="819" y="59"/>
                  </a:moveTo>
                  <a:lnTo>
                    <a:pt x="819" y="59"/>
                  </a:lnTo>
                  <a:lnTo>
                    <a:pt x="897" y="39"/>
                  </a:lnTo>
                  <a:lnTo>
                    <a:pt x="897" y="39"/>
                  </a:lnTo>
                  <a:lnTo>
                    <a:pt x="1072" y="20"/>
                  </a:lnTo>
                  <a:lnTo>
                    <a:pt x="1247" y="0"/>
                  </a:lnTo>
                  <a:lnTo>
                    <a:pt x="1247" y="0"/>
                  </a:lnTo>
                  <a:lnTo>
                    <a:pt x="1403" y="20"/>
                  </a:lnTo>
                  <a:lnTo>
                    <a:pt x="1579" y="59"/>
                  </a:lnTo>
                  <a:lnTo>
                    <a:pt x="1579" y="59"/>
                  </a:lnTo>
                  <a:lnTo>
                    <a:pt x="1715" y="117"/>
                  </a:lnTo>
                  <a:lnTo>
                    <a:pt x="1832" y="195"/>
                  </a:lnTo>
                  <a:lnTo>
                    <a:pt x="1832" y="195"/>
                  </a:lnTo>
                  <a:lnTo>
                    <a:pt x="1949" y="273"/>
                  </a:lnTo>
                  <a:lnTo>
                    <a:pt x="1949" y="273"/>
                  </a:lnTo>
                  <a:lnTo>
                    <a:pt x="2046" y="390"/>
                  </a:lnTo>
                  <a:lnTo>
                    <a:pt x="2046" y="390"/>
                  </a:lnTo>
                  <a:lnTo>
                    <a:pt x="2066" y="409"/>
                  </a:lnTo>
                  <a:lnTo>
                    <a:pt x="2066" y="448"/>
                  </a:lnTo>
                  <a:lnTo>
                    <a:pt x="2066" y="448"/>
                  </a:lnTo>
                  <a:lnTo>
                    <a:pt x="2027" y="565"/>
                  </a:lnTo>
                  <a:lnTo>
                    <a:pt x="1968" y="663"/>
                  </a:lnTo>
                  <a:lnTo>
                    <a:pt x="1968" y="663"/>
                  </a:lnTo>
                  <a:lnTo>
                    <a:pt x="1890" y="760"/>
                  </a:lnTo>
                  <a:lnTo>
                    <a:pt x="1812" y="838"/>
                  </a:lnTo>
                  <a:lnTo>
                    <a:pt x="1812" y="838"/>
                  </a:lnTo>
                  <a:lnTo>
                    <a:pt x="1715" y="916"/>
                  </a:lnTo>
                  <a:lnTo>
                    <a:pt x="1598" y="974"/>
                  </a:lnTo>
                  <a:lnTo>
                    <a:pt x="1345" y="1072"/>
                  </a:lnTo>
                  <a:lnTo>
                    <a:pt x="1345" y="1072"/>
                  </a:lnTo>
                  <a:lnTo>
                    <a:pt x="1286" y="1091"/>
                  </a:lnTo>
                  <a:lnTo>
                    <a:pt x="1286" y="1091"/>
                  </a:lnTo>
                  <a:lnTo>
                    <a:pt x="1052" y="1150"/>
                  </a:lnTo>
                  <a:lnTo>
                    <a:pt x="819" y="1189"/>
                  </a:lnTo>
                  <a:lnTo>
                    <a:pt x="819" y="1189"/>
                  </a:lnTo>
                  <a:lnTo>
                    <a:pt x="565" y="1189"/>
                  </a:lnTo>
                  <a:lnTo>
                    <a:pt x="332" y="1169"/>
                  </a:lnTo>
                  <a:lnTo>
                    <a:pt x="332" y="1169"/>
                  </a:lnTo>
                  <a:lnTo>
                    <a:pt x="215" y="1150"/>
                  </a:lnTo>
                  <a:lnTo>
                    <a:pt x="215" y="1150"/>
                  </a:lnTo>
                  <a:lnTo>
                    <a:pt x="137" y="1111"/>
                  </a:lnTo>
                  <a:lnTo>
                    <a:pt x="78" y="1072"/>
                  </a:lnTo>
                  <a:lnTo>
                    <a:pt x="78" y="1072"/>
                  </a:lnTo>
                  <a:lnTo>
                    <a:pt x="59" y="1033"/>
                  </a:lnTo>
                  <a:lnTo>
                    <a:pt x="20" y="974"/>
                  </a:lnTo>
                  <a:lnTo>
                    <a:pt x="20" y="974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20" y="721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176" y="468"/>
                  </a:lnTo>
                  <a:lnTo>
                    <a:pt x="293" y="351"/>
                  </a:lnTo>
                  <a:lnTo>
                    <a:pt x="293" y="351"/>
                  </a:lnTo>
                  <a:lnTo>
                    <a:pt x="409" y="254"/>
                  </a:lnTo>
                  <a:lnTo>
                    <a:pt x="526" y="176"/>
                  </a:lnTo>
                  <a:lnTo>
                    <a:pt x="663" y="117"/>
                  </a:lnTo>
                  <a:lnTo>
                    <a:pt x="819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Google Shape;4755;p55">
              <a:extLst>
                <a:ext uri="{FF2B5EF4-FFF2-40B4-BE49-F238E27FC236}">
                  <a16:creationId xmlns:a16="http://schemas.microsoft.com/office/drawing/2014/main" id="{A6FAE902-37E0-E119-4587-94B3FB30CD9D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Google Shape;4756;p55">
              <a:extLst>
                <a:ext uri="{FF2B5EF4-FFF2-40B4-BE49-F238E27FC236}">
                  <a16:creationId xmlns:a16="http://schemas.microsoft.com/office/drawing/2014/main" id="{6DC75B0A-15AC-8613-E23D-34889E5DFF52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Google Shape;4757;p55">
              <a:extLst>
                <a:ext uri="{FF2B5EF4-FFF2-40B4-BE49-F238E27FC236}">
                  <a16:creationId xmlns:a16="http://schemas.microsoft.com/office/drawing/2014/main" id="{426139E3-AA2B-4DF0-A58B-390ECE54C11F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extrusionOk="0">
                  <a:moveTo>
                    <a:pt x="1929" y="858"/>
                  </a:moveTo>
                  <a:lnTo>
                    <a:pt x="2066" y="877"/>
                  </a:lnTo>
                  <a:lnTo>
                    <a:pt x="2182" y="916"/>
                  </a:lnTo>
                  <a:lnTo>
                    <a:pt x="2358" y="1014"/>
                  </a:lnTo>
                  <a:lnTo>
                    <a:pt x="2455" y="1111"/>
                  </a:lnTo>
                  <a:lnTo>
                    <a:pt x="2533" y="1228"/>
                  </a:lnTo>
                  <a:lnTo>
                    <a:pt x="2553" y="1247"/>
                  </a:lnTo>
                  <a:lnTo>
                    <a:pt x="2553" y="1267"/>
                  </a:lnTo>
                  <a:lnTo>
                    <a:pt x="2455" y="1423"/>
                  </a:lnTo>
                  <a:lnTo>
                    <a:pt x="2338" y="1540"/>
                  </a:lnTo>
                  <a:lnTo>
                    <a:pt x="2221" y="1657"/>
                  </a:lnTo>
                  <a:lnTo>
                    <a:pt x="2046" y="1754"/>
                  </a:lnTo>
                  <a:lnTo>
                    <a:pt x="1851" y="1851"/>
                  </a:lnTo>
                  <a:lnTo>
                    <a:pt x="1695" y="1910"/>
                  </a:lnTo>
                  <a:lnTo>
                    <a:pt x="1676" y="1910"/>
                  </a:lnTo>
                  <a:lnTo>
                    <a:pt x="1637" y="1929"/>
                  </a:lnTo>
                  <a:lnTo>
                    <a:pt x="1520" y="1949"/>
                  </a:lnTo>
                  <a:lnTo>
                    <a:pt x="1306" y="1988"/>
                  </a:lnTo>
                  <a:lnTo>
                    <a:pt x="1091" y="1988"/>
                  </a:lnTo>
                  <a:lnTo>
                    <a:pt x="935" y="1968"/>
                  </a:lnTo>
                  <a:lnTo>
                    <a:pt x="780" y="1910"/>
                  </a:lnTo>
                  <a:lnTo>
                    <a:pt x="624" y="1851"/>
                  </a:lnTo>
                  <a:lnTo>
                    <a:pt x="604" y="1793"/>
                  </a:lnTo>
                  <a:lnTo>
                    <a:pt x="604" y="1773"/>
                  </a:lnTo>
                  <a:lnTo>
                    <a:pt x="604" y="1734"/>
                  </a:lnTo>
                  <a:lnTo>
                    <a:pt x="604" y="1696"/>
                  </a:lnTo>
                  <a:lnTo>
                    <a:pt x="604" y="1657"/>
                  </a:lnTo>
                  <a:lnTo>
                    <a:pt x="604" y="1637"/>
                  </a:lnTo>
                  <a:lnTo>
                    <a:pt x="643" y="1520"/>
                  </a:lnTo>
                  <a:lnTo>
                    <a:pt x="721" y="1345"/>
                  </a:lnTo>
                  <a:lnTo>
                    <a:pt x="819" y="1247"/>
                  </a:lnTo>
                  <a:lnTo>
                    <a:pt x="916" y="1150"/>
                  </a:lnTo>
                  <a:lnTo>
                    <a:pt x="1052" y="1053"/>
                  </a:lnTo>
                  <a:lnTo>
                    <a:pt x="1208" y="975"/>
                  </a:lnTo>
                  <a:lnTo>
                    <a:pt x="1384" y="916"/>
                  </a:lnTo>
                  <a:lnTo>
                    <a:pt x="1578" y="858"/>
                  </a:lnTo>
                  <a:close/>
                  <a:moveTo>
                    <a:pt x="2085" y="0"/>
                  </a:moveTo>
                  <a:lnTo>
                    <a:pt x="1929" y="20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Google Shape;4758;p55">
              <a:extLst>
                <a:ext uri="{FF2B5EF4-FFF2-40B4-BE49-F238E27FC236}">
                  <a16:creationId xmlns:a16="http://schemas.microsoft.com/office/drawing/2014/main" id="{0EACC2C7-E36B-E17D-591C-5E822A7D4261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fill="none" extrusionOk="0">
                  <a:moveTo>
                    <a:pt x="507" y="429"/>
                  </a:moveTo>
                  <a:lnTo>
                    <a:pt x="507" y="429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169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085" y="0"/>
                  </a:lnTo>
                  <a:lnTo>
                    <a:pt x="1929" y="20"/>
                  </a:lnTo>
                  <a:lnTo>
                    <a:pt x="1929" y="20"/>
                  </a:lnTo>
                  <a:lnTo>
                    <a:pt x="1851" y="39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28" y="410"/>
                  </a:lnTo>
                  <a:lnTo>
                    <a:pt x="1228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13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Google Shape;4759;p55">
              <a:extLst>
                <a:ext uri="{FF2B5EF4-FFF2-40B4-BE49-F238E27FC236}">
                  <a16:creationId xmlns:a16="http://schemas.microsoft.com/office/drawing/2014/main" id="{1C3A040A-C4DC-5E9A-9B81-A8EE86BC3423}"/>
                </a:ext>
              </a:extLst>
            </p:cNvPr>
            <p:cNvSpPr/>
            <p:nvPr/>
          </p:nvSpPr>
          <p:spPr>
            <a:xfrm>
              <a:off x="5194100" y="603100"/>
              <a:ext cx="48725" cy="28275"/>
            </a:xfrm>
            <a:custGeom>
              <a:avLst/>
              <a:gdLst/>
              <a:ahLst/>
              <a:cxnLst/>
              <a:rect l="l" t="t" r="r" b="b"/>
              <a:pathLst>
                <a:path w="1949" h="1131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1150" y="1"/>
                  </a:lnTo>
                  <a:lnTo>
                    <a:pt x="1325" y="1"/>
                  </a:lnTo>
                  <a:lnTo>
                    <a:pt x="1325" y="1"/>
                  </a:lnTo>
                  <a:lnTo>
                    <a:pt x="1462" y="20"/>
                  </a:lnTo>
                  <a:lnTo>
                    <a:pt x="1578" y="59"/>
                  </a:lnTo>
                  <a:lnTo>
                    <a:pt x="1578" y="59"/>
                  </a:lnTo>
                  <a:lnTo>
                    <a:pt x="1754" y="157"/>
                  </a:lnTo>
                  <a:lnTo>
                    <a:pt x="1754" y="157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929" y="371"/>
                  </a:lnTo>
                  <a:lnTo>
                    <a:pt x="1949" y="390"/>
                  </a:lnTo>
                  <a:lnTo>
                    <a:pt x="1949" y="410"/>
                  </a:lnTo>
                  <a:lnTo>
                    <a:pt x="1949" y="410"/>
                  </a:lnTo>
                  <a:lnTo>
                    <a:pt x="1851" y="566"/>
                  </a:lnTo>
                  <a:lnTo>
                    <a:pt x="1851" y="566"/>
                  </a:lnTo>
                  <a:lnTo>
                    <a:pt x="1734" y="683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442" y="897"/>
                  </a:lnTo>
                  <a:lnTo>
                    <a:pt x="1247" y="994"/>
                  </a:lnTo>
                  <a:lnTo>
                    <a:pt x="1247" y="994"/>
                  </a:lnTo>
                  <a:lnTo>
                    <a:pt x="1091" y="1053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033" y="1072"/>
                  </a:lnTo>
                  <a:lnTo>
                    <a:pt x="1033" y="1072"/>
                  </a:lnTo>
                  <a:lnTo>
                    <a:pt x="916" y="1092"/>
                  </a:lnTo>
                  <a:lnTo>
                    <a:pt x="916" y="1092"/>
                  </a:lnTo>
                  <a:lnTo>
                    <a:pt x="702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331" y="1111"/>
                  </a:lnTo>
                  <a:lnTo>
                    <a:pt x="176" y="1053"/>
                  </a:lnTo>
                  <a:lnTo>
                    <a:pt x="176" y="105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0" y="936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39" y="663"/>
                  </a:lnTo>
                  <a:lnTo>
                    <a:pt x="39" y="663"/>
                  </a:lnTo>
                  <a:lnTo>
                    <a:pt x="117" y="488"/>
                  </a:lnTo>
                  <a:lnTo>
                    <a:pt x="117" y="488"/>
                  </a:lnTo>
                  <a:lnTo>
                    <a:pt x="215" y="390"/>
                  </a:lnTo>
                  <a:lnTo>
                    <a:pt x="312" y="293"/>
                  </a:lnTo>
                  <a:lnTo>
                    <a:pt x="312" y="293"/>
                  </a:lnTo>
                  <a:lnTo>
                    <a:pt x="448" y="196"/>
                  </a:lnTo>
                  <a:lnTo>
                    <a:pt x="604" y="118"/>
                  </a:lnTo>
                  <a:lnTo>
                    <a:pt x="604" y="118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974" y="1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0" name="Google Shape;4150;p65"/>
          <p:cNvSpPr/>
          <p:nvPr/>
        </p:nvSpPr>
        <p:spPr>
          <a:xfrm>
            <a:off x="2449729" y="3248890"/>
            <a:ext cx="4244541" cy="697125"/>
          </a:xfrm>
          <a:custGeom>
            <a:avLst/>
            <a:gdLst/>
            <a:ahLst/>
            <a:cxnLst/>
            <a:rect l="l" t="t" r="r" b="b"/>
            <a:pathLst>
              <a:path w="21045" h="3881" extrusionOk="0">
                <a:moveTo>
                  <a:pt x="1344" y="0"/>
                </a:moveTo>
                <a:cubicBezTo>
                  <a:pt x="598" y="0"/>
                  <a:pt x="1" y="448"/>
                  <a:pt x="1" y="997"/>
                </a:cubicBezTo>
                <a:lnTo>
                  <a:pt x="1" y="2890"/>
                </a:lnTo>
                <a:cubicBezTo>
                  <a:pt x="1" y="3433"/>
                  <a:pt x="598" y="3881"/>
                  <a:pt x="1344" y="3881"/>
                </a:cubicBezTo>
                <a:lnTo>
                  <a:pt x="19701" y="3881"/>
                </a:lnTo>
                <a:cubicBezTo>
                  <a:pt x="20448" y="3881"/>
                  <a:pt x="21045" y="3433"/>
                  <a:pt x="21045" y="2890"/>
                </a:cubicBezTo>
                <a:lnTo>
                  <a:pt x="21045" y="997"/>
                </a:lnTo>
                <a:cubicBezTo>
                  <a:pt x="21045" y="448"/>
                  <a:pt x="20448" y="0"/>
                  <a:pt x="197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6" name="Google Shape;4166;p65"/>
          <p:cNvSpPr txBox="1">
            <a:spLocks noGrp="1"/>
          </p:cNvSpPr>
          <p:nvPr>
            <p:ph type="ctrTitle"/>
          </p:nvPr>
        </p:nvSpPr>
        <p:spPr>
          <a:xfrm flipH="1">
            <a:off x="2636770" y="3248890"/>
            <a:ext cx="40575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9B41F14-0A15-31BD-B425-5474C1B7340E}"/>
              </a:ext>
            </a:extLst>
          </p:cNvPr>
          <p:cNvSpPr txBox="1"/>
          <p:nvPr/>
        </p:nvSpPr>
        <p:spPr>
          <a:xfrm>
            <a:off x="621435" y="819250"/>
            <a:ext cx="7901127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08080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08080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ĐÃ LẮNG NGHE BÀI</a:t>
            </a:r>
            <a:r>
              <a:rPr lang="vi-VN" sz="4000" b="1" kern="1200" dirty="0">
                <a:solidFill>
                  <a:srgbClr val="08080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000" b="1" kern="1200" dirty="0">
                <a:solidFill>
                  <a:srgbClr val="08080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GIẢNG</a:t>
            </a:r>
          </a:p>
        </p:txBody>
      </p:sp>
      <p:grpSp>
        <p:nvGrpSpPr>
          <p:cNvPr id="5" name="Google Shape;4718;p55">
            <a:extLst>
              <a:ext uri="{FF2B5EF4-FFF2-40B4-BE49-F238E27FC236}">
                <a16:creationId xmlns:a16="http://schemas.microsoft.com/office/drawing/2014/main" id="{43A5A1F2-54A4-FFB9-0765-17CC92FD42FA}"/>
              </a:ext>
            </a:extLst>
          </p:cNvPr>
          <p:cNvGrpSpPr/>
          <p:nvPr/>
        </p:nvGrpSpPr>
        <p:grpSpPr>
          <a:xfrm>
            <a:off x="819573" y="307894"/>
            <a:ext cx="338072" cy="417985"/>
            <a:chOff x="4996825" y="327400"/>
            <a:chExt cx="1034125" cy="949875"/>
          </a:xfrm>
        </p:grpSpPr>
        <p:sp>
          <p:nvSpPr>
            <p:cNvPr id="6" name="Google Shape;4719;p55">
              <a:extLst>
                <a:ext uri="{FF2B5EF4-FFF2-40B4-BE49-F238E27FC236}">
                  <a16:creationId xmlns:a16="http://schemas.microsoft.com/office/drawing/2014/main" id="{173225C9-1ACF-7C75-2D94-F7E70E2E01E0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extrusionOk="0">
                  <a:moveTo>
                    <a:pt x="1442" y="0"/>
                  </a:moveTo>
                  <a:lnTo>
                    <a:pt x="1111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720;p55">
              <a:extLst>
                <a:ext uri="{FF2B5EF4-FFF2-40B4-BE49-F238E27FC236}">
                  <a16:creationId xmlns:a16="http://schemas.microsoft.com/office/drawing/2014/main" id="{2F84E14C-77FF-8EC2-5F5B-00C02155CDE1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fill="none" extrusionOk="0">
                  <a:moveTo>
                    <a:pt x="1774" y="0"/>
                  </a:moveTo>
                  <a:lnTo>
                    <a:pt x="1774" y="0"/>
                  </a:lnTo>
                  <a:lnTo>
                    <a:pt x="1442" y="0"/>
                  </a:lnTo>
                  <a:lnTo>
                    <a:pt x="1111" y="59"/>
                  </a:lnTo>
                  <a:lnTo>
                    <a:pt x="1072" y="59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7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721;p55">
              <a:extLst>
                <a:ext uri="{FF2B5EF4-FFF2-40B4-BE49-F238E27FC236}">
                  <a16:creationId xmlns:a16="http://schemas.microsoft.com/office/drawing/2014/main" id="{25B006A4-E246-4C19-9189-3C61B79E7157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extrusionOk="0">
                  <a:moveTo>
                    <a:pt x="6723" y="1"/>
                  </a:move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722;p55">
              <a:extLst>
                <a:ext uri="{FF2B5EF4-FFF2-40B4-BE49-F238E27FC236}">
                  <a16:creationId xmlns:a16="http://schemas.microsoft.com/office/drawing/2014/main" id="{BC8D7D0C-C59B-F50A-950D-7D6143295A28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fill="none" extrusionOk="0">
                  <a:moveTo>
                    <a:pt x="6840" y="1"/>
                  </a:moveTo>
                  <a:lnTo>
                    <a:pt x="6840" y="1"/>
                  </a:lnTo>
                  <a:lnTo>
                    <a:pt x="6723" y="1"/>
                  </a:lnTo>
                  <a:lnTo>
                    <a:pt x="6723" y="1"/>
                  </a:ln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723;p55">
              <a:extLst>
                <a:ext uri="{FF2B5EF4-FFF2-40B4-BE49-F238E27FC236}">
                  <a16:creationId xmlns:a16="http://schemas.microsoft.com/office/drawing/2014/main" id="{937ED35C-EC11-A916-B32A-C66ED9418964}"/>
                </a:ext>
              </a:extLst>
            </p:cNvPr>
            <p:cNvSpPr/>
            <p:nvPr/>
          </p:nvSpPr>
          <p:spPr>
            <a:xfrm>
              <a:off x="5012900" y="349325"/>
              <a:ext cx="249900" cy="622050"/>
            </a:xfrm>
            <a:custGeom>
              <a:avLst/>
              <a:gdLst/>
              <a:ahLst/>
              <a:cxnLst/>
              <a:rect l="l" t="t" r="r" b="b"/>
              <a:pathLst>
                <a:path w="9996" h="24882" extrusionOk="0">
                  <a:moveTo>
                    <a:pt x="4306" y="1"/>
                  </a:moveTo>
                  <a:lnTo>
                    <a:pt x="4014" y="215"/>
                  </a:lnTo>
                  <a:lnTo>
                    <a:pt x="3683" y="488"/>
                  </a:lnTo>
                  <a:lnTo>
                    <a:pt x="3371" y="780"/>
                  </a:lnTo>
                  <a:lnTo>
                    <a:pt x="3059" y="1111"/>
                  </a:lnTo>
                  <a:lnTo>
                    <a:pt x="2728" y="1481"/>
                  </a:lnTo>
                  <a:lnTo>
                    <a:pt x="2416" y="1890"/>
                  </a:lnTo>
                  <a:lnTo>
                    <a:pt x="2143" y="2280"/>
                  </a:lnTo>
                  <a:lnTo>
                    <a:pt x="1890" y="2670"/>
                  </a:lnTo>
                  <a:lnTo>
                    <a:pt x="1637" y="3099"/>
                  </a:lnTo>
                  <a:lnTo>
                    <a:pt x="1403" y="3547"/>
                  </a:lnTo>
                  <a:lnTo>
                    <a:pt x="1189" y="3975"/>
                  </a:lnTo>
                  <a:lnTo>
                    <a:pt x="994" y="4423"/>
                  </a:lnTo>
                  <a:lnTo>
                    <a:pt x="819" y="4872"/>
                  </a:lnTo>
                  <a:lnTo>
                    <a:pt x="663" y="5339"/>
                  </a:lnTo>
                  <a:lnTo>
                    <a:pt x="526" y="5787"/>
                  </a:lnTo>
                  <a:lnTo>
                    <a:pt x="409" y="6235"/>
                  </a:lnTo>
                  <a:lnTo>
                    <a:pt x="312" y="6684"/>
                  </a:lnTo>
                  <a:lnTo>
                    <a:pt x="234" y="7132"/>
                  </a:lnTo>
                  <a:lnTo>
                    <a:pt x="176" y="7619"/>
                  </a:lnTo>
                  <a:lnTo>
                    <a:pt x="117" y="8125"/>
                  </a:lnTo>
                  <a:lnTo>
                    <a:pt x="78" y="8632"/>
                  </a:lnTo>
                  <a:lnTo>
                    <a:pt x="39" y="9139"/>
                  </a:lnTo>
                  <a:lnTo>
                    <a:pt x="20" y="9645"/>
                  </a:lnTo>
                  <a:lnTo>
                    <a:pt x="0" y="10171"/>
                  </a:lnTo>
                  <a:lnTo>
                    <a:pt x="20" y="11223"/>
                  </a:lnTo>
                  <a:lnTo>
                    <a:pt x="39" y="11749"/>
                  </a:lnTo>
                  <a:lnTo>
                    <a:pt x="78" y="12295"/>
                  </a:lnTo>
                  <a:lnTo>
                    <a:pt x="117" y="12821"/>
                  </a:lnTo>
                  <a:lnTo>
                    <a:pt x="176" y="13367"/>
                  </a:lnTo>
                  <a:lnTo>
                    <a:pt x="254" y="13893"/>
                  </a:lnTo>
                  <a:lnTo>
                    <a:pt x="331" y="14438"/>
                  </a:lnTo>
                  <a:lnTo>
                    <a:pt x="429" y="14964"/>
                  </a:lnTo>
                  <a:lnTo>
                    <a:pt x="546" y="15490"/>
                  </a:lnTo>
                  <a:lnTo>
                    <a:pt x="663" y="16016"/>
                  </a:lnTo>
                  <a:lnTo>
                    <a:pt x="799" y="16542"/>
                  </a:lnTo>
                  <a:lnTo>
                    <a:pt x="935" y="17069"/>
                  </a:lnTo>
                  <a:lnTo>
                    <a:pt x="1091" y="17595"/>
                  </a:lnTo>
                  <a:lnTo>
                    <a:pt x="1267" y="18101"/>
                  </a:lnTo>
                  <a:lnTo>
                    <a:pt x="1462" y="18608"/>
                  </a:lnTo>
                  <a:lnTo>
                    <a:pt x="1656" y="19095"/>
                  </a:lnTo>
                  <a:lnTo>
                    <a:pt x="1851" y="19582"/>
                  </a:lnTo>
                  <a:lnTo>
                    <a:pt x="2066" y="20050"/>
                  </a:lnTo>
                  <a:lnTo>
                    <a:pt x="2299" y="20517"/>
                  </a:lnTo>
                  <a:lnTo>
                    <a:pt x="2533" y="20965"/>
                  </a:lnTo>
                  <a:lnTo>
                    <a:pt x="2767" y="21394"/>
                  </a:lnTo>
                  <a:lnTo>
                    <a:pt x="3020" y="21823"/>
                  </a:lnTo>
                  <a:lnTo>
                    <a:pt x="3293" y="22232"/>
                  </a:lnTo>
                  <a:lnTo>
                    <a:pt x="3566" y="22621"/>
                  </a:lnTo>
                  <a:lnTo>
                    <a:pt x="3858" y="23011"/>
                  </a:lnTo>
                  <a:lnTo>
                    <a:pt x="3897" y="23089"/>
                  </a:lnTo>
                  <a:lnTo>
                    <a:pt x="3994" y="23186"/>
                  </a:lnTo>
                  <a:lnTo>
                    <a:pt x="4072" y="23303"/>
                  </a:lnTo>
                  <a:lnTo>
                    <a:pt x="4228" y="23557"/>
                  </a:lnTo>
                  <a:lnTo>
                    <a:pt x="4345" y="23790"/>
                  </a:lnTo>
                  <a:lnTo>
                    <a:pt x="4384" y="23849"/>
                  </a:lnTo>
                  <a:lnTo>
                    <a:pt x="4443" y="23985"/>
                  </a:lnTo>
                  <a:lnTo>
                    <a:pt x="4540" y="24180"/>
                  </a:lnTo>
                  <a:lnTo>
                    <a:pt x="4657" y="24356"/>
                  </a:lnTo>
                  <a:lnTo>
                    <a:pt x="4774" y="24492"/>
                  </a:lnTo>
                  <a:lnTo>
                    <a:pt x="4930" y="24628"/>
                  </a:lnTo>
                  <a:lnTo>
                    <a:pt x="5047" y="24706"/>
                  </a:lnTo>
                  <a:lnTo>
                    <a:pt x="5183" y="24784"/>
                  </a:lnTo>
                  <a:lnTo>
                    <a:pt x="5319" y="24823"/>
                  </a:lnTo>
                  <a:lnTo>
                    <a:pt x="5495" y="24862"/>
                  </a:lnTo>
                  <a:lnTo>
                    <a:pt x="5767" y="24882"/>
                  </a:lnTo>
                  <a:lnTo>
                    <a:pt x="5943" y="24882"/>
                  </a:lnTo>
                  <a:lnTo>
                    <a:pt x="6157" y="24862"/>
                  </a:lnTo>
                  <a:lnTo>
                    <a:pt x="6547" y="24784"/>
                  </a:lnTo>
                  <a:lnTo>
                    <a:pt x="6859" y="24687"/>
                  </a:lnTo>
                  <a:lnTo>
                    <a:pt x="7229" y="24570"/>
                  </a:lnTo>
                  <a:lnTo>
                    <a:pt x="7599" y="24414"/>
                  </a:lnTo>
                  <a:lnTo>
                    <a:pt x="7989" y="24258"/>
                  </a:lnTo>
                  <a:lnTo>
                    <a:pt x="8028" y="24239"/>
                  </a:lnTo>
                  <a:lnTo>
                    <a:pt x="8086" y="24219"/>
                  </a:lnTo>
                  <a:lnTo>
                    <a:pt x="8417" y="24063"/>
                  </a:lnTo>
                  <a:lnTo>
                    <a:pt x="8787" y="23927"/>
                  </a:lnTo>
                  <a:lnTo>
                    <a:pt x="9353" y="23771"/>
                  </a:lnTo>
                  <a:lnTo>
                    <a:pt x="9995" y="23635"/>
                  </a:lnTo>
                  <a:lnTo>
                    <a:pt x="9294" y="23070"/>
                  </a:lnTo>
                  <a:lnTo>
                    <a:pt x="8632" y="22505"/>
                  </a:lnTo>
                  <a:lnTo>
                    <a:pt x="8242" y="22134"/>
                  </a:lnTo>
                  <a:lnTo>
                    <a:pt x="7852" y="21764"/>
                  </a:lnTo>
                  <a:lnTo>
                    <a:pt x="7463" y="21374"/>
                  </a:lnTo>
                  <a:lnTo>
                    <a:pt x="7092" y="21004"/>
                  </a:lnTo>
                  <a:lnTo>
                    <a:pt x="6742" y="20595"/>
                  </a:lnTo>
                  <a:lnTo>
                    <a:pt x="6391" y="20205"/>
                  </a:lnTo>
                  <a:lnTo>
                    <a:pt x="6060" y="19796"/>
                  </a:lnTo>
                  <a:lnTo>
                    <a:pt x="5748" y="19387"/>
                  </a:lnTo>
                  <a:lnTo>
                    <a:pt x="5417" y="18958"/>
                  </a:lnTo>
                  <a:lnTo>
                    <a:pt x="5124" y="18510"/>
                  </a:lnTo>
                  <a:lnTo>
                    <a:pt x="4813" y="18062"/>
                  </a:lnTo>
                  <a:lnTo>
                    <a:pt x="4540" y="17614"/>
                  </a:lnTo>
                  <a:lnTo>
                    <a:pt x="4267" y="17166"/>
                  </a:lnTo>
                  <a:lnTo>
                    <a:pt x="4014" y="16698"/>
                  </a:lnTo>
                  <a:lnTo>
                    <a:pt x="3780" y="16231"/>
                  </a:lnTo>
                  <a:lnTo>
                    <a:pt x="3566" y="15763"/>
                  </a:lnTo>
                  <a:lnTo>
                    <a:pt x="3332" y="15276"/>
                  </a:lnTo>
                  <a:lnTo>
                    <a:pt x="3137" y="14769"/>
                  </a:lnTo>
                  <a:lnTo>
                    <a:pt x="2942" y="14263"/>
                  </a:lnTo>
                  <a:lnTo>
                    <a:pt x="2767" y="13756"/>
                  </a:lnTo>
                  <a:lnTo>
                    <a:pt x="2611" y="13230"/>
                  </a:lnTo>
                  <a:lnTo>
                    <a:pt x="2475" y="12704"/>
                  </a:lnTo>
                  <a:lnTo>
                    <a:pt x="2358" y="12198"/>
                  </a:lnTo>
                  <a:lnTo>
                    <a:pt x="2241" y="11671"/>
                  </a:lnTo>
                  <a:lnTo>
                    <a:pt x="2124" y="11009"/>
                  </a:lnTo>
                  <a:lnTo>
                    <a:pt x="2046" y="10327"/>
                  </a:lnTo>
                  <a:lnTo>
                    <a:pt x="1968" y="9626"/>
                  </a:lnTo>
                  <a:lnTo>
                    <a:pt x="1929" y="8885"/>
                  </a:lnTo>
                  <a:lnTo>
                    <a:pt x="1929" y="8067"/>
                  </a:lnTo>
                  <a:lnTo>
                    <a:pt x="1949" y="7249"/>
                  </a:lnTo>
                  <a:lnTo>
                    <a:pt x="1988" y="6450"/>
                  </a:lnTo>
                  <a:lnTo>
                    <a:pt x="2085" y="5670"/>
                  </a:lnTo>
                  <a:lnTo>
                    <a:pt x="2202" y="4833"/>
                  </a:lnTo>
                  <a:lnTo>
                    <a:pt x="2358" y="4053"/>
                  </a:lnTo>
                  <a:lnTo>
                    <a:pt x="2475" y="3644"/>
                  </a:lnTo>
                  <a:lnTo>
                    <a:pt x="2572" y="3235"/>
                  </a:lnTo>
                  <a:lnTo>
                    <a:pt x="2689" y="2865"/>
                  </a:lnTo>
                  <a:lnTo>
                    <a:pt x="2825" y="2514"/>
                  </a:lnTo>
                  <a:lnTo>
                    <a:pt x="2981" y="2124"/>
                  </a:lnTo>
                  <a:lnTo>
                    <a:pt x="3137" y="1774"/>
                  </a:lnTo>
                  <a:lnTo>
                    <a:pt x="3312" y="1442"/>
                  </a:lnTo>
                  <a:lnTo>
                    <a:pt x="3488" y="1131"/>
                  </a:lnTo>
                  <a:lnTo>
                    <a:pt x="3683" y="819"/>
                  </a:lnTo>
                  <a:lnTo>
                    <a:pt x="3878" y="527"/>
                  </a:lnTo>
                  <a:lnTo>
                    <a:pt x="4092" y="254"/>
                  </a:lnTo>
                  <a:lnTo>
                    <a:pt x="430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724;p55">
              <a:extLst>
                <a:ext uri="{FF2B5EF4-FFF2-40B4-BE49-F238E27FC236}">
                  <a16:creationId xmlns:a16="http://schemas.microsoft.com/office/drawing/2014/main" id="{D36B93FA-4A9F-3CED-CB7F-35C85875E239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extrusionOk="0">
                  <a:moveTo>
                    <a:pt x="20478" y="1"/>
                  </a:moveTo>
                  <a:lnTo>
                    <a:pt x="20381" y="20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673" y="40"/>
                  </a:lnTo>
                  <a:lnTo>
                    <a:pt x="20626" y="55"/>
                  </a:lnTo>
                  <a:lnTo>
                    <a:pt x="20626" y="55"/>
                  </a:lnTo>
                  <a:lnTo>
                    <a:pt x="20556" y="20"/>
                  </a:lnTo>
                  <a:lnTo>
                    <a:pt x="204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725;p55">
              <a:extLst>
                <a:ext uri="{FF2B5EF4-FFF2-40B4-BE49-F238E27FC236}">
                  <a16:creationId xmlns:a16="http://schemas.microsoft.com/office/drawing/2014/main" id="{FFD99DFA-1710-DC2F-0127-00E5A9CE2239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fill="none" extrusionOk="0">
                  <a:moveTo>
                    <a:pt x="20478" y="1"/>
                  </a:moveTo>
                  <a:lnTo>
                    <a:pt x="20478" y="1"/>
                  </a:lnTo>
                  <a:lnTo>
                    <a:pt x="20381" y="20"/>
                  </a:lnTo>
                  <a:lnTo>
                    <a:pt x="20322" y="59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442" y="17166"/>
                  </a:lnTo>
                  <a:lnTo>
                    <a:pt x="1442" y="17166"/>
                  </a:lnTo>
                  <a:lnTo>
                    <a:pt x="1501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6888" y="20907"/>
                  </a:lnTo>
                  <a:lnTo>
                    <a:pt x="26888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731" y="40"/>
                  </a:lnTo>
                  <a:lnTo>
                    <a:pt x="20731" y="40"/>
                  </a:lnTo>
                  <a:lnTo>
                    <a:pt x="20673" y="40"/>
                  </a:lnTo>
                  <a:lnTo>
                    <a:pt x="20615" y="59"/>
                  </a:lnTo>
                  <a:lnTo>
                    <a:pt x="20634" y="59"/>
                  </a:lnTo>
                  <a:lnTo>
                    <a:pt x="20634" y="59"/>
                  </a:lnTo>
                  <a:lnTo>
                    <a:pt x="20556" y="20"/>
                  </a:lnTo>
                  <a:lnTo>
                    <a:pt x="20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726;p55">
              <a:extLst>
                <a:ext uri="{FF2B5EF4-FFF2-40B4-BE49-F238E27FC236}">
                  <a16:creationId xmlns:a16="http://schemas.microsoft.com/office/drawing/2014/main" id="{2AFD3C59-C43B-8365-479D-20BDC9AD9D10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extrusionOk="0">
                  <a:moveTo>
                    <a:pt x="20478" y="0"/>
                  </a:moveTo>
                  <a:lnTo>
                    <a:pt x="20381" y="20"/>
                  </a:ln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727;p55">
              <a:extLst>
                <a:ext uri="{FF2B5EF4-FFF2-40B4-BE49-F238E27FC236}">
                  <a16:creationId xmlns:a16="http://schemas.microsoft.com/office/drawing/2014/main" id="{1A5E2E4F-9750-1EDE-FB10-0D907F2DDFDB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fill="none" extrusionOk="0">
                  <a:moveTo>
                    <a:pt x="20322" y="78"/>
                  </a:move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442" y="17185"/>
                  </a:lnTo>
                  <a:lnTo>
                    <a:pt x="1442" y="17185"/>
                  </a:lnTo>
                  <a:lnTo>
                    <a:pt x="1501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514" y="14224"/>
                  </a:lnTo>
                  <a:lnTo>
                    <a:pt x="5514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69" y="2553"/>
                  </a:lnTo>
                  <a:lnTo>
                    <a:pt x="23089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lnTo>
                    <a:pt x="20478" y="0"/>
                  </a:lnTo>
                  <a:lnTo>
                    <a:pt x="20381" y="20"/>
                  </a:lnTo>
                  <a:lnTo>
                    <a:pt x="20322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728;p55">
              <a:extLst>
                <a:ext uri="{FF2B5EF4-FFF2-40B4-BE49-F238E27FC236}">
                  <a16:creationId xmlns:a16="http://schemas.microsoft.com/office/drawing/2014/main" id="{CD61AF35-6512-6462-C82C-4535E38056B0}"/>
                </a:ext>
              </a:extLst>
            </p:cNvPr>
            <p:cNvSpPr/>
            <p:nvPr/>
          </p:nvSpPr>
          <p:spPr>
            <a:xfrm>
              <a:off x="5216500" y="10624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729;p55">
              <a:extLst>
                <a:ext uri="{FF2B5EF4-FFF2-40B4-BE49-F238E27FC236}">
                  <a16:creationId xmlns:a16="http://schemas.microsoft.com/office/drawing/2014/main" id="{5C42D324-4674-E606-B801-032B14E56FF7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extrusionOk="0">
                  <a:moveTo>
                    <a:pt x="40" y="1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730;p55">
              <a:extLst>
                <a:ext uri="{FF2B5EF4-FFF2-40B4-BE49-F238E27FC236}">
                  <a16:creationId xmlns:a16="http://schemas.microsoft.com/office/drawing/2014/main" id="{E4A5C517-292E-7310-6E22-B434A81A3050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fill="none" extrusionOk="0">
                  <a:moveTo>
                    <a:pt x="20" y="20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40" y="1"/>
                  </a:lnTo>
                  <a:lnTo>
                    <a:pt x="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731;p55">
              <a:extLst>
                <a:ext uri="{FF2B5EF4-FFF2-40B4-BE49-F238E27FC236}">
                  <a16:creationId xmlns:a16="http://schemas.microsoft.com/office/drawing/2014/main" id="{B25DED82-091E-58A3-194E-7F3D00CF861E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extrusionOk="0">
                  <a:moveTo>
                    <a:pt x="59" y="0"/>
                  </a:moveTo>
                  <a:lnTo>
                    <a:pt x="40" y="19"/>
                  </a:ln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732;p55">
              <a:extLst>
                <a:ext uri="{FF2B5EF4-FFF2-40B4-BE49-F238E27FC236}">
                  <a16:creationId xmlns:a16="http://schemas.microsoft.com/office/drawing/2014/main" id="{F9398A44-377B-6BA6-707E-781E9EA837E2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fill="none" extrusionOk="0">
                  <a:moveTo>
                    <a:pt x="20" y="19"/>
                  </a:move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191" y="7501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269" y="7560"/>
                  </a:lnTo>
                  <a:lnTo>
                    <a:pt x="13269" y="756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15" y="7891"/>
                  </a:lnTo>
                  <a:lnTo>
                    <a:pt x="13815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0" y="19"/>
                  </a:lnTo>
                  <a:lnTo>
                    <a:pt x="20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733;p55">
              <a:extLst>
                <a:ext uri="{FF2B5EF4-FFF2-40B4-BE49-F238E27FC236}">
                  <a16:creationId xmlns:a16="http://schemas.microsoft.com/office/drawing/2014/main" id="{E2010A7F-9F2B-BF77-7805-8607A0504807}"/>
                </a:ext>
              </a:extLst>
            </p:cNvPr>
            <p:cNvSpPr/>
            <p:nvPr/>
          </p:nvSpPr>
          <p:spPr>
            <a:xfrm>
              <a:off x="5794675" y="9684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34;p55">
              <a:extLst>
                <a:ext uri="{FF2B5EF4-FFF2-40B4-BE49-F238E27FC236}">
                  <a16:creationId xmlns:a16="http://schemas.microsoft.com/office/drawing/2014/main" id="{B84CA911-20DC-6DDC-77C6-3329280C3EAE}"/>
                </a:ext>
              </a:extLst>
            </p:cNvPr>
            <p:cNvSpPr/>
            <p:nvPr/>
          </p:nvSpPr>
          <p:spPr>
            <a:xfrm>
              <a:off x="5920850" y="104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735;p55">
              <a:extLst>
                <a:ext uri="{FF2B5EF4-FFF2-40B4-BE49-F238E27FC236}">
                  <a16:creationId xmlns:a16="http://schemas.microsoft.com/office/drawing/2014/main" id="{E1E7DF7D-3A45-378B-4A7B-CD5D94AA72AB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extrusionOk="0">
                  <a:moveTo>
                    <a:pt x="23147" y="0"/>
                  </a:move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736;p55">
              <a:extLst>
                <a:ext uri="{FF2B5EF4-FFF2-40B4-BE49-F238E27FC236}">
                  <a16:creationId xmlns:a16="http://schemas.microsoft.com/office/drawing/2014/main" id="{9D4CB545-CBC0-8E7D-D057-15590DE7AC13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fill="none" extrusionOk="0">
                  <a:moveTo>
                    <a:pt x="23537" y="0"/>
                  </a:moveTo>
                  <a:lnTo>
                    <a:pt x="23537" y="0"/>
                  </a:lnTo>
                  <a:lnTo>
                    <a:pt x="23147" y="0"/>
                  </a:lnTo>
                  <a:lnTo>
                    <a:pt x="22738" y="39"/>
                  </a:ln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2723" y="13464"/>
                  </a:lnTo>
                  <a:lnTo>
                    <a:pt x="12723" y="13464"/>
                  </a:lnTo>
                  <a:lnTo>
                    <a:pt x="13171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lnTo>
                    <a:pt x="23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737;p55">
              <a:extLst>
                <a:ext uri="{FF2B5EF4-FFF2-40B4-BE49-F238E27FC236}">
                  <a16:creationId xmlns:a16="http://schemas.microsoft.com/office/drawing/2014/main" id="{99057816-3916-76C0-BDDF-33C8EF3395F2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extrusionOk="0">
                  <a:moveTo>
                    <a:pt x="1754" y="1"/>
                  </a:moveTo>
                  <a:lnTo>
                    <a:pt x="1521" y="20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738;p55">
              <a:extLst>
                <a:ext uri="{FF2B5EF4-FFF2-40B4-BE49-F238E27FC236}">
                  <a16:creationId xmlns:a16="http://schemas.microsoft.com/office/drawing/2014/main" id="{3D90E427-8BEB-C747-7BE7-8DFB4F0631FF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fill="none" extrusionOk="0">
                  <a:moveTo>
                    <a:pt x="79" y="2631"/>
                  </a:move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lnTo>
                    <a:pt x="1521" y="20"/>
                  </a:lnTo>
                  <a:lnTo>
                    <a:pt x="1306" y="79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739;p55">
              <a:extLst>
                <a:ext uri="{FF2B5EF4-FFF2-40B4-BE49-F238E27FC236}">
                  <a16:creationId xmlns:a16="http://schemas.microsoft.com/office/drawing/2014/main" id="{F6898532-D1A1-A0E7-175A-851DB5DBC493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extrusionOk="0">
                  <a:moveTo>
                    <a:pt x="1150" y="0"/>
                  </a:moveTo>
                  <a:lnTo>
                    <a:pt x="1033" y="39"/>
                  </a:lnTo>
                  <a:lnTo>
                    <a:pt x="877" y="98"/>
                  </a:lnTo>
                  <a:lnTo>
                    <a:pt x="858" y="98"/>
                  </a:lnTo>
                  <a:lnTo>
                    <a:pt x="838" y="117"/>
                  </a:lnTo>
                  <a:lnTo>
                    <a:pt x="819" y="117"/>
                  </a:lnTo>
                  <a:lnTo>
                    <a:pt x="741" y="176"/>
                  </a:lnTo>
                  <a:lnTo>
                    <a:pt x="644" y="234"/>
                  </a:lnTo>
                  <a:lnTo>
                    <a:pt x="624" y="254"/>
                  </a:lnTo>
                  <a:lnTo>
                    <a:pt x="605" y="254"/>
                  </a:lnTo>
                  <a:lnTo>
                    <a:pt x="585" y="273"/>
                  </a:lnTo>
                  <a:lnTo>
                    <a:pt x="488" y="370"/>
                  </a:lnTo>
                  <a:lnTo>
                    <a:pt x="468" y="370"/>
                  </a:lnTo>
                  <a:lnTo>
                    <a:pt x="468" y="390"/>
                  </a:lnTo>
                  <a:lnTo>
                    <a:pt x="449" y="409"/>
                  </a:lnTo>
                  <a:lnTo>
                    <a:pt x="390" y="468"/>
                  </a:lnTo>
                  <a:lnTo>
                    <a:pt x="332" y="546"/>
                  </a:lnTo>
                  <a:lnTo>
                    <a:pt x="312" y="585"/>
                  </a:lnTo>
                  <a:lnTo>
                    <a:pt x="273" y="643"/>
                  </a:lnTo>
                  <a:lnTo>
                    <a:pt x="254" y="663"/>
                  </a:lnTo>
                  <a:lnTo>
                    <a:pt x="215" y="721"/>
                  </a:lnTo>
                  <a:lnTo>
                    <a:pt x="176" y="838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17" y="955"/>
                  </a:lnTo>
                  <a:lnTo>
                    <a:pt x="79" y="1072"/>
                  </a:lnTo>
                  <a:lnTo>
                    <a:pt x="59" y="1169"/>
                  </a:lnTo>
                  <a:lnTo>
                    <a:pt x="20" y="1403"/>
                  </a:lnTo>
                  <a:lnTo>
                    <a:pt x="20" y="1423"/>
                  </a:lnTo>
                  <a:lnTo>
                    <a:pt x="1" y="1637"/>
                  </a:lnTo>
                  <a:lnTo>
                    <a:pt x="1" y="1656"/>
                  </a:lnTo>
                  <a:lnTo>
                    <a:pt x="20" y="1793"/>
                  </a:lnTo>
                  <a:lnTo>
                    <a:pt x="40" y="1988"/>
                  </a:lnTo>
                  <a:lnTo>
                    <a:pt x="59" y="2163"/>
                  </a:lnTo>
                  <a:lnTo>
                    <a:pt x="98" y="2319"/>
                  </a:lnTo>
                  <a:lnTo>
                    <a:pt x="215" y="2631"/>
                  </a:lnTo>
                  <a:lnTo>
                    <a:pt x="215" y="2611"/>
                  </a:lnTo>
                  <a:lnTo>
                    <a:pt x="351" y="2884"/>
                  </a:lnTo>
                  <a:lnTo>
                    <a:pt x="527" y="3137"/>
                  </a:lnTo>
                  <a:lnTo>
                    <a:pt x="527" y="3118"/>
                  </a:lnTo>
                  <a:lnTo>
                    <a:pt x="702" y="3313"/>
                  </a:lnTo>
                  <a:lnTo>
                    <a:pt x="897" y="3468"/>
                  </a:lnTo>
                  <a:lnTo>
                    <a:pt x="1092" y="3585"/>
                  </a:lnTo>
                  <a:lnTo>
                    <a:pt x="1267" y="3683"/>
                  </a:lnTo>
                  <a:lnTo>
                    <a:pt x="1462" y="3741"/>
                  </a:lnTo>
                  <a:lnTo>
                    <a:pt x="1637" y="3761"/>
                  </a:lnTo>
                  <a:lnTo>
                    <a:pt x="1618" y="3761"/>
                  </a:lnTo>
                  <a:lnTo>
                    <a:pt x="1813" y="3780"/>
                  </a:lnTo>
                  <a:lnTo>
                    <a:pt x="1968" y="3761"/>
                  </a:lnTo>
                  <a:lnTo>
                    <a:pt x="2124" y="3722"/>
                  </a:lnTo>
                  <a:lnTo>
                    <a:pt x="2241" y="3683"/>
                  </a:lnTo>
                  <a:lnTo>
                    <a:pt x="2436" y="3488"/>
                  </a:lnTo>
                  <a:lnTo>
                    <a:pt x="2592" y="3254"/>
                  </a:lnTo>
                  <a:lnTo>
                    <a:pt x="2709" y="3001"/>
                  </a:lnTo>
                  <a:lnTo>
                    <a:pt x="2806" y="2728"/>
                  </a:lnTo>
                  <a:lnTo>
                    <a:pt x="2845" y="2436"/>
                  </a:lnTo>
                  <a:lnTo>
                    <a:pt x="2865" y="2144"/>
                  </a:lnTo>
                  <a:lnTo>
                    <a:pt x="2845" y="1832"/>
                  </a:lnTo>
                  <a:lnTo>
                    <a:pt x="2767" y="1540"/>
                  </a:lnTo>
                  <a:lnTo>
                    <a:pt x="2650" y="1228"/>
                  </a:lnTo>
                  <a:lnTo>
                    <a:pt x="2514" y="955"/>
                  </a:lnTo>
                  <a:lnTo>
                    <a:pt x="2339" y="721"/>
                  </a:lnTo>
                  <a:lnTo>
                    <a:pt x="2144" y="507"/>
                  </a:lnTo>
                  <a:lnTo>
                    <a:pt x="1910" y="331"/>
                  </a:lnTo>
                  <a:lnTo>
                    <a:pt x="1676" y="176"/>
                  </a:lnTo>
                  <a:lnTo>
                    <a:pt x="1403" y="78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740;p55">
              <a:extLst>
                <a:ext uri="{FF2B5EF4-FFF2-40B4-BE49-F238E27FC236}">
                  <a16:creationId xmlns:a16="http://schemas.microsoft.com/office/drawing/2014/main" id="{3315E4D6-6FCF-99C7-1EE9-778F76875185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fill="none" extrusionOk="0">
                  <a:moveTo>
                    <a:pt x="1033" y="39"/>
                  </a:moveTo>
                  <a:lnTo>
                    <a:pt x="1033" y="39"/>
                  </a:lnTo>
                  <a:lnTo>
                    <a:pt x="1033" y="39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1403" y="78"/>
                  </a:lnTo>
                  <a:lnTo>
                    <a:pt x="1676" y="176"/>
                  </a:lnTo>
                  <a:lnTo>
                    <a:pt x="1910" y="331"/>
                  </a:lnTo>
                  <a:lnTo>
                    <a:pt x="2144" y="507"/>
                  </a:lnTo>
                  <a:lnTo>
                    <a:pt x="2339" y="721"/>
                  </a:lnTo>
                  <a:lnTo>
                    <a:pt x="2514" y="955"/>
                  </a:lnTo>
                  <a:lnTo>
                    <a:pt x="2650" y="1228"/>
                  </a:lnTo>
                  <a:lnTo>
                    <a:pt x="2767" y="1540"/>
                  </a:lnTo>
                  <a:lnTo>
                    <a:pt x="2767" y="1540"/>
                  </a:lnTo>
                  <a:lnTo>
                    <a:pt x="2845" y="1832"/>
                  </a:lnTo>
                  <a:lnTo>
                    <a:pt x="2865" y="2144"/>
                  </a:lnTo>
                  <a:lnTo>
                    <a:pt x="2845" y="2436"/>
                  </a:lnTo>
                  <a:lnTo>
                    <a:pt x="2806" y="2728"/>
                  </a:lnTo>
                  <a:lnTo>
                    <a:pt x="2709" y="3001"/>
                  </a:lnTo>
                  <a:lnTo>
                    <a:pt x="2592" y="3254"/>
                  </a:lnTo>
                  <a:lnTo>
                    <a:pt x="2436" y="3488"/>
                  </a:lnTo>
                  <a:lnTo>
                    <a:pt x="2241" y="3683"/>
                  </a:lnTo>
                  <a:lnTo>
                    <a:pt x="2241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813" y="3780"/>
                  </a:lnTo>
                  <a:lnTo>
                    <a:pt x="1813" y="3780"/>
                  </a:lnTo>
                  <a:lnTo>
                    <a:pt x="1618" y="3761"/>
                  </a:lnTo>
                  <a:lnTo>
                    <a:pt x="1637" y="3761"/>
                  </a:lnTo>
                  <a:lnTo>
                    <a:pt x="1637" y="3761"/>
                  </a:lnTo>
                  <a:lnTo>
                    <a:pt x="1462" y="3741"/>
                  </a:lnTo>
                  <a:lnTo>
                    <a:pt x="1462" y="3741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092" y="3585"/>
                  </a:lnTo>
                  <a:lnTo>
                    <a:pt x="1092" y="3585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8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27" y="3118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215" y="2611"/>
                  </a:lnTo>
                  <a:lnTo>
                    <a:pt x="215" y="2631"/>
                  </a:lnTo>
                  <a:lnTo>
                    <a:pt x="215" y="2631"/>
                  </a:lnTo>
                  <a:lnTo>
                    <a:pt x="98" y="2319"/>
                  </a:lnTo>
                  <a:lnTo>
                    <a:pt x="98" y="2319"/>
                  </a:lnTo>
                  <a:lnTo>
                    <a:pt x="59" y="2163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40" y="2007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20" y="1793"/>
                  </a:lnTo>
                  <a:lnTo>
                    <a:pt x="20" y="1793"/>
                  </a:lnTo>
                  <a:lnTo>
                    <a:pt x="1" y="1656"/>
                  </a:lnTo>
                  <a:lnTo>
                    <a:pt x="1" y="1637"/>
                  </a:lnTo>
                  <a:lnTo>
                    <a:pt x="1" y="1637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59" y="1169"/>
                  </a:lnTo>
                  <a:lnTo>
                    <a:pt x="59" y="1169"/>
                  </a:lnTo>
                  <a:lnTo>
                    <a:pt x="79" y="1072"/>
                  </a:lnTo>
                  <a:lnTo>
                    <a:pt x="79" y="1072"/>
                  </a:lnTo>
                  <a:lnTo>
                    <a:pt x="117" y="955"/>
                  </a:lnTo>
                  <a:lnTo>
                    <a:pt x="117" y="95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76" y="838"/>
                  </a:lnTo>
                  <a:lnTo>
                    <a:pt x="176" y="838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6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90" y="468"/>
                  </a:lnTo>
                  <a:lnTo>
                    <a:pt x="390" y="468"/>
                  </a:lnTo>
                  <a:lnTo>
                    <a:pt x="449" y="409"/>
                  </a:lnTo>
                  <a:lnTo>
                    <a:pt x="468" y="390"/>
                  </a:lnTo>
                  <a:lnTo>
                    <a:pt x="46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605" y="254"/>
                  </a:lnTo>
                  <a:lnTo>
                    <a:pt x="605" y="254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819" y="117"/>
                  </a:lnTo>
                  <a:lnTo>
                    <a:pt x="838" y="117"/>
                  </a:lnTo>
                  <a:lnTo>
                    <a:pt x="838" y="117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77" y="98"/>
                  </a:lnTo>
                  <a:lnTo>
                    <a:pt x="877" y="98"/>
                  </a:lnTo>
                  <a:lnTo>
                    <a:pt x="1033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741;p55">
              <a:extLst>
                <a:ext uri="{FF2B5EF4-FFF2-40B4-BE49-F238E27FC236}">
                  <a16:creationId xmlns:a16="http://schemas.microsoft.com/office/drawing/2014/main" id="{E3B95363-6066-DF4D-1073-C041C8A3833D}"/>
                </a:ext>
              </a:extLst>
            </p:cNvPr>
            <p:cNvSpPr/>
            <p:nvPr/>
          </p:nvSpPr>
          <p:spPr>
            <a:xfrm>
              <a:off x="5105925" y="63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742;p55">
              <a:extLst>
                <a:ext uri="{FF2B5EF4-FFF2-40B4-BE49-F238E27FC236}">
                  <a16:creationId xmlns:a16="http://schemas.microsoft.com/office/drawing/2014/main" id="{395E6053-5FD4-1AF0-7B61-63D3735C1513}"/>
                </a:ext>
              </a:extLst>
            </p:cNvPr>
            <p:cNvSpPr/>
            <p:nvPr/>
          </p:nvSpPr>
          <p:spPr>
            <a:xfrm>
              <a:off x="5124450" y="64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743;p55">
              <a:extLst>
                <a:ext uri="{FF2B5EF4-FFF2-40B4-BE49-F238E27FC236}">
                  <a16:creationId xmlns:a16="http://schemas.microsoft.com/office/drawing/2014/main" id="{1B074FC8-ADC1-C26A-642F-8CFF008CB8AA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02" y="1"/>
                  </a:move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744;p55">
              <a:extLst>
                <a:ext uri="{FF2B5EF4-FFF2-40B4-BE49-F238E27FC236}">
                  <a16:creationId xmlns:a16="http://schemas.microsoft.com/office/drawing/2014/main" id="{EED44C62-99F4-1F2A-F66E-87467CD13A5D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9"/>
                  </a:move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lnTo>
                    <a:pt x="702" y="1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745;p55">
              <a:extLst>
                <a:ext uri="{FF2B5EF4-FFF2-40B4-BE49-F238E27FC236}">
                  <a16:creationId xmlns:a16="http://schemas.microsoft.com/office/drawing/2014/main" id="{8B979E5A-AE39-E465-1D5D-18D378AAEB20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extrusionOk="0">
                  <a:moveTo>
                    <a:pt x="1754" y="0"/>
                  </a:moveTo>
                  <a:lnTo>
                    <a:pt x="1540" y="20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746;p55">
              <a:extLst>
                <a:ext uri="{FF2B5EF4-FFF2-40B4-BE49-F238E27FC236}">
                  <a16:creationId xmlns:a16="http://schemas.microsoft.com/office/drawing/2014/main" id="{0BD60CC4-7145-4CA8-5454-22B98C1DDA60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fill="none" extrusionOk="0">
                  <a:moveTo>
                    <a:pt x="98" y="2611"/>
                  </a:move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2202" y="39"/>
                  </a:lnTo>
                  <a:lnTo>
                    <a:pt x="1988" y="0"/>
                  </a:lnTo>
                  <a:lnTo>
                    <a:pt x="1754" y="0"/>
                  </a:lnTo>
                  <a:lnTo>
                    <a:pt x="1540" y="20"/>
                  </a:lnTo>
                  <a:lnTo>
                    <a:pt x="1306" y="58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747;p55">
              <a:extLst>
                <a:ext uri="{FF2B5EF4-FFF2-40B4-BE49-F238E27FC236}">
                  <a16:creationId xmlns:a16="http://schemas.microsoft.com/office/drawing/2014/main" id="{C9912C64-19C7-8EBC-A6D1-7E1018CC7243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extrusionOk="0">
                  <a:moveTo>
                    <a:pt x="1131" y="1"/>
                  </a:moveTo>
                  <a:lnTo>
                    <a:pt x="1033" y="20"/>
                  </a:lnTo>
                  <a:lnTo>
                    <a:pt x="1014" y="20"/>
                  </a:lnTo>
                  <a:lnTo>
                    <a:pt x="877" y="78"/>
                  </a:lnTo>
                  <a:lnTo>
                    <a:pt x="838" y="98"/>
                  </a:lnTo>
                  <a:lnTo>
                    <a:pt x="819" y="98"/>
                  </a:lnTo>
                  <a:lnTo>
                    <a:pt x="722" y="156"/>
                  </a:lnTo>
                  <a:lnTo>
                    <a:pt x="624" y="215"/>
                  </a:lnTo>
                  <a:lnTo>
                    <a:pt x="605" y="234"/>
                  </a:lnTo>
                  <a:lnTo>
                    <a:pt x="585" y="254"/>
                  </a:lnTo>
                  <a:lnTo>
                    <a:pt x="488" y="351"/>
                  </a:lnTo>
                  <a:lnTo>
                    <a:pt x="468" y="351"/>
                  </a:lnTo>
                  <a:lnTo>
                    <a:pt x="468" y="371"/>
                  </a:lnTo>
                  <a:lnTo>
                    <a:pt x="449" y="371"/>
                  </a:lnTo>
                  <a:lnTo>
                    <a:pt x="429" y="390"/>
                  </a:lnTo>
                  <a:lnTo>
                    <a:pt x="390" y="449"/>
                  </a:lnTo>
                  <a:lnTo>
                    <a:pt x="332" y="527"/>
                  </a:lnTo>
                  <a:lnTo>
                    <a:pt x="293" y="566"/>
                  </a:lnTo>
                  <a:lnTo>
                    <a:pt x="254" y="643"/>
                  </a:lnTo>
                  <a:lnTo>
                    <a:pt x="215" y="721"/>
                  </a:lnTo>
                  <a:lnTo>
                    <a:pt x="157" y="819"/>
                  </a:lnTo>
                  <a:lnTo>
                    <a:pt x="118" y="916"/>
                  </a:lnTo>
                  <a:lnTo>
                    <a:pt x="118" y="936"/>
                  </a:lnTo>
                  <a:lnTo>
                    <a:pt x="79" y="1053"/>
                  </a:lnTo>
                  <a:lnTo>
                    <a:pt x="40" y="1170"/>
                  </a:lnTo>
                  <a:lnTo>
                    <a:pt x="1" y="1384"/>
                  </a:lnTo>
                  <a:lnTo>
                    <a:pt x="1" y="1403"/>
                  </a:lnTo>
                  <a:lnTo>
                    <a:pt x="1" y="1618"/>
                  </a:lnTo>
                  <a:lnTo>
                    <a:pt x="1" y="1637"/>
                  </a:lnTo>
                  <a:lnTo>
                    <a:pt x="1" y="1793"/>
                  </a:lnTo>
                  <a:lnTo>
                    <a:pt x="20" y="1988"/>
                  </a:lnTo>
                  <a:lnTo>
                    <a:pt x="59" y="2144"/>
                  </a:lnTo>
                  <a:lnTo>
                    <a:pt x="98" y="2300"/>
                  </a:lnTo>
                  <a:lnTo>
                    <a:pt x="215" y="2611"/>
                  </a:lnTo>
                  <a:lnTo>
                    <a:pt x="195" y="2611"/>
                  </a:lnTo>
                  <a:lnTo>
                    <a:pt x="351" y="2884"/>
                  </a:lnTo>
                  <a:lnTo>
                    <a:pt x="527" y="3118"/>
                  </a:lnTo>
                  <a:lnTo>
                    <a:pt x="507" y="3118"/>
                  </a:lnTo>
                  <a:lnTo>
                    <a:pt x="702" y="3313"/>
                  </a:lnTo>
                  <a:lnTo>
                    <a:pt x="877" y="3469"/>
                  </a:lnTo>
                  <a:lnTo>
                    <a:pt x="1072" y="3586"/>
                  </a:lnTo>
                  <a:lnTo>
                    <a:pt x="1248" y="3664"/>
                  </a:lnTo>
                  <a:lnTo>
                    <a:pt x="1442" y="3722"/>
                  </a:lnTo>
                  <a:lnTo>
                    <a:pt x="1618" y="3761"/>
                  </a:lnTo>
                  <a:lnTo>
                    <a:pt x="1793" y="3761"/>
                  </a:lnTo>
                  <a:lnTo>
                    <a:pt x="1949" y="3741"/>
                  </a:lnTo>
                  <a:lnTo>
                    <a:pt x="2124" y="3722"/>
                  </a:lnTo>
                  <a:lnTo>
                    <a:pt x="2222" y="3683"/>
                  </a:lnTo>
                  <a:lnTo>
                    <a:pt x="2417" y="3469"/>
                  </a:lnTo>
                  <a:lnTo>
                    <a:pt x="2573" y="3235"/>
                  </a:lnTo>
                  <a:lnTo>
                    <a:pt x="2689" y="2982"/>
                  </a:lnTo>
                  <a:lnTo>
                    <a:pt x="2787" y="2709"/>
                  </a:lnTo>
                  <a:lnTo>
                    <a:pt x="2845" y="2417"/>
                  </a:lnTo>
                  <a:lnTo>
                    <a:pt x="2845" y="2124"/>
                  </a:lnTo>
                  <a:lnTo>
                    <a:pt x="2826" y="1832"/>
                  </a:lnTo>
                  <a:lnTo>
                    <a:pt x="2748" y="1520"/>
                  </a:lnTo>
                  <a:lnTo>
                    <a:pt x="2650" y="1228"/>
                  </a:lnTo>
                  <a:lnTo>
                    <a:pt x="2495" y="955"/>
                  </a:lnTo>
                  <a:lnTo>
                    <a:pt x="2319" y="702"/>
                  </a:lnTo>
                  <a:lnTo>
                    <a:pt x="2124" y="488"/>
                  </a:lnTo>
                  <a:lnTo>
                    <a:pt x="1891" y="312"/>
                  </a:lnTo>
                  <a:lnTo>
                    <a:pt x="1657" y="176"/>
                  </a:lnTo>
                  <a:lnTo>
                    <a:pt x="1403" y="59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748;p55">
              <a:extLst>
                <a:ext uri="{FF2B5EF4-FFF2-40B4-BE49-F238E27FC236}">
                  <a16:creationId xmlns:a16="http://schemas.microsoft.com/office/drawing/2014/main" id="{E8163C7F-0CC0-C5B5-31D0-8A2A2FF870F6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fill="none" extrusionOk="0">
                  <a:moveTo>
                    <a:pt x="1014" y="20"/>
                  </a:moveTo>
                  <a:lnTo>
                    <a:pt x="1033" y="20"/>
                  </a:lnTo>
                  <a:lnTo>
                    <a:pt x="1033" y="20"/>
                  </a:lnTo>
                  <a:lnTo>
                    <a:pt x="1131" y="1"/>
                  </a:lnTo>
                  <a:lnTo>
                    <a:pt x="1131" y="1"/>
                  </a:lnTo>
                  <a:lnTo>
                    <a:pt x="1403" y="59"/>
                  </a:lnTo>
                  <a:lnTo>
                    <a:pt x="1657" y="176"/>
                  </a:lnTo>
                  <a:lnTo>
                    <a:pt x="1891" y="312"/>
                  </a:lnTo>
                  <a:lnTo>
                    <a:pt x="2124" y="488"/>
                  </a:lnTo>
                  <a:lnTo>
                    <a:pt x="2319" y="702"/>
                  </a:lnTo>
                  <a:lnTo>
                    <a:pt x="2495" y="955"/>
                  </a:lnTo>
                  <a:lnTo>
                    <a:pt x="2650" y="1228"/>
                  </a:lnTo>
                  <a:lnTo>
                    <a:pt x="2748" y="1520"/>
                  </a:lnTo>
                  <a:lnTo>
                    <a:pt x="2748" y="1520"/>
                  </a:lnTo>
                  <a:lnTo>
                    <a:pt x="2826" y="1832"/>
                  </a:lnTo>
                  <a:lnTo>
                    <a:pt x="2845" y="2124"/>
                  </a:lnTo>
                  <a:lnTo>
                    <a:pt x="2845" y="2417"/>
                  </a:lnTo>
                  <a:lnTo>
                    <a:pt x="2787" y="2709"/>
                  </a:lnTo>
                  <a:lnTo>
                    <a:pt x="2689" y="2982"/>
                  </a:lnTo>
                  <a:lnTo>
                    <a:pt x="2573" y="3235"/>
                  </a:lnTo>
                  <a:lnTo>
                    <a:pt x="2417" y="3469"/>
                  </a:lnTo>
                  <a:lnTo>
                    <a:pt x="2222" y="3683"/>
                  </a:lnTo>
                  <a:lnTo>
                    <a:pt x="2222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793" y="3761"/>
                  </a:lnTo>
                  <a:lnTo>
                    <a:pt x="1793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442" y="3722"/>
                  </a:lnTo>
                  <a:lnTo>
                    <a:pt x="1442" y="3722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072" y="3586"/>
                  </a:lnTo>
                  <a:lnTo>
                    <a:pt x="1072" y="3586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9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0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195" y="2611"/>
                  </a:lnTo>
                  <a:lnTo>
                    <a:pt x="215" y="2611"/>
                  </a:lnTo>
                  <a:lnTo>
                    <a:pt x="215" y="2611"/>
                  </a:lnTo>
                  <a:lnTo>
                    <a:pt x="98" y="2300"/>
                  </a:lnTo>
                  <a:lnTo>
                    <a:pt x="98" y="2300"/>
                  </a:lnTo>
                  <a:lnTo>
                    <a:pt x="59" y="2144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1" y="1793"/>
                  </a:lnTo>
                  <a:lnTo>
                    <a:pt x="1" y="1793"/>
                  </a:lnTo>
                  <a:lnTo>
                    <a:pt x="1" y="1637"/>
                  </a:lnTo>
                  <a:lnTo>
                    <a:pt x="1" y="1618"/>
                  </a:lnTo>
                  <a:lnTo>
                    <a:pt x="1" y="1618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40" y="1170"/>
                  </a:lnTo>
                  <a:lnTo>
                    <a:pt x="40" y="1170"/>
                  </a:lnTo>
                  <a:lnTo>
                    <a:pt x="79" y="1053"/>
                  </a:lnTo>
                  <a:lnTo>
                    <a:pt x="79" y="1053"/>
                  </a:lnTo>
                  <a:lnTo>
                    <a:pt x="118" y="936"/>
                  </a:lnTo>
                  <a:lnTo>
                    <a:pt x="118" y="93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57" y="819"/>
                  </a:lnTo>
                  <a:lnTo>
                    <a:pt x="157" y="819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93" y="566"/>
                  </a:lnTo>
                  <a:lnTo>
                    <a:pt x="293" y="566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90" y="449"/>
                  </a:lnTo>
                  <a:lnTo>
                    <a:pt x="390" y="449"/>
                  </a:lnTo>
                  <a:lnTo>
                    <a:pt x="429" y="390"/>
                  </a:lnTo>
                  <a:lnTo>
                    <a:pt x="449" y="371"/>
                  </a:lnTo>
                  <a:lnTo>
                    <a:pt x="468" y="371"/>
                  </a:lnTo>
                  <a:lnTo>
                    <a:pt x="468" y="351"/>
                  </a:lnTo>
                  <a:lnTo>
                    <a:pt x="488" y="351"/>
                  </a:lnTo>
                  <a:lnTo>
                    <a:pt x="488" y="351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605" y="234"/>
                  </a:lnTo>
                  <a:lnTo>
                    <a:pt x="605" y="234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722" y="156"/>
                  </a:lnTo>
                  <a:lnTo>
                    <a:pt x="722" y="156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101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749;p55">
              <a:extLst>
                <a:ext uri="{FF2B5EF4-FFF2-40B4-BE49-F238E27FC236}">
                  <a16:creationId xmlns:a16="http://schemas.microsoft.com/office/drawing/2014/main" id="{8203E72A-8600-0030-A6C5-0135B06AEF72}"/>
                </a:ext>
              </a:extLst>
            </p:cNvPr>
            <p:cNvSpPr/>
            <p:nvPr/>
          </p:nvSpPr>
          <p:spPr>
            <a:xfrm>
              <a:off x="5286150" y="580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750;p55">
              <a:extLst>
                <a:ext uri="{FF2B5EF4-FFF2-40B4-BE49-F238E27FC236}">
                  <a16:creationId xmlns:a16="http://schemas.microsoft.com/office/drawing/2014/main" id="{DDB86698-6F2D-ADF3-0A5F-4FE697513DFC}"/>
                </a:ext>
              </a:extLst>
            </p:cNvPr>
            <p:cNvSpPr/>
            <p:nvPr/>
          </p:nvSpPr>
          <p:spPr>
            <a:xfrm>
              <a:off x="5304175" y="59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751;p55">
              <a:extLst>
                <a:ext uri="{FF2B5EF4-FFF2-40B4-BE49-F238E27FC236}">
                  <a16:creationId xmlns:a16="http://schemas.microsoft.com/office/drawing/2014/main" id="{D1194671-21F9-81F8-07D7-F01410A69F12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21" y="0"/>
                  </a:move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752;p55">
              <a:extLst>
                <a:ext uri="{FF2B5EF4-FFF2-40B4-BE49-F238E27FC236}">
                  <a16:creationId xmlns:a16="http://schemas.microsoft.com/office/drawing/2014/main" id="{D6BBAD25-84A3-2EB4-C712-7666214E460A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8"/>
                  </a:move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lnTo>
                    <a:pt x="721" y="0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753;p55">
              <a:extLst>
                <a:ext uri="{FF2B5EF4-FFF2-40B4-BE49-F238E27FC236}">
                  <a16:creationId xmlns:a16="http://schemas.microsoft.com/office/drawing/2014/main" id="{829B3668-A293-78DE-B5E2-2FB66D237DB2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extrusionOk="0">
                  <a:moveTo>
                    <a:pt x="1247" y="0"/>
                  </a:moveTo>
                  <a:lnTo>
                    <a:pt x="1072" y="20"/>
                  </a:lnTo>
                  <a:lnTo>
                    <a:pt x="897" y="39"/>
                  </a:lnTo>
                  <a:lnTo>
                    <a:pt x="819" y="59"/>
                  </a:lnTo>
                  <a:lnTo>
                    <a:pt x="663" y="117"/>
                  </a:lnTo>
                  <a:lnTo>
                    <a:pt x="526" y="176"/>
                  </a:lnTo>
                  <a:lnTo>
                    <a:pt x="409" y="254"/>
                  </a:lnTo>
                  <a:lnTo>
                    <a:pt x="293" y="351"/>
                  </a:lnTo>
                  <a:lnTo>
                    <a:pt x="176" y="468"/>
                  </a:lnTo>
                  <a:lnTo>
                    <a:pt x="98" y="585"/>
                  </a:lnTo>
                  <a:lnTo>
                    <a:pt x="20" y="721"/>
                  </a:lnTo>
                  <a:lnTo>
                    <a:pt x="0" y="858"/>
                  </a:lnTo>
                  <a:lnTo>
                    <a:pt x="0" y="916"/>
                  </a:lnTo>
                  <a:lnTo>
                    <a:pt x="20" y="974"/>
                  </a:lnTo>
                  <a:lnTo>
                    <a:pt x="59" y="1033"/>
                  </a:lnTo>
                  <a:lnTo>
                    <a:pt x="78" y="1072"/>
                  </a:lnTo>
                  <a:lnTo>
                    <a:pt x="137" y="1111"/>
                  </a:lnTo>
                  <a:lnTo>
                    <a:pt x="215" y="1150"/>
                  </a:lnTo>
                  <a:lnTo>
                    <a:pt x="332" y="1169"/>
                  </a:lnTo>
                  <a:lnTo>
                    <a:pt x="565" y="1189"/>
                  </a:lnTo>
                  <a:lnTo>
                    <a:pt x="819" y="1189"/>
                  </a:lnTo>
                  <a:lnTo>
                    <a:pt x="1052" y="1150"/>
                  </a:lnTo>
                  <a:lnTo>
                    <a:pt x="1286" y="1091"/>
                  </a:lnTo>
                  <a:lnTo>
                    <a:pt x="1345" y="1072"/>
                  </a:lnTo>
                  <a:lnTo>
                    <a:pt x="1598" y="974"/>
                  </a:lnTo>
                  <a:lnTo>
                    <a:pt x="1715" y="916"/>
                  </a:lnTo>
                  <a:lnTo>
                    <a:pt x="1812" y="838"/>
                  </a:lnTo>
                  <a:lnTo>
                    <a:pt x="1890" y="760"/>
                  </a:lnTo>
                  <a:lnTo>
                    <a:pt x="1968" y="663"/>
                  </a:lnTo>
                  <a:lnTo>
                    <a:pt x="2027" y="565"/>
                  </a:lnTo>
                  <a:lnTo>
                    <a:pt x="2066" y="448"/>
                  </a:lnTo>
                  <a:lnTo>
                    <a:pt x="2066" y="409"/>
                  </a:lnTo>
                  <a:lnTo>
                    <a:pt x="2046" y="390"/>
                  </a:lnTo>
                  <a:lnTo>
                    <a:pt x="1949" y="273"/>
                  </a:lnTo>
                  <a:lnTo>
                    <a:pt x="1832" y="195"/>
                  </a:lnTo>
                  <a:lnTo>
                    <a:pt x="1715" y="117"/>
                  </a:lnTo>
                  <a:lnTo>
                    <a:pt x="1579" y="59"/>
                  </a:lnTo>
                  <a:lnTo>
                    <a:pt x="1403" y="2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754;p55">
              <a:extLst>
                <a:ext uri="{FF2B5EF4-FFF2-40B4-BE49-F238E27FC236}">
                  <a16:creationId xmlns:a16="http://schemas.microsoft.com/office/drawing/2014/main" id="{5CEB90BC-B27B-76A8-AF60-F8C66780E707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fill="none" extrusionOk="0">
                  <a:moveTo>
                    <a:pt x="819" y="59"/>
                  </a:moveTo>
                  <a:lnTo>
                    <a:pt x="819" y="59"/>
                  </a:lnTo>
                  <a:lnTo>
                    <a:pt x="897" y="39"/>
                  </a:lnTo>
                  <a:lnTo>
                    <a:pt x="897" y="39"/>
                  </a:lnTo>
                  <a:lnTo>
                    <a:pt x="1072" y="20"/>
                  </a:lnTo>
                  <a:lnTo>
                    <a:pt x="1247" y="0"/>
                  </a:lnTo>
                  <a:lnTo>
                    <a:pt x="1247" y="0"/>
                  </a:lnTo>
                  <a:lnTo>
                    <a:pt x="1403" y="20"/>
                  </a:lnTo>
                  <a:lnTo>
                    <a:pt x="1579" y="59"/>
                  </a:lnTo>
                  <a:lnTo>
                    <a:pt x="1579" y="59"/>
                  </a:lnTo>
                  <a:lnTo>
                    <a:pt x="1715" y="117"/>
                  </a:lnTo>
                  <a:lnTo>
                    <a:pt x="1832" y="195"/>
                  </a:lnTo>
                  <a:lnTo>
                    <a:pt x="1832" y="195"/>
                  </a:lnTo>
                  <a:lnTo>
                    <a:pt x="1949" y="273"/>
                  </a:lnTo>
                  <a:lnTo>
                    <a:pt x="1949" y="273"/>
                  </a:lnTo>
                  <a:lnTo>
                    <a:pt x="2046" y="390"/>
                  </a:lnTo>
                  <a:lnTo>
                    <a:pt x="2046" y="390"/>
                  </a:lnTo>
                  <a:lnTo>
                    <a:pt x="2066" y="409"/>
                  </a:lnTo>
                  <a:lnTo>
                    <a:pt x="2066" y="448"/>
                  </a:lnTo>
                  <a:lnTo>
                    <a:pt x="2066" y="448"/>
                  </a:lnTo>
                  <a:lnTo>
                    <a:pt x="2027" y="565"/>
                  </a:lnTo>
                  <a:lnTo>
                    <a:pt x="1968" y="663"/>
                  </a:lnTo>
                  <a:lnTo>
                    <a:pt x="1968" y="663"/>
                  </a:lnTo>
                  <a:lnTo>
                    <a:pt x="1890" y="760"/>
                  </a:lnTo>
                  <a:lnTo>
                    <a:pt x="1812" y="838"/>
                  </a:lnTo>
                  <a:lnTo>
                    <a:pt x="1812" y="838"/>
                  </a:lnTo>
                  <a:lnTo>
                    <a:pt x="1715" y="916"/>
                  </a:lnTo>
                  <a:lnTo>
                    <a:pt x="1598" y="974"/>
                  </a:lnTo>
                  <a:lnTo>
                    <a:pt x="1345" y="1072"/>
                  </a:lnTo>
                  <a:lnTo>
                    <a:pt x="1345" y="1072"/>
                  </a:lnTo>
                  <a:lnTo>
                    <a:pt x="1286" y="1091"/>
                  </a:lnTo>
                  <a:lnTo>
                    <a:pt x="1286" y="1091"/>
                  </a:lnTo>
                  <a:lnTo>
                    <a:pt x="1052" y="1150"/>
                  </a:lnTo>
                  <a:lnTo>
                    <a:pt x="819" y="1189"/>
                  </a:lnTo>
                  <a:lnTo>
                    <a:pt x="819" y="1189"/>
                  </a:lnTo>
                  <a:lnTo>
                    <a:pt x="565" y="1189"/>
                  </a:lnTo>
                  <a:lnTo>
                    <a:pt x="332" y="1169"/>
                  </a:lnTo>
                  <a:lnTo>
                    <a:pt x="332" y="1169"/>
                  </a:lnTo>
                  <a:lnTo>
                    <a:pt x="215" y="1150"/>
                  </a:lnTo>
                  <a:lnTo>
                    <a:pt x="215" y="1150"/>
                  </a:lnTo>
                  <a:lnTo>
                    <a:pt x="137" y="1111"/>
                  </a:lnTo>
                  <a:lnTo>
                    <a:pt x="78" y="1072"/>
                  </a:lnTo>
                  <a:lnTo>
                    <a:pt x="78" y="1072"/>
                  </a:lnTo>
                  <a:lnTo>
                    <a:pt x="59" y="1033"/>
                  </a:lnTo>
                  <a:lnTo>
                    <a:pt x="20" y="974"/>
                  </a:lnTo>
                  <a:lnTo>
                    <a:pt x="20" y="974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20" y="721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176" y="468"/>
                  </a:lnTo>
                  <a:lnTo>
                    <a:pt x="293" y="351"/>
                  </a:lnTo>
                  <a:lnTo>
                    <a:pt x="293" y="351"/>
                  </a:lnTo>
                  <a:lnTo>
                    <a:pt x="409" y="254"/>
                  </a:lnTo>
                  <a:lnTo>
                    <a:pt x="526" y="176"/>
                  </a:lnTo>
                  <a:lnTo>
                    <a:pt x="663" y="117"/>
                  </a:lnTo>
                  <a:lnTo>
                    <a:pt x="819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755;p55">
              <a:extLst>
                <a:ext uri="{FF2B5EF4-FFF2-40B4-BE49-F238E27FC236}">
                  <a16:creationId xmlns:a16="http://schemas.microsoft.com/office/drawing/2014/main" id="{FF02FA13-85B3-7E46-2D0B-D1EC51C62021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756;p55">
              <a:extLst>
                <a:ext uri="{FF2B5EF4-FFF2-40B4-BE49-F238E27FC236}">
                  <a16:creationId xmlns:a16="http://schemas.microsoft.com/office/drawing/2014/main" id="{66B2E863-E0B0-D461-8B5B-414D2755A23E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757;p55">
              <a:extLst>
                <a:ext uri="{FF2B5EF4-FFF2-40B4-BE49-F238E27FC236}">
                  <a16:creationId xmlns:a16="http://schemas.microsoft.com/office/drawing/2014/main" id="{98D3A5B3-C2B6-83B3-5825-2CBD415D5235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extrusionOk="0">
                  <a:moveTo>
                    <a:pt x="1929" y="858"/>
                  </a:moveTo>
                  <a:lnTo>
                    <a:pt x="2066" y="877"/>
                  </a:lnTo>
                  <a:lnTo>
                    <a:pt x="2182" y="916"/>
                  </a:lnTo>
                  <a:lnTo>
                    <a:pt x="2358" y="1014"/>
                  </a:lnTo>
                  <a:lnTo>
                    <a:pt x="2455" y="1111"/>
                  </a:lnTo>
                  <a:lnTo>
                    <a:pt x="2533" y="1228"/>
                  </a:lnTo>
                  <a:lnTo>
                    <a:pt x="2553" y="1247"/>
                  </a:lnTo>
                  <a:lnTo>
                    <a:pt x="2553" y="1267"/>
                  </a:lnTo>
                  <a:lnTo>
                    <a:pt x="2455" y="1423"/>
                  </a:lnTo>
                  <a:lnTo>
                    <a:pt x="2338" y="1540"/>
                  </a:lnTo>
                  <a:lnTo>
                    <a:pt x="2221" y="1657"/>
                  </a:lnTo>
                  <a:lnTo>
                    <a:pt x="2046" y="1754"/>
                  </a:lnTo>
                  <a:lnTo>
                    <a:pt x="1851" y="1851"/>
                  </a:lnTo>
                  <a:lnTo>
                    <a:pt x="1695" y="1910"/>
                  </a:lnTo>
                  <a:lnTo>
                    <a:pt x="1676" y="1910"/>
                  </a:lnTo>
                  <a:lnTo>
                    <a:pt x="1637" y="1929"/>
                  </a:lnTo>
                  <a:lnTo>
                    <a:pt x="1520" y="1949"/>
                  </a:lnTo>
                  <a:lnTo>
                    <a:pt x="1306" y="1988"/>
                  </a:lnTo>
                  <a:lnTo>
                    <a:pt x="1091" y="1988"/>
                  </a:lnTo>
                  <a:lnTo>
                    <a:pt x="935" y="1968"/>
                  </a:lnTo>
                  <a:lnTo>
                    <a:pt x="780" y="1910"/>
                  </a:lnTo>
                  <a:lnTo>
                    <a:pt x="624" y="1851"/>
                  </a:lnTo>
                  <a:lnTo>
                    <a:pt x="604" y="1793"/>
                  </a:lnTo>
                  <a:lnTo>
                    <a:pt x="604" y="1773"/>
                  </a:lnTo>
                  <a:lnTo>
                    <a:pt x="604" y="1734"/>
                  </a:lnTo>
                  <a:lnTo>
                    <a:pt x="604" y="1696"/>
                  </a:lnTo>
                  <a:lnTo>
                    <a:pt x="604" y="1657"/>
                  </a:lnTo>
                  <a:lnTo>
                    <a:pt x="604" y="1637"/>
                  </a:lnTo>
                  <a:lnTo>
                    <a:pt x="643" y="1520"/>
                  </a:lnTo>
                  <a:lnTo>
                    <a:pt x="721" y="1345"/>
                  </a:lnTo>
                  <a:lnTo>
                    <a:pt x="819" y="1247"/>
                  </a:lnTo>
                  <a:lnTo>
                    <a:pt x="916" y="1150"/>
                  </a:lnTo>
                  <a:lnTo>
                    <a:pt x="1052" y="1053"/>
                  </a:lnTo>
                  <a:lnTo>
                    <a:pt x="1208" y="975"/>
                  </a:lnTo>
                  <a:lnTo>
                    <a:pt x="1384" y="916"/>
                  </a:lnTo>
                  <a:lnTo>
                    <a:pt x="1578" y="858"/>
                  </a:lnTo>
                  <a:close/>
                  <a:moveTo>
                    <a:pt x="2085" y="0"/>
                  </a:moveTo>
                  <a:lnTo>
                    <a:pt x="1929" y="20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758;p55">
              <a:extLst>
                <a:ext uri="{FF2B5EF4-FFF2-40B4-BE49-F238E27FC236}">
                  <a16:creationId xmlns:a16="http://schemas.microsoft.com/office/drawing/2014/main" id="{468CCB05-4ADC-3D55-058C-98D8090B14BB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fill="none" extrusionOk="0">
                  <a:moveTo>
                    <a:pt x="507" y="429"/>
                  </a:moveTo>
                  <a:lnTo>
                    <a:pt x="507" y="429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169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085" y="0"/>
                  </a:lnTo>
                  <a:lnTo>
                    <a:pt x="1929" y="20"/>
                  </a:lnTo>
                  <a:lnTo>
                    <a:pt x="1929" y="20"/>
                  </a:lnTo>
                  <a:lnTo>
                    <a:pt x="1851" y="39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28" y="410"/>
                  </a:lnTo>
                  <a:lnTo>
                    <a:pt x="1228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13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759;p55">
              <a:extLst>
                <a:ext uri="{FF2B5EF4-FFF2-40B4-BE49-F238E27FC236}">
                  <a16:creationId xmlns:a16="http://schemas.microsoft.com/office/drawing/2014/main" id="{B5BA6ADA-4BED-C54A-B9C1-616A47FE9BF4}"/>
                </a:ext>
              </a:extLst>
            </p:cNvPr>
            <p:cNvSpPr/>
            <p:nvPr/>
          </p:nvSpPr>
          <p:spPr>
            <a:xfrm>
              <a:off x="5194100" y="603100"/>
              <a:ext cx="48725" cy="28275"/>
            </a:xfrm>
            <a:custGeom>
              <a:avLst/>
              <a:gdLst/>
              <a:ahLst/>
              <a:cxnLst/>
              <a:rect l="l" t="t" r="r" b="b"/>
              <a:pathLst>
                <a:path w="1949" h="1131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1150" y="1"/>
                  </a:lnTo>
                  <a:lnTo>
                    <a:pt x="1325" y="1"/>
                  </a:lnTo>
                  <a:lnTo>
                    <a:pt x="1325" y="1"/>
                  </a:lnTo>
                  <a:lnTo>
                    <a:pt x="1462" y="20"/>
                  </a:lnTo>
                  <a:lnTo>
                    <a:pt x="1578" y="59"/>
                  </a:lnTo>
                  <a:lnTo>
                    <a:pt x="1578" y="59"/>
                  </a:lnTo>
                  <a:lnTo>
                    <a:pt x="1754" y="157"/>
                  </a:lnTo>
                  <a:lnTo>
                    <a:pt x="1754" y="157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929" y="371"/>
                  </a:lnTo>
                  <a:lnTo>
                    <a:pt x="1949" y="390"/>
                  </a:lnTo>
                  <a:lnTo>
                    <a:pt x="1949" y="410"/>
                  </a:lnTo>
                  <a:lnTo>
                    <a:pt x="1949" y="410"/>
                  </a:lnTo>
                  <a:lnTo>
                    <a:pt x="1851" y="566"/>
                  </a:lnTo>
                  <a:lnTo>
                    <a:pt x="1851" y="566"/>
                  </a:lnTo>
                  <a:lnTo>
                    <a:pt x="1734" y="683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442" y="897"/>
                  </a:lnTo>
                  <a:lnTo>
                    <a:pt x="1247" y="994"/>
                  </a:lnTo>
                  <a:lnTo>
                    <a:pt x="1247" y="994"/>
                  </a:lnTo>
                  <a:lnTo>
                    <a:pt x="1091" y="1053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033" y="1072"/>
                  </a:lnTo>
                  <a:lnTo>
                    <a:pt x="1033" y="1072"/>
                  </a:lnTo>
                  <a:lnTo>
                    <a:pt x="916" y="1092"/>
                  </a:lnTo>
                  <a:lnTo>
                    <a:pt x="916" y="1092"/>
                  </a:lnTo>
                  <a:lnTo>
                    <a:pt x="702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331" y="1111"/>
                  </a:lnTo>
                  <a:lnTo>
                    <a:pt x="176" y="1053"/>
                  </a:lnTo>
                  <a:lnTo>
                    <a:pt x="176" y="105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0" y="936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39" y="663"/>
                  </a:lnTo>
                  <a:lnTo>
                    <a:pt x="39" y="663"/>
                  </a:lnTo>
                  <a:lnTo>
                    <a:pt x="117" y="488"/>
                  </a:lnTo>
                  <a:lnTo>
                    <a:pt x="117" y="488"/>
                  </a:lnTo>
                  <a:lnTo>
                    <a:pt x="215" y="390"/>
                  </a:lnTo>
                  <a:lnTo>
                    <a:pt x="312" y="293"/>
                  </a:lnTo>
                  <a:lnTo>
                    <a:pt x="312" y="293"/>
                  </a:lnTo>
                  <a:lnTo>
                    <a:pt x="448" y="196"/>
                  </a:lnTo>
                  <a:lnTo>
                    <a:pt x="604" y="118"/>
                  </a:lnTo>
                  <a:lnTo>
                    <a:pt x="604" y="118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974" y="1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18;p55">
            <a:extLst>
              <a:ext uri="{FF2B5EF4-FFF2-40B4-BE49-F238E27FC236}">
                <a16:creationId xmlns:a16="http://schemas.microsoft.com/office/drawing/2014/main" id="{44D766F3-713B-35F9-4023-01499A2BDA3C}"/>
              </a:ext>
            </a:extLst>
          </p:cNvPr>
          <p:cNvGrpSpPr/>
          <p:nvPr/>
        </p:nvGrpSpPr>
        <p:grpSpPr>
          <a:xfrm>
            <a:off x="8063597" y="538751"/>
            <a:ext cx="338072" cy="417985"/>
            <a:chOff x="4996825" y="327400"/>
            <a:chExt cx="1034125" cy="949875"/>
          </a:xfrm>
        </p:grpSpPr>
        <p:sp>
          <p:nvSpPr>
            <p:cNvPr id="48" name="Google Shape;4719;p55">
              <a:extLst>
                <a:ext uri="{FF2B5EF4-FFF2-40B4-BE49-F238E27FC236}">
                  <a16:creationId xmlns:a16="http://schemas.microsoft.com/office/drawing/2014/main" id="{B5F07D92-B8D3-8610-30FC-0C3CE80F224D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extrusionOk="0">
                  <a:moveTo>
                    <a:pt x="1442" y="0"/>
                  </a:moveTo>
                  <a:lnTo>
                    <a:pt x="1111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720;p55">
              <a:extLst>
                <a:ext uri="{FF2B5EF4-FFF2-40B4-BE49-F238E27FC236}">
                  <a16:creationId xmlns:a16="http://schemas.microsoft.com/office/drawing/2014/main" id="{259CA52D-0D9A-DF1F-9467-D32B0E584456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fill="none" extrusionOk="0">
                  <a:moveTo>
                    <a:pt x="1774" y="0"/>
                  </a:moveTo>
                  <a:lnTo>
                    <a:pt x="1774" y="0"/>
                  </a:lnTo>
                  <a:lnTo>
                    <a:pt x="1442" y="0"/>
                  </a:lnTo>
                  <a:lnTo>
                    <a:pt x="1111" y="59"/>
                  </a:lnTo>
                  <a:lnTo>
                    <a:pt x="1072" y="59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7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721;p55">
              <a:extLst>
                <a:ext uri="{FF2B5EF4-FFF2-40B4-BE49-F238E27FC236}">
                  <a16:creationId xmlns:a16="http://schemas.microsoft.com/office/drawing/2014/main" id="{00EC48E3-33D3-4643-5F10-2AF36AF96D40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extrusionOk="0">
                  <a:moveTo>
                    <a:pt x="6723" y="1"/>
                  </a:move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722;p55">
              <a:extLst>
                <a:ext uri="{FF2B5EF4-FFF2-40B4-BE49-F238E27FC236}">
                  <a16:creationId xmlns:a16="http://schemas.microsoft.com/office/drawing/2014/main" id="{DD9E47F1-7D73-CFB4-C9EF-9DC0AC061077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fill="none" extrusionOk="0">
                  <a:moveTo>
                    <a:pt x="6840" y="1"/>
                  </a:moveTo>
                  <a:lnTo>
                    <a:pt x="6840" y="1"/>
                  </a:lnTo>
                  <a:lnTo>
                    <a:pt x="6723" y="1"/>
                  </a:lnTo>
                  <a:lnTo>
                    <a:pt x="6723" y="1"/>
                  </a:ln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723;p55">
              <a:extLst>
                <a:ext uri="{FF2B5EF4-FFF2-40B4-BE49-F238E27FC236}">
                  <a16:creationId xmlns:a16="http://schemas.microsoft.com/office/drawing/2014/main" id="{DA1B7479-74CC-F783-9325-87063BCFE7EB}"/>
                </a:ext>
              </a:extLst>
            </p:cNvPr>
            <p:cNvSpPr/>
            <p:nvPr/>
          </p:nvSpPr>
          <p:spPr>
            <a:xfrm>
              <a:off x="5012900" y="349325"/>
              <a:ext cx="249900" cy="622050"/>
            </a:xfrm>
            <a:custGeom>
              <a:avLst/>
              <a:gdLst/>
              <a:ahLst/>
              <a:cxnLst/>
              <a:rect l="l" t="t" r="r" b="b"/>
              <a:pathLst>
                <a:path w="9996" h="24882" extrusionOk="0">
                  <a:moveTo>
                    <a:pt x="4306" y="1"/>
                  </a:moveTo>
                  <a:lnTo>
                    <a:pt x="4014" y="215"/>
                  </a:lnTo>
                  <a:lnTo>
                    <a:pt x="3683" y="488"/>
                  </a:lnTo>
                  <a:lnTo>
                    <a:pt x="3371" y="780"/>
                  </a:lnTo>
                  <a:lnTo>
                    <a:pt x="3059" y="1111"/>
                  </a:lnTo>
                  <a:lnTo>
                    <a:pt x="2728" y="1481"/>
                  </a:lnTo>
                  <a:lnTo>
                    <a:pt x="2416" y="1890"/>
                  </a:lnTo>
                  <a:lnTo>
                    <a:pt x="2143" y="2280"/>
                  </a:lnTo>
                  <a:lnTo>
                    <a:pt x="1890" y="2670"/>
                  </a:lnTo>
                  <a:lnTo>
                    <a:pt x="1637" y="3099"/>
                  </a:lnTo>
                  <a:lnTo>
                    <a:pt x="1403" y="3547"/>
                  </a:lnTo>
                  <a:lnTo>
                    <a:pt x="1189" y="3975"/>
                  </a:lnTo>
                  <a:lnTo>
                    <a:pt x="994" y="4423"/>
                  </a:lnTo>
                  <a:lnTo>
                    <a:pt x="819" y="4872"/>
                  </a:lnTo>
                  <a:lnTo>
                    <a:pt x="663" y="5339"/>
                  </a:lnTo>
                  <a:lnTo>
                    <a:pt x="526" y="5787"/>
                  </a:lnTo>
                  <a:lnTo>
                    <a:pt x="409" y="6235"/>
                  </a:lnTo>
                  <a:lnTo>
                    <a:pt x="312" y="6684"/>
                  </a:lnTo>
                  <a:lnTo>
                    <a:pt x="234" y="7132"/>
                  </a:lnTo>
                  <a:lnTo>
                    <a:pt x="176" y="7619"/>
                  </a:lnTo>
                  <a:lnTo>
                    <a:pt x="117" y="8125"/>
                  </a:lnTo>
                  <a:lnTo>
                    <a:pt x="78" y="8632"/>
                  </a:lnTo>
                  <a:lnTo>
                    <a:pt x="39" y="9139"/>
                  </a:lnTo>
                  <a:lnTo>
                    <a:pt x="20" y="9645"/>
                  </a:lnTo>
                  <a:lnTo>
                    <a:pt x="0" y="10171"/>
                  </a:lnTo>
                  <a:lnTo>
                    <a:pt x="20" y="11223"/>
                  </a:lnTo>
                  <a:lnTo>
                    <a:pt x="39" y="11749"/>
                  </a:lnTo>
                  <a:lnTo>
                    <a:pt x="78" y="12295"/>
                  </a:lnTo>
                  <a:lnTo>
                    <a:pt x="117" y="12821"/>
                  </a:lnTo>
                  <a:lnTo>
                    <a:pt x="176" y="13367"/>
                  </a:lnTo>
                  <a:lnTo>
                    <a:pt x="254" y="13893"/>
                  </a:lnTo>
                  <a:lnTo>
                    <a:pt x="331" y="14438"/>
                  </a:lnTo>
                  <a:lnTo>
                    <a:pt x="429" y="14964"/>
                  </a:lnTo>
                  <a:lnTo>
                    <a:pt x="546" y="15490"/>
                  </a:lnTo>
                  <a:lnTo>
                    <a:pt x="663" y="16016"/>
                  </a:lnTo>
                  <a:lnTo>
                    <a:pt x="799" y="16542"/>
                  </a:lnTo>
                  <a:lnTo>
                    <a:pt x="935" y="17069"/>
                  </a:lnTo>
                  <a:lnTo>
                    <a:pt x="1091" y="17595"/>
                  </a:lnTo>
                  <a:lnTo>
                    <a:pt x="1267" y="18101"/>
                  </a:lnTo>
                  <a:lnTo>
                    <a:pt x="1462" y="18608"/>
                  </a:lnTo>
                  <a:lnTo>
                    <a:pt x="1656" y="19095"/>
                  </a:lnTo>
                  <a:lnTo>
                    <a:pt x="1851" y="19582"/>
                  </a:lnTo>
                  <a:lnTo>
                    <a:pt x="2066" y="20050"/>
                  </a:lnTo>
                  <a:lnTo>
                    <a:pt x="2299" y="20517"/>
                  </a:lnTo>
                  <a:lnTo>
                    <a:pt x="2533" y="20965"/>
                  </a:lnTo>
                  <a:lnTo>
                    <a:pt x="2767" y="21394"/>
                  </a:lnTo>
                  <a:lnTo>
                    <a:pt x="3020" y="21823"/>
                  </a:lnTo>
                  <a:lnTo>
                    <a:pt x="3293" y="22232"/>
                  </a:lnTo>
                  <a:lnTo>
                    <a:pt x="3566" y="22621"/>
                  </a:lnTo>
                  <a:lnTo>
                    <a:pt x="3858" y="23011"/>
                  </a:lnTo>
                  <a:lnTo>
                    <a:pt x="3897" y="23089"/>
                  </a:lnTo>
                  <a:lnTo>
                    <a:pt x="3994" y="23186"/>
                  </a:lnTo>
                  <a:lnTo>
                    <a:pt x="4072" y="23303"/>
                  </a:lnTo>
                  <a:lnTo>
                    <a:pt x="4228" y="23557"/>
                  </a:lnTo>
                  <a:lnTo>
                    <a:pt x="4345" y="23790"/>
                  </a:lnTo>
                  <a:lnTo>
                    <a:pt x="4384" y="23849"/>
                  </a:lnTo>
                  <a:lnTo>
                    <a:pt x="4443" y="23985"/>
                  </a:lnTo>
                  <a:lnTo>
                    <a:pt x="4540" y="24180"/>
                  </a:lnTo>
                  <a:lnTo>
                    <a:pt x="4657" y="24356"/>
                  </a:lnTo>
                  <a:lnTo>
                    <a:pt x="4774" y="24492"/>
                  </a:lnTo>
                  <a:lnTo>
                    <a:pt x="4930" y="24628"/>
                  </a:lnTo>
                  <a:lnTo>
                    <a:pt x="5047" y="24706"/>
                  </a:lnTo>
                  <a:lnTo>
                    <a:pt x="5183" y="24784"/>
                  </a:lnTo>
                  <a:lnTo>
                    <a:pt x="5319" y="24823"/>
                  </a:lnTo>
                  <a:lnTo>
                    <a:pt x="5495" y="24862"/>
                  </a:lnTo>
                  <a:lnTo>
                    <a:pt x="5767" y="24882"/>
                  </a:lnTo>
                  <a:lnTo>
                    <a:pt x="5943" y="24882"/>
                  </a:lnTo>
                  <a:lnTo>
                    <a:pt x="6157" y="24862"/>
                  </a:lnTo>
                  <a:lnTo>
                    <a:pt x="6547" y="24784"/>
                  </a:lnTo>
                  <a:lnTo>
                    <a:pt x="6859" y="24687"/>
                  </a:lnTo>
                  <a:lnTo>
                    <a:pt x="7229" y="24570"/>
                  </a:lnTo>
                  <a:lnTo>
                    <a:pt x="7599" y="24414"/>
                  </a:lnTo>
                  <a:lnTo>
                    <a:pt x="7989" y="24258"/>
                  </a:lnTo>
                  <a:lnTo>
                    <a:pt x="8028" y="24239"/>
                  </a:lnTo>
                  <a:lnTo>
                    <a:pt x="8086" y="24219"/>
                  </a:lnTo>
                  <a:lnTo>
                    <a:pt x="8417" y="24063"/>
                  </a:lnTo>
                  <a:lnTo>
                    <a:pt x="8787" y="23927"/>
                  </a:lnTo>
                  <a:lnTo>
                    <a:pt x="9353" y="23771"/>
                  </a:lnTo>
                  <a:lnTo>
                    <a:pt x="9995" y="23635"/>
                  </a:lnTo>
                  <a:lnTo>
                    <a:pt x="9294" y="23070"/>
                  </a:lnTo>
                  <a:lnTo>
                    <a:pt x="8632" y="22505"/>
                  </a:lnTo>
                  <a:lnTo>
                    <a:pt x="8242" y="22134"/>
                  </a:lnTo>
                  <a:lnTo>
                    <a:pt x="7852" y="21764"/>
                  </a:lnTo>
                  <a:lnTo>
                    <a:pt x="7463" y="21374"/>
                  </a:lnTo>
                  <a:lnTo>
                    <a:pt x="7092" y="21004"/>
                  </a:lnTo>
                  <a:lnTo>
                    <a:pt x="6742" y="20595"/>
                  </a:lnTo>
                  <a:lnTo>
                    <a:pt x="6391" y="20205"/>
                  </a:lnTo>
                  <a:lnTo>
                    <a:pt x="6060" y="19796"/>
                  </a:lnTo>
                  <a:lnTo>
                    <a:pt x="5748" y="19387"/>
                  </a:lnTo>
                  <a:lnTo>
                    <a:pt x="5417" y="18958"/>
                  </a:lnTo>
                  <a:lnTo>
                    <a:pt x="5124" y="18510"/>
                  </a:lnTo>
                  <a:lnTo>
                    <a:pt x="4813" y="18062"/>
                  </a:lnTo>
                  <a:lnTo>
                    <a:pt x="4540" y="17614"/>
                  </a:lnTo>
                  <a:lnTo>
                    <a:pt x="4267" y="17166"/>
                  </a:lnTo>
                  <a:lnTo>
                    <a:pt x="4014" y="16698"/>
                  </a:lnTo>
                  <a:lnTo>
                    <a:pt x="3780" y="16231"/>
                  </a:lnTo>
                  <a:lnTo>
                    <a:pt x="3566" y="15763"/>
                  </a:lnTo>
                  <a:lnTo>
                    <a:pt x="3332" y="15276"/>
                  </a:lnTo>
                  <a:lnTo>
                    <a:pt x="3137" y="14769"/>
                  </a:lnTo>
                  <a:lnTo>
                    <a:pt x="2942" y="14263"/>
                  </a:lnTo>
                  <a:lnTo>
                    <a:pt x="2767" y="13756"/>
                  </a:lnTo>
                  <a:lnTo>
                    <a:pt x="2611" y="13230"/>
                  </a:lnTo>
                  <a:lnTo>
                    <a:pt x="2475" y="12704"/>
                  </a:lnTo>
                  <a:lnTo>
                    <a:pt x="2358" y="12198"/>
                  </a:lnTo>
                  <a:lnTo>
                    <a:pt x="2241" y="11671"/>
                  </a:lnTo>
                  <a:lnTo>
                    <a:pt x="2124" y="11009"/>
                  </a:lnTo>
                  <a:lnTo>
                    <a:pt x="2046" y="10327"/>
                  </a:lnTo>
                  <a:lnTo>
                    <a:pt x="1968" y="9626"/>
                  </a:lnTo>
                  <a:lnTo>
                    <a:pt x="1929" y="8885"/>
                  </a:lnTo>
                  <a:lnTo>
                    <a:pt x="1929" y="8067"/>
                  </a:lnTo>
                  <a:lnTo>
                    <a:pt x="1949" y="7249"/>
                  </a:lnTo>
                  <a:lnTo>
                    <a:pt x="1988" y="6450"/>
                  </a:lnTo>
                  <a:lnTo>
                    <a:pt x="2085" y="5670"/>
                  </a:lnTo>
                  <a:lnTo>
                    <a:pt x="2202" y="4833"/>
                  </a:lnTo>
                  <a:lnTo>
                    <a:pt x="2358" y="4053"/>
                  </a:lnTo>
                  <a:lnTo>
                    <a:pt x="2475" y="3644"/>
                  </a:lnTo>
                  <a:lnTo>
                    <a:pt x="2572" y="3235"/>
                  </a:lnTo>
                  <a:lnTo>
                    <a:pt x="2689" y="2865"/>
                  </a:lnTo>
                  <a:lnTo>
                    <a:pt x="2825" y="2514"/>
                  </a:lnTo>
                  <a:lnTo>
                    <a:pt x="2981" y="2124"/>
                  </a:lnTo>
                  <a:lnTo>
                    <a:pt x="3137" y="1774"/>
                  </a:lnTo>
                  <a:lnTo>
                    <a:pt x="3312" y="1442"/>
                  </a:lnTo>
                  <a:lnTo>
                    <a:pt x="3488" y="1131"/>
                  </a:lnTo>
                  <a:lnTo>
                    <a:pt x="3683" y="819"/>
                  </a:lnTo>
                  <a:lnTo>
                    <a:pt x="3878" y="527"/>
                  </a:lnTo>
                  <a:lnTo>
                    <a:pt x="4092" y="254"/>
                  </a:lnTo>
                  <a:lnTo>
                    <a:pt x="430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724;p55">
              <a:extLst>
                <a:ext uri="{FF2B5EF4-FFF2-40B4-BE49-F238E27FC236}">
                  <a16:creationId xmlns:a16="http://schemas.microsoft.com/office/drawing/2014/main" id="{074952E2-F029-E01C-2B5C-A486B015B3EC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extrusionOk="0">
                  <a:moveTo>
                    <a:pt x="20478" y="1"/>
                  </a:moveTo>
                  <a:lnTo>
                    <a:pt x="20381" y="20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673" y="40"/>
                  </a:lnTo>
                  <a:lnTo>
                    <a:pt x="20626" y="55"/>
                  </a:lnTo>
                  <a:lnTo>
                    <a:pt x="20626" y="55"/>
                  </a:lnTo>
                  <a:lnTo>
                    <a:pt x="20556" y="20"/>
                  </a:lnTo>
                  <a:lnTo>
                    <a:pt x="204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725;p55">
              <a:extLst>
                <a:ext uri="{FF2B5EF4-FFF2-40B4-BE49-F238E27FC236}">
                  <a16:creationId xmlns:a16="http://schemas.microsoft.com/office/drawing/2014/main" id="{A27031C5-2ECC-0814-1B58-CD7147C0A312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fill="none" extrusionOk="0">
                  <a:moveTo>
                    <a:pt x="20478" y="1"/>
                  </a:moveTo>
                  <a:lnTo>
                    <a:pt x="20478" y="1"/>
                  </a:lnTo>
                  <a:lnTo>
                    <a:pt x="20381" y="20"/>
                  </a:lnTo>
                  <a:lnTo>
                    <a:pt x="20322" y="59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442" y="17166"/>
                  </a:lnTo>
                  <a:lnTo>
                    <a:pt x="1442" y="17166"/>
                  </a:lnTo>
                  <a:lnTo>
                    <a:pt x="1501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6888" y="20907"/>
                  </a:lnTo>
                  <a:lnTo>
                    <a:pt x="26888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731" y="40"/>
                  </a:lnTo>
                  <a:lnTo>
                    <a:pt x="20731" y="40"/>
                  </a:lnTo>
                  <a:lnTo>
                    <a:pt x="20673" y="40"/>
                  </a:lnTo>
                  <a:lnTo>
                    <a:pt x="20615" y="59"/>
                  </a:lnTo>
                  <a:lnTo>
                    <a:pt x="20634" y="59"/>
                  </a:lnTo>
                  <a:lnTo>
                    <a:pt x="20634" y="59"/>
                  </a:lnTo>
                  <a:lnTo>
                    <a:pt x="20556" y="20"/>
                  </a:lnTo>
                  <a:lnTo>
                    <a:pt x="20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726;p55">
              <a:extLst>
                <a:ext uri="{FF2B5EF4-FFF2-40B4-BE49-F238E27FC236}">
                  <a16:creationId xmlns:a16="http://schemas.microsoft.com/office/drawing/2014/main" id="{4F7AD1CC-D655-2C0E-875F-DD3D1F6598C3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extrusionOk="0">
                  <a:moveTo>
                    <a:pt x="20478" y="0"/>
                  </a:moveTo>
                  <a:lnTo>
                    <a:pt x="20381" y="20"/>
                  </a:ln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727;p55">
              <a:extLst>
                <a:ext uri="{FF2B5EF4-FFF2-40B4-BE49-F238E27FC236}">
                  <a16:creationId xmlns:a16="http://schemas.microsoft.com/office/drawing/2014/main" id="{88A37EA1-E487-D4A7-4FD4-6021989A464B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fill="none" extrusionOk="0">
                  <a:moveTo>
                    <a:pt x="20322" y="78"/>
                  </a:move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442" y="17185"/>
                  </a:lnTo>
                  <a:lnTo>
                    <a:pt x="1442" y="17185"/>
                  </a:lnTo>
                  <a:lnTo>
                    <a:pt x="1501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514" y="14224"/>
                  </a:lnTo>
                  <a:lnTo>
                    <a:pt x="5514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69" y="2553"/>
                  </a:lnTo>
                  <a:lnTo>
                    <a:pt x="23089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lnTo>
                    <a:pt x="20478" y="0"/>
                  </a:lnTo>
                  <a:lnTo>
                    <a:pt x="20381" y="20"/>
                  </a:lnTo>
                  <a:lnTo>
                    <a:pt x="20322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728;p55">
              <a:extLst>
                <a:ext uri="{FF2B5EF4-FFF2-40B4-BE49-F238E27FC236}">
                  <a16:creationId xmlns:a16="http://schemas.microsoft.com/office/drawing/2014/main" id="{664F95C0-A032-53BB-66B0-E1E6CC68994C}"/>
                </a:ext>
              </a:extLst>
            </p:cNvPr>
            <p:cNvSpPr/>
            <p:nvPr/>
          </p:nvSpPr>
          <p:spPr>
            <a:xfrm>
              <a:off x="5216500" y="10624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729;p55">
              <a:extLst>
                <a:ext uri="{FF2B5EF4-FFF2-40B4-BE49-F238E27FC236}">
                  <a16:creationId xmlns:a16="http://schemas.microsoft.com/office/drawing/2014/main" id="{A37F3EE6-88A4-3874-2A75-AC868E8EBA1D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extrusionOk="0">
                  <a:moveTo>
                    <a:pt x="40" y="1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730;p55">
              <a:extLst>
                <a:ext uri="{FF2B5EF4-FFF2-40B4-BE49-F238E27FC236}">
                  <a16:creationId xmlns:a16="http://schemas.microsoft.com/office/drawing/2014/main" id="{9D0E536B-4985-80F6-F8AA-2AA08DB26717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fill="none" extrusionOk="0">
                  <a:moveTo>
                    <a:pt x="20" y="20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40" y="1"/>
                  </a:lnTo>
                  <a:lnTo>
                    <a:pt x="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731;p55">
              <a:extLst>
                <a:ext uri="{FF2B5EF4-FFF2-40B4-BE49-F238E27FC236}">
                  <a16:creationId xmlns:a16="http://schemas.microsoft.com/office/drawing/2014/main" id="{EE1F3608-C7CF-1DD9-7DE3-B083920EE6B9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extrusionOk="0">
                  <a:moveTo>
                    <a:pt x="59" y="0"/>
                  </a:moveTo>
                  <a:lnTo>
                    <a:pt x="40" y="19"/>
                  </a:ln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732;p55">
              <a:extLst>
                <a:ext uri="{FF2B5EF4-FFF2-40B4-BE49-F238E27FC236}">
                  <a16:creationId xmlns:a16="http://schemas.microsoft.com/office/drawing/2014/main" id="{D85092B0-9210-D253-E762-5020C31C33B3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fill="none" extrusionOk="0">
                  <a:moveTo>
                    <a:pt x="20" y="19"/>
                  </a:move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191" y="7501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269" y="7560"/>
                  </a:lnTo>
                  <a:lnTo>
                    <a:pt x="13269" y="756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15" y="7891"/>
                  </a:lnTo>
                  <a:lnTo>
                    <a:pt x="13815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0" y="19"/>
                  </a:lnTo>
                  <a:lnTo>
                    <a:pt x="20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733;p55">
              <a:extLst>
                <a:ext uri="{FF2B5EF4-FFF2-40B4-BE49-F238E27FC236}">
                  <a16:creationId xmlns:a16="http://schemas.microsoft.com/office/drawing/2014/main" id="{4272D9B8-04EC-11A8-BB13-C5677862EB25}"/>
                </a:ext>
              </a:extLst>
            </p:cNvPr>
            <p:cNvSpPr/>
            <p:nvPr/>
          </p:nvSpPr>
          <p:spPr>
            <a:xfrm>
              <a:off x="5794675" y="9684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734;p55">
              <a:extLst>
                <a:ext uri="{FF2B5EF4-FFF2-40B4-BE49-F238E27FC236}">
                  <a16:creationId xmlns:a16="http://schemas.microsoft.com/office/drawing/2014/main" id="{4A5F5B28-FC1D-9F81-C940-18F37995E5CD}"/>
                </a:ext>
              </a:extLst>
            </p:cNvPr>
            <p:cNvSpPr/>
            <p:nvPr/>
          </p:nvSpPr>
          <p:spPr>
            <a:xfrm>
              <a:off x="5920850" y="104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735;p55">
              <a:extLst>
                <a:ext uri="{FF2B5EF4-FFF2-40B4-BE49-F238E27FC236}">
                  <a16:creationId xmlns:a16="http://schemas.microsoft.com/office/drawing/2014/main" id="{D9655A58-E2DB-401C-2A71-688C6A909C4A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extrusionOk="0">
                  <a:moveTo>
                    <a:pt x="23147" y="0"/>
                  </a:move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736;p55">
              <a:extLst>
                <a:ext uri="{FF2B5EF4-FFF2-40B4-BE49-F238E27FC236}">
                  <a16:creationId xmlns:a16="http://schemas.microsoft.com/office/drawing/2014/main" id="{DD8A59F9-5418-8F30-3EC0-DDB95C775F79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fill="none" extrusionOk="0">
                  <a:moveTo>
                    <a:pt x="23537" y="0"/>
                  </a:moveTo>
                  <a:lnTo>
                    <a:pt x="23537" y="0"/>
                  </a:lnTo>
                  <a:lnTo>
                    <a:pt x="23147" y="0"/>
                  </a:lnTo>
                  <a:lnTo>
                    <a:pt x="22738" y="39"/>
                  </a:ln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2723" y="13464"/>
                  </a:lnTo>
                  <a:lnTo>
                    <a:pt x="12723" y="13464"/>
                  </a:lnTo>
                  <a:lnTo>
                    <a:pt x="13171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lnTo>
                    <a:pt x="23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737;p55">
              <a:extLst>
                <a:ext uri="{FF2B5EF4-FFF2-40B4-BE49-F238E27FC236}">
                  <a16:creationId xmlns:a16="http://schemas.microsoft.com/office/drawing/2014/main" id="{477BAD56-C334-4B70-CF6E-1C6783C936BF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extrusionOk="0">
                  <a:moveTo>
                    <a:pt x="1754" y="1"/>
                  </a:moveTo>
                  <a:lnTo>
                    <a:pt x="1521" y="20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738;p55">
              <a:extLst>
                <a:ext uri="{FF2B5EF4-FFF2-40B4-BE49-F238E27FC236}">
                  <a16:creationId xmlns:a16="http://schemas.microsoft.com/office/drawing/2014/main" id="{5B8311A6-3C20-1EE9-F26C-D536984F8A54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fill="none" extrusionOk="0">
                  <a:moveTo>
                    <a:pt x="79" y="2631"/>
                  </a:move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lnTo>
                    <a:pt x="1521" y="20"/>
                  </a:lnTo>
                  <a:lnTo>
                    <a:pt x="1306" y="79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739;p55">
              <a:extLst>
                <a:ext uri="{FF2B5EF4-FFF2-40B4-BE49-F238E27FC236}">
                  <a16:creationId xmlns:a16="http://schemas.microsoft.com/office/drawing/2014/main" id="{9576F621-3169-3367-B617-ED8716E5F7ED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extrusionOk="0">
                  <a:moveTo>
                    <a:pt x="1150" y="0"/>
                  </a:moveTo>
                  <a:lnTo>
                    <a:pt x="1033" y="39"/>
                  </a:lnTo>
                  <a:lnTo>
                    <a:pt x="877" y="98"/>
                  </a:lnTo>
                  <a:lnTo>
                    <a:pt x="858" y="98"/>
                  </a:lnTo>
                  <a:lnTo>
                    <a:pt x="838" y="117"/>
                  </a:lnTo>
                  <a:lnTo>
                    <a:pt x="819" y="117"/>
                  </a:lnTo>
                  <a:lnTo>
                    <a:pt x="741" y="176"/>
                  </a:lnTo>
                  <a:lnTo>
                    <a:pt x="644" y="234"/>
                  </a:lnTo>
                  <a:lnTo>
                    <a:pt x="624" y="254"/>
                  </a:lnTo>
                  <a:lnTo>
                    <a:pt x="605" y="254"/>
                  </a:lnTo>
                  <a:lnTo>
                    <a:pt x="585" y="273"/>
                  </a:lnTo>
                  <a:lnTo>
                    <a:pt x="488" y="370"/>
                  </a:lnTo>
                  <a:lnTo>
                    <a:pt x="468" y="370"/>
                  </a:lnTo>
                  <a:lnTo>
                    <a:pt x="468" y="390"/>
                  </a:lnTo>
                  <a:lnTo>
                    <a:pt x="449" y="409"/>
                  </a:lnTo>
                  <a:lnTo>
                    <a:pt x="390" y="468"/>
                  </a:lnTo>
                  <a:lnTo>
                    <a:pt x="332" y="546"/>
                  </a:lnTo>
                  <a:lnTo>
                    <a:pt x="312" y="585"/>
                  </a:lnTo>
                  <a:lnTo>
                    <a:pt x="273" y="643"/>
                  </a:lnTo>
                  <a:lnTo>
                    <a:pt x="254" y="663"/>
                  </a:lnTo>
                  <a:lnTo>
                    <a:pt x="215" y="721"/>
                  </a:lnTo>
                  <a:lnTo>
                    <a:pt x="176" y="838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17" y="955"/>
                  </a:lnTo>
                  <a:lnTo>
                    <a:pt x="79" y="1072"/>
                  </a:lnTo>
                  <a:lnTo>
                    <a:pt x="59" y="1169"/>
                  </a:lnTo>
                  <a:lnTo>
                    <a:pt x="20" y="1403"/>
                  </a:lnTo>
                  <a:lnTo>
                    <a:pt x="20" y="1423"/>
                  </a:lnTo>
                  <a:lnTo>
                    <a:pt x="1" y="1637"/>
                  </a:lnTo>
                  <a:lnTo>
                    <a:pt x="1" y="1656"/>
                  </a:lnTo>
                  <a:lnTo>
                    <a:pt x="20" y="1793"/>
                  </a:lnTo>
                  <a:lnTo>
                    <a:pt x="40" y="1988"/>
                  </a:lnTo>
                  <a:lnTo>
                    <a:pt x="59" y="2163"/>
                  </a:lnTo>
                  <a:lnTo>
                    <a:pt x="98" y="2319"/>
                  </a:lnTo>
                  <a:lnTo>
                    <a:pt x="215" y="2631"/>
                  </a:lnTo>
                  <a:lnTo>
                    <a:pt x="215" y="2611"/>
                  </a:lnTo>
                  <a:lnTo>
                    <a:pt x="351" y="2884"/>
                  </a:lnTo>
                  <a:lnTo>
                    <a:pt x="527" y="3137"/>
                  </a:lnTo>
                  <a:lnTo>
                    <a:pt x="527" y="3118"/>
                  </a:lnTo>
                  <a:lnTo>
                    <a:pt x="702" y="3313"/>
                  </a:lnTo>
                  <a:lnTo>
                    <a:pt x="897" y="3468"/>
                  </a:lnTo>
                  <a:lnTo>
                    <a:pt x="1092" y="3585"/>
                  </a:lnTo>
                  <a:lnTo>
                    <a:pt x="1267" y="3683"/>
                  </a:lnTo>
                  <a:lnTo>
                    <a:pt x="1462" y="3741"/>
                  </a:lnTo>
                  <a:lnTo>
                    <a:pt x="1637" y="3761"/>
                  </a:lnTo>
                  <a:lnTo>
                    <a:pt x="1618" y="3761"/>
                  </a:lnTo>
                  <a:lnTo>
                    <a:pt x="1813" y="3780"/>
                  </a:lnTo>
                  <a:lnTo>
                    <a:pt x="1968" y="3761"/>
                  </a:lnTo>
                  <a:lnTo>
                    <a:pt x="2124" y="3722"/>
                  </a:lnTo>
                  <a:lnTo>
                    <a:pt x="2241" y="3683"/>
                  </a:lnTo>
                  <a:lnTo>
                    <a:pt x="2436" y="3488"/>
                  </a:lnTo>
                  <a:lnTo>
                    <a:pt x="2592" y="3254"/>
                  </a:lnTo>
                  <a:lnTo>
                    <a:pt x="2709" y="3001"/>
                  </a:lnTo>
                  <a:lnTo>
                    <a:pt x="2806" y="2728"/>
                  </a:lnTo>
                  <a:lnTo>
                    <a:pt x="2845" y="2436"/>
                  </a:lnTo>
                  <a:lnTo>
                    <a:pt x="2865" y="2144"/>
                  </a:lnTo>
                  <a:lnTo>
                    <a:pt x="2845" y="1832"/>
                  </a:lnTo>
                  <a:lnTo>
                    <a:pt x="2767" y="1540"/>
                  </a:lnTo>
                  <a:lnTo>
                    <a:pt x="2650" y="1228"/>
                  </a:lnTo>
                  <a:lnTo>
                    <a:pt x="2514" y="955"/>
                  </a:lnTo>
                  <a:lnTo>
                    <a:pt x="2339" y="721"/>
                  </a:lnTo>
                  <a:lnTo>
                    <a:pt x="2144" y="507"/>
                  </a:lnTo>
                  <a:lnTo>
                    <a:pt x="1910" y="331"/>
                  </a:lnTo>
                  <a:lnTo>
                    <a:pt x="1676" y="176"/>
                  </a:lnTo>
                  <a:lnTo>
                    <a:pt x="1403" y="78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740;p55">
              <a:extLst>
                <a:ext uri="{FF2B5EF4-FFF2-40B4-BE49-F238E27FC236}">
                  <a16:creationId xmlns:a16="http://schemas.microsoft.com/office/drawing/2014/main" id="{6BF55B6E-BBDA-F9D2-93D3-D3DE16654BCE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fill="none" extrusionOk="0">
                  <a:moveTo>
                    <a:pt x="1033" y="39"/>
                  </a:moveTo>
                  <a:lnTo>
                    <a:pt x="1033" y="39"/>
                  </a:lnTo>
                  <a:lnTo>
                    <a:pt x="1033" y="39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1403" y="78"/>
                  </a:lnTo>
                  <a:lnTo>
                    <a:pt x="1676" y="176"/>
                  </a:lnTo>
                  <a:lnTo>
                    <a:pt x="1910" y="331"/>
                  </a:lnTo>
                  <a:lnTo>
                    <a:pt x="2144" y="507"/>
                  </a:lnTo>
                  <a:lnTo>
                    <a:pt x="2339" y="721"/>
                  </a:lnTo>
                  <a:lnTo>
                    <a:pt x="2514" y="955"/>
                  </a:lnTo>
                  <a:lnTo>
                    <a:pt x="2650" y="1228"/>
                  </a:lnTo>
                  <a:lnTo>
                    <a:pt x="2767" y="1540"/>
                  </a:lnTo>
                  <a:lnTo>
                    <a:pt x="2767" y="1540"/>
                  </a:lnTo>
                  <a:lnTo>
                    <a:pt x="2845" y="1832"/>
                  </a:lnTo>
                  <a:lnTo>
                    <a:pt x="2865" y="2144"/>
                  </a:lnTo>
                  <a:lnTo>
                    <a:pt x="2845" y="2436"/>
                  </a:lnTo>
                  <a:lnTo>
                    <a:pt x="2806" y="2728"/>
                  </a:lnTo>
                  <a:lnTo>
                    <a:pt x="2709" y="3001"/>
                  </a:lnTo>
                  <a:lnTo>
                    <a:pt x="2592" y="3254"/>
                  </a:lnTo>
                  <a:lnTo>
                    <a:pt x="2436" y="3488"/>
                  </a:lnTo>
                  <a:lnTo>
                    <a:pt x="2241" y="3683"/>
                  </a:lnTo>
                  <a:lnTo>
                    <a:pt x="2241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813" y="3780"/>
                  </a:lnTo>
                  <a:lnTo>
                    <a:pt x="1813" y="3780"/>
                  </a:lnTo>
                  <a:lnTo>
                    <a:pt x="1618" y="3761"/>
                  </a:lnTo>
                  <a:lnTo>
                    <a:pt x="1637" y="3761"/>
                  </a:lnTo>
                  <a:lnTo>
                    <a:pt x="1637" y="3761"/>
                  </a:lnTo>
                  <a:lnTo>
                    <a:pt x="1462" y="3741"/>
                  </a:lnTo>
                  <a:lnTo>
                    <a:pt x="1462" y="3741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092" y="3585"/>
                  </a:lnTo>
                  <a:lnTo>
                    <a:pt x="1092" y="3585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8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27" y="3118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215" y="2611"/>
                  </a:lnTo>
                  <a:lnTo>
                    <a:pt x="215" y="2631"/>
                  </a:lnTo>
                  <a:lnTo>
                    <a:pt x="215" y="2631"/>
                  </a:lnTo>
                  <a:lnTo>
                    <a:pt x="98" y="2319"/>
                  </a:lnTo>
                  <a:lnTo>
                    <a:pt x="98" y="2319"/>
                  </a:lnTo>
                  <a:lnTo>
                    <a:pt x="59" y="2163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40" y="2007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20" y="1793"/>
                  </a:lnTo>
                  <a:lnTo>
                    <a:pt x="20" y="1793"/>
                  </a:lnTo>
                  <a:lnTo>
                    <a:pt x="1" y="1656"/>
                  </a:lnTo>
                  <a:lnTo>
                    <a:pt x="1" y="1637"/>
                  </a:lnTo>
                  <a:lnTo>
                    <a:pt x="1" y="1637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59" y="1169"/>
                  </a:lnTo>
                  <a:lnTo>
                    <a:pt x="59" y="1169"/>
                  </a:lnTo>
                  <a:lnTo>
                    <a:pt x="79" y="1072"/>
                  </a:lnTo>
                  <a:lnTo>
                    <a:pt x="79" y="1072"/>
                  </a:lnTo>
                  <a:lnTo>
                    <a:pt x="117" y="955"/>
                  </a:lnTo>
                  <a:lnTo>
                    <a:pt x="117" y="95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76" y="838"/>
                  </a:lnTo>
                  <a:lnTo>
                    <a:pt x="176" y="838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6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90" y="468"/>
                  </a:lnTo>
                  <a:lnTo>
                    <a:pt x="390" y="468"/>
                  </a:lnTo>
                  <a:lnTo>
                    <a:pt x="449" y="409"/>
                  </a:lnTo>
                  <a:lnTo>
                    <a:pt x="468" y="390"/>
                  </a:lnTo>
                  <a:lnTo>
                    <a:pt x="46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605" y="254"/>
                  </a:lnTo>
                  <a:lnTo>
                    <a:pt x="605" y="254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819" y="117"/>
                  </a:lnTo>
                  <a:lnTo>
                    <a:pt x="838" y="117"/>
                  </a:lnTo>
                  <a:lnTo>
                    <a:pt x="838" y="117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77" y="98"/>
                  </a:lnTo>
                  <a:lnTo>
                    <a:pt x="877" y="98"/>
                  </a:lnTo>
                  <a:lnTo>
                    <a:pt x="1033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741;p55">
              <a:extLst>
                <a:ext uri="{FF2B5EF4-FFF2-40B4-BE49-F238E27FC236}">
                  <a16:creationId xmlns:a16="http://schemas.microsoft.com/office/drawing/2014/main" id="{CACABBA8-5375-86BA-B775-B6735E633005}"/>
                </a:ext>
              </a:extLst>
            </p:cNvPr>
            <p:cNvSpPr/>
            <p:nvPr/>
          </p:nvSpPr>
          <p:spPr>
            <a:xfrm>
              <a:off x="5105925" y="63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742;p55">
              <a:extLst>
                <a:ext uri="{FF2B5EF4-FFF2-40B4-BE49-F238E27FC236}">
                  <a16:creationId xmlns:a16="http://schemas.microsoft.com/office/drawing/2014/main" id="{5B8939FA-5C3A-61D1-4F2B-56E8B940C0BF}"/>
                </a:ext>
              </a:extLst>
            </p:cNvPr>
            <p:cNvSpPr/>
            <p:nvPr/>
          </p:nvSpPr>
          <p:spPr>
            <a:xfrm>
              <a:off x="5124450" y="64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743;p55">
              <a:extLst>
                <a:ext uri="{FF2B5EF4-FFF2-40B4-BE49-F238E27FC236}">
                  <a16:creationId xmlns:a16="http://schemas.microsoft.com/office/drawing/2014/main" id="{AE03D040-0631-23CF-682A-FD1601C65E3A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02" y="1"/>
                  </a:move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744;p55">
              <a:extLst>
                <a:ext uri="{FF2B5EF4-FFF2-40B4-BE49-F238E27FC236}">
                  <a16:creationId xmlns:a16="http://schemas.microsoft.com/office/drawing/2014/main" id="{EDC6D490-99F2-15B4-42DF-55AD54E228BA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9"/>
                  </a:move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lnTo>
                    <a:pt x="702" y="1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745;p55">
              <a:extLst>
                <a:ext uri="{FF2B5EF4-FFF2-40B4-BE49-F238E27FC236}">
                  <a16:creationId xmlns:a16="http://schemas.microsoft.com/office/drawing/2014/main" id="{42D1BDA6-FA4E-CB22-7D4E-689B3DE608DF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extrusionOk="0">
                  <a:moveTo>
                    <a:pt x="1754" y="0"/>
                  </a:moveTo>
                  <a:lnTo>
                    <a:pt x="1540" y="20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746;p55">
              <a:extLst>
                <a:ext uri="{FF2B5EF4-FFF2-40B4-BE49-F238E27FC236}">
                  <a16:creationId xmlns:a16="http://schemas.microsoft.com/office/drawing/2014/main" id="{637BC420-E79F-BB90-21CD-F134F4C30039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fill="none" extrusionOk="0">
                  <a:moveTo>
                    <a:pt x="98" y="2611"/>
                  </a:move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2202" y="39"/>
                  </a:lnTo>
                  <a:lnTo>
                    <a:pt x="1988" y="0"/>
                  </a:lnTo>
                  <a:lnTo>
                    <a:pt x="1754" y="0"/>
                  </a:lnTo>
                  <a:lnTo>
                    <a:pt x="1540" y="20"/>
                  </a:lnTo>
                  <a:lnTo>
                    <a:pt x="1306" y="58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747;p55">
              <a:extLst>
                <a:ext uri="{FF2B5EF4-FFF2-40B4-BE49-F238E27FC236}">
                  <a16:creationId xmlns:a16="http://schemas.microsoft.com/office/drawing/2014/main" id="{5E41A9D7-EA4E-8AD1-45E0-A9129981D918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extrusionOk="0">
                  <a:moveTo>
                    <a:pt x="1131" y="1"/>
                  </a:moveTo>
                  <a:lnTo>
                    <a:pt x="1033" y="20"/>
                  </a:lnTo>
                  <a:lnTo>
                    <a:pt x="1014" y="20"/>
                  </a:lnTo>
                  <a:lnTo>
                    <a:pt x="877" y="78"/>
                  </a:lnTo>
                  <a:lnTo>
                    <a:pt x="838" y="98"/>
                  </a:lnTo>
                  <a:lnTo>
                    <a:pt x="819" y="98"/>
                  </a:lnTo>
                  <a:lnTo>
                    <a:pt x="722" y="156"/>
                  </a:lnTo>
                  <a:lnTo>
                    <a:pt x="624" y="215"/>
                  </a:lnTo>
                  <a:lnTo>
                    <a:pt x="605" y="234"/>
                  </a:lnTo>
                  <a:lnTo>
                    <a:pt x="585" y="254"/>
                  </a:lnTo>
                  <a:lnTo>
                    <a:pt x="488" y="351"/>
                  </a:lnTo>
                  <a:lnTo>
                    <a:pt x="468" y="351"/>
                  </a:lnTo>
                  <a:lnTo>
                    <a:pt x="468" y="371"/>
                  </a:lnTo>
                  <a:lnTo>
                    <a:pt x="449" y="371"/>
                  </a:lnTo>
                  <a:lnTo>
                    <a:pt x="429" y="390"/>
                  </a:lnTo>
                  <a:lnTo>
                    <a:pt x="390" y="449"/>
                  </a:lnTo>
                  <a:lnTo>
                    <a:pt x="332" y="527"/>
                  </a:lnTo>
                  <a:lnTo>
                    <a:pt x="293" y="566"/>
                  </a:lnTo>
                  <a:lnTo>
                    <a:pt x="254" y="643"/>
                  </a:lnTo>
                  <a:lnTo>
                    <a:pt x="215" y="721"/>
                  </a:lnTo>
                  <a:lnTo>
                    <a:pt x="157" y="819"/>
                  </a:lnTo>
                  <a:lnTo>
                    <a:pt x="118" y="916"/>
                  </a:lnTo>
                  <a:lnTo>
                    <a:pt x="118" y="936"/>
                  </a:lnTo>
                  <a:lnTo>
                    <a:pt x="79" y="1053"/>
                  </a:lnTo>
                  <a:lnTo>
                    <a:pt x="40" y="1170"/>
                  </a:lnTo>
                  <a:lnTo>
                    <a:pt x="1" y="1384"/>
                  </a:lnTo>
                  <a:lnTo>
                    <a:pt x="1" y="1403"/>
                  </a:lnTo>
                  <a:lnTo>
                    <a:pt x="1" y="1618"/>
                  </a:lnTo>
                  <a:lnTo>
                    <a:pt x="1" y="1637"/>
                  </a:lnTo>
                  <a:lnTo>
                    <a:pt x="1" y="1793"/>
                  </a:lnTo>
                  <a:lnTo>
                    <a:pt x="20" y="1988"/>
                  </a:lnTo>
                  <a:lnTo>
                    <a:pt x="59" y="2144"/>
                  </a:lnTo>
                  <a:lnTo>
                    <a:pt x="98" y="2300"/>
                  </a:lnTo>
                  <a:lnTo>
                    <a:pt x="215" y="2611"/>
                  </a:lnTo>
                  <a:lnTo>
                    <a:pt x="195" y="2611"/>
                  </a:lnTo>
                  <a:lnTo>
                    <a:pt x="351" y="2884"/>
                  </a:lnTo>
                  <a:lnTo>
                    <a:pt x="527" y="3118"/>
                  </a:lnTo>
                  <a:lnTo>
                    <a:pt x="507" y="3118"/>
                  </a:lnTo>
                  <a:lnTo>
                    <a:pt x="702" y="3313"/>
                  </a:lnTo>
                  <a:lnTo>
                    <a:pt x="877" y="3469"/>
                  </a:lnTo>
                  <a:lnTo>
                    <a:pt x="1072" y="3586"/>
                  </a:lnTo>
                  <a:lnTo>
                    <a:pt x="1248" y="3664"/>
                  </a:lnTo>
                  <a:lnTo>
                    <a:pt x="1442" y="3722"/>
                  </a:lnTo>
                  <a:lnTo>
                    <a:pt x="1618" y="3761"/>
                  </a:lnTo>
                  <a:lnTo>
                    <a:pt x="1793" y="3761"/>
                  </a:lnTo>
                  <a:lnTo>
                    <a:pt x="1949" y="3741"/>
                  </a:lnTo>
                  <a:lnTo>
                    <a:pt x="2124" y="3722"/>
                  </a:lnTo>
                  <a:lnTo>
                    <a:pt x="2222" y="3683"/>
                  </a:lnTo>
                  <a:lnTo>
                    <a:pt x="2417" y="3469"/>
                  </a:lnTo>
                  <a:lnTo>
                    <a:pt x="2573" y="3235"/>
                  </a:lnTo>
                  <a:lnTo>
                    <a:pt x="2689" y="2982"/>
                  </a:lnTo>
                  <a:lnTo>
                    <a:pt x="2787" y="2709"/>
                  </a:lnTo>
                  <a:lnTo>
                    <a:pt x="2845" y="2417"/>
                  </a:lnTo>
                  <a:lnTo>
                    <a:pt x="2845" y="2124"/>
                  </a:lnTo>
                  <a:lnTo>
                    <a:pt x="2826" y="1832"/>
                  </a:lnTo>
                  <a:lnTo>
                    <a:pt x="2748" y="1520"/>
                  </a:lnTo>
                  <a:lnTo>
                    <a:pt x="2650" y="1228"/>
                  </a:lnTo>
                  <a:lnTo>
                    <a:pt x="2495" y="955"/>
                  </a:lnTo>
                  <a:lnTo>
                    <a:pt x="2319" y="702"/>
                  </a:lnTo>
                  <a:lnTo>
                    <a:pt x="2124" y="488"/>
                  </a:lnTo>
                  <a:lnTo>
                    <a:pt x="1891" y="312"/>
                  </a:lnTo>
                  <a:lnTo>
                    <a:pt x="1657" y="176"/>
                  </a:lnTo>
                  <a:lnTo>
                    <a:pt x="1403" y="59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748;p55">
              <a:extLst>
                <a:ext uri="{FF2B5EF4-FFF2-40B4-BE49-F238E27FC236}">
                  <a16:creationId xmlns:a16="http://schemas.microsoft.com/office/drawing/2014/main" id="{FCF50786-75B8-885A-500D-0067965419C0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fill="none" extrusionOk="0">
                  <a:moveTo>
                    <a:pt x="1014" y="20"/>
                  </a:moveTo>
                  <a:lnTo>
                    <a:pt x="1033" y="20"/>
                  </a:lnTo>
                  <a:lnTo>
                    <a:pt x="1033" y="20"/>
                  </a:lnTo>
                  <a:lnTo>
                    <a:pt x="1131" y="1"/>
                  </a:lnTo>
                  <a:lnTo>
                    <a:pt x="1131" y="1"/>
                  </a:lnTo>
                  <a:lnTo>
                    <a:pt x="1403" y="59"/>
                  </a:lnTo>
                  <a:lnTo>
                    <a:pt x="1657" y="176"/>
                  </a:lnTo>
                  <a:lnTo>
                    <a:pt x="1891" y="312"/>
                  </a:lnTo>
                  <a:lnTo>
                    <a:pt x="2124" y="488"/>
                  </a:lnTo>
                  <a:lnTo>
                    <a:pt x="2319" y="702"/>
                  </a:lnTo>
                  <a:lnTo>
                    <a:pt x="2495" y="955"/>
                  </a:lnTo>
                  <a:lnTo>
                    <a:pt x="2650" y="1228"/>
                  </a:lnTo>
                  <a:lnTo>
                    <a:pt x="2748" y="1520"/>
                  </a:lnTo>
                  <a:lnTo>
                    <a:pt x="2748" y="1520"/>
                  </a:lnTo>
                  <a:lnTo>
                    <a:pt x="2826" y="1832"/>
                  </a:lnTo>
                  <a:lnTo>
                    <a:pt x="2845" y="2124"/>
                  </a:lnTo>
                  <a:lnTo>
                    <a:pt x="2845" y="2417"/>
                  </a:lnTo>
                  <a:lnTo>
                    <a:pt x="2787" y="2709"/>
                  </a:lnTo>
                  <a:lnTo>
                    <a:pt x="2689" y="2982"/>
                  </a:lnTo>
                  <a:lnTo>
                    <a:pt x="2573" y="3235"/>
                  </a:lnTo>
                  <a:lnTo>
                    <a:pt x="2417" y="3469"/>
                  </a:lnTo>
                  <a:lnTo>
                    <a:pt x="2222" y="3683"/>
                  </a:lnTo>
                  <a:lnTo>
                    <a:pt x="2222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793" y="3761"/>
                  </a:lnTo>
                  <a:lnTo>
                    <a:pt x="1793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442" y="3722"/>
                  </a:lnTo>
                  <a:lnTo>
                    <a:pt x="1442" y="3722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072" y="3586"/>
                  </a:lnTo>
                  <a:lnTo>
                    <a:pt x="1072" y="3586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9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0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195" y="2611"/>
                  </a:lnTo>
                  <a:lnTo>
                    <a:pt x="215" y="2611"/>
                  </a:lnTo>
                  <a:lnTo>
                    <a:pt x="215" y="2611"/>
                  </a:lnTo>
                  <a:lnTo>
                    <a:pt x="98" y="2300"/>
                  </a:lnTo>
                  <a:lnTo>
                    <a:pt x="98" y="2300"/>
                  </a:lnTo>
                  <a:lnTo>
                    <a:pt x="59" y="2144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1" y="1793"/>
                  </a:lnTo>
                  <a:lnTo>
                    <a:pt x="1" y="1793"/>
                  </a:lnTo>
                  <a:lnTo>
                    <a:pt x="1" y="1637"/>
                  </a:lnTo>
                  <a:lnTo>
                    <a:pt x="1" y="1618"/>
                  </a:lnTo>
                  <a:lnTo>
                    <a:pt x="1" y="1618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40" y="1170"/>
                  </a:lnTo>
                  <a:lnTo>
                    <a:pt x="40" y="1170"/>
                  </a:lnTo>
                  <a:lnTo>
                    <a:pt x="79" y="1053"/>
                  </a:lnTo>
                  <a:lnTo>
                    <a:pt x="79" y="1053"/>
                  </a:lnTo>
                  <a:lnTo>
                    <a:pt x="118" y="936"/>
                  </a:lnTo>
                  <a:lnTo>
                    <a:pt x="118" y="93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57" y="819"/>
                  </a:lnTo>
                  <a:lnTo>
                    <a:pt x="157" y="819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93" y="566"/>
                  </a:lnTo>
                  <a:lnTo>
                    <a:pt x="293" y="566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90" y="449"/>
                  </a:lnTo>
                  <a:lnTo>
                    <a:pt x="390" y="449"/>
                  </a:lnTo>
                  <a:lnTo>
                    <a:pt x="429" y="390"/>
                  </a:lnTo>
                  <a:lnTo>
                    <a:pt x="449" y="371"/>
                  </a:lnTo>
                  <a:lnTo>
                    <a:pt x="468" y="371"/>
                  </a:lnTo>
                  <a:lnTo>
                    <a:pt x="468" y="351"/>
                  </a:lnTo>
                  <a:lnTo>
                    <a:pt x="488" y="351"/>
                  </a:lnTo>
                  <a:lnTo>
                    <a:pt x="488" y="351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605" y="234"/>
                  </a:lnTo>
                  <a:lnTo>
                    <a:pt x="605" y="234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722" y="156"/>
                  </a:lnTo>
                  <a:lnTo>
                    <a:pt x="722" y="156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101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749;p55">
              <a:extLst>
                <a:ext uri="{FF2B5EF4-FFF2-40B4-BE49-F238E27FC236}">
                  <a16:creationId xmlns:a16="http://schemas.microsoft.com/office/drawing/2014/main" id="{395A3B5A-A01D-6114-02D4-6353C1E40492}"/>
                </a:ext>
              </a:extLst>
            </p:cNvPr>
            <p:cNvSpPr/>
            <p:nvPr/>
          </p:nvSpPr>
          <p:spPr>
            <a:xfrm>
              <a:off x="5286150" y="580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750;p55">
              <a:extLst>
                <a:ext uri="{FF2B5EF4-FFF2-40B4-BE49-F238E27FC236}">
                  <a16:creationId xmlns:a16="http://schemas.microsoft.com/office/drawing/2014/main" id="{C3E7A913-708B-3474-23E9-410A4145EB59}"/>
                </a:ext>
              </a:extLst>
            </p:cNvPr>
            <p:cNvSpPr/>
            <p:nvPr/>
          </p:nvSpPr>
          <p:spPr>
            <a:xfrm>
              <a:off x="5304175" y="59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751;p55">
              <a:extLst>
                <a:ext uri="{FF2B5EF4-FFF2-40B4-BE49-F238E27FC236}">
                  <a16:creationId xmlns:a16="http://schemas.microsoft.com/office/drawing/2014/main" id="{EB1E50BA-F7B0-71F5-357E-1965236E2B8A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21" y="0"/>
                  </a:move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752;p55">
              <a:extLst>
                <a:ext uri="{FF2B5EF4-FFF2-40B4-BE49-F238E27FC236}">
                  <a16:creationId xmlns:a16="http://schemas.microsoft.com/office/drawing/2014/main" id="{2FDBC05D-9390-4587-3450-89BB28CD5B44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8"/>
                  </a:move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lnTo>
                    <a:pt x="721" y="0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753;p55">
              <a:extLst>
                <a:ext uri="{FF2B5EF4-FFF2-40B4-BE49-F238E27FC236}">
                  <a16:creationId xmlns:a16="http://schemas.microsoft.com/office/drawing/2014/main" id="{08030CFB-B2BD-B040-61E8-73D0013EC681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extrusionOk="0">
                  <a:moveTo>
                    <a:pt x="1247" y="0"/>
                  </a:moveTo>
                  <a:lnTo>
                    <a:pt x="1072" y="20"/>
                  </a:lnTo>
                  <a:lnTo>
                    <a:pt x="897" y="39"/>
                  </a:lnTo>
                  <a:lnTo>
                    <a:pt x="819" y="59"/>
                  </a:lnTo>
                  <a:lnTo>
                    <a:pt x="663" y="117"/>
                  </a:lnTo>
                  <a:lnTo>
                    <a:pt x="526" y="176"/>
                  </a:lnTo>
                  <a:lnTo>
                    <a:pt x="409" y="254"/>
                  </a:lnTo>
                  <a:lnTo>
                    <a:pt x="293" y="351"/>
                  </a:lnTo>
                  <a:lnTo>
                    <a:pt x="176" y="468"/>
                  </a:lnTo>
                  <a:lnTo>
                    <a:pt x="98" y="585"/>
                  </a:lnTo>
                  <a:lnTo>
                    <a:pt x="20" y="721"/>
                  </a:lnTo>
                  <a:lnTo>
                    <a:pt x="0" y="858"/>
                  </a:lnTo>
                  <a:lnTo>
                    <a:pt x="0" y="916"/>
                  </a:lnTo>
                  <a:lnTo>
                    <a:pt x="20" y="974"/>
                  </a:lnTo>
                  <a:lnTo>
                    <a:pt x="59" y="1033"/>
                  </a:lnTo>
                  <a:lnTo>
                    <a:pt x="78" y="1072"/>
                  </a:lnTo>
                  <a:lnTo>
                    <a:pt x="137" y="1111"/>
                  </a:lnTo>
                  <a:lnTo>
                    <a:pt x="215" y="1150"/>
                  </a:lnTo>
                  <a:lnTo>
                    <a:pt x="332" y="1169"/>
                  </a:lnTo>
                  <a:lnTo>
                    <a:pt x="565" y="1189"/>
                  </a:lnTo>
                  <a:lnTo>
                    <a:pt x="819" y="1189"/>
                  </a:lnTo>
                  <a:lnTo>
                    <a:pt x="1052" y="1150"/>
                  </a:lnTo>
                  <a:lnTo>
                    <a:pt x="1286" y="1091"/>
                  </a:lnTo>
                  <a:lnTo>
                    <a:pt x="1345" y="1072"/>
                  </a:lnTo>
                  <a:lnTo>
                    <a:pt x="1598" y="974"/>
                  </a:lnTo>
                  <a:lnTo>
                    <a:pt x="1715" y="916"/>
                  </a:lnTo>
                  <a:lnTo>
                    <a:pt x="1812" y="838"/>
                  </a:lnTo>
                  <a:lnTo>
                    <a:pt x="1890" y="760"/>
                  </a:lnTo>
                  <a:lnTo>
                    <a:pt x="1968" y="663"/>
                  </a:lnTo>
                  <a:lnTo>
                    <a:pt x="2027" y="565"/>
                  </a:lnTo>
                  <a:lnTo>
                    <a:pt x="2066" y="448"/>
                  </a:lnTo>
                  <a:lnTo>
                    <a:pt x="2066" y="409"/>
                  </a:lnTo>
                  <a:lnTo>
                    <a:pt x="2046" y="390"/>
                  </a:lnTo>
                  <a:lnTo>
                    <a:pt x="1949" y="273"/>
                  </a:lnTo>
                  <a:lnTo>
                    <a:pt x="1832" y="195"/>
                  </a:lnTo>
                  <a:lnTo>
                    <a:pt x="1715" y="117"/>
                  </a:lnTo>
                  <a:lnTo>
                    <a:pt x="1579" y="59"/>
                  </a:lnTo>
                  <a:lnTo>
                    <a:pt x="1403" y="2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754;p55">
              <a:extLst>
                <a:ext uri="{FF2B5EF4-FFF2-40B4-BE49-F238E27FC236}">
                  <a16:creationId xmlns:a16="http://schemas.microsoft.com/office/drawing/2014/main" id="{7A7DF398-D86C-DD1B-B82C-82AF34DF06A0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fill="none" extrusionOk="0">
                  <a:moveTo>
                    <a:pt x="819" y="59"/>
                  </a:moveTo>
                  <a:lnTo>
                    <a:pt x="819" y="59"/>
                  </a:lnTo>
                  <a:lnTo>
                    <a:pt x="897" y="39"/>
                  </a:lnTo>
                  <a:lnTo>
                    <a:pt x="897" y="39"/>
                  </a:lnTo>
                  <a:lnTo>
                    <a:pt x="1072" y="20"/>
                  </a:lnTo>
                  <a:lnTo>
                    <a:pt x="1247" y="0"/>
                  </a:lnTo>
                  <a:lnTo>
                    <a:pt x="1247" y="0"/>
                  </a:lnTo>
                  <a:lnTo>
                    <a:pt x="1403" y="20"/>
                  </a:lnTo>
                  <a:lnTo>
                    <a:pt x="1579" y="59"/>
                  </a:lnTo>
                  <a:lnTo>
                    <a:pt x="1579" y="59"/>
                  </a:lnTo>
                  <a:lnTo>
                    <a:pt x="1715" y="117"/>
                  </a:lnTo>
                  <a:lnTo>
                    <a:pt x="1832" y="195"/>
                  </a:lnTo>
                  <a:lnTo>
                    <a:pt x="1832" y="195"/>
                  </a:lnTo>
                  <a:lnTo>
                    <a:pt x="1949" y="273"/>
                  </a:lnTo>
                  <a:lnTo>
                    <a:pt x="1949" y="273"/>
                  </a:lnTo>
                  <a:lnTo>
                    <a:pt x="2046" y="390"/>
                  </a:lnTo>
                  <a:lnTo>
                    <a:pt x="2046" y="390"/>
                  </a:lnTo>
                  <a:lnTo>
                    <a:pt x="2066" y="409"/>
                  </a:lnTo>
                  <a:lnTo>
                    <a:pt x="2066" y="448"/>
                  </a:lnTo>
                  <a:lnTo>
                    <a:pt x="2066" y="448"/>
                  </a:lnTo>
                  <a:lnTo>
                    <a:pt x="2027" y="565"/>
                  </a:lnTo>
                  <a:lnTo>
                    <a:pt x="1968" y="663"/>
                  </a:lnTo>
                  <a:lnTo>
                    <a:pt x="1968" y="663"/>
                  </a:lnTo>
                  <a:lnTo>
                    <a:pt x="1890" y="760"/>
                  </a:lnTo>
                  <a:lnTo>
                    <a:pt x="1812" y="838"/>
                  </a:lnTo>
                  <a:lnTo>
                    <a:pt x="1812" y="838"/>
                  </a:lnTo>
                  <a:lnTo>
                    <a:pt x="1715" y="916"/>
                  </a:lnTo>
                  <a:lnTo>
                    <a:pt x="1598" y="974"/>
                  </a:lnTo>
                  <a:lnTo>
                    <a:pt x="1345" y="1072"/>
                  </a:lnTo>
                  <a:lnTo>
                    <a:pt x="1345" y="1072"/>
                  </a:lnTo>
                  <a:lnTo>
                    <a:pt x="1286" y="1091"/>
                  </a:lnTo>
                  <a:lnTo>
                    <a:pt x="1286" y="1091"/>
                  </a:lnTo>
                  <a:lnTo>
                    <a:pt x="1052" y="1150"/>
                  </a:lnTo>
                  <a:lnTo>
                    <a:pt x="819" y="1189"/>
                  </a:lnTo>
                  <a:lnTo>
                    <a:pt x="819" y="1189"/>
                  </a:lnTo>
                  <a:lnTo>
                    <a:pt x="565" y="1189"/>
                  </a:lnTo>
                  <a:lnTo>
                    <a:pt x="332" y="1169"/>
                  </a:lnTo>
                  <a:lnTo>
                    <a:pt x="332" y="1169"/>
                  </a:lnTo>
                  <a:lnTo>
                    <a:pt x="215" y="1150"/>
                  </a:lnTo>
                  <a:lnTo>
                    <a:pt x="215" y="1150"/>
                  </a:lnTo>
                  <a:lnTo>
                    <a:pt x="137" y="1111"/>
                  </a:lnTo>
                  <a:lnTo>
                    <a:pt x="78" y="1072"/>
                  </a:lnTo>
                  <a:lnTo>
                    <a:pt x="78" y="1072"/>
                  </a:lnTo>
                  <a:lnTo>
                    <a:pt x="59" y="1033"/>
                  </a:lnTo>
                  <a:lnTo>
                    <a:pt x="20" y="974"/>
                  </a:lnTo>
                  <a:lnTo>
                    <a:pt x="20" y="974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20" y="721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176" y="468"/>
                  </a:lnTo>
                  <a:lnTo>
                    <a:pt x="293" y="351"/>
                  </a:lnTo>
                  <a:lnTo>
                    <a:pt x="293" y="351"/>
                  </a:lnTo>
                  <a:lnTo>
                    <a:pt x="409" y="254"/>
                  </a:lnTo>
                  <a:lnTo>
                    <a:pt x="526" y="176"/>
                  </a:lnTo>
                  <a:lnTo>
                    <a:pt x="663" y="117"/>
                  </a:lnTo>
                  <a:lnTo>
                    <a:pt x="819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755;p55">
              <a:extLst>
                <a:ext uri="{FF2B5EF4-FFF2-40B4-BE49-F238E27FC236}">
                  <a16:creationId xmlns:a16="http://schemas.microsoft.com/office/drawing/2014/main" id="{B65E48DB-A5C2-65A5-746A-DBC8F18E5FE7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756;p55">
              <a:extLst>
                <a:ext uri="{FF2B5EF4-FFF2-40B4-BE49-F238E27FC236}">
                  <a16:creationId xmlns:a16="http://schemas.microsoft.com/office/drawing/2014/main" id="{05FB7DD2-ADC7-08BD-1B32-38B7BA9DED98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757;p55">
              <a:extLst>
                <a:ext uri="{FF2B5EF4-FFF2-40B4-BE49-F238E27FC236}">
                  <a16:creationId xmlns:a16="http://schemas.microsoft.com/office/drawing/2014/main" id="{B0D16882-76AB-6497-FCB2-6EF8F74CD2DE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extrusionOk="0">
                  <a:moveTo>
                    <a:pt x="1929" y="858"/>
                  </a:moveTo>
                  <a:lnTo>
                    <a:pt x="2066" y="877"/>
                  </a:lnTo>
                  <a:lnTo>
                    <a:pt x="2182" y="916"/>
                  </a:lnTo>
                  <a:lnTo>
                    <a:pt x="2358" y="1014"/>
                  </a:lnTo>
                  <a:lnTo>
                    <a:pt x="2455" y="1111"/>
                  </a:lnTo>
                  <a:lnTo>
                    <a:pt x="2533" y="1228"/>
                  </a:lnTo>
                  <a:lnTo>
                    <a:pt x="2553" y="1247"/>
                  </a:lnTo>
                  <a:lnTo>
                    <a:pt x="2553" y="1267"/>
                  </a:lnTo>
                  <a:lnTo>
                    <a:pt x="2455" y="1423"/>
                  </a:lnTo>
                  <a:lnTo>
                    <a:pt x="2338" y="1540"/>
                  </a:lnTo>
                  <a:lnTo>
                    <a:pt x="2221" y="1657"/>
                  </a:lnTo>
                  <a:lnTo>
                    <a:pt x="2046" y="1754"/>
                  </a:lnTo>
                  <a:lnTo>
                    <a:pt x="1851" y="1851"/>
                  </a:lnTo>
                  <a:lnTo>
                    <a:pt x="1695" y="1910"/>
                  </a:lnTo>
                  <a:lnTo>
                    <a:pt x="1676" y="1910"/>
                  </a:lnTo>
                  <a:lnTo>
                    <a:pt x="1637" y="1929"/>
                  </a:lnTo>
                  <a:lnTo>
                    <a:pt x="1520" y="1949"/>
                  </a:lnTo>
                  <a:lnTo>
                    <a:pt x="1306" y="1988"/>
                  </a:lnTo>
                  <a:lnTo>
                    <a:pt x="1091" y="1988"/>
                  </a:lnTo>
                  <a:lnTo>
                    <a:pt x="935" y="1968"/>
                  </a:lnTo>
                  <a:lnTo>
                    <a:pt x="780" y="1910"/>
                  </a:lnTo>
                  <a:lnTo>
                    <a:pt x="624" y="1851"/>
                  </a:lnTo>
                  <a:lnTo>
                    <a:pt x="604" y="1793"/>
                  </a:lnTo>
                  <a:lnTo>
                    <a:pt x="604" y="1773"/>
                  </a:lnTo>
                  <a:lnTo>
                    <a:pt x="604" y="1734"/>
                  </a:lnTo>
                  <a:lnTo>
                    <a:pt x="604" y="1696"/>
                  </a:lnTo>
                  <a:lnTo>
                    <a:pt x="604" y="1657"/>
                  </a:lnTo>
                  <a:lnTo>
                    <a:pt x="604" y="1637"/>
                  </a:lnTo>
                  <a:lnTo>
                    <a:pt x="643" y="1520"/>
                  </a:lnTo>
                  <a:lnTo>
                    <a:pt x="721" y="1345"/>
                  </a:lnTo>
                  <a:lnTo>
                    <a:pt x="819" y="1247"/>
                  </a:lnTo>
                  <a:lnTo>
                    <a:pt x="916" y="1150"/>
                  </a:lnTo>
                  <a:lnTo>
                    <a:pt x="1052" y="1053"/>
                  </a:lnTo>
                  <a:lnTo>
                    <a:pt x="1208" y="975"/>
                  </a:lnTo>
                  <a:lnTo>
                    <a:pt x="1384" y="916"/>
                  </a:lnTo>
                  <a:lnTo>
                    <a:pt x="1578" y="858"/>
                  </a:lnTo>
                  <a:close/>
                  <a:moveTo>
                    <a:pt x="2085" y="0"/>
                  </a:moveTo>
                  <a:lnTo>
                    <a:pt x="1929" y="20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758;p55">
              <a:extLst>
                <a:ext uri="{FF2B5EF4-FFF2-40B4-BE49-F238E27FC236}">
                  <a16:creationId xmlns:a16="http://schemas.microsoft.com/office/drawing/2014/main" id="{F114FD6A-03B6-DF45-2A7F-7EC09C62B1F0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fill="none" extrusionOk="0">
                  <a:moveTo>
                    <a:pt x="507" y="429"/>
                  </a:moveTo>
                  <a:lnTo>
                    <a:pt x="507" y="429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169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085" y="0"/>
                  </a:lnTo>
                  <a:lnTo>
                    <a:pt x="1929" y="20"/>
                  </a:lnTo>
                  <a:lnTo>
                    <a:pt x="1929" y="20"/>
                  </a:lnTo>
                  <a:lnTo>
                    <a:pt x="1851" y="39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28" y="410"/>
                  </a:lnTo>
                  <a:lnTo>
                    <a:pt x="1228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13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759;p55">
              <a:extLst>
                <a:ext uri="{FF2B5EF4-FFF2-40B4-BE49-F238E27FC236}">
                  <a16:creationId xmlns:a16="http://schemas.microsoft.com/office/drawing/2014/main" id="{F6CBA226-FB94-B5C1-34D8-9590FA952E9B}"/>
                </a:ext>
              </a:extLst>
            </p:cNvPr>
            <p:cNvSpPr/>
            <p:nvPr/>
          </p:nvSpPr>
          <p:spPr>
            <a:xfrm>
              <a:off x="5194100" y="603100"/>
              <a:ext cx="48725" cy="28275"/>
            </a:xfrm>
            <a:custGeom>
              <a:avLst/>
              <a:gdLst/>
              <a:ahLst/>
              <a:cxnLst/>
              <a:rect l="l" t="t" r="r" b="b"/>
              <a:pathLst>
                <a:path w="1949" h="1131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1150" y="1"/>
                  </a:lnTo>
                  <a:lnTo>
                    <a:pt x="1325" y="1"/>
                  </a:lnTo>
                  <a:lnTo>
                    <a:pt x="1325" y="1"/>
                  </a:lnTo>
                  <a:lnTo>
                    <a:pt x="1462" y="20"/>
                  </a:lnTo>
                  <a:lnTo>
                    <a:pt x="1578" y="59"/>
                  </a:lnTo>
                  <a:lnTo>
                    <a:pt x="1578" y="59"/>
                  </a:lnTo>
                  <a:lnTo>
                    <a:pt x="1754" y="157"/>
                  </a:lnTo>
                  <a:lnTo>
                    <a:pt x="1754" y="157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929" y="371"/>
                  </a:lnTo>
                  <a:lnTo>
                    <a:pt x="1949" y="390"/>
                  </a:lnTo>
                  <a:lnTo>
                    <a:pt x="1949" y="410"/>
                  </a:lnTo>
                  <a:lnTo>
                    <a:pt x="1949" y="410"/>
                  </a:lnTo>
                  <a:lnTo>
                    <a:pt x="1851" y="566"/>
                  </a:lnTo>
                  <a:lnTo>
                    <a:pt x="1851" y="566"/>
                  </a:lnTo>
                  <a:lnTo>
                    <a:pt x="1734" y="683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442" y="897"/>
                  </a:lnTo>
                  <a:lnTo>
                    <a:pt x="1247" y="994"/>
                  </a:lnTo>
                  <a:lnTo>
                    <a:pt x="1247" y="994"/>
                  </a:lnTo>
                  <a:lnTo>
                    <a:pt x="1091" y="1053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033" y="1072"/>
                  </a:lnTo>
                  <a:lnTo>
                    <a:pt x="1033" y="1072"/>
                  </a:lnTo>
                  <a:lnTo>
                    <a:pt x="916" y="1092"/>
                  </a:lnTo>
                  <a:lnTo>
                    <a:pt x="916" y="1092"/>
                  </a:lnTo>
                  <a:lnTo>
                    <a:pt x="702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331" y="1111"/>
                  </a:lnTo>
                  <a:lnTo>
                    <a:pt x="176" y="1053"/>
                  </a:lnTo>
                  <a:lnTo>
                    <a:pt x="176" y="105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0" y="936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39" y="663"/>
                  </a:lnTo>
                  <a:lnTo>
                    <a:pt x="39" y="663"/>
                  </a:lnTo>
                  <a:lnTo>
                    <a:pt x="117" y="488"/>
                  </a:lnTo>
                  <a:lnTo>
                    <a:pt x="117" y="488"/>
                  </a:lnTo>
                  <a:lnTo>
                    <a:pt x="215" y="390"/>
                  </a:lnTo>
                  <a:lnTo>
                    <a:pt x="312" y="293"/>
                  </a:lnTo>
                  <a:lnTo>
                    <a:pt x="312" y="293"/>
                  </a:lnTo>
                  <a:lnTo>
                    <a:pt x="448" y="196"/>
                  </a:lnTo>
                  <a:lnTo>
                    <a:pt x="604" y="118"/>
                  </a:lnTo>
                  <a:lnTo>
                    <a:pt x="604" y="118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974" y="1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4718;p55">
            <a:extLst>
              <a:ext uri="{FF2B5EF4-FFF2-40B4-BE49-F238E27FC236}">
                <a16:creationId xmlns:a16="http://schemas.microsoft.com/office/drawing/2014/main" id="{7171FC69-32EE-044C-351D-C15813143DA1}"/>
              </a:ext>
            </a:extLst>
          </p:cNvPr>
          <p:cNvGrpSpPr/>
          <p:nvPr/>
        </p:nvGrpSpPr>
        <p:grpSpPr>
          <a:xfrm>
            <a:off x="452399" y="4485789"/>
            <a:ext cx="338072" cy="417985"/>
            <a:chOff x="4996825" y="327400"/>
            <a:chExt cx="1034125" cy="949875"/>
          </a:xfrm>
        </p:grpSpPr>
        <p:sp>
          <p:nvSpPr>
            <p:cNvPr id="90" name="Google Shape;4719;p55">
              <a:extLst>
                <a:ext uri="{FF2B5EF4-FFF2-40B4-BE49-F238E27FC236}">
                  <a16:creationId xmlns:a16="http://schemas.microsoft.com/office/drawing/2014/main" id="{9E93DA24-4C21-82BB-A8A7-FC2EE79E8176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extrusionOk="0">
                  <a:moveTo>
                    <a:pt x="1442" y="0"/>
                  </a:moveTo>
                  <a:lnTo>
                    <a:pt x="1111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720;p55">
              <a:extLst>
                <a:ext uri="{FF2B5EF4-FFF2-40B4-BE49-F238E27FC236}">
                  <a16:creationId xmlns:a16="http://schemas.microsoft.com/office/drawing/2014/main" id="{6D6613AC-BF7E-4724-34FA-13EFC45863F9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fill="none" extrusionOk="0">
                  <a:moveTo>
                    <a:pt x="1774" y="0"/>
                  </a:moveTo>
                  <a:lnTo>
                    <a:pt x="1774" y="0"/>
                  </a:lnTo>
                  <a:lnTo>
                    <a:pt x="1442" y="0"/>
                  </a:lnTo>
                  <a:lnTo>
                    <a:pt x="1111" y="59"/>
                  </a:lnTo>
                  <a:lnTo>
                    <a:pt x="1072" y="59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7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721;p55">
              <a:extLst>
                <a:ext uri="{FF2B5EF4-FFF2-40B4-BE49-F238E27FC236}">
                  <a16:creationId xmlns:a16="http://schemas.microsoft.com/office/drawing/2014/main" id="{67B98EB5-8742-4760-E2E5-AAE448E1B153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extrusionOk="0">
                  <a:moveTo>
                    <a:pt x="6723" y="1"/>
                  </a:move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722;p55">
              <a:extLst>
                <a:ext uri="{FF2B5EF4-FFF2-40B4-BE49-F238E27FC236}">
                  <a16:creationId xmlns:a16="http://schemas.microsoft.com/office/drawing/2014/main" id="{264C82C7-0036-2571-B69B-A778161B3185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fill="none" extrusionOk="0">
                  <a:moveTo>
                    <a:pt x="6840" y="1"/>
                  </a:moveTo>
                  <a:lnTo>
                    <a:pt x="6840" y="1"/>
                  </a:lnTo>
                  <a:lnTo>
                    <a:pt x="6723" y="1"/>
                  </a:lnTo>
                  <a:lnTo>
                    <a:pt x="6723" y="1"/>
                  </a:ln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723;p55">
              <a:extLst>
                <a:ext uri="{FF2B5EF4-FFF2-40B4-BE49-F238E27FC236}">
                  <a16:creationId xmlns:a16="http://schemas.microsoft.com/office/drawing/2014/main" id="{B63C6241-F386-992C-E9F7-8B5DDB4162CE}"/>
                </a:ext>
              </a:extLst>
            </p:cNvPr>
            <p:cNvSpPr/>
            <p:nvPr/>
          </p:nvSpPr>
          <p:spPr>
            <a:xfrm>
              <a:off x="5012900" y="349325"/>
              <a:ext cx="249900" cy="622050"/>
            </a:xfrm>
            <a:custGeom>
              <a:avLst/>
              <a:gdLst/>
              <a:ahLst/>
              <a:cxnLst/>
              <a:rect l="l" t="t" r="r" b="b"/>
              <a:pathLst>
                <a:path w="9996" h="24882" extrusionOk="0">
                  <a:moveTo>
                    <a:pt x="4306" y="1"/>
                  </a:moveTo>
                  <a:lnTo>
                    <a:pt x="4014" y="215"/>
                  </a:lnTo>
                  <a:lnTo>
                    <a:pt x="3683" y="488"/>
                  </a:lnTo>
                  <a:lnTo>
                    <a:pt x="3371" y="780"/>
                  </a:lnTo>
                  <a:lnTo>
                    <a:pt x="3059" y="1111"/>
                  </a:lnTo>
                  <a:lnTo>
                    <a:pt x="2728" y="1481"/>
                  </a:lnTo>
                  <a:lnTo>
                    <a:pt x="2416" y="1890"/>
                  </a:lnTo>
                  <a:lnTo>
                    <a:pt x="2143" y="2280"/>
                  </a:lnTo>
                  <a:lnTo>
                    <a:pt x="1890" y="2670"/>
                  </a:lnTo>
                  <a:lnTo>
                    <a:pt x="1637" y="3099"/>
                  </a:lnTo>
                  <a:lnTo>
                    <a:pt x="1403" y="3547"/>
                  </a:lnTo>
                  <a:lnTo>
                    <a:pt x="1189" y="3975"/>
                  </a:lnTo>
                  <a:lnTo>
                    <a:pt x="994" y="4423"/>
                  </a:lnTo>
                  <a:lnTo>
                    <a:pt x="819" y="4872"/>
                  </a:lnTo>
                  <a:lnTo>
                    <a:pt x="663" y="5339"/>
                  </a:lnTo>
                  <a:lnTo>
                    <a:pt x="526" y="5787"/>
                  </a:lnTo>
                  <a:lnTo>
                    <a:pt x="409" y="6235"/>
                  </a:lnTo>
                  <a:lnTo>
                    <a:pt x="312" y="6684"/>
                  </a:lnTo>
                  <a:lnTo>
                    <a:pt x="234" y="7132"/>
                  </a:lnTo>
                  <a:lnTo>
                    <a:pt x="176" y="7619"/>
                  </a:lnTo>
                  <a:lnTo>
                    <a:pt x="117" y="8125"/>
                  </a:lnTo>
                  <a:lnTo>
                    <a:pt x="78" y="8632"/>
                  </a:lnTo>
                  <a:lnTo>
                    <a:pt x="39" y="9139"/>
                  </a:lnTo>
                  <a:lnTo>
                    <a:pt x="20" y="9645"/>
                  </a:lnTo>
                  <a:lnTo>
                    <a:pt x="0" y="10171"/>
                  </a:lnTo>
                  <a:lnTo>
                    <a:pt x="20" y="11223"/>
                  </a:lnTo>
                  <a:lnTo>
                    <a:pt x="39" y="11749"/>
                  </a:lnTo>
                  <a:lnTo>
                    <a:pt x="78" y="12295"/>
                  </a:lnTo>
                  <a:lnTo>
                    <a:pt x="117" y="12821"/>
                  </a:lnTo>
                  <a:lnTo>
                    <a:pt x="176" y="13367"/>
                  </a:lnTo>
                  <a:lnTo>
                    <a:pt x="254" y="13893"/>
                  </a:lnTo>
                  <a:lnTo>
                    <a:pt x="331" y="14438"/>
                  </a:lnTo>
                  <a:lnTo>
                    <a:pt x="429" y="14964"/>
                  </a:lnTo>
                  <a:lnTo>
                    <a:pt x="546" y="15490"/>
                  </a:lnTo>
                  <a:lnTo>
                    <a:pt x="663" y="16016"/>
                  </a:lnTo>
                  <a:lnTo>
                    <a:pt x="799" y="16542"/>
                  </a:lnTo>
                  <a:lnTo>
                    <a:pt x="935" y="17069"/>
                  </a:lnTo>
                  <a:lnTo>
                    <a:pt x="1091" y="17595"/>
                  </a:lnTo>
                  <a:lnTo>
                    <a:pt x="1267" y="18101"/>
                  </a:lnTo>
                  <a:lnTo>
                    <a:pt x="1462" y="18608"/>
                  </a:lnTo>
                  <a:lnTo>
                    <a:pt x="1656" y="19095"/>
                  </a:lnTo>
                  <a:lnTo>
                    <a:pt x="1851" y="19582"/>
                  </a:lnTo>
                  <a:lnTo>
                    <a:pt x="2066" y="20050"/>
                  </a:lnTo>
                  <a:lnTo>
                    <a:pt x="2299" y="20517"/>
                  </a:lnTo>
                  <a:lnTo>
                    <a:pt x="2533" y="20965"/>
                  </a:lnTo>
                  <a:lnTo>
                    <a:pt x="2767" y="21394"/>
                  </a:lnTo>
                  <a:lnTo>
                    <a:pt x="3020" y="21823"/>
                  </a:lnTo>
                  <a:lnTo>
                    <a:pt x="3293" y="22232"/>
                  </a:lnTo>
                  <a:lnTo>
                    <a:pt x="3566" y="22621"/>
                  </a:lnTo>
                  <a:lnTo>
                    <a:pt x="3858" y="23011"/>
                  </a:lnTo>
                  <a:lnTo>
                    <a:pt x="3897" y="23089"/>
                  </a:lnTo>
                  <a:lnTo>
                    <a:pt x="3994" y="23186"/>
                  </a:lnTo>
                  <a:lnTo>
                    <a:pt x="4072" y="23303"/>
                  </a:lnTo>
                  <a:lnTo>
                    <a:pt x="4228" y="23557"/>
                  </a:lnTo>
                  <a:lnTo>
                    <a:pt x="4345" y="23790"/>
                  </a:lnTo>
                  <a:lnTo>
                    <a:pt x="4384" y="23849"/>
                  </a:lnTo>
                  <a:lnTo>
                    <a:pt x="4443" y="23985"/>
                  </a:lnTo>
                  <a:lnTo>
                    <a:pt x="4540" y="24180"/>
                  </a:lnTo>
                  <a:lnTo>
                    <a:pt x="4657" y="24356"/>
                  </a:lnTo>
                  <a:lnTo>
                    <a:pt x="4774" y="24492"/>
                  </a:lnTo>
                  <a:lnTo>
                    <a:pt x="4930" y="24628"/>
                  </a:lnTo>
                  <a:lnTo>
                    <a:pt x="5047" y="24706"/>
                  </a:lnTo>
                  <a:lnTo>
                    <a:pt x="5183" y="24784"/>
                  </a:lnTo>
                  <a:lnTo>
                    <a:pt x="5319" y="24823"/>
                  </a:lnTo>
                  <a:lnTo>
                    <a:pt x="5495" y="24862"/>
                  </a:lnTo>
                  <a:lnTo>
                    <a:pt x="5767" y="24882"/>
                  </a:lnTo>
                  <a:lnTo>
                    <a:pt x="5943" y="24882"/>
                  </a:lnTo>
                  <a:lnTo>
                    <a:pt x="6157" y="24862"/>
                  </a:lnTo>
                  <a:lnTo>
                    <a:pt x="6547" y="24784"/>
                  </a:lnTo>
                  <a:lnTo>
                    <a:pt x="6859" y="24687"/>
                  </a:lnTo>
                  <a:lnTo>
                    <a:pt x="7229" y="24570"/>
                  </a:lnTo>
                  <a:lnTo>
                    <a:pt x="7599" y="24414"/>
                  </a:lnTo>
                  <a:lnTo>
                    <a:pt x="7989" y="24258"/>
                  </a:lnTo>
                  <a:lnTo>
                    <a:pt x="8028" y="24239"/>
                  </a:lnTo>
                  <a:lnTo>
                    <a:pt x="8086" y="24219"/>
                  </a:lnTo>
                  <a:lnTo>
                    <a:pt x="8417" y="24063"/>
                  </a:lnTo>
                  <a:lnTo>
                    <a:pt x="8787" y="23927"/>
                  </a:lnTo>
                  <a:lnTo>
                    <a:pt x="9353" y="23771"/>
                  </a:lnTo>
                  <a:lnTo>
                    <a:pt x="9995" y="23635"/>
                  </a:lnTo>
                  <a:lnTo>
                    <a:pt x="9294" y="23070"/>
                  </a:lnTo>
                  <a:lnTo>
                    <a:pt x="8632" y="22505"/>
                  </a:lnTo>
                  <a:lnTo>
                    <a:pt x="8242" y="22134"/>
                  </a:lnTo>
                  <a:lnTo>
                    <a:pt x="7852" y="21764"/>
                  </a:lnTo>
                  <a:lnTo>
                    <a:pt x="7463" y="21374"/>
                  </a:lnTo>
                  <a:lnTo>
                    <a:pt x="7092" y="21004"/>
                  </a:lnTo>
                  <a:lnTo>
                    <a:pt x="6742" y="20595"/>
                  </a:lnTo>
                  <a:lnTo>
                    <a:pt x="6391" y="20205"/>
                  </a:lnTo>
                  <a:lnTo>
                    <a:pt x="6060" y="19796"/>
                  </a:lnTo>
                  <a:lnTo>
                    <a:pt x="5748" y="19387"/>
                  </a:lnTo>
                  <a:lnTo>
                    <a:pt x="5417" y="18958"/>
                  </a:lnTo>
                  <a:lnTo>
                    <a:pt x="5124" y="18510"/>
                  </a:lnTo>
                  <a:lnTo>
                    <a:pt x="4813" y="18062"/>
                  </a:lnTo>
                  <a:lnTo>
                    <a:pt x="4540" y="17614"/>
                  </a:lnTo>
                  <a:lnTo>
                    <a:pt x="4267" y="17166"/>
                  </a:lnTo>
                  <a:lnTo>
                    <a:pt x="4014" y="16698"/>
                  </a:lnTo>
                  <a:lnTo>
                    <a:pt x="3780" y="16231"/>
                  </a:lnTo>
                  <a:lnTo>
                    <a:pt x="3566" y="15763"/>
                  </a:lnTo>
                  <a:lnTo>
                    <a:pt x="3332" y="15276"/>
                  </a:lnTo>
                  <a:lnTo>
                    <a:pt x="3137" y="14769"/>
                  </a:lnTo>
                  <a:lnTo>
                    <a:pt x="2942" y="14263"/>
                  </a:lnTo>
                  <a:lnTo>
                    <a:pt x="2767" y="13756"/>
                  </a:lnTo>
                  <a:lnTo>
                    <a:pt x="2611" y="13230"/>
                  </a:lnTo>
                  <a:lnTo>
                    <a:pt x="2475" y="12704"/>
                  </a:lnTo>
                  <a:lnTo>
                    <a:pt x="2358" y="12198"/>
                  </a:lnTo>
                  <a:lnTo>
                    <a:pt x="2241" y="11671"/>
                  </a:lnTo>
                  <a:lnTo>
                    <a:pt x="2124" y="11009"/>
                  </a:lnTo>
                  <a:lnTo>
                    <a:pt x="2046" y="10327"/>
                  </a:lnTo>
                  <a:lnTo>
                    <a:pt x="1968" y="9626"/>
                  </a:lnTo>
                  <a:lnTo>
                    <a:pt x="1929" y="8885"/>
                  </a:lnTo>
                  <a:lnTo>
                    <a:pt x="1929" y="8067"/>
                  </a:lnTo>
                  <a:lnTo>
                    <a:pt x="1949" y="7249"/>
                  </a:lnTo>
                  <a:lnTo>
                    <a:pt x="1988" y="6450"/>
                  </a:lnTo>
                  <a:lnTo>
                    <a:pt x="2085" y="5670"/>
                  </a:lnTo>
                  <a:lnTo>
                    <a:pt x="2202" y="4833"/>
                  </a:lnTo>
                  <a:lnTo>
                    <a:pt x="2358" y="4053"/>
                  </a:lnTo>
                  <a:lnTo>
                    <a:pt x="2475" y="3644"/>
                  </a:lnTo>
                  <a:lnTo>
                    <a:pt x="2572" y="3235"/>
                  </a:lnTo>
                  <a:lnTo>
                    <a:pt x="2689" y="2865"/>
                  </a:lnTo>
                  <a:lnTo>
                    <a:pt x="2825" y="2514"/>
                  </a:lnTo>
                  <a:lnTo>
                    <a:pt x="2981" y="2124"/>
                  </a:lnTo>
                  <a:lnTo>
                    <a:pt x="3137" y="1774"/>
                  </a:lnTo>
                  <a:lnTo>
                    <a:pt x="3312" y="1442"/>
                  </a:lnTo>
                  <a:lnTo>
                    <a:pt x="3488" y="1131"/>
                  </a:lnTo>
                  <a:lnTo>
                    <a:pt x="3683" y="819"/>
                  </a:lnTo>
                  <a:lnTo>
                    <a:pt x="3878" y="527"/>
                  </a:lnTo>
                  <a:lnTo>
                    <a:pt x="4092" y="254"/>
                  </a:lnTo>
                  <a:lnTo>
                    <a:pt x="430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724;p55">
              <a:extLst>
                <a:ext uri="{FF2B5EF4-FFF2-40B4-BE49-F238E27FC236}">
                  <a16:creationId xmlns:a16="http://schemas.microsoft.com/office/drawing/2014/main" id="{936A3E0A-8EE4-CD21-47D3-81B9F44C6B1E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extrusionOk="0">
                  <a:moveTo>
                    <a:pt x="20478" y="1"/>
                  </a:moveTo>
                  <a:lnTo>
                    <a:pt x="20381" y="20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673" y="40"/>
                  </a:lnTo>
                  <a:lnTo>
                    <a:pt x="20626" y="55"/>
                  </a:lnTo>
                  <a:lnTo>
                    <a:pt x="20626" y="55"/>
                  </a:lnTo>
                  <a:lnTo>
                    <a:pt x="20556" y="20"/>
                  </a:lnTo>
                  <a:lnTo>
                    <a:pt x="204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725;p55">
              <a:extLst>
                <a:ext uri="{FF2B5EF4-FFF2-40B4-BE49-F238E27FC236}">
                  <a16:creationId xmlns:a16="http://schemas.microsoft.com/office/drawing/2014/main" id="{4280BF3A-D3AE-7A5C-D106-B93269821BF6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fill="none" extrusionOk="0">
                  <a:moveTo>
                    <a:pt x="20478" y="1"/>
                  </a:moveTo>
                  <a:lnTo>
                    <a:pt x="20478" y="1"/>
                  </a:lnTo>
                  <a:lnTo>
                    <a:pt x="20381" y="20"/>
                  </a:lnTo>
                  <a:lnTo>
                    <a:pt x="20322" y="59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442" y="17166"/>
                  </a:lnTo>
                  <a:lnTo>
                    <a:pt x="1442" y="17166"/>
                  </a:lnTo>
                  <a:lnTo>
                    <a:pt x="1501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6888" y="20907"/>
                  </a:lnTo>
                  <a:lnTo>
                    <a:pt x="26888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731" y="40"/>
                  </a:lnTo>
                  <a:lnTo>
                    <a:pt x="20731" y="40"/>
                  </a:lnTo>
                  <a:lnTo>
                    <a:pt x="20673" y="40"/>
                  </a:lnTo>
                  <a:lnTo>
                    <a:pt x="20615" y="59"/>
                  </a:lnTo>
                  <a:lnTo>
                    <a:pt x="20634" y="59"/>
                  </a:lnTo>
                  <a:lnTo>
                    <a:pt x="20634" y="59"/>
                  </a:lnTo>
                  <a:lnTo>
                    <a:pt x="20556" y="20"/>
                  </a:lnTo>
                  <a:lnTo>
                    <a:pt x="20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726;p55">
              <a:extLst>
                <a:ext uri="{FF2B5EF4-FFF2-40B4-BE49-F238E27FC236}">
                  <a16:creationId xmlns:a16="http://schemas.microsoft.com/office/drawing/2014/main" id="{311A9396-F0BA-50C6-4120-5B0BFDAB512E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extrusionOk="0">
                  <a:moveTo>
                    <a:pt x="20478" y="0"/>
                  </a:moveTo>
                  <a:lnTo>
                    <a:pt x="20381" y="20"/>
                  </a:ln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727;p55">
              <a:extLst>
                <a:ext uri="{FF2B5EF4-FFF2-40B4-BE49-F238E27FC236}">
                  <a16:creationId xmlns:a16="http://schemas.microsoft.com/office/drawing/2014/main" id="{85CFB358-1111-2C04-8987-90831E85D1AA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fill="none" extrusionOk="0">
                  <a:moveTo>
                    <a:pt x="20322" y="78"/>
                  </a:move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442" y="17185"/>
                  </a:lnTo>
                  <a:lnTo>
                    <a:pt x="1442" y="17185"/>
                  </a:lnTo>
                  <a:lnTo>
                    <a:pt x="1501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514" y="14224"/>
                  </a:lnTo>
                  <a:lnTo>
                    <a:pt x="5514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69" y="2553"/>
                  </a:lnTo>
                  <a:lnTo>
                    <a:pt x="23089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lnTo>
                    <a:pt x="20478" y="0"/>
                  </a:lnTo>
                  <a:lnTo>
                    <a:pt x="20381" y="20"/>
                  </a:lnTo>
                  <a:lnTo>
                    <a:pt x="20322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728;p55">
              <a:extLst>
                <a:ext uri="{FF2B5EF4-FFF2-40B4-BE49-F238E27FC236}">
                  <a16:creationId xmlns:a16="http://schemas.microsoft.com/office/drawing/2014/main" id="{35D40589-1AC8-B5BD-9E68-63CE6802C356}"/>
                </a:ext>
              </a:extLst>
            </p:cNvPr>
            <p:cNvSpPr/>
            <p:nvPr/>
          </p:nvSpPr>
          <p:spPr>
            <a:xfrm>
              <a:off x="5216500" y="10624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729;p55">
              <a:extLst>
                <a:ext uri="{FF2B5EF4-FFF2-40B4-BE49-F238E27FC236}">
                  <a16:creationId xmlns:a16="http://schemas.microsoft.com/office/drawing/2014/main" id="{A04488D9-6BE6-6FA5-CAB5-31E7A0377843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extrusionOk="0">
                  <a:moveTo>
                    <a:pt x="40" y="1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730;p55">
              <a:extLst>
                <a:ext uri="{FF2B5EF4-FFF2-40B4-BE49-F238E27FC236}">
                  <a16:creationId xmlns:a16="http://schemas.microsoft.com/office/drawing/2014/main" id="{9DC59F3C-DC4A-2984-24EF-4AFC3F0A3A54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fill="none" extrusionOk="0">
                  <a:moveTo>
                    <a:pt x="20" y="20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40" y="1"/>
                  </a:lnTo>
                  <a:lnTo>
                    <a:pt x="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731;p55">
              <a:extLst>
                <a:ext uri="{FF2B5EF4-FFF2-40B4-BE49-F238E27FC236}">
                  <a16:creationId xmlns:a16="http://schemas.microsoft.com/office/drawing/2014/main" id="{CF21FCCD-0724-98CA-A2E0-E1D5A41811D9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extrusionOk="0">
                  <a:moveTo>
                    <a:pt x="59" y="0"/>
                  </a:moveTo>
                  <a:lnTo>
                    <a:pt x="40" y="19"/>
                  </a:ln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732;p55">
              <a:extLst>
                <a:ext uri="{FF2B5EF4-FFF2-40B4-BE49-F238E27FC236}">
                  <a16:creationId xmlns:a16="http://schemas.microsoft.com/office/drawing/2014/main" id="{E401D45F-F389-4CC8-B7EB-45C8ECFE4FB7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fill="none" extrusionOk="0">
                  <a:moveTo>
                    <a:pt x="20" y="19"/>
                  </a:move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191" y="7501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269" y="7560"/>
                  </a:lnTo>
                  <a:lnTo>
                    <a:pt x="13269" y="756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15" y="7891"/>
                  </a:lnTo>
                  <a:lnTo>
                    <a:pt x="13815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0" y="19"/>
                  </a:lnTo>
                  <a:lnTo>
                    <a:pt x="20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733;p55">
              <a:extLst>
                <a:ext uri="{FF2B5EF4-FFF2-40B4-BE49-F238E27FC236}">
                  <a16:creationId xmlns:a16="http://schemas.microsoft.com/office/drawing/2014/main" id="{1F2DF560-DFF8-1860-BC6C-38E603F47122}"/>
                </a:ext>
              </a:extLst>
            </p:cNvPr>
            <p:cNvSpPr/>
            <p:nvPr/>
          </p:nvSpPr>
          <p:spPr>
            <a:xfrm>
              <a:off x="5794675" y="9684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734;p55">
              <a:extLst>
                <a:ext uri="{FF2B5EF4-FFF2-40B4-BE49-F238E27FC236}">
                  <a16:creationId xmlns:a16="http://schemas.microsoft.com/office/drawing/2014/main" id="{F6613B45-A134-46B4-EB1D-5B683AE2696F}"/>
                </a:ext>
              </a:extLst>
            </p:cNvPr>
            <p:cNvSpPr/>
            <p:nvPr/>
          </p:nvSpPr>
          <p:spPr>
            <a:xfrm>
              <a:off x="5920850" y="104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735;p55">
              <a:extLst>
                <a:ext uri="{FF2B5EF4-FFF2-40B4-BE49-F238E27FC236}">
                  <a16:creationId xmlns:a16="http://schemas.microsoft.com/office/drawing/2014/main" id="{1CF40963-328E-6250-D780-D571DF676E96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extrusionOk="0">
                  <a:moveTo>
                    <a:pt x="23147" y="0"/>
                  </a:move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736;p55">
              <a:extLst>
                <a:ext uri="{FF2B5EF4-FFF2-40B4-BE49-F238E27FC236}">
                  <a16:creationId xmlns:a16="http://schemas.microsoft.com/office/drawing/2014/main" id="{C9635B8A-3619-2F77-53E5-F3FB8657F00F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fill="none" extrusionOk="0">
                  <a:moveTo>
                    <a:pt x="23537" y="0"/>
                  </a:moveTo>
                  <a:lnTo>
                    <a:pt x="23537" y="0"/>
                  </a:lnTo>
                  <a:lnTo>
                    <a:pt x="23147" y="0"/>
                  </a:lnTo>
                  <a:lnTo>
                    <a:pt x="22738" y="39"/>
                  </a:ln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2723" y="13464"/>
                  </a:lnTo>
                  <a:lnTo>
                    <a:pt x="12723" y="13464"/>
                  </a:lnTo>
                  <a:lnTo>
                    <a:pt x="13171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lnTo>
                    <a:pt x="23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737;p55">
              <a:extLst>
                <a:ext uri="{FF2B5EF4-FFF2-40B4-BE49-F238E27FC236}">
                  <a16:creationId xmlns:a16="http://schemas.microsoft.com/office/drawing/2014/main" id="{F50635EC-3AC6-7F93-C2D1-6EF65006BEDE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extrusionOk="0">
                  <a:moveTo>
                    <a:pt x="1754" y="1"/>
                  </a:moveTo>
                  <a:lnTo>
                    <a:pt x="1521" y="20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738;p55">
              <a:extLst>
                <a:ext uri="{FF2B5EF4-FFF2-40B4-BE49-F238E27FC236}">
                  <a16:creationId xmlns:a16="http://schemas.microsoft.com/office/drawing/2014/main" id="{EAB62F97-8083-690D-40C1-A5ED3180364D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fill="none" extrusionOk="0">
                  <a:moveTo>
                    <a:pt x="79" y="2631"/>
                  </a:move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lnTo>
                    <a:pt x="1521" y="20"/>
                  </a:lnTo>
                  <a:lnTo>
                    <a:pt x="1306" y="79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739;p55">
              <a:extLst>
                <a:ext uri="{FF2B5EF4-FFF2-40B4-BE49-F238E27FC236}">
                  <a16:creationId xmlns:a16="http://schemas.microsoft.com/office/drawing/2014/main" id="{27242A25-FA51-2036-617B-A032EC41DA60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extrusionOk="0">
                  <a:moveTo>
                    <a:pt x="1150" y="0"/>
                  </a:moveTo>
                  <a:lnTo>
                    <a:pt x="1033" y="39"/>
                  </a:lnTo>
                  <a:lnTo>
                    <a:pt x="877" y="98"/>
                  </a:lnTo>
                  <a:lnTo>
                    <a:pt x="858" y="98"/>
                  </a:lnTo>
                  <a:lnTo>
                    <a:pt x="838" y="117"/>
                  </a:lnTo>
                  <a:lnTo>
                    <a:pt x="819" y="117"/>
                  </a:lnTo>
                  <a:lnTo>
                    <a:pt x="741" y="176"/>
                  </a:lnTo>
                  <a:lnTo>
                    <a:pt x="644" y="234"/>
                  </a:lnTo>
                  <a:lnTo>
                    <a:pt x="624" y="254"/>
                  </a:lnTo>
                  <a:lnTo>
                    <a:pt x="605" y="254"/>
                  </a:lnTo>
                  <a:lnTo>
                    <a:pt x="585" y="273"/>
                  </a:lnTo>
                  <a:lnTo>
                    <a:pt x="488" y="370"/>
                  </a:lnTo>
                  <a:lnTo>
                    <a:pt x="468" y="370"/>
                  </a:lnTo>
                  <a:lnTo>
                    <a:pt x="468" y="390"/>
                  </a:lnTo>
                  <a:lnTo>
                    <a:pt x="449" y="409"/>
                  </a:lnTo>
                  <a:lnTo>
                    <a:pt x="390" y="468"/>
                  </a:lnTo>
                  <a:lnTo>
                    <a:pt x="332" y="546"/>
                  </a:lnTo>
                  <a:lnTo>
                    <a:pt x="312" y="585"/>
                  </a:lnTo>
                  <a:lnTo>
                    <a:pt x="273" y="643"/>
                  </a:lnTo>
                  <a:lnTo>
                    <a:pt x="254" y="663"/>
                  </a:lnTo>
                  <a:lnTo>
                    <a:pt x="215" y="721"/>
                  </a:lnTo>
                  <a:lnTo>
                    <a:pt x="176" y="838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17" y="955"/>
                  </a:lnTo>
                  <a:lnTo>
                    <a:pt x="79" y="1072"/>
                  </a:lnTo>
                  <a:lnTo>
                    <a:pt x="59" y="1169"/>
                  </a:lnTo>
                  <a:lnTo>
                    <a:pt x="20" y="1403"/>
                  </a:lnTo>
                  <a:lnTo>
                    <a:pt x="20" y="1423"/>
                  </a:lnTo>
                  <a:lnTo>
                    <a:pt x="1" y="1637"/>
                  </a:lnTo>
                  <a:lnTo>
                    <a:pt x="1" y="1656"/>
                  </a:lnTo>
                  <a:lnTo>
                    <a:pt x="20" y="1793"/>
                  </a:lnTo>
                  <a:lnTo>
                    <a:pt x="40" y="1988"/>
                  </a:lnTo>
                  <a:lnTo>
                    <a:pt x="59" y="2163"/>
                  </a:lnTo>
                  <a:lnTo>
                    <a:pt x="98" y="2319"/>
                  </a:lnTo>
                  <a:lnTo>
                    <a:pt x="215" y="2631"/>
                  </a:lnTo>
                  <a:lnTo>
                    <a:pt x="215" y="2611"/>
                  </a:lnTo>
                  <a:lnTo>
                    <a:pt x="351" y="2884"/>
                  </a:lnTo>
                  <a:lnTo>
                    <a:pt x="527" y="3137"/>
                  </a:lnTo>
                  <a:lnTo>
                    <a:pt x="527" y="3118"/>
                  </a:lnTo>
                  <a:lnTo>
                    <a:pt x="702" y="3313"/>
                  </a:lnTo>
                  <a:lnTo>
                    <a:pt x="897" y="3468"/>
                  </a:lnTo>
                  <a:lnTo>
                    <a:pt x="1092" y="3585"/>
                  </a:lnTo>
                  <a:lnTo>
                    <a:pt x="1267" y="3683"/>
                  </a:lnTo>
                  <a:lnTo>
                    <a:pt x="1462" y="3741"/>
                  </a:lnTo>
                  <a:lnTo>
                    <a:pt x="1637" y="3761"/>
                  </a:lnTo>
                  <a:lnTo>
                    <a:pt x="1618" y="3761"/>
                  </a:lnTo>
                  <a:lnTo>
                    <a:pt x="1813" y="3780"/>
                  </a:lnTo>
                  <a:lnTo>
                    <a:pt x="1968" y="3761"/>
                  </a:lnTo>
                  <a:lnTo>
                    <a:pt x="2124" y="3722"/>
                  </a:lnTo>
                  <a:lnTo>
                    <a:pt x="2241" y="3683"/>
                  </a:lnTo>
                  <a:lnTo>
                    <a:pt x="2436" y="3488"/>
                  </a:lnTo>
                  <a:lnTo>
                    <a:pt x="2592" y="3254"/>
                  </a:lnTo>
                  <a:lnTo>
                    <a:pt x="2709" y="3001"/>
                  </a:lnTo>
                  <a:lnTo>
                    <a:pt x="2806" y="2728"/>
                  </a:lnTo>
                  <a:lnTo>
                    <a:pt x="2845" y="2436"/>
                  </a:lnTo>
                  <a:lnTo>
                    <a:pt x="2865" y="2144"/>
                  </a:lnTo>
                  <a:lnTo>
                    <a:pt x="2845" y="1832"/>
                  </a:lnTo>
                  <a:lnTo>
                    <a:pt x="2767" y="1540"/>
                  </a:lnTo>
                  <a:lnTo>
                    <a:pt x="2650" y="1228"/>
                  </a:lnTo>
                  <a:lnTo>
                    <a:pt x="2514" y="955"/>
                  </a:lnTo>
                  <a:lnTo>
                    <a:pt x="2339" y="721"/>
                  </a:lnTo>
                  <a:lnTo>
                    <a:pt x="2144" y="507"/>
                  </a:lnTo>
                  <a:lnTo>
                    <a:pt x="1910" y="331"/>
                  </a:lnTo>
                  <a:lnTo>
                    <a:pt x="1676" y="176"/>
                  </a:lnTo>
                  <a:lnTo>
                    <a:pt x="1403" y="78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740;p55">
              <a:extLst>
                <a:ext uri="{FF2B5EF4-FFF2-40B4-BE49-F238E27FC236}">
                  <a16:creationId xmlns:a16="http://schemas.microsoft.com/office/drawing/2014/main" id="{D2CD4041-8E98-BFF4-B9BF-62D99AAB72DF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fill="none" extrusionOk="0">
                  <a:moveTo>
                    <a:pt x="1033" y="39"/>
                  </a:moveTo>
                  <a:lnTo>
                    <a:pt x="1033" y="39"/>
                  </a:lnTo>
                  <a:lnTo>
                    <a:pt x="1033" y="39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1403" y="78"/>
                  </a:lnTo>
                  <a:lnTo>
                    <a:pt x="1676" y="176"/>
                  </a:lnTo>
                  <a:lnTo>
                    <a:pt x="1910" y="331"/>
                  </a:lnTo>
                  <a:lnTo>
                    <a:pt x="2144" y="507"/>
                  </a:lnTo>
                  <a:lnTo>
                    <a:pt x="2339" y="721"/>
                  </a:lnTo>
                  <a:lnTo>
                    <a:pt x="2514" y="955"/>
                  </a:lnTo>
                  <a:lnTo>
                    <a:pt x="2650" y="1228"/>
                  </a:lnTo>
                  <a:lnTo>
                    <a:pt x="2767" y="1540"/>
                  </a:lnTo>
                  <a:lnTo>
                    <a:pt x="2767" y="1540"/>
                  </a:lnTo>
                  <a:lnTo>
                    <a:pt x="2845" y="1832"/>
                  </a:lnTo>
                  <a:lnTo>
                    <a:pt x="2865" y="2144"/>
                  </a:lnTo>
                  <a:lnTo>
                    <a:pt x="2845" y="2436"/>
                  </a:lnTo>
                  <a:lnTo>
                    <a:pt x="2806" y="2728"/>
                  </a:lnTo>
                  <a:lnTo>
                    <a:pt x="2709" y="3001"/>
                  </a:lnTo>
                  <a:lnTo>
                    <a:pt x="2592" y="3254"/>
                  </a:lnTo>
                  <a:lnTo>
                    <a:pt x="2436" y="3488"/>
                  </a:lnTo>
                  <a:lnTo>
                    <a:pt x="2241" y="3683"/>
                  </a:lnTo>
                  <a:lnTo>
                    <a:pt x="2241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813" y="3780"/>
                  </a:lnTo>
                  <a:lnTo>
                    <a:pt x="1813" y="3780"/>
                  </a:lnTo>
                  <a:lnTo>
                    <a:pt x="1618" y="3761"/>
                  </a:lnTo>
                  <a:lnTo>
                    <a:pt x="1637" y="3761"/>
                  </a:lnTo>
                  <a:lnTo>
                    <a:pt x="1637" y="3761"/>
                  </a:lnTo>
                  <a:lnTo>
                    <a:pt x="1462" y="3741"/>
                  </a:lnTo>
                  <a:lnTo>
                    <a:pt x="1462" y="3741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092" y="3585"/>
                  </a:lnTo>
                  <a:lnTo>
                    <a:pt x="1092" y="3585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8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27" y="3118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215" y="2611"/>
                  </a:lnTo>
                  <a:lnTo>
                    <a:pt x="215" y="2631"/>
                  </a:lnTo>
                  <a:lnTo>
                    <a:pt x="215" y="2631"/>
                  </a:lnTo>
                  <a:lnTo>
                    <a:pt x="98" y="2319"/>
                  </a:lnTo>
                  <a:lnTo>
                    <a:pt x="98" y="2319"/>
                  </a:lnTo>
                  <a:lnTo>
                    <a:pt x="59" y="2163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40" y="2007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20" y="1793"/>
                  </a:lnTo>
                  <a:lnTo>
                    <a:pt x="20" y="1793"/>
                  </a:lnTo>
                  <a:lnTo>
                    <a:pt x="1" y="1656"/>
                  </a:lnTo>
                  <a:lnTo>
                    <a:pt x="1" y="1637"/>
                  </a:lnTo>
                  <a:lnTo>
                    <a:pt x="1" y="1637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59" y="1169"/>
                  </a:lnTo>
                  <a:lnTo>
                    <a:pt x="59" y="1169"/>
                  </a:lnTo>
                  <a:lnTo>
                    <a:pt x="79" y="1072"/>
                  </a:lnTo>
                  <a:lnTo>
                    <a:pt x="79" y="1072"/>
                  </a:lnTo>
                  <a:lnTo>
                    <a:pt x="117" y="955"/>
                  </a:lnTo>
                  <a:lnTo>
                    <a:pt x="117" y="95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76" y="838"/>
                  </a:lnTo>
                  <a:lnTo>
                    <a:pt x="176" y="838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6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90" y="468"/>
                  </a:lnTo>
                  <a:lnTo>
                    <a:pt x="390" y="468"/>
                  </a:lnTo>
                  <a:lnTo>
                    <a:pt x="449" y="409"/>
                  </a:lnTo>
                  <a:lnTo>
                    <a:pt x="468" y="390"/>
                  </a:lnTo>
                  <a:lnTo>
                    <a:pt x="46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605" y="254"/>
                  </a:lnTo>
                  <a:lnTo>
                    <a:pt x="605" y="254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819" y="117"/>
                  </a:lnTo>
                  <a:lnTo>
                    <a:pt x="838" y="117"/>
                  </a:lnTo>
                  <a:lnTo>
                    <a:pt x="838" y="117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77" y="98"/>
                  </a:lnTo>
                  <a:lnTo>
                    <a:pt x="877" y="98"/>
                  </a:lnTo>
                  <a:lnTo>
                    <a:pt x="1033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741;p55">
              <a:extLst>
                <a:ext uri="{FF2B5EF4-FFF2-40B4-BE49-F238E27FC236}">
                  <a16:creationId xmlns:a16="http://schemas.microsoft.com/office/drawing/2014/main" id="{FAF82297-297B-1CD3-09E8-2EACEA612D51}"/>
                </a:ext>
              </a:extLst>
            </p:cNvPr>
            <p:cNvSpPr/>
            <p:nvPr/>
          </p:nvSpPr>
          <p:spPr>
            <a:xfrm>
              <a:off x="5105925" y="63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742;p55">
              <a:extLst>
                <a:ext uri="{FF2B5EF4-FFF2-40B4-BE49-F238E27FC236}">
                  <a16:creationId xmlns:a16="http://schemas.microsoft.com/office/drawing/2014/main" id="{289FE5A1-CD04-2C2F-B5A9-02090304916E}"/>
                </a:ext>
              </a:extLst>
            </p:cNvPr>
            <p:cNvSpPr/>
            <p:nvPr/>
          </p:nvSpPr>
          <p:spPr>
            <a:xfrm>
              <a:off x="5124450" y="64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743;p55">
              <a:extLst>
                <a:ext uri="{FF2B5EF4-FFF2-40B4-BE49-F238E27FC236}">
                  <a16:creationId xmlns:a16="http://schemas.microsoft.com/office/drawing/2014/main" id="{60F30143-D35E-F90D-B0EA-A42DC93E452B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02" y="1"/>
                  </a:move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744;p55">
              <a:extLst>
                <a:ext uri="{FF2B5EF4-FFF2-40B4-BE49-F238E27FC236}">
                  <a16:creationId xmlns:a16="http://schemas.microsoft.com/office/drawing/2014/main" id="{B5B58657-589E-A885-047E-B3918636A286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9"/>
                  </a:move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lnTo>
                    <a:pt x="702" y="1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745;p55">
              <a:extLst>
                <a:ext uri="{FF2B5EF4-FFF2-40B4-BE49-F238E27FC236}">
                  <a16:creationId xmlns:a16="http://schemas.microsoft.com/office/drawing/2014/main" id="{9F15A196-71D8-8F11-5752-281089AF009B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extrusionOk="0">
                  <a:moveTo>
                    <a:pt x="1754" y="0"/>
                  </a:moveTo>
                  <a:lnTo>
                    <a:pt x="1540" y="20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746;p55">
              <a:extLst>
                <a:ext uri="{FF2B5EF4-FFF2-40B4-BE49-F238E27FC236}">
                  <a16:creationId xmlns:a16="http://schemas.microsoft.com/office/drawing/2014/main" id="{32F1A7B5-BB60-945D-9908-5F75F9506EE0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fill="none" extrusionOk="0">
                  <a:moveTo>
                    <a:pt x="98" y="2611"/>
                  </a:move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2202" y="39"/>
                  </a:lnTo>
                  <a:lnTo>
                    <a:pt x="1988" y="0"/>
                  </a:lnTo>
                  <a:lnTo>
                    <a:pt x="1754" y="0"/>
                  </a:lnTo>
                  <a:lnTo>
                    <a:pt x="1540" y="20"/>
                  </a:lnTo>
                  <a:lnTo>
                    <a:pt x="1306" y="58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747;p55">
              <a:extLst>
                <a:ext uri="{FF2B5EF4-FFF2-40B4-BE49-F238E27FC236}">
                  <a16:creationId xmlns:a16="http://schemas.microsoft.com/office/drawing/2014/main" id="{E0B861C9-0710-A6A4-7178-073E4B37629C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extrusionOk="0">
                  <a:moveTo>
                    <a:pt x="1131" y="1"/>
                  </a:moveTo>
                  <a:lnTo>
                    <a:pt x="1033" y="20"/>
                  </a:lnTo>
                  <a:lnTo>
                    <a:pt x="1014" y="20"/>
                  </a:lnTo>
                  <a:lnTo>
                    <a:pt x="877" y="78"/>
                  </a:lnTo>
                  <a:lnTo>
                    <a:pt x="838" y="98"/>
                  </a:lnTo>
                  <a:lnTo>
                    <a:pt x="819" y="98"/>
                  </a:lnTo>
                  <a:lnTo>
                    <a:pt x="722" y="156"/>
                  </a:lnTo>
                  <a:lnTo>
                    <a:pt x="624" y="215"/>
                  </a:lnTo>
                  <a:lnTo>
                    <a:pt x="605" y="234"/>
                  </a:lnTo>
                  <a:lnTo>
                    <a:pt x="585" y="254"/>
                  </a:lnTo>
                  <a:lnTo>
                    <a:pt x="488" y="351"/>
                  </a:lnTo>
                  <a:lnTo>
                    <a:pt x="468" y="351"/>
                  </a:lnTo>
                  <a:lnTo>
                    <a:pt x="468" y="371"/>
                  </a:lnTo>
                  <a:lnTo>
                    <a:pt x="449" y="371"/>
                  </a:lnTo>
                  <a:lnTo>
                    <a:pt x="429" y="390"/>
                  </a:lnTo>
                  <a:lnTo>
                    <a:pt x="390" y="449"/>
                  </a:lnTo>
                  <a:lnTo>
                    <a:pt x="332" y="527"/>
                  </a:lnTo>
                  <a:lnTo>
                    <a:pt x="293" y="566"/>
                  </a:lnTo>
                  <a:lnTo>
                    <a:pt x="254" y="643"/>
                  </a:lnTo>
                  <a:lnTo>
                    <a:pt x="215" y="721"/>
                  </a:lnTo>
                  <a:lnTo>
                    <a:pt x="157" y="819"/>
                  </a:lnTo>
                  <a:lnTo>
                    <a:pt x="118" y="916"/>
                  </a:lnTo>
                  <a:lnTo>
                    <a:pt x="118" y="936"/>
                  </a:lnTo>
                  <a:lnTo>
                    <a:pt x="79" y="1053"/>
                  </a:lnTo>
                  <a:lnTo>
                    <a:pt x="40" y="1170"/>
                  </a:lnTo>
                  <a:lnTo>
                    <a:pt x="1" y="1384"/>
                  </a:lnTo>
                  <a:lnTo>
                    <a:pt x="1" y="1403"/>
                  </a:lnTo>
                  <a:lnTo>
                    <a:pt x="1" y="1618"/>
                  </a:lnTo>
                  <a:lnTo>
                    <a:pt x="1" y="1637"/>
                  </a:lnTo>
                  <a:lnTo>
                    <a:pt x="1" y="1793"/>
                  </a:lnTo>
                  <a:lnTo>
                    <a:pt x="20" y="1988"/>
                  </a:lnTo>
                  <a:lnTo>
                    <a:pt x="59" y="2144"/>
                  </a:lnTo>
                  <a:lnTo>
                    <a:pt x="98" y="2300"/>
                  </a:lnTo>
                  <a:lnTo>
                    <a:pt x="215" y="2611"/>
                  </a:lnTo>
                  <a:lnTo>
                    <a:pt x="195" y="2611"/>
                  </a:lnTo>
                  <a:lnTo>
                    <a:pt x="351" y="2884"/>
                  </a:lnTo>
                  <a:lnTo>
                    <a:pt x="527" y="3118"/>
                  </a:lnTo>
                  <a:lnTo>
                    <a:pt x="507" y="3118"/>
                  </a:lnTo>
                  <a:lnTo>
                    <a:pt x="702" y="3313"/>
                  </a:lnTo>
                  <a:lnTo>
                    <a:pt x="877" y="3469"/>
                  </a:lnTo>
                  <a:lnTo>
                    <a:pt x="1072" y="3586"/>
                  </a:lnTo>
                  <a:lnTo>
                    <a:pt x="1248" y="3664"/>
                  </a:lnTo>
                  <a:lnTo>
                    <a:pt x="1442" y="3722"/>
                  </a:lnTo>
                  <a:lnTo>
                    <a:pt x="1618" y="3761"/>
                  </a:lnTo>
                  <a:lnTo>
                    <a:pt x="1793" y="3761"/>
                  </a:lnTo>
                  <a:lnTo>
                    <a:pt x="1949" y="3741"/>
                  </a:lnTo>
                  <a:lnTo>
                    <a:pt x="2124" y="3722"/>
                  </a:lnTo>
                  <a:lnTo>
                    <a:pt x="2222" y="3683"/>
                  </a:lnTo>
                  <a:lnTo>
                    <a:pt x="2417" y="3469"/>
                  </a:lnTo>
                  <a:lnTo>
                    <a:pt x="2573" y="3235"/>
                  </a:lnTo>
                  <a:lnTo>
                    <a:pt x="2689" y="2982"/>
                  </a:lnTo>
                  <a:lnTo>
                    <a:pt x="2787" y="2709"/>
                  </a:lnTo>
                  <a:lnTo>
                    <a:pt x="2845" y="2417"/>
                  </a:lnTo>
                  <a:lnTo>
                    <a:pt x="2845" y="2124"/>
                  </a:lnTo>
                  <a:lnTo>
                    <a:pt x="2826" y="1832"/>
                  </a:lnTo>
                  <a:lnTo>
                    <a:pt x="2748" y="1520"/>
                  </a:lnTo>
                  <a:lnTo>
                    <a:pt x="2650" y="1228"/>
                  </a:lnTo>
                  <a:lnTo>
                    <a:pt x="2495" y="955"/>
                  </a:lnTo>
                  <a:lnTo>
                    <a:pt x="2319" y="702"/>
                  </a:lnTo>
                  <a:lnTo>
                    <a:pt x="2124" y="488"/>
                  </a:lnTo>
                  <a:lnTo>
                    <a:pt x="1891" y="312"/>
                  </a:lnTo>
                  <a:lnTo>
                    <a:pt x="1657" y="176"/>
                  </a:lnTo>
                  <a:lnTo>
                    <a:pt x="1403" y="59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748;p55">
              <a:extLst>
                <a:ext uri="{FF2B5EF4-FFF2-40B4-BE49-F238E27FC236}">
                  <a16:creationId xmlns:a16="http://schemas.microsoft.com/office/drawing/2014/main" id="{FC690D2F-3367-C0A0-747E-1E78B12E34B6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fill="none" extrusionOk="0">
                  <a:moveTo>
                    <a:pt x="1014" y="20"/>
                  </a:moveTo>
                  <a:lnTo>
                    <a:pt x="1033" y="20"/>
                  </a:lnTo>
                  <a:lnTo>
                    <a:pt x="1033" y="20"/>
                  </a:lnTo>
                  <a:lnTo>
                    <a:pt x="1131" y="1"/>
                  </a:lnTo>
                  <a:lnTo>
                    <a:pt x="1131" y="1"/>
                  </a:lnTo>
                  <a:lnTo>
                    <a:pt x="1403" y="59"/>
                  </a:lnTo>
                  <a:lnTo>
                    <a:pt x="1657" y="176"/>
                  </a:lnTo>
                  <a:lnTo>
                    <a:pt x="1891" y="312"/>
                  </a:lnTo>
                  <a:lnTo>
                    <a:pt x="2124" y="488"/>
                  </a:lnTo>
                  <a:lnTo>
                    <a:pt x="2319" y="702"/>
                  </a:lnTo>
                  <a:lnTo>
                    <a:pt x="2495" y="955"/>
                  </a:lnTo>
                  <a:lnTo>
                    <a:pt x="2650" y="1228"/>
                  </a:lnTo>
                  <a:lnTo>
                    <a:pt x="2748" y="1520"/>
                  </a:lnTo>
                  <a:lnTo>
                    <a:pt x="2748" y="1520"/>
                  </a:lnTo>
                  <a:lnTo>
                    <a:pt x="2826" y="1832"/>
                  </a:lnTo>
                  <a:lnTo>
                    <a:pt x="2845" y="2124"/>
                  </a:lnTo>
                  <a:lnTo>
                    <a:pt x="2845" y="2417"/>
                  </a:lnTo>
                  <a:lnTo>
                    <a:pt x="2787" y="2709"/>
                  </a:lnTo>
                  <a:lnTo>
                    <a:pt x="2689" y="2982"/>
                  </a:lnTo>
                  <a:lnTo>
                    <a:pt x="2573" y="3235"/>
                  </a:lnTo>
                  <a:lnTo>
                    <a:pt x="2417" y="3469"/>
                  </a:lnTo>
                  <a:lnTo>
                    <a:pt x="2222" y="3683"/>
                  </a:lnTo>
                  <a:lnTo>
                    <a:pt x="2222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793" y="3761"/>
                  </a:lnTo>
                  <a:lnTo>
                    <a:pt x="1793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442" y="3722"/>
                  </a:lnTo>
                  <a:lnTo>
                    <a:pt x="1442" y="3722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072" y="3586"/>
                  </a:lnTo>
                  <a:lnTo>
                    <a:pt x="1072" y="3586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9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0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195" y="2611"/>
                  </a:lnTo>
                  <a:lnTo>
                    <a:pt x="215" y="2611"/>
                  </a:lnTo>
                  <a:lnTo>
                    <a:pt x="215" y="2611"/>
                  </a:lnTo>
                  <a:lnTo>
                    <a:pt x="98" y="2300"/>
                  </a:lnTo>
                  <a:lnTo>
                    <a:pt x="98" y="2300"/>
                  </a:lnTo>
                  <a:lnTo>
                    <a:pt x="59" y="2144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1" y="1793"/>
                  </a:lnTo>
                  <a:lnTo>
                    <a:pt x="1" y="1793"/>
                  </a:lnTo>
                  <a:lnTo>
                    <a:pt x="1" y="1637"/>
                  </a:lnTo>
                  <a:lnTo>
                    <a:pt x="1" y="1618"/>
                  </a:lnTo>
                  <a:lnTo>
                    <a:pt x="1" y="1618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40" y="1170"/>
                  </a:lnTo>
                  <a:lnTo>
                    <a:pt x="40" y="1170"/>
                  </a:lnTo>
                  <a:lnTo>
                    <a:pt x="79" y="1053"/>
                  </a:lnTo>
                  <a:lnTo>
                    <a:pt x="79" y="1053"/>
                  </a:lnTo>
                  <a:lnTo>
                    <a:pt x="118" y="936"/>
                  </a:lnTo>
                  <a:lnTo>
                    <a:pt x="118" y="93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57" y="819"/>
                  </a:lnTo>
                  <a:lnTo>
                    <a:pt x="157" y="819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93" y="566"/>
                  </a:lnTo>
                  <a:lnTo>
                    <a:pt x="293" y="566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90" y="449"/>
                  </a:lnTo>
                  <a:lnTo>
                    <a:pt x="390" y="449"/>
                  </a:lnTo>
                  <a:lnTo>
                    <a:pt x="429" y="390"/>
                  </a:lnTo>
                  <a:lnTo>
                    <a:pt x="449" y="371"/>
                  </a:lnTo>
                  <a:lnTo>
                    <a:pt x="468" y="371"/>
                  </a:lnTo>
                  <a:lnTo>
                    <a:pt x="468" y="351"/>
                  </a:lnTo>
                  <a:lnTo>
                    <a:pt x="488" y="351"/>
                  </a:lnTo>
                  <a:lnTo>
                    <a:pt x="488" y="351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605" y="234"/>
                  </a:lnTo>
                  <a:lnTo>
                    <a:pt x="605" y="234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722" y="156"/>
                  </a:lnTo>
                  <a:lnTo>
                    <a:pt x="722" y="156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101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749;p55">
              <a:extLst>
                <a:ext uri="{FF2B5EF4-FFF2-40B4-BE49-F238E27FC236}">
                  <a16:creationId xmlns:a16="http://schemas.microsoft.com/office/drawing/2014/main" id="{C9686D18-1F5C-B815-54E2-715FF6AF99E4}"/>
                </a:ext>
              </a:extLst>
            </p:cNvPr>
            <p:cNvSpPr/>
            <p:nvPr/>
          </p:nvSpPr>
          <p:spPr>
            <a:xfrm>
              <a:off x="5286150" y="580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750;p55">
              <a:extLst>
                <a:ext uri="{FF2B5EF4-FFF2-40B4-BE49-F238E27FC236}">
                  <a16:creationId xmlns:a16="http://schemas.microsoft.com/office/drawing/2014/main" id="{94A2F3B0-6770-FF7E-CF51-0DCA4F0BEA6C}"/>
                </a:ext>
              </a:extLst>
            </p:cNvPr>
            <p:cNvSpPr/>
            <p:nvPr/>
          </p:nvSpPr>
          <p:spPr>
            <a:xfrm>
              <a:off x="5304175" y="59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751;p55">
              <a:extLst>
                <a:ext uri="{FF2B5EF4-FFF2-40B4-BE49-F238E27FC236}">
                  <a16:creationId xmlns:a16="http://schemas.microsoft.com/office/drawing/2014/main" id="{807FD905-4301-EC6B-07D5-FAA9AD280075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21" y="0"/>
                  </a:move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752;p55">
              <a:extLst>
                <a:ext uri="{FF2B5EF4-FFF2-40B4-BE49-F238E27FC236}">
                  <a16:creationId xmlns:a16="http://schemas.microsoft.com/office/drawing/2014/main" id="{D2053B11-9E34-BEB4-A026-E148B7BC12AC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8"/>
                  </a:move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lnTo>
                    <a:pt x="721" y="0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753;p55">
              <a:extLst>
                <a:ext uri="{FF2B5EF4-FFF2-40B4-BE49-F238E27FC236}">
                  <a16:creationId xmlns:a16="http://schemas.microsoft.com/office/drawing/2014/main" id="{95CD340A-0D39-7EF0-7961-B75178A4A8D2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extrusionOk="0">
                  <a:moveTo>
                    <a:pt x="1247" y="0"/>
                  </a:moveTo>
                  <a:lnTo>
                    <a:pt x="1072" y="20"/>
                  </a:lnTo>
                  <a:lnTo>
                    <a:pt x="897" y="39"/>
                  </a:lnTo>
                  <a:lnTo>
                    <a:pt x="819" y="59"/>
                  </a:lnTo>
                  <a:lnTo>
                    <a:pt x="663" y="117"/>
                  </a:lnTo>
                  <a:lnTo>
                    <a:pt x="526" y="176"/>
                  </a:lnTo>
                  <a:lnTo>
                    <a:pt x="409" y="254"/>
                  </a:lnTo>
                  <a:lnTo>
                    <a:pt x="293" y="351"/>
                  </a:lnTo>
                  <a:lnTo>
                    <a:pt x="176" y="468"/>
                  </a:lnTo>
                  <a:lnTo>
                    <a:pt x="98" y="585"/>
                  </a:lnTo>
                  <a:lnTo>
                    <a:pt x="20" y="721"/>
                  </a:lnTo>
                  <a:lnTo>
                    <a:pt x="0" y="858"/>
                  </a:lnTo>
                  <a:lnTo>
                    <a:pt x="0" y="916"/>
                  </a:lnTo>
                  <a:lnTo>
                    <a:pt x="20" y="974"/>
                  </a:lnTo>
                  <a:lnTo>
                    <a:pt x="59" y="1033"/>
                  </a:lnTo>
                  <a:lnTo>
                    <a:pt x="78" y="1072"/>
                  </a:lnTo>
                  <a:lnTo>
                    <a:pt x="137" y="1111"/>
                  </a:lnTo>
                  <a:lnTo>
                    <a:pt x="215" y="1150"/>
                  </a:lnTo>
                  <a:lnTo>
                    <a:pt x="332" y="1169"/>
                  </a:lnTo>
                  <a:lnTo>
                    <a:pt x="565" y="1189"/>
                  </a:lnTo>
                  <a:lnTo>
                    <a:pt x="819" y="1189"/>
                  </a:lnTo>
                  <a:lnTo>
                    <a:pt x="1052" y="1150"/>
                  </a:lnTo>
                  <a:lnTo>
                    <a:pt x="1286" y="1091"/>
                  </a:lnTo>
                  <a:lnTo>
                    <a:pt x="1345" y="1072"/>
                  </a:lnTo>
                  <a:lnTo>
                    <a:pt x="1598" y="974"/>
                  </a:lnTo>
                  <a:lnTo>
                    <a:pt x="1715" y="916"/>
                  </a:lnTo>
                  <a:lnTo>
                    <a:pt x="1812" y="838"/>
                  </a:lnTo>
                  <a:lnTo>
                    <a:pt x="1890" y="760"/>
                  </a:lnTo>
                  <a:lnTo>
                    <a:pt x="1968" y="663"/>
                  </a:lnTo>
                  <a:lnTo>
                    <a:pt x="2027" y="565"/>
                  </a:lnTo>
                  <a:lnTo>
                    <a:pt x="2066" y="448"/>
                  </a:lnTo>
                  <a:lnTo>
                    <a:pt x="2066" y="409"/>
                  </a:lnTo>
                  <a:lnTo>
                    <a:pt x="2046" y="390"/>
                  </a:lnTo>
                  <a:lnTo>
                    <a:pt x="1949" y="273"/>
                  </a:lnTo>
                  <a:lnTo>
                    <a:pt x="1832" y="195"/>
                  </a:lnTo>
                  <a:lnTo>
                    <a:pt x="1715" y="117"/>
                  </a:lnTo>
                  <a:lnTo>
                    <a:pt x="1579" y="59"/>
                  </a:lnTo>
                  <a:lnTo>
                    <a:pt x="1403" y="2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754;p55">
              <a:extLst>
                <a:ext uri="{FF2B5EF4-FFF2-40B4-BE49-F238E27FC236}">
                  <a16:creationId xmlns:a16="http://schemas.microsoft.com/office/drawing/2014/main" id="{FDF81941-AF92-E9B2-5231-74F1997C234B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fill="none" extrusionOk="0">
                  <a:moveTo>
                    <a:pt x="819" y="59"/>
                  </a:moveTo>
                  <a:lnTo>
                    <a:pt x="819" y="59"/>
                  </a:lnTo>
                  <a:lnTo>
                    <a:pt x="897" y="39"/>
                  </a:lnTo>
                  <a:lnTo>
                    <a:pt x="897" y="39"/>
                  </a:lnTo>
                  <a:lnTo>
                    <a:pt x="1072" y="20"/>
                  </a:lnTo>
                  <a:lnTo>
                    <a:pt x="1247" y="0"/>
                  </a:lnTo>
                  <a:lnTo>
                    <a:pt x="1247" y="0"/>
                  </a:lnTo>
                  <a:lnTo>
                    <a:pt x="1403" y="20"/>
                  </a:lnTo>
                  <a:lnTo>
                    <a:pt x="1579" y="59"/>
                  </a:lnTo>
                  <a:lnTo>
                    <a:pt x="1579" y="59"/>
                  </a:lnTo>
                  <a:lnTo>
                    <a:pt x="1715" y="117"/>
                  </a:lnTo>
                  <a:lnTo>
                    <a:pt x="1832" y="195"/>
                  </a:lnTo>
                  <a:lnTo>
                    <a:pt x="1832" y="195"/>
                  </a:lnTo>
                  <a:lnTo>
                    <a:pt x="1949" y="273"/>
                  </a:lnTo>
                  <a:lnTo>
                    <a:pt x="1949" y="273"/>
                  </a:lnTo>
                  <a:lnTo>
                    <a:pt x="2046" y="390"/>
                  </a:lnTo>
                  <a:lnTo>
                    <a:pt x="2046" y="390"/>
                  </a:lnTo>
                  <a:lnTo>
                    <a:pt x="2066" y="409"/>
                  </a:lnTo>
                  <a:lnTo>
                    <a:pt x="2066" y="448"/>
                  </a:lnTo>
                  <a:lnTo>
                    <a:pt x="2066" y="448"/>
                  </a:lnTo>
                  <a:lnTo>
                    <a:pt x="2027" y="565"/>
                  </a:lnTo>
                  <a:lnTo>
                    <a:pt x="1968" y="663"/>
                  </a:lnTo>
                  <a:lnTo>
                    <a:pt x="1968" y="663"/>
                  </a:lnTo>
                  <a:lnTo>
                    <a:pt x="1890" y="760"/>
                  </a:lnTo>
                  <a:lnTo>
                    <a:pt x="1812" y="838"/>
                  </a:lnTo>
                  <a:lnTo>
                    <a:pt x="1812" y="838"/>
                  </a:lnTo>
                  <a:lnTo>
                    <a:pt x="1715" y="916"/>
                  </a:lnTo>
                  <a:lnTo>
                    <a:pt x="1598" y="974"/>
                  </a:lnTo>
                  <a:lnTo>
                    <a:pt x="1345" y="1072"/>
                  </a:lnTo>
                  <a:lnTo>
                    <a:pt x="1345" y="1072"/>
                  </a:lnTo>
                  <a:lnTo>
                    <a:pt x="1286" y="1091"/>
                  </a:lnTo>
                  <a:lnTo>
                    <a:pt x="1286" y="1091"/>
                  </a:lnTo>
                  <a:lnTo>
                    <a:pt x="1052" y="1150"/>
                  </a:lnTo>
                  <a:lnTo>
                    <a:pt x="819" y="1189"/>
                  </a:lnTo>
                  <a:lnTo>
                    <a:pt x="819" y="1189"/>
                  </a:lnTo>
                  <a:lnTo>
                    <a:pt x="565" y="1189"/>
                  </a:lnTo>
                  <a:lnTo>
                    <a:pt x="332" y="1169"/>
                  </a:lnTo>
                  <a:lnTo>
                    <a:pt x="332" y="1169"/>
                  </a:lnTo>
                  <a:lnTo>
                    <a:pt x="215" y="1150"/>
                  </a:lnTo>
                  <a:lnTo>
                    <a:pt x="215" y="1150"/>
                  </a:lnTo>
                  <a:lnTo>
                    <a:pt x="137" y="1111"/>
                  </a:lnTo>
                  <a:lnTo>
                    <a:pt x="78" y="1072"/>
                  </a:lnTo>
                  <a:lnTo>
                    <a:pt x="78" y="1072"/>
                  </a:lnTo>
                  <a:lnTo>
                    <a:pt x="59" y="1033"/>
                  </a:lnTo>
                  <a:lnTo>
                    <a:pt x="20" y="974"/>
                  </a:lnTo>
                  <a:lnTo>
                    <a:pt x="20" y="974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20" y="721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176" y="468"/>
                  </a:lnTo>
                  <a:lnTo>
                    <a:pt x="293" y="351"/>
                  </a:lnTo>
                  <a:lnTo>
                    <a:pt x="293" y="351"/>
                  </a:lnTo>
                  <a:lnTo>
                    <a:pt x="409" y="254"/>
                  </a:lnTo>
                  <a:lnTo>
                    <a:pt x="526" y="176"/>
                  </a:lnTo>
                  <a:lnTo>
                    <a:pt x="663" y="117"/>
                  </a:lnTo>
                  <a:lnTo>
                    <a:pt x="819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755;p55">
              <a:extLst>
                <a:ext uri="{FF2B5EF4-FFF2-40B4-BE49-F238E27FC236}">
                  <a16:creationId xmlns:a16="http://schemas.microsoft.com/office/drawing/2014/main" id="{3CD07154-04DF-7BE1-3060-D45679CAA968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756;p55">
              <a:extLst>
                <a:ext uri="{FF2B5EF4-FFF2-40B4-BE49-F238E27FC236}">
                  <a16:creationId xmlns:a16="http://schemas.microsoft.com/office/drawing/2014/main" id="{2A12E548-7AF1-FEA6-06A1-AF622A1427F0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757;p55">
              <a:extLst>
                <a:ext uri="{FF2B5EF4-FFF2-40B4-BE49-F238E27FC236}">
                  <a16:creationId xmlns:a16="http://schemas.microsoft.com/office/drawing/2014/main" id="{0DA4B0A5-FEB2-4680-7B97-6453E4289973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extrusionOk="0">
                  <a:moveTo>
                    <a:pt x="1929" y="858"/>
                  </a:moveTo>
                  <a:lnTo>
                    <a:pt x="2066" y="877"/>
                  </a:lnTo>
                  <a:lnTo>
                    <a:pt x="2182" y="916"/>
                  </a:lnTo>
                  <a:lnTo>
                    <a:pt x="2358" y="1014"/>
                  </a:lnTo>
                  <a:lnTo>
                    <a:pt x="2455" y="1111"/>
                  </a:lnTo>
                  <a:lnTo>
                    <a:pt x="2533" y="1228"/>
                  </a:lnTo>
                  <a:lnTo>
                    <a:pt x="2553" y="1247"/>
                  </a:lnTo>
                  <a:lnTo>
                    <a:pt x="2553" y="1267"/>
                  </a:lnTo>
                  <a:lnTo>
                    <a:pt x="2455" y="1423"/>
                  </a:lnTo>
                  <a:lnTo>
                    <a:pt x="2338" y="1540"/>
                  </a:lnTo>
                  <a:lnTo>
                    <a:pt x="2221" y="1657"/>
                  </a:lnTo>
                  <a:lnTo>
                    <a:pt x="2046" y="1754"/>
                  </a:lnTo>
                  <a:lnTo>
                    <a:pt x="1851" y="1851"/>
                  </a:lnTo>
                  <a:lnTo>
                    <a:pt x="1695" y="1910"/>
                  </a:lnTo>
                  <a:lnTo>
                    <a:pt x="1676" y="1910"/>
                  </a:lnTo>
                  <a:lnTo>
                    <a:pt x="1637" y="1929"/>
                  </a:lnTo>
                  <a:lnTo>
                    <a:pt x="1520" y="1949"/>
                  </a:lnTo>
                  <a:lnTo>
                    <a:pt x="1306" y="1988"/>
                  </a:lnTo>
                  <a:lnTo>
                    <a:pt x="1091" y="1988"/>
                  </a:lnTo>
                  <a:lnTo>
                    <a:pt x="935" y="1968"/>
                  </a:lnTo>
                  <a:lnTo>
                    <a:pt x="780" y="1910"/>
                  </a:lnTo>
                  <a:lnTo>
                    <a:pt x="624" y="1851"/>
                  </a:lnTo>
                  <a:lnTo>
                    <a:pt x="604" y="1793"/>
                  </a:lnTo>
                  <a:lnTo>
                    <a:pt x="604" y="1773"/>
                  </a:lnTo>
                  <a:lnTo>
                    <a:pt x="604" y="1734"/>
                  </a:lnTo>
                  <a:lnTo>
                    <a:pt x="604" y="1696"/>
                  </a:lnTo>
                  <a:lnTo>
                    <a:pt x="604" y="1657"/>
                  </a:lnTo>
                  <a:lnTo>
                    <a:pt x="604" y="1637"/>
                  </a:lnTo>
                  <a:lnTo>
                    <a:pt x="643" y="1520"/>
                  </a:lnTo>
                  <a:lnTo>
                    <a:pt x="721" y="1345"/>
                  </a:lnTo>
                  <a:lnTo>
                    <a:pt x="819" y="1247"/>
                  </a:lnTo>
                  <a:lnTo>
                    <a:pt x="916" y="1150"/>
                  </a:lnTo>
                  <a:lnTo>
                    <a:pt x="1052" y="1053"/>
                  </a:lnTo>
                  <a:lnTo>
                    <a:pt x="1208" y="975"/>
                  </a:lnTo>
                  <a:lnTo>
                    <a:pt x="1384" y="916"/>
                  </a:lnTo>
                  <a:lnTo>
                    <a:pt x="1578" y="858"/>
                  </a:lnTo>
                  <a:close/>
                  <a:moveTo>
                    <a:pt x="2085" y="0"/>
                  </a:moveTo>
                  <a:lnTo>
                    <a:pt x="1929" y="20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758;p55">
              <a:extLst>
                <a:ext uri="{FF2B5EF4-FFF2-40B4-BE49-F238E27FC236}">
                  <a16:creationId xmlns:a16="http://schemas.microsoft.com/office/drawing/2014/main" id="{AFE2C5A6-B5DA-518A-3B50-4692F926BE70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fill="none" extrusionOk="0">
                  <a:moveTo>
                    <a:pt x="507" y="429"/>
                  </a:moveTo>
                  <a:lnTo>
                    <a:pt x="507" y="429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169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085" y="0"/>
                  </a:lnTo>
                  <a:lnTo>
                    <a:pt x="1929" y="20"/>
                  </a:lnTo>
                  <a:lnTo>
                    <a:pt x="1929" y="20"/>
                  </a:lnTo>
                  <a:lnTo>
                    <a:pt x="1851" y="39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28" y="410"/>
                  </a:lnTo>
                  <a:lnTo>
                    <a:pt x="1228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13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759;p55">
              <a:extLst>
                <a:ext uri="{FF2B5EF4-FFF2-40B4-BE49-F238E27FC236}">
                  <a16:creationId xmlns:a16="http://schemas.microsoft.com/office/drawing/2014/main" id="{C3F7F388-77CB-247E-9F6E-78B914AE60E6}"/>
                </a:ext>
              </a:extLst>
            </p:cNvPr>
            <p:cNvSpPr/>
            <p:nvPr/>
          </p:nvSpPr>
          <p:spPr>
            <a:xfrm>
              <a:off x="5194100" y="603100"/>
              <a:ext cx="48725" cy="28275"/>
            </a:xfrm>
            <a:custGeom>
              <a:avLst/>
              <a:gdLst/>
              <a:ahLst/>
              <a:cxnLst/>
              <a:rect l="l" t="t" r="r" b="b"/>
              <a:pathLst>
                <a:path w="1949" h="1131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1150" y="1"/>
                  </a:lnTo>
                  <a:lnTo>
                    <a:pt x="1325" y="1"/>
                  </a:lnTo>
                  <a:lnTo>
                    <a:pt x="1325" y="1"/>
                  </a:lnTo>
                  <a:lnTo>
                    <a:pt x="1462" y="20"/>
                  </a:lnTo>
                  <a:lnTo>
                    <a:pt x="1578" y="59"/>
                  </a:lnTo>
                  <a:lnTo>
                    <a:pt x="1578" y="59"/>
                  </a:lnTo>
                  <a:lnTo>
                    <a:pt x="1754" y="157"/>
                  </a:lnTo>
                  <a:lnTo>
                    <a:pt x="1754" y="157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929" y="371"/>
                  </a:lnTo>
                  <a:lnTo>
                    <a:pt x="1949" y="390"/>
                  </a:lnTo>
                  <a:lnTo>
                    <a:pt x="1949" y="410"/>
                  </a:lnTo>
                  <a:lnTo>
                    <a:pt x="1949" y="410"/>
                  </a:lnTo>
                  <a:lnTo>
                    <a:pt x="1851" y="566"/>
                  </a:lnTo>
                  <a:lnTo>
                    <a:pt x="1851" y="566"/>
                  </a:lnTo>
                  <a:lnTo>
                    <a:pt x="1734" y="683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442" y="897"/>
                  </a:lnTo>
                  <a:lnTo>
                    <a:pt x="1247" y="994"/>
                  </a:lnTo>
                  <a:lnTo>
                    <a:pt x="1247" y="994"/>
                  </a:lnTo>
                  <a:lnTo>
                    <a:pt x="1091" y="1053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033" y="1072"/>
                  </a:lnTo>
                  <a:lnTo>
                    <a:pt x="1033" y="1072"/>
                  </a:lnTo>
                  <a:lnTo>
                    <a:pt x="916" y="1092"/>
                  </a:lnTo>
                  <a:lnTo>
                    <a:pt x="916" y="1092"/>
                  </a:lnTo>
                  <a:lnTo>
                    <a:pt x="702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331" y="1111"/>
                  </a:lnTo>
                  <a:lnTo>
                    <a:pt x="176" y="1053"/>
                  </a:lnTo>
                  <a:lnTo>
                    <a:pt x="176" y="105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0" y="936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39" y="663"/>
                  </a:lnTo>
                  <a:lnTo>
                    <a:pt x="39" y="663"/>
                  </a:lnTo>
                  <a:lnTo>
                    <a:pt x="117" y="488"/>
                  </a:lnTo>
                  <a:lnTo>
                    <a:pt x="117" y="488"/>
                  </a:lnTo>
                  <a:lnTo>
                    <a:pt x="215" y="390"/>
                  </a:lnTo>
                  <a:lnTo>
                    <a:pt x="312" y="293"/>
                  </a:lnTo>
                  <a:lnTo>
                    <a:pt x="312" y="293"/>
                  </a:lnTo>
                  <a:lnTo>
                    <a:pt x="448" y="196"/>
                  </a:lnTo>
                  <a:lnTo>
                    <a:pt x="604" y="118"/>
                  </a:lnTo>
                  <a:lnTo>
                    <a:pt x="604" y="118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974" y="1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4718;p55">
            <a:extLst>
              <a:ext uri="{FF2B5EF4-FFF2-40B4-BE49-F238E27FC236}">
                <a16:creationId xmlns:a16="http://schemas.microsoft.com/office/drawing/2014/main" id="{91AE4C98-FC11-5892-7FB4-A4ADF44B6640}"/>
              </a:ext>
            </a:extLst>
          </p:cNvPr>
          <p:cNvGrpSpPr/>
          <p:nvPr/>
        </p:nvGrpSpPr>
        <p:grpSpPr>
          <a:xfrm>
            <a:off x="8553966" y="4402516"/>
            <a:ext cx="338072" cy="417985"/>
            <a:chOff x="4996825" y="327400"/>
            <a:chExt cx="1034125" cy="949875"/>
          </a:xfrm>
        </p:grpSpPr>
        <p:sp>
          <p:nvSpPr>
            <p:cNvPr id="132" name="Google Shape;4719;p55">
              <a:extLst>
                <a:ext uri="{FF2B5EF4-FFF2-40B4-BE49-F238E27FC236}">
                  <a16:creationId xmlns:a16="http://schemas.microsoft.com/office/drawing/2014/main" id="{3B53406D-4F82-AE39-B963-B4EB2E65CCD6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extrusionOk="0">
                  <a:moveTo>
                    <a:pt x="1442" y="0"/>
                  </a:moveTo>
                  <a:lnTo>
                    <a:pt x="1111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720;p55">
              <a:extLst>
                <a:ext uri="{FF2B5EF4-FFF2-40B4-BE49-F238E27FC236}">
                  <a16:creationId xmlns:a16="http://schemas.microsoft.com/office/drawing/2014/main" id="{69C015D4-944C-47CA-AFC2-6A2CAF117092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fill="none" extrusionOk="0">
                  <a:moveTo>
                    <a:pt x="1774" y="0"/>
                  </a:moveTo>
                  <a:lnTo>
                    <a:pt x="1774" y="0"/>
                  </a:lnTo>
                  <a:lnTo>
                    <a:pt x="1442" y="0"/>
                  </a:lnTo>
                  <a:lnTo>
                    <a:pt x="1111" y="59"/>
                  </a:lnTo>
                  <a:lnTo>
                    <a:pt x="1072" y="59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7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721;p55">
              <a:extLst>
                <a:ext uri="{FF2B5EF4-FFF2-40B4-BE49-F238E27FC236}">
                  <a16:creationId xmlns:a16="http://schemas.microsoft.com/office/drawing/2014/main" id="{E0F605BF-C6EF-2610-3FFD-1EDCB51E4568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extrusionOk="0">
                  <a:moveTo>
                    <a:pt x="6723" y="1"/>
                  </a:move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722;p55">
              <a:extLst>
                <a:ext uri="{FF2B5EF4-FFF2-40B4-BE49-F238E27FC236}">
                  <a16:creationId xmlns:a16="http://schemas.microsoft.com/office/drawing/2014/main" id="{44F1B4DD-D66A-59AE-8674-2779949F1529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fill="none" extrusionOk="0">
                  <a:moveTo>
                    <a:pt x="6840" y="1"/>
                  </a:moveTo>
                  <a:lnTo>
                    <a:pt x="6840" y="1"/>
                  </a:lnTo>
                  <a:lnTo>
                    <a:pt x="6723" y="1"/>
                  </a:lnTo>
                  <a:lnTo>
                    <a:pt x="6723" y="1"/>
                  </a:ln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723;p55">
              <a:extLst>
                <a:ext uri="{FF2B5EF4-FFF2-40B4-BE49-F238E27FC236}">
                  <a16:creationId xmlns:a16="http://schemas.microsoft.com/office/drawing/2014/main" id="{1F8D95FF-D806-C458-CF4A-D866A5DF0012}"/>
                </a:ext>
              </a:extLst>
            </p:cNvPr>
            <p:cNvSpPr/>
            <p:nvPr/>
          </p:nvSpPr>
          <p:spPr>
            <a:xfrm>
              <a:off x="5012900" y="349325"/>
              <a:ext cx="249900" cy="622050"/>
            </a:xfrm>
            <a:custGeom>
              <a:avLst/>
              <a:gdLst/>
              <a:ahLst/>
              <a:cxnLst/>
              <a:rect l="l" t="t" r="r" b="b"/>
              <a:pathLst>
                <a:path w="9996" h="24882" extrusionOk="0">
                  <a:moveTo>
                    <a:pt x="4306" y="1"/>
                  </a:moveTo>
                  <a:lnTo>
                    <a:pt x="4014" y="215"/>
                  </a:lnTo>
                  <a:lnTo>
                    <a:pt x="3683" y="488"/>
                  </a:lnTo>
                  <a:lnTo>
                    <a:pt x="3371" y="780"/>
                  </a:lnTo>
                  <a:lnTo>
                    <a:pt x="3059" y="1111"/>
                  </a:lnTo>
                  <a:lnTo>
                    <a:pt x="2728" y="1481"/>
                  </a:lnTo>
                  <a:lnTo>
                    <a:pt x="2416" y="1890"/>
                  </a:lnTo>
                  <a:lnTo>
                    <a:pt x="2143" y="2280"/>
                  </a:lnTo>
                  <a:lnTo>
                    <a:pt x="1890" y="2670"/>
                  </a:lnTo>
                  <a:lnTo>
                    <a:pt x="1637" y="3099"/>
                  </a:lnTo>
                  <a:lnTo>
                    <a:pt x="1403" y="3547"/>
                  </a:lnTo>
                  <a:lnTo>
                    <a:pt x="1189" y="3975"/>
                  </a:lnTo>
                  <a:lnTo>
                    <a:pt x="994" y="4423"/>
                  </a:lnTo>
                  <a:lnTo>
                    <a:pt x="819" y="4872"/>
                  </a:lnTo>
                  <a:lnTo>
                    <a:pt x="663" y="5339"/>
                  </a:lnTo>
                  <a:lnTo>
                    <a:pt x="526" y="5787"/>
                  </a:lnTo>
                  <a:lnTo>
                    <a:pt x="409" y="6235"/>
                  </a:lnTo>
                  <a:lnTo>
                    <a:pt x="312" y="6684"/>
                  </a:lnTo>
                  <a:lnTo>
                    <a:pt x="234" y="7132"/>
                  </a:lnTo>
                  <a:lnTo>
                    <a:pt x="176" y="7619"/>
                  </a:lnTo>
                  <a:lnTo>
                    <a:pt x="117" y="8125"/>
                  </a:lnTo>
                  <a:lnTo>
                    <a:pt x="78" y="8632"/>
                  </a:lnTo>
                  <a:lnTo>
                    <a:pt x="39" y="9139"/>
                  </a:lnTo>
                  <a:lnTo>
                    <a:pt x="20" y="9645"/>
                  </a:lnTo>
                  <a:lnTo>
                    <a:pt x="0" y="10171"/>
                  </a:lnTo>
                  <a:lnTo>
                    <a:pt x="20" y="11223"/>
                  </a:lnTo>
                  <a:lnTo>
                    <a:pt x="39" y="11749"/>
                  </a:lnTo>
                  <a:lnTo>
                    <a:pt x="78" y="12295"/>
                  </a:lnTo>
                  <a:lnTo>
                    <a:pt x="117" y="12821"/>
                  </a:lnTo>
                  <a:lnTo>
                    <a:pt x="176" y="13367"/>
                  </a:lnTo>
                  <a:lnTo>
                    <a:pt x="254" y="13893"/>
                  </a:lnTo>
                  <a:lnTo>
                    <a:pt x="331" y="14438"/>
                  </a:lnTo>
                  <a:lnTo>
                    <a:pt x="429" y="14964"/>
                  </a:lnTo>
                  <a:lnTo>
                    <a:pt x="546" y="15490"/>
                  </a:lnTo>
                  <a:lnTo>
                    <a:pt x="663" y="16016"/>
                  </a:lnTo>
                  <a:lnTo>
                    <a:pt x="799" y="16542"/>
                  </a:lnTo>
                  <a:lnTo>
                    <a:pt x="935" y="17069"/>
                  </a:lnTo>
                  <a:lnTo>
                    <a:pt x="1091" y="17595"/>
                  </a:lnTo>
                  <a:lnTo>
                    <a:pt x="1267" y="18101"/>
                  </a:lnTo>
                  <a:lnTo>
                    <a:pt x="1462" y="18608"/>
                  </a:lnTo>
                  <a:lnTo>
                    <a:pt x="1656" y="19095"/>
                  </a:lnTo>
                  <a:lnTo>
                    <a:pt x="1851" y="19582"/>
                  </a:lnTo>
                  <a:lnTo>
                    <a:pt x="2066" y="20050"/>
                  </a:lnTo>
                  <a:lnTo>
                    <a:pt x="2299" y="20517"/>
                  </a:lnTo>
                  <a:lnTo>
                    <a:pt x="2533" y="20965"/>
                  </a:lnTo>
                  <a:lnTo>
                    <a:pt x="2767" y="21394"/>
                  </a:lnTo>
                  <a:lnTo>
                    <a:pt x="3020" y="21823"/>
                  </a:lnTo>
                  <a:lnTo>
                    <a:pt x="3293" y="22232"/>
                  </a:lnTo>
                  <a:lnTo>
                    <a:pt x="3566" y="22621"/>
                  </a:lnTo>
                  <a:lnTo>
                    <a:pt x="3858" y="23011"/>
                  </a:lnTo>
                  <a:lnTo>
                    <a:pt x="3897" y="23089"/>
                  </a:lnTo>
                  <a:lnTo>
                    <a:pt x="3994" y="23186"/>
                  </a:lnTo>
                  <a:lnTo>
                    <a:pt x="4072" y="23303"/>
                  </a:lnTo>
                  <a:lnTo>
                    <a:pt x="4228" y="23557"/>
                  </a:lnTo>
                  <a:lnTo>
                    <a:pt x="4345" y="23790"/>
                  </a:lnTo>
                  <a:lnTo>
                    <a:pt x="4384" y="23849"/>
                  </a:lnTo>
                  <a:lnTo>
                    <a:pt x="4443" y="23985"/>
                  </a:lnTo>
                  <a:lnTo>
                    <a:pt x="4540" y="24180"/>
                  </a:lnTo>
                  <a:lnTo>
                    <a:pt x="4657" y="24356"/>
                  </a:lnTo>
                  <a:lnTo>
                    <a:pt x="4774" y="24492"/>
                  </a:lnTo>
                  <a:lnTo>
                    <a:pt x="4930" y="24628"/>
                  </a:lnTo>
                  <a:lnTo>
                    <a:pt x="5047" y="24706"/>
                  </a:lnTo>
                  <a:lnTo>
                    <a:pt x="5183" y="24784"/>
                  </a:lnTo>
                  <a:lnTo>
                    <a:pt x="5319" y="24823"/>
                  </a:lnTo>
                  <a:lnTo>
                    <a:pt x="5495" y="24862"/>
                  </a:lnTo>
                  <a:lnTo>
                    <a:pt x="5767" y="24882"/>
                  </a:lnTo>
                  <a:lnTo>
                    <a:pt x="5943" y="24882"/>
                  </a:lnTo>
                  <a:lnTo>
                    <a:pt x="6157" y="24862"/>
                  </a:lnTo>
                  <a:lnTo>
                    <a:pt x="6547" y="24784"/>
                  </a:lnTo>
                  <a:lnTo>
                    <a:pt x="6859" y="24687"/>
                  </a:lnTo>
                  <a:lnTo>
                    <a:pt x="7229" y="24570"/>
                  </a:lnTo>
                  <a:lnTo>
                    <a:pt x="7599" y="24414"/>
                  </a:lnTo>
                  <a:lnTo>
                    <a:pt x="7989" y="24258"/>
                  </a:lnTo>
                  <a:lnTo>
                    <a:pt x="8028" y="24239"/>
                  </a:lnTo>
                  <a:lnTo>
                    <a:pt x="8086" y="24219"/>
                  </a:lnTo>
                  <a:lnTo>
                    <a:pt x="8417" y="24063"/>
                  </a:lnTo>
                  <a:lnTo>
                    <a:pt x="8787" y="23927"/>
                  </a:lnTo>
                  <a:lnTo>
                    <a:pt x="9353" y="23771"/>
                  </a:lnTo>
                  <a:lnTo>
                    <a:pt x="9995" y="23635"/>
                  </a:lnTo>
                  <a:lnTo>
                    <a:pt x="9294" y="23070"/>
                  </a:lnTo>
                  <a:lnTo>
                    <a:pt x="8632" y="22505"/>
                  </a:lnTo>
                  <a:lnTo>
                    <a:pt x="8242" y="22134"/>
                  </a:lnTo>
                  <a:lnTo>
                    <a:pt x="7852" y="21764"/>
                  </a:lnTo>
                  <a:lnTo>
                    <a:pt x="7463" y="21374"/>
                  </a:lnTo>
                  <a:lnTo>
                    <a:pt x="7092" y="21004"/>
                  </a:lnTo>
                  <a:lnTo>
                    <a:pt x="6742" y="20595"/>
                  </a:lnTo>
                  <a:lnTo>
                    <a:pt x="6391" y="20205"/>
                  </a:lnTo>
                  <a:lnTo>
                    <a:pt x="6060" y="19796"/>
                  </a:lnTo>
                  <a:lnTo>
                    <a:pt x="5748" y="19387"/>
                  </a:lnTo>
                  <a:lnTo>
                    <a:pt x="5417" y="18958"/>
                  </a:lnTo>
                  <a:lnTo>
                    <a:pt x="5124" y="18510"/>
                  </a:lnTo>
                  <a:lnTo>
                    <a:pt x="4813" y="18062"/>
                  </a:lnTo>
                  <a:lnTo>
                    <a:pt x="4540" y="17614"/>
                  </a:lnTo>
                  <a:lnTo>
                    <a:pt x="4267" y="17166"/>
                  </a:lnTo>
                  <a:lnTo>
                    <a:pt x="4014" y="16698"/>
                  </a:lnTo>
                  <a:lnTo>
                    <a:pt x="3780" y="16231"/>
                  </a:lnTo>
                  <a:lnTo>
                    <a:pt x="3566" y="15763"/>
                  </a:lnTo>
                  <a:lnTo>
                    <a:pt x="3332" y="15276"/>
                  </a:lnTo>
                  <a:lnTo>
                    <a:pt x="3137" y="14769"/>
                  </a:lnTo>
                  <a:lnTo>
                    <a:pt x="2942" y="14263"/>
                  </a:lnTo>
                  <a:lnTo>
                    <a:pt x="2767" y="13756"/>
                  </a:lnTo>
                  <a:lnTo>
                    <a:pt x="2611" y="13230"/>
                  </a:lnTo>
                  <a:lnTo>
                    <a:pt x="2475" y="12704"/>
                  </a:lnTo>
                  <a:lnTo>
                    <a:pt x="2358" y="12198"/>
                  </a:lnTo>
                  <a:lnTo>
                    <a:pt x="2241" y="11671"/>
                  </a:lnTo>
                  <a:lnTo>
                    <a:pt x="2124" y="11009"/>
                  </a:lnTo>
                  <a:lnTo>
                    <a:pt x="2046" y="10327"/>
                  </a:lnTo>
                  <a:lnTo>
                    <a:pt x="1968" y="9626"/>
                  </a:lnTo>
                  <a:lnTo>
                    <a:pt x="1929" y="8885"/>
                  </a:lnTo>
                  <a:lnTo>
                    <a:pt x="1929" y="8067"/>
                  </a:lnTo>
                  <a:lnTo>
                    <a:pt x="1949" y="7249"/>
                  </a:lnTo>
                  <a:lnTo>
                    <a:pt x="1988" y="6450"/>
                  </a:lnTo>
                  <a:lnTo>
                    <a:pt x="2085" y="5670"/>
                  </a:lnTo>
                  <a:lnTo>
                    <a:pt x="2202" y="4833"/>
                  </a:lnTo>
                  <a:lnTo>
                    <a:pt x="2358" y="4053"/>
                  </a:lnTo>
                  <a:lnTo>
                    <a:pt x="2475" y="3644"/>
                  </a:lnTo>
                  <a:lnTo>
                    <a:pt x="2572" y="3235"/>
                  </a:lnTo>
                  <a:lnTo>
                    <a:pt x="2689" y="2865"/>
                  </a:lnTo>
                  <a:lnTo>
                    <a:pt x="2825" y="2514"/>
                  </a:lnTo>
                  <a:lnTo>
                    <a:pt x="2981" y="2124"/>
                  </a:lnTo>
                  <a:lnTo>
                    <a:pt x="3137" y="1774"/>
                  </a:lnTo>
                  <a:lnTo>
                    <a:pt x="3312" y="1442"/>
                  </a:lnTo>
                  <a:lnTo>
                    <a:pt x="3488" y="1131"/>
                  </a:lnTo>
                  <a:lnTo>
                    <a:pt x="3683" y="819"/>
                  </a:lnTo>
                  <a:lnTo>
                    <a:pt x="3878" y="527"/>
                  </a:lnTo>
                  <a:lnTo>
                    <a:pt x="4092" y="254"/>
                  </a:lnTo>
                  <a:lnTo>
                    <a:pt x="430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724;p55">
              <a:extLst>
                <a:ext uri="{FF2B5EF4-FFF2-40B4-BE49-F238E27FC236}">
                  <a16:creationId xmlns:a16="http://schemas.microsoft.com/office/drawing/2014/main" id="{1462505A-2A60-D7FF-42EB-21AC4E49E26D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extrusionOk="0">
                  <a:moveTo>
                    <a:pt x="20478" y="1"/>
                  </a:moveTo>
                  <a:lnTo>
                    <a:pt x="20381" y="20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673" y="40"/>
                  </a:lnTo>
                  <a:lnTo>
                    <a:pt x="20626" y="55"/>
                  </a:lnTo>
                  <a:lnTo>
                    <a:pt x="20626" y="55"/>
                  </a:lnTo>
                  <a:lnTo>
                    <a:pt x="20556" y="20"/>
                  </a:lnTo>
                  <a:lnTo>
                    <a:pt x="204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725;p55">
              <a:extLst>
                <a:ext uri="{FF2B5EF4-FFF2-40B4-BE49-F238E27FC236}">
                  <a16:creationId xmlns:a16="http://schemas.microsoft.com/office/drawing/2014/main" id="{136A8BB8-3249-E9FD-E06C-ED03C5A03095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fill="none" extrusionOk="0">
                  <a:moveTo>
                    <a:pt x="20478" y="1"/>
                  </a:moveTo>
                  <a:lnTo>
                    <a:pt x="20478" y="1"/>
                  </a:lnTo>
                  <a:lnTo>
                    <a:pt x="20381" y="20"/>
                  </a:lnTo>
                  <a:lnTo>
                    <a:pt x="20322" y="59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442" y="17166"/>
                  </a:lnTo>
                  <a:lnTo>
                    <a:pt x="1442" y="17166"/>
                  </a:lnTo>
                  <a:lnTo>
                    <a:pt x="1501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6888" y="20907"/>
                  </a:lnTo>
                  <a:lnTo>
                    <a:pt x="26888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731" y="40"/>
                  </a:lnTo>
                  <a:lnTo>
                    <a:pt x="20731" y="40"/>
                  </a:lnTo>
                  <a:lnTo>
                    <a:pt x="20673" y="40"/>
                  </a:lnTo>
                  <a:lnTo>
                    <a:pt x="20615" y="59"/>
                  </a:lnTo>
                  <a:lnTo>
                    <a:pt x="20634" y="59"/>
                  </a:lnTo>
                  <a:lnTo>
                    <a:pt x="20634" y="59"/>
                  </a:lnTo>
                  <a:lnTo>
                    <a:pt x="20556" y="20"/>
                  </a:lnTo>
                  <a:lnTo>
                    <a:pt x="20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726;p55">
              <a:extLst>
                <a:ext uri="{FF2B5EF4-FFF2-40B4-BE49-F238E27FC236}">
                  <a16:creationId xmlns:a16="http://schemas.microsoft.com/office/drawing/2014/main" id="{4338A966-A0F5-178F-5385-EA82AFD58DE2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extrusionOk="0">
                  <a:moveTo>
                    <a:pt x="20478" y="0"/>
                  </a:moveTo>
                  <a:lnTo>
                    <a:pt x="20381" y="20"/>
                  </a:ln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727;p55">
              <a:extLst>
                <a:ext uri="{FF2B5EF4-FFF2-40B4-BE49-F238E27FC236}">
                  <a16:creationId xmlns:a16="http://schemas.microsoft.com/office/drawing/2014/main" id="{B3427C8F-15D8-ED07-7844-31854C5CEA7B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fill="none" extrusionOk="0">
                  <a:moveTo>
                    <a:pt x="20322" y="78"/>
                  </a:move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442" y="17185"/>
                  </a:lnTo>
                  <a:lnTo>
                    <a:pt x="1442" y="17185"/>
                  </a:lnTo>
                  <a:lnTo>
                    <a:pt x="1501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514" y="14224"/>
                  </a:lnTo>
                  <a:lnTo>
                    <a:pt x="5514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69" y="2553"/>
                  </a:lnTo>
                  <a:lnTo>
                    <a:pt x="23089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lnTo>
                    <a:pt x="20478" y="0"/>
                  </a:lnTo>
                  <a:lnTo>
                    <a:pt x="20381" y="20"/>
                  </a:lnTo>
                  <a:lnTo>
                    <a:pt x="20322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728;p55">
              <a:extLst>
                <a:ext uri="{FF2B5EF4-FFF2-40B4-BE49-F238E27FC236}">
                  <a16:creationId xmlns:a16="http://schemas.microsoft.com/office/drawing/2014/main" id="{1C25102C-56AC-FB8B-E162-5CA94422FF7C}"/>
                </a:ext>
              </a:extLst>
            </p:cNvPr>
            <p:cNvSpPr/>
            <p:nvPr/>
          </p:nvSpPr>
          <p:spPr>
            <a:xfrm>
              <a:off x="5216500" y="10624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729;p55">
              <a:extLst>
                <a:ext uri="{FF2B5EF4-FFF2-40B4-BE49-F238E27FC236}">
                  <a16:creationId xmlns:a16="http://schemas.microsoft.com/office/drawing/2014/main" id="{88212B1A-9168-3352-BC44-C68E443C04DF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extrusionOk="0">
                  <a:moveTo>
                    <a:pt x="40" y="1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730;p55">
              <a:extLst>
                <a:ext uri="{FF2B5EF4-FFF2-40B4-BE49-F238E27FC236}">
                  <a16:creationId xmlns:a16="http://schemas.microsoft.com/office/drawing/2014/main" id="{5B826741-3F82-7F97-AEBC-CC81AE3D8EC5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fill="none" extrusionOk="0">
                  <a:moveTo>
                    <a:pt x="20" y="20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40" y="1"/>
                  </a:lnTo>
                  <a:lnTo>
                    <a:pt x="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731;p55">
              <a:extLst>
                <a:ext uri="{FF2B5EF4-FFF2-40B4-BE49-F238E27FC236}">
                  <a16:creationId xmlns:a16="http://schemas.microsoft.com/office/drawing/2014/main" id="{C12771CE-75DA-373A-7863-ED45CF063FAA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extrusionOk="0">
                  <a:moveTo>
                    <a:pt x="59" y="0"/>
                  </a:moveTo>
                  <a:lnTo>
                    <a:pt x="40" y="19"/>
                  </a:ln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732;p55">
              <a:extLst>
                <a:ext uri="{FF2B5EF4-FFF2-40B4-BE49-F238E27FC236}">
                  <a16:creationId xmlns:a16="http://schemas.microsoft.com/office/drawing/2014/main" id="{9DF96887-FAB9-7825-4578-10F43198A91D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fill="none" extrusionOk="0">
                  <a:moveTo>
                    <a:pt x="20" y="19"/>
                  </a:move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191" y="7501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269" y="7560"/>
                  </a:lnTo>
                  <a:lnTo>
                    <a:pt x="13269" y="756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15" y="7891"/>
                  </a:lnTo>
                  <a:lnTo>
                    <a:pt x="13815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0" y="19"/>
                  </a:lnTo>
                  <a:lnTo>
                    <a:pt x="20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733;p55">
              <a:extLst>
                <a:ext uri="{FF2B5EF4-FFF2-40B4-BE49-F238E27FC236}">
                  <a16:creationId xmlns:a16="http://schemas.microsoft.com/office/drawing/2014/main" id="{4BB0501F-18A7-26A2-59EF-4C6284397E3F}"/>
                </a:ext>
              </a:extLst>
            </p:cNvPr>
            <p:cNvSpPr/>
            <p:nvPr/>
          </p:nvSpPr>
          <p:spPr>
            <a:xfrm>
              <a:off x="5794675" y="9684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734;p55">
              <a:extLst>
                <a:ext uri="{FF2B5EF4-FFF2-40B4-BE49-F238E27FC236}">
                  <a16:creationId xmlns:a16="http://schemas.microsoft.com/office/drawing/2014/main" id="{F42762EE-2A3F-0198-7F74-7E8341A5D5BC}"/>
                </a:ext>
              </a:extLst>
            </p:cNvPr>
            <p:cNvSpPr/>
            <p:nvPr/>
          </p:nvSpPr>
          <p:spPr>
            <a:xfrm>
              <a:off x="5920850" y="104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735;p55">
              <a:extLst>
                <a:ext uri="{FF2B5EF4-FFF2-40B4-BE49-F238E27FC236}">
                  <a16:creationId xmlns:a16="http://schemas.microsoft.com/office/drawing/2014/main" id="{1522B090-3A10-0E5D-6749-3BE4D549F2F2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extrusionOk="0">
                  <a:moveTo>
                    <a:pt x="23147" y="0"/>
                  </a:move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736;p55">
              <a:extLst>
                <a:ext uri="{FF2B5EF4-FFF2-40B4-BE49-F238E27FC236}">
                  <a16:creationId xmlns:a16="http://schemas.microsoft.com/office/drawing/2014/main" id="{9C219DAC-7C51-F442-0676-1C1CCEF713FF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fill="none" extrusionOk="0">
                  <a:moveTo>
                    <a:pt x="23537" y="0"/>
                  </a:moveTo>
                  <a:lnTo>
                    <a:pt x="23537" y="0"/>
                  </a:lnTo>
                  <a:lnTo>
                    <a:pt x="23147" y="0"/>
                  </a:lnTo>
                  <a:lnTo>
                    <a:pt x="22738" y="39"/>
                  </a:ln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2723" y="13464"/>
                  </a:lnTo>
                  <a:lnTo>
                    <a:pt x="12723" y="13464"/>
                  </a:lnTo>
                  <a:lnTo>
                    <a:pt x="13171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lnTo>
                    <a:pt x="23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737;p55">
              <a:extLst>
                <a:ext uri="{FF2B5EF4-FFF2-40B4-BE49-F238E27FC236}">
                  <a16:creationId xmlns:a16="http://schemas.microsoft.com/office/drawing/2014/main" id="{F8000B09-56B2-C389-822D-016463EB59A6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extrusionOk="0">
                  <a:moveTo>
                    <a:pt x="1754" y="1"/>
                  </a:moveTo>
                  <a:lnTo>
                    <a:pt x="1521" y="20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738;p55">
              <a:extLst>
                <a:ext uri="{FF2B5EF4-FFF2-40B4-BE49-F238E27FC236}">
                  <a16:creationId xmlns:a16="http://schemas.microsoft.com/office/drawing/2014/main" id="{F4CDE7A3-384C-0E1F-336F-1388F859F299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fill="none" extrusionOk="0">
                  <a:moveTo>
                    <a:pt x="79" y="2631"/>
                  </a:move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lnTo>
                    <a:pt x="1521" y="20"/>
                  </a:lnTo>
                  <a:lnTo>
                    <a:pt x="1306" y="79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739;p55">
              <a:extLst>
                <a:ext uri="{FF2B5EF4-FFF2-40B4-BE49-F238E27FC236}">
                  <a16:creationId xmlns:a16="http://schemas.microsoft.com/office/drawing/2014/main" id="{C09EC4A7-5202-A75A-943B-D6E7AD837D3B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extrusionOk="0">
                  <a:moveTo>
                    <a:pt x="1150" y="0"/>
                  </a:moveTo>
                  <a:lnTo>
                    <a:pt x="1033" y="39"/>
                  </a:lnTo>
                  <a:lnTo>
                    <a:pt x="877" y="98"/>
                  </a:lnTo>
                  <a:lnTo>
                    <a:pt x="858" y="98"/>
                  </a:lnTo>
                  <a:lnTo>
                    <a:pt x="838" y="117"/>
                  </a:lnTo>
                  <a:lnTo>
                    <a:pt x="819" y="117"/>
                  </a:lnTo>
                  <a:lnTo>
                    <a:pt x="741" y="176"/>
                  </a:lnTo>
                  <a:lnTo>
                    <a:pt x="644" y="234"/>
                  </a:lnTo>
                  <a:lnTo>
                    <a:pt x="624" y="254"/>
                  </a:lnTo>
                  <a:lnTo>
                    <a:pt x="605" y="254"/>
                  </a:lnTo>
                  <a:lnTo>
                    <a:pt x="585" y="273"/>
                  </a:lnTo>
                  <a:lnTo>
                    <a:pt x="488" y="370"/>
                  </a:lnTo>
                  <a:lnTo>
                    <a:pt x="468" y="370"/>
                  </a:lnTo>
                  <a:lnTo>
                    <a:pt x="468" y="390"/>
                  </a:lnTo>
                  <a:lnTo>
                    <a:pt x="449" y="409"/>
                  </a:lnTo>
                  <a:lnTo>
                    <a:pt x="390" y="468"/>
                  </a:lnTo>
                  <a:lnTo>
                    <a:pt x="332" y="546"/>
                  </a:lnTo>
                  <a:lnTo>
                    <a:pt x="312" y="585"/>
                  </a:lnTo>
                  <a:lnTo>
                    <a:pt x="273" y="643"/>
                  </a:lnTo>
                  <a:lnTo>
                    <a:pt x="254" y="663"/>
                  </a:lnTo>
                  <a:lnTo>
                    <a:pt x="215" y="721"/>
                  </a:lnTo>
                  <a:lnTo>
                    <a:pt x="176" y="838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17" y="955"/>
                  </a:lnTo>
                  <a:lnTo>
                    <a:pt x="79" y="1072"/>
                  </a:lnTo>
                  <a:lnTo>
                    <a:pt x="59" y="1169"/>
                  </a:lnTo>
                  <a:lnTo>
                    <a:pt x="20" y="1403"/>
                  </a:lnTo>
                  <a:lnTo>
                    <a:pt x="20" y="1423"/>
                  </a:lnTo>
                  <a:lnTo>
                    <a:pt x="1" y="1637"/>
                  </a:lnTo>
                  <a:lnTo>
                    <a:pt x="1" y="1656"/>
                  </a:lnTo>
                  <a:lnTo>
                    <a:pt x="20" y="1793"/>
                  </a:lnTo>
                  <a:lnTo>
                    <a:pt x="40" y="1988"/>
                  </a:lnTo>
                  <a:lnTo>
                    <a:pt x="59" y="2163"/>
                  </a:lnTo>
                  <a:lnTo>
                    <a:pt x="98" y="2319"/>
                  </a:lnTo>
                  <a:lnTo>
                    <a:pt x="215" y="2631"/>
                  </a:lnTo>
                  <a:lnTo>
                    <a:pt x="215" y="2611"/>
                  </a:lnTo>
                  <a:lnTo>
                    <a:pt x="351" y="2884"/>
                  </a:lnTo>
                  <a:lnTo>
                    <a:pt x="527" y="3137"/>
                  </a:lnTo>
                  <a:lnTo>
                    <a:pt x="527" y="3118"/>
                  </a:lnTo>
                  <a:lnTo>
                    <a:pt x="702" y="3313"/>
                  </a:lnTo>
                  <a:lnTo>
                    <a:pt x="897" y="3468"/>
                  </a:lnTo>
                  <a:lnTo>
                    <a:pt x="1092" y="3585"/>
                  </a:lnTo>
                  <a:lnTo>
                    <a:pt x="1267" y="3683"/>
                  </a:lnTo>
                  <a:lnTo>
                    <a:pt x="1462" y="3741"/>
                  </a:lnTo>
                  <a:lnTo>
                    <a:pt x="1637" y="3761"/>
                  </a:lnTo>
                  <a:lnTo>
                    <a:pt x="1618" y="3761"/>
                  </a:lnTo>
                  <a:lnTo>
                    <a:pt x="1813" y="3780"/>
                  </a:lnTo>
                  <a:lnTo>
                    <a:pt x="1968" y="3761"/>
                  </a:lnTo>
                  <a:lnTo>
                    <a:pt x="2124" y="3722"/>
                  </a:lnTo>
                  <a:lnTo>
                    <a:pt x="2241" y="3683"/>
                  </a:lnTo>
                  <a:lnTo>
                    <a:pt x="2436" y="3488"/>
                  </a:lnTo>
                  <a:lnTo>
                    <a:pt x="2592" y="3254"/>
                  </a:lnTo>
                  <a:lnTo>
                    <a:pt x="2709" y="3001"/>
                  </a:lnTo>
                  <a:lnTo>
                    <a:pt x="2806" y="2728"/>
                  </a:lnTo>
                  <a:lnTo>
                    <a:pt x="2845" y="2436"/>
                  </a:lnTo>
                  <a:lnTo>
                    <a:pt x="2865" y="2144"/>
                  </a:lnTo>
                  <a:lnTo>
                    <a:pt x="2845" y="1832"/>
                  </a:lnTo>
                  <a:lnTo>
                    <a:pt x="2767" y="1540"/>
                  </a:lnTo>
                  <a:lnTo>
                    <a:pt x="2650" y="1228"/>
                  </a:lnTo>
                  <a:lnTo>
                    <a:pt x="2514" y="955"/>
                  </a:lnTo>
                  <a:lnTo>
                    <a:pt x="2339" y="721"/>
                  </a:lnTo>
                  <a:lnTo>
                    <a:pt x="2144" y="507"/>
                  </a:lnTo>
                  <a:lnTo>
                    <a:pt x="1910" y="331"/>
                  </a:lnTo>
                  <a:lnTo>
                    <a:pt x="1676" y="176"/>
                  </a:lnTo>
                  <a:lnTo>
                    <a:pt x="1403" y="78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740;p55">
              <a:extLst>
                <a:ext uri="{FF2B5EF4-FFF2-40B4-BE49-F238E27FC236}">
                  <a16:creationId xmlns:a16="http://schemas.microsoft.com/office/drawing/2014/main" id="{77090259-64F0-3795-222B-30C6D08B0D61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fill="none" extrusionOk="0">
                  <a:moveTo>
                    <a:pt x="1033" y="39"/>
                  </a:moveTo>
                  <a:lnTo>
                    <a:pt x="1033" y="39"/>
                  </a:lnTo>
                  <a:lnTo>
                    <a:pt x="1033" y="39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1403" y="78"/>
                  </a:lnTo>
                  <a:lnTo>
                    <a:pt x="1676" y="176"/>
                  </a:lnTo>
                  <a:lnTo>
                    <a:pt x="1910" y="331"/>
                  </a:lnTo>
                  <a:lnTo>
                    <a:pt x="2144" y="507"/>
                  </a:lnTo>
                  <a:lnTo>
                    <a:pt x="2339" y="721"/>
                  </a:lnTo>
                  <a:lnTo>
                    <a:pt x="2514" y="955"/>
                  </a:lnTo>
                  <a:lnTo>
                    <a:pt x="2650" y="1228"/>
                  </a:lnTo>
                  <a:lnTo>
                    <a:pt x="2767" y="1540"/>
                  </a:lnTo>
                  <a:lnTo>
                    <a:pt x="2767" y="1540"/>
                  </a:lnTo>
                  <a:lnTo>
                    <a:pt x="2845" y="1832"/>
                  </a:lnTo>
                  <a:lnTo>
                    <a:pt x="2865" y="2144"/>
                  </a:lnTo>
                  <a:lnTo>
                    <a:pt x="2845" y="2436"/>
                  </a:lnTo>
                  <a:lnTo>
                    <a:pt x="2806" y="2728"/>
                  </a:lnTo>
                  <a:lnTo>
                    <a:pt x="2709" y="3001"/>
                  </a:lnTo>
                  <a:lnTo>
                    <a:pt x="2592" y="3254"/>
                  </a:lnTo>
                  <a:lnTo>
                    <a:pt x="2436" y="3488"/>
                  </a:lnTo>
                  <a:lnTo>
                    <a:pt x="2241" y="3683"/>
                  </a:lnTo>
                  <a:lnTo>
                    <a:pt x="2241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813" y="3780"/>
                  </a:lnTo>
                  <a:lnTo>
                    <a:pt x="1813" y="3780"/>
                  </a:lnTo>
                  <a:lnTo>
                    <a:pt x="1618" y="3761"/>
                  </a:lnTo>
                  <a:lnTo>
                    <a:pt x="1637" y="3761"/>
                  </a:lnTo>
                  <a:lnTo>
                    <a:pt x="1637" y="3761"/>
                  </a:lnTo>
                  <a:lnTo>
                    <a:pt x="1462" y="3741"/>
                  </a:lnTo>
                  <a:lnTo>
                    <a:pt x="1462" y="3741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092" y="3585"/>
                  </a:lnTo>
                  <a:lnTo>
                    <a:pt x="1092" y="3585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8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27" y="3118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215" y="2611"/>
                  </a:lnTo>
                  <a:lnTo>
                    <a:pt x="215" y="2631"/>
                  </a:lnTo>
                  <a:lnTo>
                    <a:pt x="215" y="2631"/>
                  </a:lnTo>
                  <a:lnTo>
                    <a:pt x="98" y="2319"/>
                  </a:lnTo>
                  <a:lnTo>
                    <a:pt x="98" y="2319"/>
                  </a:lnTo>
                  <a:lnTo>
                    <a:pt x="59" y="2163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40" y="2007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20" y="1793"/>
                  </a:lnTo>
                  <a:lnTo>
                    <a:pt x="20" y="1793"/>
                  </a:lnTo>
                  <a:lnTo>
                    <a:pt x="1" y="1656"/>
                  </a:lnTo>
                  <a:lnTo>
                    <a:pt x="1" y="1637"/>
                  </a:lnTo>
                  <a:lnTo>
                    <a:pt x="1" y="1637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59" y="1169"/>
                  </a:lnTo>
                  <a:lnTo>
                    <a:pt x="59" y="1169"/>
                  </a:lnTo>
                  <a:lnTo>
                    <a:pt x="79" y="1072"/>
                  </a:lnTo>
                  <a:lnTo>
                    <a:pt x="79" y="1072"/>
                  </a:lnTo>
                  <a:lnTo>
                    <a:pt x="117" y="955"/>
                  </a:lnTo>
                  <a:lnTo>
                    <a:pt x="117" y="95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76" y="838"/>
                  </a:lnTo>
                  <a:lnTo>
                    <a:pt x="176" y="838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6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90" y="468"/>
                  </a:lnTo>
                  <a:lnTo>
                    <a:pt x="390" y="468"/>
                  </a:lnTo>
                  <a:lnTo>
                    <a:pt x="449" y="409"/>
                  </a:lnTo>
                  <a:lnTo>
                    <a:pt x="468" y="390"/>
                  </a:lnTo>
                  <a:lnTo>
                    <a:pt x="46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605" y="254"/>
                  </a:lnTo>
                  <a:lnTo>
                    <a:pt x="605" y="254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819" y="117"/>
                  </a:lnTo>
                  <a:lnTo>
                    <a:pt x="838" y="117"/>
                  </a:lnTo>
                  <a:lnTo>
                    <a:pt x="838" y="117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77" y="98"/>
                  </a:lnTo>
                  <a:lnTo>
                    <a:pt x="877" y="98"/>
                  </a:lnTo>
                  <a:lnTo>
                    <a:pt x="1033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741;p55">
              <a:extLst>
                <a:ext uri="{FF2B5EF4-FFF2-40B4-BE49-F238E27FC236}">
                  <a16:creationId xmlns:a16="http://schemas.microsoft.com/office/drawing/2014/main" id="{C95DE5F3-310E-3F7B-F674-9BE8AA80933D}"/>
                </a:ext>
              </a:extLst>
            </p:cNvPr>
            <p:cNvSpPr/>
            <p:nvPr/>
          </p:nvSpPr>
          <p:spPr>
            <a:xfrm>
              <a:off x="5105925" y="63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742;p55">
              <a:extLst>
                <a:ext uri="{FF2B5EF4-FFF2-40B4-BE49-F238E27FC236}">
                  <a16:creationId xmlns:a16="http://schemas.microsoft.com/office/drawing/2014/main" id="{2C848710-7FF1-E9D5-2561-5CC200C2A19F}"/>
                </a:ext>
              </a:extLst>
            </p:cNvPr>
            <p:cNvSpPr/>
            <p:nvPr/>
          </p:nvSpPr>
          <p:spPr>
            <a:xfrm>
              <a:off x="5124450" y="64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743;p55">
              <a:extLst>
                <a:ext uri="{FF2B5EF4-FFF2-40B4-BE49-F238E27FC236}">
                  <a16:creationId xmlns:a16="http://schemas.microsoft.com/office/drawing/2014/main" id="{48BF34C6-AB7E-2F05-E0C5-E166AAAA8A9D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02" y="1"/>
                  </a:move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744;p55">
              <a:extLst>
                <a:ext uri="{FF2B5EF4-FFF2-40B4-BE49-F238E27FC236}">
                  <a16:creationId xmlns:a16="http://schemas.microsoft.com/office/drawing/2014/main" id="{38FA39BE-FCE3-AAAF-875C-2BDC7EE7366D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9"/>
                  </a:move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lnTo>
                    <a:pt x="702" y="1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745;p55">
              <a:extLst>
                <a:ext uri="{FF2B5EF4-FFF2-40B4-BE49-F238E27FC236}">
                  <a16:creationId xmlns:a16="http://schemas.microsoft.com/office/drawing/2014/main" id="{A989BBB3-7A87-64C8-C842-0C210F7E5FFC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extrusionOk="0">
                  <a:moveTo>
                    <a:pt x="1754" y="0"/>
                  </a:moveTo>
                  <a:lnTo>
                    <a:pt x="1540" y="20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746;p55">
              <a:extLst>
                <a:ext uri="{FF2B5EF4-FFF2-40B4-BE49-F238E27FC236}">
                  <a16:creationId xmlns:a16="http://schemas.microsoft.com/office/drawing/2014/main" id="{F4D71935-4CF9-880A-1CD7-729050C398DE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fill="none" extrusionOk="0">
                  <a:moveTo>
                    <a:pt x="98" y="2611"/>
                  </a:move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2202" y="39"/>
                  </a:lnTo>
                  <a:lnTo>
                    <a:pt x="1988" y="0"/>
                  </a:lnTo>
                  <a:lnTo>
                    <a:pt x="1754" y="0"/>
                  </a:lnTo>
                  <a:lnTo>
                    <a:pt x="1540" y="20"/>
                  </a:lnTo>
                  <a:lnTo>
                    <a:pt x="1306" y="58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747;p55">
              <a:extLst>
                <a:ext uri="{FF2B5EF4-FFF2-40B4-BE49-F238E27FC236}">
                  <a16:creationId xmlns:a16="http://schemas.microsoft.com/office/drawing/2014/main" id="{09929B04-8D2A-DC3A-E085-E6A37D038749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extrusionOk="0">
                  <a:moveTo>
                    <a:pt x="1131" y="1"/>
                  </a:moveTo>
                  <a:lnTo>
                    <a:pt x="1033" y="20"/>
                  </a:lnTo>
                  <a:lnTo>
                    <a:pt x="1014" y="20"/>
                  </a:lnTo>
                  <a:lnTo>
                    <a:pt x="877" y="78"/>
                  </a:lnTo>
                  <a:lnTo>
                    <a:pt x="838" y="98"/>
                  </a:lnTo>
                  <a:lnTo>
                    <a:pt x="819" y="98"/>
                  </a:lnTo>
                  <a:lnTo>
                    <a:pt x="722" y="156"/>
                  </a:lnTo>
                  <a:lnTo>
                    <a:pt x="624" y="215"/>
                  </a:lnTo>
                  <a:lnTo>
                    <a:pt x="605" y="234"/>
                  </a:lnTo>
                  <a:lnTo>
                    <a:pt x="585" y="254"/>
                  </a:lnTo>
                  <a:lnTo>
                    <a:pt x="488" y="351"/>
                  </a:lnTo>
                  <a:lnTo>
                    <a:pt x="468" y="351"/>
                  </a:lnTo>
                  <a:lnTo>
                    <a:pt x="468" y="371"/>
                  </a:lnTo>
                  <a:lnTo>
                    <a:pt x="449" y="371"/>
                  </a:lnTo>
                  <a:lnTo>
                    <a:pt x="429" y="390"/>
                  </a:lnTo>
                  <a:lnTo>
                    <a:pt x="390" y="449"/>
                  </a:lnTo>
                  <a:lnTo>
                    <a:pt x="332" y="527"/>
                  </a:lnTo>
                  <a:lnTo>
                    <a:pt x="293" y="566"/>
                  </a:lnTo>
                  <a:lnTo>
                    <a:pt x="254" y="643"/>
                  </a:lnTo>
                  <a:lnTo>
                    <a:pt x="215" y="721"/>
                  </a:lnTo>
                  <a:lnTo>
                    <a:pt x="157" y="819"/>
                  </a:lnTo>
                  <a:lnTo>
                    <a:pt x="118" y="916"/>
                  </a:lnTo>
                  <a:lnTo>
                    <a:pt x="118" y="936"/>
                  </a:lnTo>
                  <a:lnTo>
                    <a:pt x="79" y="1053"/>
                  </a:lnTo>
                  <a:lnTo>
                    <a:pt x="40" y="1170"/>
                  </a:lnTo>
                  <a:lnTo>
                    <a:pt x="1" y="1384"/>
                  </a:lnTo>
                  <a:lnTo>
                    <a:pt x="1" y="1403"/>
                  </a:lnTo>
                  <a:lnTo>
                    <a:pt x="1" y="1618"/>
                  </a:lnTo>
                  <a:lnTo>
                    <a:pt x="1" y="1637"/>
                  </a:lnTo>
                  <a:lnTo>
                    <a:pt x="1" y="1793"/>
                  </a:lnTo>
                  <a:lnTo>
                    <a:pt x="20" y="1988"/>
                  </a:lnTo>
                  <a:lnTo>
                    <a:pt x="59" y="2144"/>
                  </a:lnTo>
                  <a:lnTo>
                    <a:pt x="98" y="2300"/>
                  </a:lnTo>
                  <a:lnTo>
                    <a:pt x="215" y="2611"/>
                  </a:lnTo>
                  <a:lnTo>
                    <a:pt x="195" y="2611"/>
                  </a:lnTo>
                  <a:lnTo>
                    <a:pt x="351" y="2884"/>
                  </a:lnTo>
                  <a:lnTo>
                    <a:pt x="527" y="3118"/>
                  </a:lnTo>
                  <a:lnTo>
                    <a:pt x="507" y="3118"/>
                  </a:lnTo>
                  <a:lnTo>
                    <a:pt x="702" y="3313"/>
                  </a:lnTo>
                  <a:lnTo>
                    <a:pt x="877" y="3469"/>
                  </a:lnTo>
                  <a:lnTo>
                    <a:pt x="1072" y="3586"/>
                  </a:lnTo>
                  <a:lnTo>
                    <a:pt x="1248" y="3664"/>
                  </a:lnTo>
                  <a:lnTo>
                    <a:pt x="1442" y="3722"/>
                  </a:lnTo>
                  <a:lnTo>
                    <a:pt x="1618" y="3761"/>
                  </a:lnTo>
                  <a:lnTo>
                    <a:pt x="1793" y="3761"/>
                  </a:lnTo>
                  <a:lnTo>
                    <a:pt x="1949" y="3741"/>
                  </a:lnTo>
                  <a:lnTo>
                    <a:pt x="2124" y="3722"/>
                  </a:lnTo>
                  <a:lnTo>
                    <a:pt x="2222" y="3683"/>
                  </a:lnTo>
                  <a:lnTo>
                    <a:pt x="2417" y="3469"/>
                  </a:lnTo>
                  <a:lnTo>
                    <a:pt x="2573" y="3235"/>
                  </a:lnTo>
                  <a:lnTo>
                    <a:pt x="2689" y="2982"/>
                  </a:lnTo>
                  <a:lnTo>
                    <a:pt x="2787" y="2709"/>
                  </a:lnTo>
                  <a:lnTo>
                    <a:pt x="2845" y="2417"/>
                  </a:lnTo>
                  <a:lnTo>
                    <a:pt x="2845" y="2124"/>
                  </a:lnTo>
                  <a:lnTo>
                    <a:pt x="2826" y="1832"/>
                  </a:lnTo>
                  <a:lnTo>
                    <a:pt x="2748" y="1520"/>
                  </a:lnTo>
                  <a:lnTo>
                    <a:pt x="2650" y="1228"/>
                  </a:lnTo>
                  <a:lnTo>
                    <a:pt x="2495" y="955"/>
                  </a:lnTo>
                  <a:lnTo>
                    <a:pt x="2319" y="702"/>
                  </a:lnTo>
                  <a:lnTo>
                    <a:pt x="2124" y="488"/>
                  </a:lnTo>
                  <a:lnTo>
                    <a:pt x="1891" y="312"/>
                  </a:lnTo>
                  <a:lnTo>
                    <a:pt x="1657" y="176"/>
                  </a:lnTo>
                  <a:lnTo>
                    <a:pt x="1403" y="59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748;p55">
              <a:extLst>
                <a:ext uri="{FF2B5EF4-FFF2-40B4-BE49-F238E27FC236}">
                  <a16:creationId xmlns:a16="http://schemas.microsoft.com/office/drawing/2014/main" id="{A58129AA-0802-5A11-EDF9-4A1F2FC116C6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fill="none" extrusionOk="0">
                  <a:moveTo>
                    <a:pt x="1014" y="20"/>
                  </a:moveTo>
                  <a:lnTo>
                    <a:pt x="1033" y="20"/>
                  </a:lnTo>
                  <a:lnTo>
                    <a:pt x="1033" y="20"/>
                  </a:lnTo>
                  <a:lnTo>
                    <a:pt x="1131" y="1"/>
                  </a:lnTo>
                  <a:lnTo>
                    <a:pt x="1131" y="1"/>
                  </a:lnTo>
                  <a:lnTo>
                    <a:pt x="1403" y="59"/>
                  </a:lnTo>
                  <a:lnTo>
                    <a:pt x="1657" y="176"/>
                  </a:lnTo>
                  <a:lnTo>
                    <a:pt x="1891" y="312"/>
                  </a:lnTo>
                  <a:lnTo>
                    <a:pt x="2124" y="488"/>
                  </a:lnTo>
                  <a:lnTo>
                    <a:pt x="2319" y="702"/>
                  </a:lnTo>
                  <a:lnTo>
                    <a:pt x="2495" y="955"/>
                  </a:lnTo>
                  <a:lnTo>
                    <a:pt x="2650" y="1228"/>
                  </a:lnTo>
                  <a:lnTo>
                    <a:pt x="2748" y="1520"/>
                  </a:lnTo>
                  <a:lnTo>
                    <a:pt x="2748" y="1520"/>
                  </a:lnTo>
                  <a:lnTo>
                    <a:pt x="2826" y="1832"/>
                  </a:lnTo>
                  <a:lnTo>
                    <a:pt x="2845" y="2124"/>
                  </a:lnTo>
                  <a:lnTo>
                    <a:pt x="2845" y="2417"/>
                  </a:lnTo>
                  <a:lnTo>
                    <a:pt x="2787" y="2709"/>
                  </a:lnTo>
                  <a:lnTo>
                    <a:pt x="2689" y="2982"/>
                  </a:lnTo>
                  <a:lnTo>
                    <a:pt x="2573" y="3235"/>
                  </a:lnTo>
                  <a:lnTo>
                    <a:pt x="2417" y="3469"/>
                  </a:lnTo>
                  <a:lnTo>
                    <a:pt x="2222" y="3683"/>
                  </a:lnTo>
                  <a:lnTo>
                    <a:pt x="2222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793" y="3761"/>
                  </a:lnTo>
                  <a:lnTo>
                    <a:pt x="1793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442" y="3722"/>
                  </a:lnTo>
                  <a:lnTo>
                    <a:pt x="1442" y="3722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072" y="3586"/>
                  </a:lnTo>
                  <a:lnTo>
                    <a:pt x="1072" y="3586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9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0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195" y="2611"/>
                  </a:lnTo>
                  <a:lnTo>
                    <a:pt x="215" y="2611"/>
                  </a:lnTo>
                  <a:lnTo>
                    <a:pt x="215" y="2611"/>
                  </a:lnTo>
                  <a:lnTo>
                    <a:pt x="98" y="2300"/>
                  </a:lnTo>
                  <a:lnTo>
                    <a:pt x="98" y="2300"/>
                  </a:lnTo>
                  <a:lnTo>
                    <a:pt x="59" y="2144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1" y="1793"/>
                  </a:lnTo>
                  <a:lnTo>
                    <a:pt x="1" y="1793"/>
                  </a:lnTo>
                  <a:lnTo>
                    <a:pt x="1" y="1637"/>
                  </a:lnTo>
                  <a:lnTo>
                    <a:pt x="1" y="1618"/>
                  </a:lnTo>
                  <a:lnTo>
                    <a:pt x="1" y="1618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40" y="1170"/>
                  </a:lnTo>
                  <a:lnTo>
                    <a:pt x="40" y="1170"/>
                  </a:lnTo>
                  <a:lnTo>
                    <a:pt x="79" y="1053"/>
                  </a:lnTo>
                  <a:lnTo>
                    <a:pt x="79" y="1053"/>
                  </a:lnTo>
                  <a:lnTo>
                    <a:pt x="118" y="936"/>
                  </a:lnTo>
                  <a:lnTo>
                    <a:pt x="118" y="93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57" y="819"/>
                  </a:lnTo>
                  <a:lnTo>
                    <a:pt x="157" y="819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93" y="566"/>
                  </a:lnTo>
                  <a:lnTo>
                    <a:pt x="293" y="566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90" y="449"/>
                  </a:lnTo>
                  <a:lnTo>
                    <a:pt x="390" y="449"/>
                  </a:lnTo>
                  <a:lnTo>
                    <a:pt x="429" y="390"/>
                  </a:lnTo>
                  <a:lnTo>
                    <a:pt x="449" y="371"/>
                  </a:lnTo>
                  <a:lnTo>
                    <a:pt x="468" y="371"/>
                  </a:lnTo>
                  <a:lnTo>
                    <a:pt x="468" y="351"/>
                  </a:lnTo>
                  <a:lnTo>
                    <a:pt x="488" y="351"/>
                  </a:lnTo>
                  <a:lnTo>
                    <a:pt x="488" y="351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605" y="234"/>
                  </a:lnTo>
                  <a:lnTo>
                    <a:pt x="605" y="234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722" y="156"/>
                  </a:lnTo>
                  <a:lnTo>
                    <a:pt x="722" y="156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101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749;p55">
              <a:extLst>
                <a:ext uri="{FF2B5EF4-FFF2-40B4-BE49-F238E27FC236}">
                  <a16:creationId xmlns:a16="http://schemas.microsoft.com/office/drawing/2014/main" id="{FBF44314-0F5F-5631-277D-FBAA3783E5AC}"/>
                </a:ext>
              </a:extLst>
            </p:cNvPr>
            <p:cNvSpPr/>
            <p:nvPr/>
          </p:nvSpPr>
          <p:spPr>
            <a:xfrm>
              <a:off x="5286150" y="580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750;p55">
              <a:extLst>
                <a:ext uri="{FF2B5EF4-FFF2-40B4-BE49-F238E27FC236}">
                  <a16:creationId xmlns:a16="http://schemas.microsoft.com/office/drawing/2014/main" id="{E8AC2795-1294-8CE5-54A3-5EE10255F52C}"/>
                </a:ext>
              </a:extLst>
            </p:cNvPr>
            <p:cNvSpPr/>
            <p:nvPr/>
          </p:nvSpPr>
          <p:spPr>
            <a:xfrm>
              <a:off x="5304175" y="59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751;p55">
              <a:extLst>
                <a:ext uri="{FF2B5EF4-FFF2-40B4-BE49-F238E27FC236}">
                  <a16:creationId xmlns:a16="http://schemas.microsoft.com/office/drawing/2014/main" id="{5E8F0C38-0DDA-9EAC-7AC6-3EBDA5DED8EE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21" y="0"/>
                  </a:move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752;p55">
              <a:extLst>
                <a:ext uri="{FF2B5EF4-FFF2-40B4-BE49-F238E27FC236}">
                  <a16:creationId xmlns:a16="http://schemas.microsoft.com/office/drawing/2014/main" id="{26BFC86D-CDE1-424B-EDDD-AB8FB61EC48E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8"/>
                  </a:move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lnTo>
                    <a:pt x="721" y="0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753;p55">
              <a:extLst>
                <a:ext uri="{FF2B5EF4-FFF2-40B4-BE49-F238E27FC236}">
                  <a16:creationId xmlns:a16="http://schemas.microsoft.com/office/drawing/2014/main" id="{E723BEDE-FA04-94E0-840E-6EBF594A0622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extrusionOk="0">
                  <a:moveTo>
                    <a:pt x="1247" y="0"/>
                  </a:moveTo>
                  <a:lnTo>
                    <a:pt x="1072" y="20"/>
                  </a:lnTo>
                  <a:lnTo>
                    <a:pt x="897" y="39"/>
                  </a:lnTo>
                  <a:lnTo>
                    <a:pt x="819" y="59"/>
                  </a:lnTo>
                  <a:lnTo>
                    <a:pt x="663" y="117"/>
                  </a:lnTo>
                  <a:lnTo>
                    <a:pt x="526" y="176"/>
                  </a:lnTo>
                  <a:lnTo>
                    <a:pt x="409" y="254"/>
                  </a:lnTo>
                  <a:lnTo>
                    <a:pt x="293" y="351"/>
                  </a:lnTo>
                  <a:lnTo>
                    <a:pt x="176" y="468"/>
                  </a:lnTo>
                  <a:lnTo>
                    <a:pt x="98" y="585"/>
                  </a:lnTo>
                  <a:lnTo>
                    <a:pt x="20" y="721"/>
                  </a:lnTo>
                  <a:lnTo>
                    <a:pt x="0" y="858"/>
                  </a:lnTo>
                  <a:lnTo>
                    <a:pt x="0" y="916"/>
                  </a:lnTo>
                  <a:lnTo>
                    <a:pt x="20" y="974"/>
                  </a:lnTo>
                  <a:lnTo>
                    <a:pt x="59" y="1033"/>
                  </a:lnTo>
                  <a:lnTo>
                    <a:pt x="78" y="1072"/>
                  </a:lnTo>
                  <a:lnTo>
                    <a:pt x="137" y="1111"/>
                  </a:lnTo>
                  <a:lnTo>
                    <a:pt x="215" y="1150"/>
                  </a:lnTo>
                  <a:lnTo>
                    <a:pt x="332" y="1169"/>
                  </a:lnTo>
                  <a:lnTo>
                    <a:pt x="565" y="1189"/>
                  </a:lnTo>
                  <a:lnTo>
                    <a:pt x="819" y="1189"/>
                  </a:lnTo>
                  <a:lnTo>
                    <a:pt x="1052" y="1150"/>
                  </a:lnTo>
                  <a:lnTo>
                    <a:pt x="1286" y="1091"/>
                  </a:lnTo>
                  <a:lnTo>
                    <a:pt x="1345" y="1072"/>
                  </a:lnTo>
                  <a:lnTo>
                    <a:pt x="1598" y="974"/>
                  </a:lnTo>
                  <a:lnTo>
                    <a:pt x="1715" y="916"/>
                  </a:lnTo>
                  <a:lnTo>
                    <a:pt x="1812" y="838"/>
                  </a:lnTo>
                  <a:lnTo>
                    <a:pt x="1890" y="760"/>
                  </a:lnTo>
                  <a:lnTo>
                    <a:pt x="1968" y="663"/>
                  </a:lnTo>
                  <a:lnTo>
                    <a:pt x="2027" y="565"/>
                  </a:lnTo>
                  <a:lnTo>
                    <a:pt x="2066" y="448"/>
                  </a:lnTo>
                  <a:lnTo>
                    <a:pt x="2066" y="409"/>
                  </a:lnTo>
                  <a:lnTo>
                    <a:pt x="2046" y="390"/>
                  </a:lnTo>
                  <a:lnTo>
                    <a:pt x="1949" y="273"/>
                  </a:lnTo>
                  <a:lnTo>
                    <a:pt x="1832" y="195"/>
                  </a:lnTo>
                  <a:lnTo>
                    <a:pt x="1715" y="117"/>
                  </a:lnTo>
                  <a:lnTo>
                    <a:pt x="1579" y="59"/>
                  </a:lnTo>
                  <a:lnTo>
                    <a:pt x="1403" y="2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754;p55">
              <a:extLst>
                <a:ext uri="{FF2B5EF4-FFF2-40B4-BE49-F238E27FC236}">
                  <a16:creationId xmlns:a16="http://schemas.microsoft.com/office/drawing/2014/main" id="{9DEA02EA-9632-2B27-0C9E-8625389EB499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fill="none" extrusionOk="0">
                  <a:moveTo>
                    <a:pt x="819" y="59"/>
                  </a:moveTo>
                  <a:lnTo>
                    <a:pt x="819" y="59"/>
                  </a:lnTo>
                  <a:lnTo>
                    <a:pt x="897" y="39"/>
                  </a:lnTo>
                  <a:lnTo>
                    <a:pt x="897" y="39"/>
                  </a:lnTo>
                  <a:lnTo>
                    <a:pt x="1072" y="20"/>
                  </a:lnTo>
                  <a:lnTo>
                    <a:pt x="1247" y="0"/>
                  </a:lnTo>
                  <a:lnTo>
                    <a:pt x="1247" y="0"/>
                  </a:lnTo>
                  <a:lnTo>
                    <a:pt x="1403" y="20"/>
                  </a:lnTo>
                  <a:lnTo>
                    <a:pt x="1579" y="59"/>
                  </a:lnTo>
                  <a:lnTo>
                    <a:pt x="1579" y="59"/>
                  </a:lnTo>
                  <a:lnTo>
                    <a:pt x="1715" y="117"/>
                  </a:lnTo>
                  <a:lnTo>
                    <a:pt x="1832" y="195"/>
                  </a:lnTo>
                  <a:lnTo>
                    <a:pt x="1832" y="195"/>
                  </a:lnTo>
                  <a:lnTo>
                    <a:pt x="1949" y="273"/>
                  </a:lnTo>
                  <a:lnTo>
                    <a:pt x="1949" y="273"/>
                  </a:lnTo>
                  <a:lnTo>
                    <a:pt x="2046" y="390"/>
                  </a:lnTo>
                  <a:lnTo>
                    <a:pt x="2046" y="390"/>
                  </a:lnTo>
                  <a:lnTo>
                    <a:pt x="2066" y="409"/>
                  </a:lnTo>
                  <a:lnTo>
                    <a:pt x="2066" y="448"/>
                  </a:lnTo>
                  <a:lnTo>
                    <a:pt x="2066" y="448"/>
                  </a:lnTo>
                  <a:lnTo>
                    <a:pt x="2027" y="565"/>
                  </a:lnTo>
                  <a:lnTo>
                    <a:pt x="1968" y="663"/>
                  </a:lnTo>
                  <a:lnTo>
                    <a:pt x="1968" y="663"/>
                  </a:lnTo>
                  <a:lnTo>
                    <a:pt x="1890" y="760"/>
                  </a:lnTo>
                  <a:lnTo>
                    <a:pt x="1812" y="838"/>
                  </a:lnTo>
                  <a:lnTo>
                    <a:pt x="1812" y="838"/>
                  </a:lnTo>
                  <a:lnTo>
                    <a:pt x="1715" y="916"/>
                  </a:lnTo>
                  <a:lnTo>
                    <a:pt x="1598" y="974"/>
                  </a:lnTo>
                  <a:lnTo>
                    <a:pt x="1345" y="1072"/>
                  </a:lnTo>
                  <a:lnTo>
                    <a:pt x="1345" y="1072"/>
                  </a:lnTo>
                  <a:lnTo>
                    <a:pt x="1286" y="1091"/>
                  </a:lnTo>
                  <a:lnTo>
                    <a:pt x="1286" y="1091"/>
                  </a:lnTo>
                  <a:lnTo>
                    <a:pt x="1052" y="1150"/>
                  </a:lnTo>
                  <a:lnTo>
                    <a:pt x="819" y="1189"/>
                  </a:lnTo>
                  <a:lnTo>
                    <a:pt x="819" y="1189"/>
                  </a:lnTo>
                  <a:lnTo>
                    <a:pt x="565" y="1189"/>
                  </a:lnTo>
                  <a:lnTo>
                    <a:pt x="332" y="1169"/>
                  </a:lnTo>
                  <a:lnTo>
                    <a:pt x="332" y="1169"/>
                  </a:lnTo>
                  <a:lnTo>
                    <a:pt x="215" y="1150"/>
                  </a:lnTo>
                  <a:lnTo>
                    <a:pt x="215" y="1150"/>
                  </a:lnTo>
                  <a:lnTo>
                    <a:pt x="137" y="1111"/>
                  </a:lnTo>
                  <a:lnTo>
                    <a:pt x="78" y="1072"/>
                  </a:lnTo>
                  <a:lnTo>
                    <a:pt x="78" y="1072"/>
                  </a:lnTo>
                  <a:lnTo>
                    <a:pt x="59" y="1033"/>
                  </a:lnTo>
                  <a:lnTo>
                    <a:pt x="20" y="974"/>
                  </a:lnTo>
                  <a:lnTo>
                    <a:pt x="20" y="974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20" y="721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176" y="468"/>
                  </a:lnTo>
                  <a:lnTo>
                    <a:pt x="293" y="351"/>
                  </a:lnTo>
                  <a:lnTo>
                    <a:pt x="293" y="351"/>
                  </a:lnTo>
                  <a:lnTo>
                    <a:pt x="409" y="254"/>
                  </a:lnTo>
                  <a:lnTo>
                    <a:pt x="526" y="176"/>
                  </a:lnTo>
                  <a:lnTo>
                    <a:pt x="663" y="117"/>
                  </a:lnTo>
                  <a:lnTo>
                    <a:pt x="819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755;p55">
              <a:extLst>
                <a:ext uri="{FF2B5EF4-FFF2-40B4-BE49-F238E27FC236}">
                  <a16:creationId xmlns:a16="http://schemas.microsoft.com/office/drawing/2014/main" id="{2A742000-5D94-8FCE-14A1-60F037E71F48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756;p55">
              <a:extLst>
                <a:ext uri="{FF2B5EF4-FFF2-40B4-BE49-F238E27FC236}">
                  <a16:creationId xmlns:a16="http://schemas.microsoft.com/office/drawing/2014/main" id="{00E2D607-3D13-EE4A-EB4A-A22DCA6EC143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757;p55">
              <a:extLst>
                <a:ext uri="{FF2B5EF4-FFF2-40B4-BE49-F238E27FC236}">
                  <a16:creationId xmlns:a16="http://schemas.microsoft.com/office/drawing/2014/main" id="{C90D5A49-4F6B-BFF3-9548-56E757ED3676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extrusionOk="0">
                  <a:moveTo>
                    <a:pt x="1929" y="858"/>
                  </a:moveTo>
                  <a:lnTo>
                    <a:pt x="2066" y="877"/>
                  </a:lnTo>
                  <a:lnTo>
                    <a:pt x="2182" y="916"/>
                  </a:lnTo>
                  <a:lnTo>
                    <a:pt x="2358" y="1014"/>
                  </a:lnTo>
                  <a:lnTo>
                    <a:pt x="2455" y="1111"/>
                  </a:lnTo>
                  <a:lnTo>
                    <a:pt x="2533" y="1228"/>
                  </a:lnTo>
                  <a:lnTo>
                    <a:pt x="2553" y="1247"/>
                  </a:lnTo>
                  <a:lnTo>
                    <a:pt x="2553" y="1267"/>
                  </a:lnTo>
                  <a:lnTo>
                    <a:pt x="2455" y="1423"/>
                  </a:lnTo>
                  <a:lnTo>
                    <a:pt x="2338" y="1540"/>
                  </a:lnTo>
                  <a:lnTo>
                    <a:pt x="2221" y="1657"/>
                  </a:lnTo>
                  <a:lnTo>
                    <a:pt x="2046" y="1754"/>
                  </a:lnTo>
                  <a:lnTo>
                    <a:pt x="1851" y="1851"/>
                  </a:lnTo>
                  <a:lnTo>
                    <a:pt x="1695" y="1910"/>
                  </a:lnTo>
                  <a:lnTo>
                    <a:pt x="1676" y="1910"/>
                  </a:lnTo>
                  <a:lnTo>
                    <a:pt x="1637" y="1929"/>
                  </a:lnTo>
                  <a:lnTo>
                    <a:pt x="1520" y="1949"/>
                  </a:lnTo>
                  <a:lnTo>
                    <a:pt x="1306" y="1988"/>
                  </a:lnTo>
                  <a:lnTo>
                    <a:pt x="1091" y="1988"/>
                  </a:lnTo>
                  <a:lnTo>
                    <a:pt x="935" y="1968"/>
                  </a:lnTo>
                  <a:lnTo>
                    <a:pt x="780" y="1910"/>
                  </a:lnTo>
                  <a:lnTo>
                    <a:pt x="624" y="1851"/>
                  </a:lnTo>
                  <a:lnTo>
                    <a:pt x="604" y="1793"/>
                  </a:lnTo>
                  <a:lnTo>
                    <a:pt x="604" y="1773"/>
                  </a:lnTo>
                  <a:lnTo>
                    <a:pt x="604" y="1734"/>
                  </a:lnTo>
                  <a:lnTo>
                    <a:pt x="604" y="1696"/>
                  </a:lnTo>
                  <a:lnTo>
                    <a:pt x="604" y="1657"/>
                  </a:lnTo>
                  <a:lnTo>
                    <a:pt x="604" y="1637"/>
                  </a:lnTo>
                  <a:lnTo>
                    <a:pt x="643" y="1520"/>
                  </a:lnTo>
                  <a:lnTo>
                    <a:pt x="721" y="1345"/>
                  </a:lnTo>
                  <a:lnTo>
                    <a:pt x="819" y="1247"/>
                  </a:lnTo>
                  <a:lnTo>
                    <a:pt x="916" y="1150"/>
                  </a:lnTo>
                  <a:lnTo>
                    <a:pt x="1052" y="1053"/>
                  </a:lnTo>
                  <a:lnTo>
                    <a:pt x="1208" y="975"/>
                  </a:lnTo>
                  <a:lnTo>
                    <a:pt x="1384" y="916"/>
                  </a:lnTo>
                  <a:lnTo>
                    <a:pt x="1578" y="858"/>
                  </a:lnTo>
                  <a:close/>
                  <a:moveTo>
                    <a:pt x="2085" y="0"/>
                  </a:moveTo>
                  <a:lnTo>
                    <a:pt x="1929" y="20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758;p55">
              <a:extLst>
                <a:ext uri="{FF2B5EF4-FFF2-40B4-BE49-F238E27FC236}">
                  <a16:creationId xmlns:a16="http://schemas.microsoft.com/office/drawing/2014/main" id="{A93E1B1B-A9C2-5B21-71B9-862EF9B1B756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fill="none" extrusionOk="0">
                  <a:moveTo>
                    <a:pt x="507" y="429"/>
                  </a:moveTo>
                  <a:lnTo>
                    <a:pt x="507" y="429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169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085" y="0"/>
                  </a:lnTo>
                  <a:lnTo>
                    <a:pt x="1929" y="20"/>
                  </a:lnTo>
                  <a:lnTo>
                    <a:pt x="1929" y="20"/>
                  </a:lnTo>
                  <a:lnTo>
                    <a:pt x="1851" y="39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28" y="410"/>
                  </a:lnTo>
                  <a:lnTo>
                    <a:pt x="1228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13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759;p55">
              <a:extLst>
                <a:ext uri="{FF2B5EF4-FFF2-40B4-BE49-F238E27FC236}">
                  <a16:creationId xmlns:a16="http://schemas.microsoft.com/office/drawing/2014/main" id="{A8701A18-550E-305A-82A3-DACF9F510D0F}"/>
                </a:ext>
              </a:extLst>
            </p:cNvPr>
            <p:cNvSpPr/>
            <p:nvPr/>
          </p:nvSpPr>
          <p:spPr>
            <a:xfrm>
              <a:off x="5194100" y="603100"/>
              <a:ext cx="48725" cy="28275"/>
            </a:xfrm>
            <a:custGeom>
              <a:avLst/>
              <a:gdLst/>
              <a:ahLst/>
              <a:cxnLst/>
              <a:rect l="l" t="t" r="r" b="b"/>
              <a:pathLst>
                <a:path w="1949" h="1131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1150" y="1"/>
                  </a:lnTo>
                  <a:lnTo>
                    <a:pt x="1325" y="1"/>
                  </a:lnTo>
                  <a:lnTo>
                    <a:pt x="1325" y="1"/>
                  </a:lnTo>
                  <a:lnTo>
                    <a:pt x="1462" y="20"/>
                  </a:lnTo>
                  <a:lnTo>
                    <a:pt x="1578" y="59"/>
                  </a:lnTo>
                  <a:lnTo>
                    <a:pt x="1578" y="59"/>
                  </a:lnTo>
                  <a:lnTo>
                    <a:pt x="1754" y="157"/>
                  </a:lnTo>
                  <a:lnTo>
                    <a:pt x="1754" y="157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929" y="371"/>
                  </a:lnTo>
                  <a:lnTo>
                    <a:pt x="1949" y="390"/>
                  </a:lnTo>
                  <a:lnTo>
                    <a:pt x="1949" y="410"/>
                  </a:lnTo>
                  <a:lnTo>
                    <a:pt x="1949" y="410"/>
                  </a:lnTo>
                  <a:lnTo>
                    <a:pt x="1851" y="566"/>
                  </a:lnTo>
                  <a:lnTo>
                    <a:pt x="1851" y="566"/>
                  </a:lnTo>
                  <a:lnTo>
                    <a:pt x="1734" y="683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442" y="897"/>
                  </a:lnTo>
                  <a:lnTo>
                    <a:pt x="1247" y="994"/>
                  </a:lnTo>
                  <a:lnTo>
                    <a:pt x="1247" y="994"/>
                  </a:lnTo>
                  <a:lnTo>
                    <a:pt x="1091" y="1053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033" y="1072"/>
                  </a:lnTo>
                  <a:lnTo>
                    <a:pt x="1033" y="1072"/>
                  </a:lnTo>
                  <a:lnTo>
                    <a:pt x="916" y="1092"/>
                  </a:lnTo>
                  <a:lnTo>
                    <a:pt x="916" y="1092"/>
                  </a:lnTo>
                  <a:lnTo>
                    <a:pt x="702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331" y="1111"/>
                  </a:lnTo>
                  <a:lnTo>
                    <a:pt x="176" y="1053"/>
                  </a:lnTo>
                  <a:lnTo>
                    <a:pt x="176" y="105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0" y="936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39" y="663"/>
                  </a:lnTo>
                  <a:lnTo>
                    <a:pt x="39" y="663"/>
                  </a:lnTo>
                  <a:lnTo>
                    <a:pt x="117" y="488"/>
                  </a:lnTo>
                  <a:lnTo>
                    <a:pt x="117" y="488"/>
                  </a:lnTo>
                  <a:lnTo>
                    <a:pt x="215" y="390"/>
                  </a:lnTo>
                  <a:lnTo>
                    <a:pt x="312" y="293"/>
                  </a:lnTo>
                  <a:lnTo>
                    <a:pt x="312" y="293"/>
                  </a:lnTo>
                  <a:lnTo>
                    <a:pt x="448" y="196"/>
                  </a:lnTo>
                  <a:lnTo>
                    <a:pt x="604" y="118"/>
                  </a:lnTo>
                  <a:lnTo>
                    <a:pt x="604" y="118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974" y="1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4718;p55">
            <a:extLst>
              <a:ext uri="{FF2B5EF4-FFF2-40B4-BE49-F238E27FC236}">
                <a16:creationId xmlns:a16="http://schemas.microsoft.com/office/drawing/2014/main" id="{C0E2289C-6CB8-734F-2820-D8BB19ABAF44}"/>
              </a:ext>
            </a:extLst>
          </p:cNvPr>
          <p:cNvGrpSpPr/>
          <p:nvPr/>
        </p:nvGrpSpPr>
        <p:grpSpPr>
          <a:xfrm>
            <a:off x="606221" y="1303305"/>
            <a:ext cx="338072" cy="417985"/>
            <a:chOff x="4996825" y="327400"/>
            <a:chExt cx="1034125" cy="949875"/>
          </a:xfrm>
        </p:grpSpPr>
        <p:sp>
          <p:nvSpPr>
            <p:cNvPr id="174" name="Google Shape;4719;p55">
              <a:extLst>
                <a:ext uri="{FF2B5EF4-FFF2-40B4-BE49-F238E27FC236}">
                  <a16:creationId xmlns:a16="http://schemas.microsoft.com/office/drawing/2014/main" id="{F85BB727-E4EA-40E4-218E-78285459E354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extrusionOk="0">
                  <a:moveTo>
                    <a:pt x="1442" y="0"/>
                  </a:moveTo>
                  <a:lnTo>
                    <a:pt x="1111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Google Shape;4720;p55">
              <a:extLst>
                <a:ext uri="{FF2B5EF4-FFF2-40B4-BE49-F238E27FC236}">
                  <a16:creationId xmlns:a16="http://schemas.microsoft.com/office/drawing/2014/main" id="{7D1C505D-7370-665D-62F9-8B4403DCBAF0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fill="none" extrusionOk="0">
                  <a:moveTo>
                    <a:pt x="1774" y="0"/>
                  </a:moveTo>
                  <a:lnTo>
                    <a:pt x="1774" y="0"/>
                  </a:lnTo>
                  <a:lnTo>
                    <a:pt x="1442" y="0"/>
                  </a:lnTo>
                  <a:lnTo>
                    <a:pt x="1111" y="59"/>
                  </a:lnTo>
                  <a:lnTo>
                    <a:pt x="1072" y="59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7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Google Shape;4721;p55">
              <a:extLst>
                <a:ext uri="{FF2B5EF4-FFF2-40B4-BE49-F238E27FC236}">
                  <a16:creationId xmlns:a16="http://schemas.microsoft.com/office/drawing/2014/main" id="{D26897BB-FDE8-DFA2-1CBC-D270B59901C0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extrusionOk="0">
                  <a:moveTo>
                    <a:pt x="6723" y="1"/>
                  </a:move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Google Shape;4722;p55">
              <a:extLst>
                <a:ext uri="{FF2B5EF4-FFF2-40B4-BE49-F238E27FC236}">
                  <a16:creationId xmlns:a16="http://schemas.microsoft.com/office/drawing/2014/main" id="{06EDB5C8-5222-7166-5FC2-D076A69F80E5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fill="none" extrusionOk="0">
                  <a:moveTo>
                    <a:pt x="6840" y="1"/>
                  </a:moveTo>
                  <a:lnTo>
                    <a:pt x="6840" y="1"/>
                  </a:lnTo>
                  <a:lnTo>
                    <a:pt x="6723" y="1"/>
                  </a:lnTo>
                  <a:lnTo>
                    <a:pt x="6723" y="1"/>
                  </a:ln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Google Shape;4723;p55">
              <a:extLst>
                <a:ext uri="{FF2B5EF4-FFF2-40B4-BE49-F238E27FC236}">
                  <a16:creationId xmlns:a16="http://schemas.microsoft.com/office/drawing/2014/main" id="{013C8FF8-8E66-F45A-0101-FBE3F56A7471}"/>
                </a:ext>
              </a:extLst>
            </p:cNvPr>
            <p:cNvSpPr/>
            <p:nvPr/>
          </p:nvSpPr>
          <p:spPr>
            <a:xfrm>
              <a:off x="5012900" y="349325"/>
              <a:ext cx="249900" cy="622050"/>
            </a:xfrm>
            <a:custGeom>
              <a:avLst/>
              <a:gdLst/>
              <a:ahLst/>
              <a:cxnLst/>
              <a:rect l="l" t="t" r="r" b="b"/>
              <a:pathLst>
                <a:path w="9996" h="24882" extrusionOk="0">
                  <a:moveTo>
                    <a:pt x="4306" y="1"/>
                  </a:moveTo>
                  <a:lnTo>
                    <a:pt x="4014" y="215"/>
                  </a:lnTo>
                  <a:lnTo>
                    <a:pt x="3683" y="488"/>
                  </a:lnTo>
                  <a:lnTo>
                    <a:pt x="3371" y="780"/>
                  </a:lnTo>
                  <a:lnTo>
                    <a:pt x="3059" y="1111"/>
                  </a:lnTo>
                  <a:lnTo>
                    <a:pt x="2728" y="1481"/>
                  </a:lnTo>
                  <a:lnTo>
                    <a:pt x="2416" y="1890"/>
                  </a:lnTo>
                  <a:lnTo>
                    <a:pt x="2143" y="2280"/>
                  </a:lnTo>
                  <a:lnTo>
                    <a:pt x="1890" y="2670"/>
                  </a:lnTo>
                  <a:lnTo>
                    <a:pt x="1637" y="3099"/>
                  </a:lnTo>
                  <a:lnTo>
                    <a:pt x="1403" y="3547"/>
                  </a:lnTo>
                  <a:lnTo>
                    <a:pt x="1189" y="3975"/>
                  </a:lnTo>
                  <a:lnTo>
                    <a:pt x="994" y="4423"/>
                  </a:lnTo>
                  <a:lnTo>
                    <a:pt x="819" y="4872"/>
                  </a:lnTo>
                  <a:lnTo>
                    <a:pt x="663" y="5339"/>
                  </a:lnTo>
                  <a:lnTo>
                    <a:pt x="526" y="5787"/>
                  </a:lnTo>
                  <a:lnTo>
                    <a:pt x="409" y="6235"/>
                  </a:lnTo>
                  <a:lnTo>
                    <a:pt x="312" y="6684"/>
                  </a:lnTo>
                  <a:lnTo>
                    <a:pt x="234" y="7132"/>
                  </a:lnTo>
                  <a:lnTo>
                    <a:pt x="176" y="7619"/>
                  </a:lnTo>
                  <a:lnTo>
                    <a:pt x="117" y="8125"/>
                  </a:lnTo>
                  <a:lnTo>
                    <a:pt x="78" y="8632"/>
                  </a:lnTo>
                  <a:lnTo>
                    <a:pt x="39" y="9139"/>
                  </a:lnTo>
                  <a:lnTo>
                    <a:pt x="20" y="9645"/>
                  </a:lnTo>
                  <a:lnTo>
                    <a:pt x="0" y="10171"/>
                  </a:lnTo>
                  <a:lnTo>
                    <a:pt x="20" y="11223"/>
                  </a:lnTo>
                  <a:lnTo>
                    <a:pt x="39" y="11749"/>
                  </a:lnTo>
                  <a:lnTo>
                    <a:pt x="78" y="12295"/>
                  </a:lnTo>
                  <a:lnTo>
                    <a:pt x="117" y="12821"/>
                  </a:lnTo>
                  <a:lnTo>
                    <a:pt x="176" y="13367"/>
                  </a:lnTo>
                  <a:lnTo>
                    <a:pt x="254" y="13893"/>
                  </a:lnTo>
                  <a:lnTo>
                    <a:pt x="331" y="14438"/>
                  </a:lnTo>
                  <a:lnTo>
                    <a:pt x="429" y="14964"/>
                  </a:lnTo>
                  <a:lnTo>
                    <a:pt x="546" y="15490"/>
                  </a:lnTo>
                  <a:lnTo>
                    <a:pt x="663" y="16016"/>
                  </a:lnTo>
                  <a:lnTo>
                    <a:pt x="799" y="16542"/>
                  </a:lnTo>
                  <a:lnTo>
                    <a:pt x="935" y="17069"/>
                  </a:lnTo>
                  <a:lnTo>
                    <a:pt x="1091" y="17595"/>
                  </a:lnTo>
                  <a:lnTo>
                    <a:pt x="1267" y="18101"/>
                  </a:lnTo>
                  <a:lnTo>
                    <a:pt x="1462" y="18608"/>
                  </a:lnTo>
                  <a:lnTo>
                    <a:pt x="1656" y="19095"/>
                  </a:lnTo>
                  <a:lnTo>
                    <a:pt x="1851" y="19582"/>
                  </a:lnTo>
                  <a:lnTo>
                    <a:pt x="2066" y="20050"/>
                  </a:lnTo>
                  <a:lnTo>
                    <a:pt x="2299" y="20517"/>
                  </a:lnTo>
                  <a:lnTo>
                    <a:pt x="2533" y="20965"/>
                  </a:lnTo>
                  <a:lnTo>
                    <a:pt x="2767" y="21394"/>
                  </a:lnTo>
                  <a:lnTo>
                    <a:pt x="3020" y="21823"/>
                  </a:lnTo>
                  <a:lnTo>
                    <a:pt x="3293" y="22232"/>
                  </a:lnTo>
                  <a:lnTo>
                    <a:pt x="3566" y="22621"/>
                  </a:lnTo>
                  <a:lnTo>
                    <a:pt x="3858" y="23011"/>
                  </a:lnTo>
                  <a:lnTo>
                    <a:pt x="3897" y="23089"/>
                  </a:lnTo>
                  <a:lnTo>
                    <a:pt x="3994" y="23186"/>
                  </a:lnTo>
                  <a:lnTo>
                    <a:pt x="4072" y="23303"/>
                  </a:lnTo>
                  <a:lnTo>
                    <a:pt x="4228" y="23557"/>
                  </a:lnTo>
                  <a:lnTo>
                    <a:pt x="4345" y="23790"/>
                  </a:lnTo>
                  <a:lnTo>
                    <a:pt x="4384" y="23849"/>
                  </a:lnTo>
                  <a:lnTo>
                    <a:pt x="4443" y="23985"/>
                  </a:lnTo>
                  <a:lnTo>
                    <a:pt x="4540" y="24180"/>
                  </a:lnTo>
                  <a:lnTo>
                    <a:pt x="4657" y="24356"/>
                  </a:lnTo>
                  <a:lnTo>
                    <a:pt x="4774" y="24492"/>
                  </a:lnTo>
                  <a:lnTo>
                    <a:pt x="4930" y="24628"/>
                  </a:lnTo>
                  <a:lnTo>
                    <a:pt x="5047" y="24706"/>
                  </a:lnTo>
                  <a:lnTo>
                    <a:pt x="5183" y="24784"/>
                  </a:lnTo>
                  <a:lnTo>
                    <a:pt x="5319" y="24823"/>
                  </a:lnTo>
                  <a:lnTo>
                    <a:pt x="5495" y="24862"/>
                  </a:lnTo>
                  <a:lnTo>
                    <a:pt x="5767" y="24882"/>
                  </a:lnTo>
                  <a:lnTo>
                    <a:pt x="5943" y="24882"/>
                  </a:lnTo>
                  <a:lnTo>
                    <a:pt x="6157" y="24862"/>
                  </a:lnTo>
                  <a:lnTo>
                    <a:pt x="6547" y="24784"/>
                  </a:lnTo>
                  <a:lnTo>
                    <a:pt x="6859" y="24687"/>
                  </a:lnTo>
                  <a:lnTo>
                    <a:pt x="7229" y="24570"/>
                  </a:lnTo>
                  <a:lnTo>
                    <a:pt x="7599" y="24414"/>
                  </a:lnTo>
                  <a:lnTo>
                    <a:pt x="7989" y="24258"/>
                  </a:lnTo>
                  <a:lnTo>
                    <a:pt x="8028" y="24239"/>
                  </a:lnTo>
                  <a:lnTo>
                    <a:pt x="8086" y="24219"/>
                  </a:lnTo>
                  <a:lnTo>
                    <a:pt x="8417" y="24063"/>
                  </a:lnTo>
                  <a:lnTo>
                    <a:pt x="8787" y="23927"/>
                  </a:lnTo>
                  <a:lnTo>
                    <a:pt x="9353" y="23771"/>
                  </a:lnTo>
                  <a:lnTo>
                    <a:pt x="9995" y="23635"/>
                  </a:lnTo>
                  <a:lnTo>
                    <a:pt x="9294" y="23070"/>
                  </a:lnTo>
                  <a:lnTo>
                    <a:pt x="8632" y="22505"/>
                  </a:lnTo>
                  <a:lnTo>
                    <a:pt x="8242" y="22134"/>
                  </a:lnTo>
                  <a:lnTo>
                    <a:pt x="7852" y="21764"/>
                  </a:lnTo>
                  <a:lnTo>
                    <a:pt x="7463" y="21374"/>
                  </a:lnTo>
                  <a:lnTo>
                    <a:pt x="7092" y="21004"/>
                  </a:lnTo>
                  <a:lnTo>
                    <a:pt x="6742" y="20595"/>
                  </a:lnTo>
                  <a:lnTo>
                    <a:pt x="6391" y="20205"/>
                  </a:lnTo>
                  <a:lnTo>
                    <a:pt x="6060" y="19796"/>
                  </a:lnTo>
                  <a:lnTo>
                    <a:pt x="5748" y="19387"/>
                  </a:lnTo>
                  <a:lnTo>
                    <a:pt x="5417" y="18958"/>
                  </a:lnTo>
                  <a:lnTo>
                    <a:pt x="5124" y="18510"/>
                  </a:lnTo>
                  <a:lnTo>
                    <a:pt x="4813" y="18062"/>
                  </a:lnTo>
                  <a:lnTo>
                    <a:pt x="4540" y="17614"/>
                  </a:lnTo>
                  <a:lnTo>
                    <a:pt x="4267" y="17166"/>
                  </a:lnTo>
                  <a:lnTo>
                    <a:pt x="4014" y="16698"/>
                  </a:lnTo>
                  <a:lnTo>
                    <a:pt x="3780" y="16231"/>
                  </a:lnTo>
                  <a:lnTo>
                    <a:pt x="3566" y="15763"/>
                  </a:lnTo>
                  <a:lnTo>
                    <a:pt x="3332" y="15276"/>
                  </a:lnTo>
                  <a:lnTo>
                    <a:pt x="3137" y="14769"/>
                  </a:lnTo>
                  <a:lnTo>
                    <a:pt x="2942" y="14263"/>
                  </a:lnTo>
                  <a:lnTo>
                    <a:pt x="2767" y="13756"/>
                  </a:lnTo>
                  <a:lnTo>
                    <a:pt x="2611" y="13230"/>
                  </a:lnTo>
                  <a:lnTo>
                    <a:pt x="2475" y="12704"/>
                  </a:lnTo>
                  <a:lnTo>
                    <a:pt x="2358" y="12198"/>
                  </a:lnTo>
                  <a:lnTo>
                    <a:pt x="2241" y="11671"/>
                  </a:lnTo>
                  <a:lnTo>
                    <a:pt x="2124" y="11009"/>
                  </a:lnTo>
                  <a:lnTo>
                    <a:pt x="2046" y="10327"/>
                  </a:lnTo>
                  <a:lnTo>
                    <a:pt x="1968" y="9626"/>
                  </a:lnTo>
                  <a:lnTo>
                    <a:pt x="1929" y="8885"/>
                  </a:lnTo>
                  <a:lnTo>
                    <a:pt x="1929" y="8067"/>
                  </a:lnTo>
                  <a:lnTo>
                    <a:pt x="1949" y="7249"/>
                  </a:lnTo>
                  <a:lnTo>
                    <a:pt x="1988" y="6450"/>
                  </a:lnTo>
                  <a:lnTo>
                    <a:pt x="2085" y="5670"/>
                  </a:lnTo>
                  <a:lnTo>
                    <a:pt x="2202" y="4833"/>
                  </a:lnTo>
                  <a:lnTo>
                    <a:pt x="2358" y="4053"/>
                  </a:lnTo>
                  <a:lnTo>
                    <a:pt x="2475" y="3644"/>
                  </a:lnTo>
                  <a:lnTo>
                    <a:pt x="2572" y="3235"/>
                  </a:lnTo>
                  <a:lnTo>
                    <a:pt x="2689" y="2865"/>
                  </a:lnTo>
                  <a:lnTo>
                    <a:pt x="2825" y="2514"/>
                  </a:lnTo>
                  <a:lnTo>
                    <a:pt x="2981" y="2124"/>
                  </a:lnTo>
                  <a:lnTo>
                    <a:pt x="3137" y="1774"/>
                  </a:lnTo>
                  <a:lnTo>
                    <a:pt x="3312" y="1442"/>
                  </a:lnTo>
                  <a:lnTo>
                    <a:pt x="3488" y="1131"/>
                  </a:lnTo>
                  <a:lnTo>
                    <a:pt x="3683" y="819"/>
                  </a:lnTo>
                  <a:lnTo>
                    <a:pt x="3878" y="527"/>
                  </a:lnTo>
                  <a:lnTo>
                    <a:pt x="4092" y="254"/>
                  </a:lnTo>
                  <a:lnTo>
                    <a:pt x="430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Google Shape;4724;p55">
              <a:extLst>
                <a:ext uri="{FF2B5EF4-FFF2-40B4-BE49-F238E27FC236}">
                  <a16:creationId xmlns:a16="http://schemas.microsoft.com/office/drawing/2014/main" id="{0429E253-758F-8099-21C9-93C03DED429C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extrusionOk="0">
                  <a:moveTo>
                    <a:pt x="20478" y="1"/>
                  </a:moveTo>
                  <a:lnTo>
                    <a:pt x="20381" y="20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673" y="40"/>
                  </a:lnTo>
                  <a:lnTo>
                    <a:pt x="20626" y="55"/>
                  </a:lnTo>
                  <a:lnTo>
                    <a:pt x="20626" y="55"/>
                  </a:lnTo>
                  <a:lnTo>
                    <a:pt x="20556" y="20"/>
                  </a:lnTo>
                  <a:lnTo>
                    <a:pt x="20478" y="1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Google Shape;4725;p55">
              <a:extLst>
                <a:ext uri="{FF2B5EF4-FFF2-40B4-BE49-F238E27FC236}">
                  <a16:creationId xmlns:a16="http://schemas.microsoft.com/office/drawing/2014/main" id="{010E5581-E65C-38E6-8B10-42509E0D5F0A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fill="none" extrusionOk="0">
                  <a:moveTo>
                    <a:pt x="20478" y="1"/>
                  </a:moveTo>
                  <a:lnTo>
                    <a:pt x="20478" y="1"/>
                  </a:lnTo>
                  <a:lnTo>
                    <a:pt x="20381" y="20"/>
                  </a:lnTo>
                  <a:lnTo>
                    <a:pt x="20322" y="59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442" y="17166"/>
                  </a:lnTo>
                  <a:lnTo>
                    <a:pt x="1442" y="17166"/>
                  </a:lnTo>
                  <a:lnTo>
                    <a:pt x="1501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6888" y="20907"/>
                  </a:lnTo>
                  <a:lnTo>
                    <a:pt x="26888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731" y="40"/>
                  </a:lnTo>
                  <a:lnTo>
                    <a:pt x="20731" y="40"/>
                  </a:lnTo>
                  <a:lnTo>
                    <a:pt x="20673" y="40"/>
                  </a:lnTo>
                  <a:lnTo>
                    <a:pt x="20615" y="59"/>
                  </a:lnTo>
                  <a:lnTo>
                    <a:pt x="20634" y="59"/>
                  </a:lnTo>
                  <a:lnTo>
                    <a:pt x="20634" y="59"/>
                  </a:lnTo>
                  <a:lnTo>
                    <a:pt x="20556" y="20"/>
                  </a:lnTo>
                  <a:lnTo>
                    <a:pt x="20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Google Shape;4726;p55">
              <a:extLst>
                <a:ext uri="{FF2B5EF4-FFF2-40B4-BE49-F238E27FC236}">
                  <a16:creationId xmlns:a16="http://schemas.microsoft.com/office/drawing/2014/main" id="{EB1C03DD-248D-09EE-BAB8-4977778752AC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extrusionOk="0">
                  <a:moveTo>
                    <a:pt x="20478" y="0"/>
                  </a:moveTo>
                  <a:lnTo>
                    <a:pt x="20381" y="20"/>
                  </a:ln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Google Shape;4727;p55">
              <a:extLst>
                <a:ext uri="{FF2B5EF4-FFF2-40B4-BE49-F238E27FC236}">
                  <a16:creationId xmlns:a16="http://schemas.microsoft.com/office/drawing/2014/main" id="{47763853-937C-97AE-14EC-E69359C05296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fill="none" extrusionOk="0">
                  <a:moveTo>
                    <a:pt x="20322" y="78"/>
                  </a:move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442" y="17185"/>
                  </a:lnTo>
                  <a:lnTo>
                    <a:pt x="1442" y="17185"/>
                  </a:lnTo>
                  <a:lnTo>
                    <a:pt x="1501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514" y="14224"/>
                  </a:lnTo>
                  <a:lnTo>
                    <a:pt x="5514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69" y="2553"/>
                  </a:lnTo>
                  <a:lnTo>
                    <a:pt x="23089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lnTo>
                    <a:pt x="20478" y="0"/>
                  </a:lnTo>
                  <a:lnTo>
                    <a:pt x="20381" y="20"/>
                  </a:lnTo>
                  <a:lnTo>
                    <a:pt x="20322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Google Shape;4728;p55">
              <a:extLst>
                <a:ext uri="{FF2B5EF4-FFF2-40B4-BE49-F238E27FC236}">
                  <a16:creationId xmlns:a16="http://schemas.microsoft.com/office/drawing/2014/main" id="{6C04C719-CE72-293E-6654-5BDACEA55A03}"/>
                </a:ext>
              </a:extLst>
            </p:cNvPr>
            <p:cNvSpPr/>
            <p:nvPr/>
          </p:nvSpPr>
          <p:spPr>
            <a:xfrm>
              <a:off x="5216500" y="10624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Google Shape;4729;p55">
              <a:extLst>
                <a:ext uri="{FF2B5EF4-FFF2-40B4-BE49-F238E27FC236}">
                  <a16:creationId xmlns:a16="http://schemas.microsoft.com/office/drawing/2014/main" id="{831A9283-9170-520D-20B9-EE0182A2650B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extrusionOk="0">
                  <a:moveTo>
                    <a:pt x="40" y="1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Google Shape;4730;p55">
              <a:extLst>
                <a:ext uri="{FF2B5EF4-FFF2-40B4-BE49-F238E27FC236}">
                  <a16:creationId xmlns:a16="http://schemas.microsoft.com/office/drawing/2014/main" id="{B02379D1-02D8-7F8D-C745-6200E70E1C44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fill="none" extrusionOk="0">
                  <a:moveTo>
                    <a:pt x="20" y="20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40" y="1"/>
                  </a:lnTo>
                  <a:lnTo>
                    <a:pt x="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Google Shape;4731;p55">
              <a:extLst>
                <a:ext uri="{FF2B5EF4-FFF2-40B4-BE49-F238E27FC236}">
                  <a16:creationId xmlns:a16="http://schemas.microsoft.com/office/drawing/2014/main" id="{82E0ADC1-76BE-19F2-FED8-F9615B08EA6D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extrusionOk="0">
                  <a:moveTo>
                    <a:pt x="59" y="0"/>
                  </a:moveTo>
                  <a:lnTo>
                    <a:pt x="40" y="19"/>
                  </a:ln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Google Shape;4732;p55">
              <a:extLst>
                <a:ext uri="{FF2B5EF4-FFF2-40B4-BE49-F238E27FC236}">
                  <a16:creationId xmlns:a16="http://schemas.microsoft.com/office/drawing/2014/main" id="{FA051BCD-0346-3A87-D0B7-D858FF879C90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fill="none" extrusionOk="0">
                  <a:moveTo>
                    <a:pt x="20" y="19"/>
                  </a:move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191" y="7501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269" y="7560"/>
                  </a:lnTo>
                  <a:lnTo>
                    <a:pt x="13269" y="756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15" y="7891"/>
                  </a:lnTo>
                  <a:lnTo>
                    <a:pt x="13815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0" y="19"/>
                  </a:lnTo>
                  <a:lnTo>
                    <a:pt x="20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Google Shape;4733;p55">
              <a:extLst>
                <a:ext uri="{FF2B5EF4-FFF2-40B4-BE49-F238E27FC236}">
                  <a16:creationId xmlns:a16="http://schemas.microsoft.com/office/drawing/2014/main" id="{149429FE-5D89-36A3-9601-3CE0159C4AA9}"/>
                </a:ext>
              </a:extLst>
            </p:cNvPr>
            <p:cNvSpPr/>
            <p:nvPr/>
          </p:nvSpPr>
          <p:spPr>
            <a:xfrm>
              <a:off x="5794675" y="9684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Google Shape;4734;p55">
              <a:extLst>
                <a:ext uri="{FF2B5EF4-FFF2-40B4-BE49-F238E27FC236}">
                  <a16:creationId xmlns:a16="http://schemas.microsoft.com/office/drawing/2014/main" id="{C16D9321-CB67-488B-F57B-D992B6EFF873}"/>
                </a:ext>
              </a:extLst>
            </p:cNvPr>
            <p:cNvSpPr/>
            <p:nvPr/>
          </p:nvSpPr>
          <p:spPr>
            <a:xfrm>
              <a:off x="5920850" y="104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Google Shape;4735;p55">
              <a:extLst>
                <a:ext uri="{FF2B5EF4-FFF2-40B4-BE49-F238E27FC236}">
                  <a16:creationId xmlns:a16="http://schemas.microsoft.com/office/drawing/2014/main" id="{77551F48-8FD7-A840-4413-A6C240EBD647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extrusionOk="0">
                  <a:moveTo>
                    <a:pt x="23147" y="0"/>
                  </a:move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Google Shape;4736;p55">
              <a:extLst>
                <a:ext uri="{FF2B5EF4-FFF2-40B4-BE49-F238E27FC236}">
                  <a16:creationId xmlns:a16="http://schemas.microsoft.com/office/drawing/2014/main" id="{A26447F0-289A-CE3C-F851-7607924C9D54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fill="none" extrusionOk="0">
                  <a:moveTo>
                    <a:pt x="23537" y="0"/>
                  </a:moveTo>
                  <a:lnTo>
                    <a:pt x="23537" y="0"/>
                  </a:lnTo>
                  <a:lnTo>
                    <a:pt x="23147" y="0"/>
                  </a:lnTo>
                  <a:lnTo>
                    <a:pt x="22738" y="39"/>
                  </a:ln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2723" y="13464"/>
                  </a:lnTo>
                  <a:lnTo>
                    <a:pt x="12723" y="13464"/>
                  </a:lnTo>
                  <a:lnTo>
                    <a:pt x="13171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lnTo>
                    <a:pt x="23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Google Shape;4737;p55">
              <a:extLst>
                <a:ext uri="{FF2B5EF4-FFF2-40B4-BE49-F238E27FC236}">
                  <a16:creationId xmlns:a16="http://schemas.microsoft.com/office/drawing/2014/main" id="{02CC5E2A-9799-1EEC-9144-CE6CF03F7181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extrusionOk="0">
                  <a:moveTo>
                    <a:pt x="1754" y="1"/>
                  </a:moveTo>
                  <a:lnTo>
                    <a:pt x="1521" y="20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Google Shape;4738;p55">
              <a:extLst>
                <a:ext uri="{FF2B5EF4-FFF2-40B4-BE49-F238E27FC236}">
                  <a16:creationId xmlns:a16="http://schemas.microsoft.com/office/drawing/2014/main" id="{7B2D4130-4803-FE98-BE19-BB70DEFCDDE1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fill="none" extrusionOk="0">
                  <a:moveTo>
                    <a:pt x="79" y="2631"/>
                  </a:move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lnTo>
                    <a:pt x="1521" y="20"/>
                  </a:lnTo>
                  <a:lnTo>
                    <a:pt x="1306" y="79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Google Shape;4739;p55">
              <a:extLst>
                <a:ext uri="{FF2B5EF4-FFF2-40B4-BE49-F238E27FC236}">
                  <a16:creationId xmlns:a16="http://schemas.microsoft.com/office/drawing/2014/main" id="{A2A2F116-6579-EDA5-F555-1DF84407DF80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extrusionOk="0">
                  <a:moveTo>
                    <a:pt x="1150" y="0"/>
                  </a:moveTo>
                  <a:lnTo>
                    <a:pt x="1033" y="39"/>
                  </a:lnTo>
                  <a:lnTo>
                    <a:pt x="877" y="98"/>
                  </a:lnTo>
                  <a:lnTo>
                    <a:pt x="858" y="98"/>
                  </a:lnTo>
                  <a:lnTo>
                    <a:pt x="838" y="117"/>
                  </a:lnTo>
                  <a:lnTo>
                    <a:pt x="819" y="117"/>
                  </a:lnTo>
                  <a:lnTo>
                    <a:pt x="741" y="176"/>
                  </a:lnTo>
                  <a:lnTo>
                    <a:pt x="644" y="234"/>
                  </a:lnTo>
                  <a:lnTo>
                    <a:pt x="624" y="254"/>
                  </a:lnTo>
                  <a:lnTo>
                    <a:pt x="605" y="254"/>
                  </a:lnTo>
                  <a:lnTo>
                    <a:pt x="585" y="273"/>
                  </a:lnTo>
                  <a:lnTo>
                    <a:pt x="488" y="370"/>
                  </a:lnTo>
                  <a:lnTo>
                    <a:pt x="468" y="370"/>
                  </a:lnTo>
                  <a:lnTo>
                    <a:pt x="468" y="390"/>
                  </a:lnTo>
                  <a:lnTo>
                    <a:pt x="449" y="409"/>
                  </a:lnTo>
                  <a:lnTo>
                    <a:pt x="390" y="468"/>
                  </a:lnTo>
                  <a:lnTo>
                    <a:pt x="332" y="546"/>
                  </a:lnTo>
                  <a:lnTo>
                    <a:pt x="312" y="585"/>
                  </a:lnTo>
                  <a:lnTo>
                    <a:pt x="273" y="643"/>
                  </a:lnTo>
                  <a:lnTo>
                    <a:pt x="254" y="663"/>
                  </a:lnTo>
                  <a:lnTo>
                    <a:pt x="215" y="721"/>
                  </a:lnTo>
                  <a:lnTo>
                    <a:pt x="176" y="838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17" y="955"/>
                  </a:lnTo>
                  <a:lnTo>
                    <a:pt x="79" y="1072"/>
                  </a:lnTo>
                  <a:lnTo>
                    <a:pt x="59" y="1169"/>
                  </a:lnTo>
                  <a:lnTo>
                    <a:pt x="20" y="1403"/>
                  </a:lnTo>
                  <a:lnTo>
                    <a:pt x="20" y="1423"/>
                  </a:lnTo>
                  <a:lnTo>
                    <a:pt x="1" y="1637"/>
                  </a:lnTo>
                  <a:lnTo>
                    <a:pt x="1" y="1656"/>
                  </a:lnTo>
                  <a:lnTo>
                    <a:pt x="20" y="1793"/>
                  </a:lnTo>
                  <a:lnTo>
                    <a:pt x="40" y="1988"/>
                  </a:lnTo>
                  <a:lnTo>
                    <a:pt x="59" y="2163"/>
                  </a:lnTo>
                  <a:lnTo>
                    <a:pt x="98" y="2319"/>
                  </a:lnTo>
                  <a:lnTo>
                    <a:pt x="215" y="2631"/>
                  </a:lnTo>
                  <a:lnTo>
                    <a:pt x="215" y="2611"/>
                  </a:lnTo>
                  <a:lnTo>
                    <a:pt x="351" y="2884"/>
                  </a:lnTo>
                  <a:lnTo>
                    <a:pt x="527" y="3137"/>
                  </a:lnTo>
                  <a:lnTo>
                    <a:pt x="527" y="3118"/>
                  </a:lnTo>
                  <a:lnTo>
                    <a:pt x="702" y="3313"/>
                  </a:lnTo>
                  <a:lnTo>
                    <a:pt x="897" y="3468"/>
                  </a:lnTo>
                  <a:lnTo>
                    <a:pt x="1092" y="3585"/>
                  </a:lnTo>
                  <a:lnTo>
                    <a:pt x="1267" y="3683"/>
                  </a:lnTo>
                  <a:lnTo>
                    <a:pt x="1462" y="3741"/>
                  </a:lnTo>
                  <a:lnTo>
                    <a:pt x="1637" y="3761"/>
                  </a:lnTo>
                  <a:lnTo>
                    <a:pt x="1618" y="3761"/>
                  </a:lnTo>
                  <a:lnTo>
                    <a:pt x="1813" y="3780"/>
                  </a:lnTo>
                  <a:lnTo>
                    <a:pt x="1968" y="3761"/>
                  </a:lnTo>
                  <a:lnTo>
                    <a:pt x="2124" y="3722"/>
                  </a:lnTo>
                  <a:lnTo>
                    <a:pt x="2241" y="3683"/>
                  </a:lnTo>
                  <a:lnTo>
                    <a:pt x="2436" y="3488"/>
                  </a:lnTo>
                  <a:lnTo>
                    <a:pt x="2592" y="3254"/>
                  </a:lnTo>
                  <a:lnTo>
                    <a:pt x="2709" y="3001"/>
                  </a:lnTo>
                  <a:lnTo>
                    <a:pt x="2806" y="2728"/>
                  </a:lnTo>
                  <a:lnTo>
                    <a:pt x="2845" y="2436"/>
                  </a:lnTo>
                  <a:lnTo>
                    <a:pt x="2865" y="2144"/>
                  </a:lnTo>
                  <a:lnTo>
                    <a:pt x="2845" y="1832"/>
                  </a:lnTo>
                  <a:lnTo>
                    <a:pt x="2767" y="1540"/>
                  </a:lnTo>
                  <a:lnTo>
                    <a:pt x="2650" y="1228"/>
                  </a:lnTo>
                  <a:lnTo>
                    <a:pt x="2514" y="955"/>
                  </a:lnTo>
                  <a:lnTo>
                    <a:pt x="2339" y="721"/>
                  </a:lnTo>
                  <a:lnTo>
                    <a:pt x="2144" y="507"/>
                  </a:lnTo>
                  <a:lnTo>
                    <a:pt x="1910" y="331"/>
                  </a:lnTo>
                  <a:lnTo>
                    <a:pt x="1676" y="176"/>
                  </a:lnTo>
                  <a:lnTo>
                    <a:pt x="1403" y="78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Google Shape;4740;p55">
              <a:extLst>
                <a:ext uri="{FF2B5EF4-FFF2-40B4-BE49-F238E27FC236}">
                  <a16:creationId xmlns:a16="http://schemas.microsoft.com/office/drawing/2014/main" id="{1A3E94DB-CAE6-BF73-00D8-01F7F7E6EF87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fill="none" extrusionOk="0">
                  <a:moveTo>
                    <a:pt x="1033" y="39"/>
                  </a:moveTo>
                  <a:lnTo>
                    <a:pt x="1033" y="39"/>
                  </a:lnTo>
                  <a:lnTo>
                    <a:pt x="1033" y="39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1403" y="78"/>
                  </a:lnTo>
                  <a:lnTo>
                    <a:pt x="1676" y="176"/>
                  </a:lnTo>
                  <a:lnTo>
                    <a:pt x="1910" y="331"/>
                  </a:lnTo>
                  <a:lnTo>
                    <a:pt x="2144" y="507"/>
                  </a:lnTo>
                  <a:lnTo>
                    <a:pt x="2339" y="721"/>
                  </a:lnTo>
                  <a:lnTo>
                    <a:pt x="2514" y="955"/>
                  </a:lnTo>
                  <a:lnTo>
                    <a:pt x="2650" y="1228"/>
                  </a:lnTo>
                  <a:lnTo>
                    <a:pt x="2767" y="1540"/>
                  </a:lnTo>
                  <a:lnTo>
                    <a:pt x="2767" y="1540"/>
                  </a:lnTo>
                  <a:lnTo>
                    <a:pt x="2845" y="1832"/>
                  </a:lnTo>
                  <a:lnTo>
                    <a:pt x="2865" y="2144"/>
                  </a:lnTo>
                  <a:lnTo>
                    <a:pt x="2845" y="2436"/>
                  </a:lnTo>
                  <a:lnTo>
                    <a:pt x="2806" y="2728"/>
                  </a:lnTo>
                  <a:lnTo>
                    <a:pt x="2709" y="3001"/>
                  </a:lnTo>
                  <a:lnTo>
                    <a:pt x="2592" y="3254"/>
                  </a:lnTo>
                  <a:lnTo>
                    <a:pt x="2436" y="3488"/>
                  </a:lnTo>
                  <a:lnTo>
                    <a:pt x="2241" y="3683"/>
                  </a:lnTo>
                  <a:lnTo>
                    <a:pt x="2241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813" y="3780"/>
                  </a:lnTo>
                  <a:lnTo>
                    <a:pt x="1813" y="3780"/>
                  </a:lnTo>
                  <a:lnTo>
                    <a:pt x="1618" y="3761"/>
                  </a:lnTo>
                  <a:lnTo>
                    <a:pt x="1637" y="3761"/>
                  </a:lnTo>
                  <a:lnTo>
                    <a:pt x="1637" y="3761"/>
                  </a:lnTo>
                  <a:lnTo>
                    <a:pt x="1462" y="3741"/>
                  </a:lnTo>
                  <a:lnTo>
                    <a:pt x="1462" y="3741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092" y="3585"/>
                  </a:lnTo>
                  <a:lnTo>
                    <a:pt x="1092" y="3585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8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27" y="3118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215" y="2611"/>
                  </a:lnTo>
                  <a:lnTo>
                    <a:pt x="215" y="2631"/>
                  </a:lnTo>
                  <a:lnTo>
                    <a:pt x="215" y="2631"/>
                  </a:lnTo>
                  <a:lnTo>
                    <a:pt x="98" y="2319"/>
                  </a:lnTo>
                  <a:lnTo>
                    <a:pt x="98" y="2319"/>
                  </a:lnTo>
                  <a:lnTo>
                    <a:pt x="59" y="2163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40" y="2007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20" y="1793"/>
                  </a:lnTo>
                  <a:lnTo>
                    <a:pt x="20" y="1793"/>
                  </a:lnTo>
                  <a:lnTo>
                    <a:pt x="1" y="1656"/>
                  </a:lnTo>
                  <a:lnTo>
                    <a:pt x="1" y="1637"/>
                  </a:lnTo>
                  <a:lnTo>
                    <a:pt x="1" y="1637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59" y="1169"/>
                  </a:lnTo>
                  <a:lnTo>
                    <a:pt x="59" y="1169"/>
                  </a:lnTo>
                  <a:lnTo>
                    <a:pt x="79" y="1072"/>
                  </a:lnTo>
                  <a:lnTo>
                    <a:pt x="79" y="1072"/>
                  </a:lnTo>
                  <a:lnTo>
                    <a:pt x="117" y="955"/>
                  </a:lnTo>
                  <a:lnTo>
                    <a:pt x="117" y="95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76" y="838"/>
                  </a:lnTo>
                  <a:lnTo>
                    <a:pt x="176" y="838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6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90" y="468"/>
                  </a:lnTo>
                  <a:lnTo>
                    <a:pt x="390" y="468"/>
                  </a:lnTo>
                  <a:lnTo>
                    <a:pt x="449" y="409"/>
                  </a:lnTo>
                  <a:lnTo>
                    <a:pt x="468" y="390"/>
                  </a:lnTo>
                  <a:lnTo>
                    <a:pt x="46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605" y="254"/>
                  </a:lnTo>
                  <a:lnTo>
                    <a:pt x="605" y="254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819" y="117"/>
                  </a:lnTo>
                  <a:lnTo>
                    <a:pt x="838" y="117"/>
                  </a:lnTo>
                  <a:lnTo>
                    <a:pt x="838" y="117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77" y="98"/>
                  </a:lnTo>
                  <a:lnTo>
                    <a:pt x="877" y="98"/>
                  </a:lnTo>
                  <a:lnTo>
                    <a:pt x="1033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Google Shape;4741;p55">
              <a:extLst>
                <a:ext uri="{FF2B5EF4-FFF2-40B4-BE49-F238E27FC236}">
                  <a16:creationId xmlns:a16="http://schemas.microsoft.com/office/drawing/2014/main" id="{14144C3A-F247-E82E-CF7B-255833A05665}"/>
                </a:ext>
              </a:extLst>
            </p:cNvPr>
            <p:cNvSpPr/>
            <p:nvPr/>
          </p:nvSpPr>
          <p:spPr>
            <a:xfrm>
              <a:off x="5105925" y="63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Google Shape;4742;p55">
              <a:extLst>
                <a:ext uri="{FF2B5EF4-FFF2-40B4-BE49-F238E27FC236}">
                  <a16:creationId xmlns:a16="http://schemas.microsoft.com/office/drawing/2014/main" id="{FA7A57DE-29E9-BE0A-953F-A0F4DF715EAD}"/>
                </a:ext>
              </a:extLst>
            </p:cNvPr>
            <p:cNvSpPr/>
            <p:nvPr/>
          </p:nvSpPr>
          <p:spPr>
            <a:xfrm>
              <a:off x="5124450" y="64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Google Shape;4743;p55">
              <a:extLst>
                <a:ext uri="{FF2B5EF4-FFF2-40B4-BE49-F238E27FC236}">
                  <a16:creationId xmlns:a16="http://schemas.microsoft.com/office/drawing/2014/main" id="{8153D10E-AE38-7E05-2A8D-2EB4703DF308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02" y="1"/>
                  </a:move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Google Shape;4744;p55">
              <a:extLst>
                <a:ext uri="{FF2B5EF4-FFF2-40B4-BE49-F238E27FC236}">
                  <a16:creationId xmlns:a16="http://schemas.microsoft.com/office/drawing/2014/main" id="{D0CF21CB-CE56-A4B6-AE05-E23B434A2011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9"/>
                  </a:move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lnTo>
                    <a:pt x="702" y="1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Google Shape;4745;p55">
              <a:extLst>
                <a:ext uri="{FF2B5EF4-FFF2-40B4-BE49-F238E27FC236}">
                  <a16:creationId xmlns:a16="http://schemas.microsoft.com/office/drawing/2014/main" id="{EABED489-6ACF-391E-B8AF-2BFEC8E2B289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extrusionOk="0">
                  <a:moveTo>
                    <a:pt x="1754" y="0"/>
                  </a:moveTo>
                  <a:lnTo>
                    <a:pt x="1540" y="20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Google Shape;4746;p55">
              <a:extLst>
                <a:ext uri="{FF2B5EF4-FFF2-40B4-BE49-F238E27FC236}">
                  <a16:creationId xmlns:a16="http://schemas.microsoft.com/office/drawing/2014/main" id="{E42C2608-2324-886F-8AC4-93D16106168E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fill="none" extrusionOk="0">
                  <a:moveTo>
                    <a:pt x="98" y="2611"/>
                  </a:move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2202" y="39"/>
                  </a:lnTo>
                  <a:lnTo>
                    <a:pt x="1988" y="0"/>
                  </a:lnTo>
                  <a:lnTo>
                    <a:pt x="1754" y="0"/>
                  </a:lnTo>
                  <a:lnTo>
                    <a:pt x="1540" y="20"/>
                  </a:lnTo>
                  <a:lnTo>
                    <a:pt x="1306" y="58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Google Shape;4747;p55">
              <a:extLst>
                <a:ext uri="{FF2B5EF4-FFF2-40B4-BE49-F238E27FC236}">
                  <a16:creationId xmlns:a16="http://schemas.microsoft.com/office/drawing/2014/main" id="{86901964-693E-2424-6E4A-70E061C0ADC2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extrusionOk="0">
                  <a:moveTo>
                    <a:pt x="1131" y="1"/>
                  </a:moveTo>
                  <a:lnTo>
                    <a:pt x="1033" y="20"/>
                  </a:lnTo>
                  <a:lnTo>
                    <a:pt x="1014" y="20"/>
                  </a:lnTo>
                  <a:lnTo>
                    <a:pt x="877" y="78"/>
                  </a:lnTo>
                  <a:lnTo>
                    <a:pt x="838" y="98"/>
                  </a:lnTo>
                  <a:lnTo>
                    <a:pt x="819" y="98"/>
                  </a:lnTo>
                  <a:lnTo>
                    <a:pt x="722" y="156"/>
                  </a:lnTo>
                  <a:lnTo>
                    <a:pt x="624" y="215"/>
                  </a:lnTo>
                  <a:lnTo>
                    <a:pt x="605" y="234"/>
                  </a:lnTo>
                  <a:lnTo>
                    <a:pt x="585" y="254"/>
                  </a:lnTo>
                  <a:lnTo>
                    <a:pt x="488" y="351"/>
                  </a:lnTo>
                  <a:lnTo>
                    <a:pt x="468" y="351"/>
                  </a:lnTo>
                  <a:lnTo>
                    <a:pt x="468" y="371"/>
                  </a:lnTo>
                  <a:lnTo>
                    <a:pt x="449" y="371"/>
                  </a:lnTo>
                  <a:lnTo>
                    <a:pt x="429" y="390"/>
                  </a:lnTo>
                  <a:lnTo>
                    <a:pt x="390" y="449"/>
                  </a:lnTo>
                  <a:lnTo>
                    <a:pt x="332" y="527"/>
                  </a:lnTo>
                  <a:lnTo>
                    <a:pt x="293" y="566"/>
                  </a:lnTo>
                  <a:lnTo>
                    <a:pt x="254" y="643"/>
                  </a:lnTo>
                  <a:lnTo>
                    <a:pt x="215" y="721"/>
                  </a:lnTo>
                  <a:lnTo>
                    <a:pt x="157" y="819"/>
                  </a:lnTo>
                  <a:lnTo>
                    <a:pt x="118" y="916"/>
                  </a:lnTo>
                  <a:lnTo>
                    <a:pt x="118" y="936"/>
                  </a:lnTo>
                  <a:lnTo>
                    <a:pt x="79" y="1053"/>
                  </a:lnTo>
                  <a:lnTo>
                    <a:pt x="40" y="1170"/>
                  </a:lnTo>
                  <a:lnTo>
                    <a:pt x="1" y="1384"/>
                  </a:lnTo>
                  <a:lnTo>
                    <a:pt x="1" y="1403"/>
                  </a:lnTo>
                  <a:lnTo>
                    <a:pt x="1" y="1618"/>
                  </a:lnTo>
                  <a:lnTo>
                    <a:pt x="1" y="1637"/>
                  </a:lnTo>
                  <a:lnTo>
                    <a:pt x="1" y="1793"/>
                  </a:lnTo>
                  <a:lnTo>
                    <a:pt x="20" y="1988"/>
                  </a:lnTo>
                  <a:lnTo>
                    <a:pt x="59" y="2144"/>
                  </a:lnTo>
                  <a:lnTo>
                    <a:pt x="98" y="2300"/>
                  </a:lnTo>
                  <a:lnTo>
                    <a:pt x="215" y="2611"/>
                  </a:lnTo>
                  <a:lnTo>
                    <a:pt x="195" y="2611"/>
                  </a:lnTo>
                  <a:lnTo>
                    <a:pt x="351" y="2884"/>
                  </a:lnTo>
                  <a:lnTo>
                    <a:pt x="527" y="3118"/>
                  </a:lnTo>
                  <a:lnTo>
                    <a:pt x="507" y="3118"/>
                  </a:lnTo>
                  <a:lnTo>
                    <a:pt x="702" y="3313"/>
                  </a:lnTo>
                  <a:lnTo>
                    <a:pt x="877" y="3469"/>
                  </a:lnTo>
                  <a:lnTo>
                    <a:pt x="1072" y="3586"/>
                  </a:lnTo>
                  <a:lnTo>
                    <a:pt x="1248" y="3664"/>
                  </a:lnTo>
                  <a:lnTo>
                    <a:pt x="1442" y="3722"/>
                  </a:lnTo>
                  <a:lnTo>
                    <a:pt x="1618" y="3761"/>
                  </a:lnTo>
                  <a:lnTo>
                    <a:pt x="1793" y="3761"/>
                  </a:lnTo>
                  <a:lnTo>
                    <a:pt x="1949" y="3741"/>
                  </a:lnTo>
                  <a:lnTo>
                    <a:pt x="2124" y="3722"/>
                  </a:lnTo>
                  <a:lnTo>
                    <a:pt x="2222" y="3683"/>
                  </a:lnTo>
                  <a:lnTo>
                    <a:pt x="2417" y="3469"/>
                  </a:lnTo>
                  <a:lnTo>
                    <a:pt x="2573" y="3235"/>
                  </a:lnTo>
                  <a:lnTo>
                    <a:pt x="2689" y="2982"/>
                  </a:lnTo>
                  <a:lnTo>
                    <a:pt x="2787" y="2709"/>
                  </a:lnTo>
                  <a:lnTo>
                    <a:pt x="2845" y="2417"/>
                  </a:lnTo>
                  <a:lnTo>
                    <a:pt x="2845" y="2124"/>
                  </a:lnTo>
                  <a:lnTo>
                    <a:pt x="2826" y="1832"/>
                  </a:lnTo>
                  <a:lnTo>
                    <a:pt x="2748" y="1520"/>
                  </a:lnTo>
                  <a:lnTo>
                    <a:pt x="2650" y="1228"/>
                  </a:lnTo>
                  <a:lnTo>
                    <a:pt x="2495" y="955"/>
                  </a:lnTo>
                  <a:lnTo>
                    <a:pt x="2319" y="702"/>
                  </a:lnTo>
                  <a:lnTo>
                    <a:pt x="2124" y="488"/>
                  </a:lnTo>
                  <a:lnTo>
                    <a:pt x="1891" y="312"/>
                  </a:lnTo>
                  <a:lnTo>
                    <a:pt x="1657" y="176"/>
                  </a:lnTo>
                  <a:lnTo>
                    <a:pt x="1403" y="59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Google Shape;4748;p55">
              <a:extLst>
                <a:ext uri="{FF2B5EF4-FFF2-40B4-BE49-F238E27FC236}">
                  <a16:creationId xmlns:a16="http://schemas.microsoft.com/office/drawing/2014/main" id="{D4756B6B-9212-0CB8-B828-08BE42926CA0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fill="none" extrusionOk="0">
                  <a:moveTo>
                    <a:pt x="1014" y="20"/>
                  </a:moveTo>
                  <a:lnTo>
                    <a:pt x="1033" y="20"/>
                  </a:lnTo>
                  <a:lnTo>
                    <a:pt x="1033" y="20"/>
                  </a:lnTo>
                  <a:lnTo>
                    <a:pt x="1131" y="1"/>
                  </a:lnTo>
                  <a:lnTo>
                    <a:pt x="1131" y="1"/>
                  </a:lnTo>
                  <a:lnTo>
                    <a:pt x="1403" y="59"/>
                  </a:lnTo>
                  <a:lnTo>
                    <a:pt x="1657" y="176"/>
                  </a:lnTo>
                  <a:lnTo>
                    <a:pt x="1891" y="312"/>
                  </a:lnTo>
                  <a:lnTo>
                    <a:pt x="2124" y="488"/>
                  </a:lnTo>
                  <a:lnTo>
                    <a:pt x="2319" y="702"/>
                  </a:lnTo>
                  <a:lnTo>
                    <a:pt x="2495" y="955"/>
                  </a:lnTo>
                  <a:lnTo>
                    <a:pt x="2650" y="1228"/>
                  </a:lnTo>
                  <a:lnTo>
                    <a:pt x="2748" y="1520"/>
                  </a:lnTo>
                  <a:lnTo>
                    <a:pt x="2748" y="1520"/>
                  </a:lnTo>
                  <a:lnTo>
                    <a:pt x="2826" y="1832"/>
                  </a:lnTo>
                  <a:lnTo>
                    <a:pt x="2845" y="2124"/>
                  </a:lnTo>
                  <a:lnTo>
                    <a:pt x="2845" y="2417"/>
                  </a:lnTo>
                  <a:lnTo>
                    <a:pt x="2787" y="2709"/>
                  </a:lnTo>
                  <a:lnTo>
                    <a:pt x="2689" y="2982"/>
                  </a:lnTo>
                  <a:lnTo>
                    <a:pt x="2573" y="3235"/>
                  </a:lnTo>
                  <a:lnTo>
                    <a:pt x="2417" y="3469"/>
                  </a:lnTo>
                  <a:lnTo>
                    <a:pt x="2222" y="3683"/>
                  </a:lnTo>
                  <a:lnTo>
                    <a:pt x="2222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793" y="3761"/>
                  </a:lnTo>
                  <a:lnTo>
                    <a:pt x="1793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442" y="3722"/>
                  </a:lnTo>
                  <a:lnTo>
                    <a:pt x="1442" y="3722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072" y="3586"/>
                  </a:lnTo>
                  <a:lnTo>
                    <a:pt x="1072" y="3586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9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0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195" y="2611"/>
                  </a:lnTo>
                  <a:lnTo>
                    <a:pt x="215" y="2611"/>
                  </a:lnTo>
                  <a:lnTo>
                    <a:pt x="215" y="2611"/>
                  </a:lnTo>
                  <a:lnTo>
                    <a:pt x="98" y="2300"/>
                  </a:lnTo>
                  <a:lnTo>
                    <a:pt x="98" y="2300"/>
                  </a:lnTo>
                  <a:lnTo>
                    <a:pt x="59" y="2144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1" y="1793"/>
                  </a:lnTo>
                  <a:lnTo>
                    <a:pt x="1" y="1793"/>
                  </a:lnTo>
                  <a:lnTo>
                    <a:pt x="1" y="1637"/>
                  </a:lnTo>
                  <a:lnTo>
                    <a:pt x="1" y="1618"/>
                  </a:lnTo>
                  <a:lnTo>
                    <a:pt x="1" y="1618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40" y="1170"/>
                  </a:lnTo>
                  <a:lnTo>
                    <a:pt x="40" y="1170"/>
                  </a:lnTo>
                  <a:lnTo>
                    <a:pt x="79" y="1053"/>
                  </a:lnTo>
                  <a:lnTo>
                    <a:pt x="79" y="1053"/>
                  </a:lnTo>
                  <a:lnTo>
                    <a:pt x="118" y="936"/>
                  </a:lnTo>
                  <a:lnTo>
                    <a:pt x="118" y="93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57" y="819"/>
                  </a:lnTo>
                  <a:lnTo>
                    <a:pt x="157" y="819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93" y="566"/>
                  </a:lnTo>
                  <a:lnTo>
                    <a:pt x="293" y="566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90" y="449"/>
                  </a:lnTo>
                  <a:lnTo>
                    <a:pt x="390" y="449"/>
                  </a:lnTo>
                  <a:lnTo>
                    <a:pt x="429" y="390"/>
                  </a:lnTo>
                  <a:lnTo>
                    <a:pt x="449" y="371"/>
                  </a:lnTo>
                  <a:lnTo>
                    <a:pt x="468" y="371"/>
                  </a:lnTo>
                  <a:lnTo>
                    <a:pt x="468" y="351"/>
                  </a:lnTo>
                  <a:lnTo>
                    <a:pt x="488" y="351"/>
                  </a:lnTo>
                  <a:lnTo>
                    <a:pt x="488" y="351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605" y="234"/>
                  </a:lnTo>
                  <a:lnTo>
                    <a:pt x="605" y="234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722" y="156"/>
                  </a:lnTo>
                  <a:lnTo>
                    <a:pt x="722" y="156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101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Google Shape;4749;p55">
              <a:extLst>
                <a:ext uri="{FF2B5EF4-FFF2-40B4-BE49-F238E27FC236}">
                  <a16:creationId xmlns:a16="http://schemas.microsoft.com/office/drawing/2014/main" id="{E1841312-8E1D-BECA-3867-C78C993225C6}"/>
                </a:ext>
              </a:extLst>
            </p:cNvPr>
            <p:cNvSpPr/>
            <p:nvPr/>
          </p:nvSpPr>
          <p:spPr>
            <a:xfrm>
              <a:off x="5286150" y="580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Google Shape;4750;p55">
              <a:extLst>
                <a:ext uri="{FF2B5EF4-FFF2-40B4-BE49-F238E27FC236}">
                  <a16:creationId xmlns:a16="http://schemas.microsoft.com/office/drawing/2014/main" id="{F81DBB75-8F37-F828-4BA8-901B5532136F}"/>
                </a:ext>
              </a:extLst>
            </p:cNvPr>
            <p:cNvSpPr/>
            <p:nvPr/>
          </p:nvSpPr>
          <p:spPr>
            <a:xfrm>
              <a:off x="5304175" y="59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Google Shape;4751;p55">
              <a:extLst>
                <a:ext uri="{FF2B5EF4-FFF2-40B4-BE49-F238E27FC236}">
                  <a16:creationId xmlns:a16="http://schemas.microsoft.com/office/drawing/2014/main" id="{4EB9C3C5-F320-ECC0-E485-1CDDF67DD65A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21" y="0"/>
                  </a:move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Google Shape;4752;p55">
              <a:extLst>
                <a:ext uri="{FF2B5EF4-FFF2-40B4-BE49-F238E27FC236}">
                  <a16:creationId xmlns:a16="http://schemas.microsoft.com/office/drawing/2014/main" id="{3B2A70D5-62FF-DEA7-9A46-C184E040EA0A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8"/>
                  </a:move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lnTo>
                    <a:pt x="721" y="0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Google Shape;4753;p55">
              <a:extLst>
                <a:ext uri="{FF2B5EF4-FFF2-40B4-BE49-F238E27FC236}">
                  <a16:creationId xmlns:a16="http://schemas.microsoft.com/office/drawing/2014/main" id="{4FF1F1A9-3D19-F092-298C-D8B75A19CB8F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extrusionOk="0">
                  <a:moveTo>
                    <a:pt x="1247" y="0"/>
                  </a:moveTo>
                  <a:lnTo>
                    <a:pt x="1072" y="20"/>
                  </a:lnTo>
                  <a:lnTo>
                    <a:pt x="897" y="39"/>
                  </a:lnTo>
                  <a:lnTo>
                    <a:pt x="819" y="59"/>
                  </a:lnTo>
                  <a:lnTo>
                    <a:pt x="663" y="117"/>
                  </a:lnTo>
                  <a:lnTo>
                    <a:pt x="526" y="176"/>
                  </a:lnTo>
                  <a:lnTo>
                    <a:pt x="409" y="254"/>
                  </a:lnTo>
                  <a:lnTo>
                    <a:pt x="293" y="351"/>
                  </a:lnTo>
                  <a:lnTo>
                    <a:pt x="176" y="468"/>
                  </a:lnTo>
                  <a:lnTo>
                    <a:pt x="98" y="585"/>
                  </a:lnTo>
                  <a:lnTo>
                    <a:pt x="20" y="721"/>
                  </a:lnTo>
                  <a:lnTo>
                    <a:pt x="0" y="858"/>
                  </a:lnTo>
                  <a:lnTo>
                    <a:pt x="0" y="916"/>
                  </a:lnTo>
                  <a:lnTo>
                    <a:pt x="20" y="974"/>
                  </a:lnTo>
                  <a:lnTo>
                    <a:pt x="59" y="1033"/>
                  </a:lnTo>
                  <a:lnTo>
                    <a:pt x="78" y="1072"/>
                  </a:lnTo>
                  <a:lnTo>
                    <a:pt x="137" y="1111"/>
                  </a:lnTo>
                  <a:lnTo>
                    <a:pt x="215" y="1150"/>
                  </a:lnTo>
                  <a:lnTo>
                    <a:pt x="332" y="1169"/>
                  </a:lnTo>
                  <a:lnTo>
                    <a:pt x="565" y="1189"/>
                  </a:lnTo>
                  <a:lnTo>
                    <a:pt x="819" y="1189"/>
                  </a:lnTo>
                  <a:lnTo>
                    <a:pt x="1052" y="1150"/>
                  </a:lnTo>
                  <a:lnTo>
                    <a:pt x="1286" y="1091"/>
                  </a:lnTo>
                  <a:lnTo>
                    <a:pt x="1345" y="1072"/>
                  </a:lnTo>
                  <a:lnTo>
                    <a:pt x="1598" y="974"/>
                  </a:lnTo>
                  <a:lnTo>
                    <a:pt x="1715" y="916"/>
                  </a:lnTo>
                  <a:lnTo>
                    <a:pt x="1812" y="838"/>
                  </a:lnTo>
                  <a:lnTo>
                    <a:pt x="1890" y="760"/>
                  </a:lnTo>
                  <a:lnTo>
                    <a:pt x="1968" y="663"/>
                  </a:lnTo>
                  <a:lnTo>
                    <a:pt x="2027" y="565"/>
                  </a:lnTo>
                  <a:lnTo>
                    <a:pt x="2066" y="448"/>
                  </a:lnTo>
                  <a:lnTo>
                    <a:pt x="2066" y="409"/>
                  </a:lnTo>
                  <a:lnTo>
                    <a:pt x="2046" y="390"/>
                  </a:lnTo>
                  <a:lnTo>
                    <a:pt x="1949" y="273"/>
                  </a:lnTo>
                  <a:lnTo>
                    <a:pt x="1832" y="195"/>
                  </a:lnTo>
                  <a:lnTo>
                    <a:pt x="1715" y="117"/>
                  </a:lnTo>
                  <a:lnTo>
                    <a:pt x="1579" y="59"/>
                  </a:lnTo>
                  <a:lnTo>
                    <a:pt x="1403" y="2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Google Shape;4754;p55">
              <a:extLst>
                <a:ext uri="{FF2B5EF4-FFF2-40B4-BE49-F238E27FC236}">
                  <a16:creationId xmlns:a16="http://schemas.microsoft.com/office/drawing/2014/main" id="{65D9C917-155C-B9D1-D5C2-BED2C092C457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fill="none" extrusionOk="0">
                  <a:moveTo>
                    <a:pt x="819" y="59"/>
                  </a:moveTo>
                  <a:lnTo>
                    <a:pt x="819" y="59"/>
                  </a:lnTo>
                  <a:lnTo>
                    <a:pt x="897" y="39"/>
                  </a:lnTo>
                  <a:lnTo>
                    <a:pt x="897" y="39"/>
                  </a:lnTo>
                  <a:lnTo>
                    <a:pt x="1072" y="20"/>
                  </a:lnTo>
                  <a:lnTo>
                    <a:pt x="1247" y="0"/>
                  </a:lnTo>
                  <a:lnTo>
                    <a:pt x="1247" y="0"/>
                  </a:lnTo>
                  <a:lnTo>
                    <a:pt x="1403" y="20"/>
                  </a:lnTo>
                  <a:lnTo>
                    <a:pt x="1579" y="59"/>
                  </a:lnTo>
                  <a:lnTo>
                    <a:pt x="1579" y="59"/>
                  </a:lnTo>
                  <a:lnTo>
                    <a:pt x="1715" y="117"/>
                  </a:lnTo>
                  <a:lnTo>
                    <a:pt x="1832" y="195"/>
                  </a:lnTo>
                  <a:lnTo>
                    <a:pt x="1832" y="195"/>
                  </a:lnTo>
                  <a:lnTo>
                    <a:pt x="1949" y="273"/>
                  </a:lnTo>
                  <a:lnTo>
                    <a:pt x="1949" y="273"/>
                  </a:lnTo>
                  <a:lnTo>
                    <a:pt x="2046" y="390"/>
                  </a:lnTo>
                  <a:lnTo>
                    <a:pt x="2046" y="390"/>
                  </a:lnTo>
                  <a:lnTo>
                    <a:pt x="2066" y="409"/>
                  </a:lnTo>
                  <a:lnTo>
                    <a:pt x="2066" y="448"/>
                  </a:lnTo>
                  <a:lnTo>
                    <a:pt x="2066" y="448"/>
                  </a:lnTo>
                  <a:lnTo>
                    <a:pt x="2027" y="565"/>
                  </a:lnTo>
                  <a:lnTo>
                    <a:pt x="1968" y="663"/>
                  </a:lnTo>
                  <a:lnTo>
                    <a:pt x="1968" y="663"/>
                  </a:lnTo>
                  <a:lnTo>
                    <a:pt x="1890" y="760"/>
                  </a:lnTo>
                  <a:lnTo>
                    <a:pt x="1812" y="838"/>
                  </a:lnTo>
                  <a:lnTo>
                    <a:pt x="1812" y="838"/>
                  </a:lnTo>
                  <a:lnTo>
                    <a:pt x="1715" y="916"/>
                  </a:lnTo>
                  <a:lnTo>
                    <a:pt x="1598" y="974"/>
                  </a:lnTo>
                  <a:lnTo>
                    <a:pt x="1345" y="1072"/>
                  </a:lnTo>
                  <a:lnTo>
                    <a:pt x="1345" y="1072"/>
                  </a:lnTo>
                  <a:lnTo>
                    <a:pt x="1286" y="1091"/>
                  </a:lnTo>
                  <a:lnTo>
                    <a:pt x="1286" y="1091"/>
                  </a:lnTo>
                  <a:lnTo>
                    <a:pt x="1052" y="1150"/>
                  </a:lnTo>
                  <a:lnTo>
                    <a:pt x="819" y="1189"/>
                  </a:lnTo>
                  <a:lnTo>
                    <a:pt x="819" y="1189"/>
                  </a:lnTo>
                  <a:lnTo>
                    <a:pt x="565" y="1189"/>
                  </a:lnTo>
                  <a:lnTo>
                    <a:pt x="332" y="1169"/>
                  </a:lnTo>
                  <a:lnTo>
                    <a:pt x="332" y="1169"/>
                  </a:lnTo>
                  <a:lnTo>
                    <a:pt x="215" y="1150"/>
                  </a:lnTo>
                  <a:lnTo>
                    <a:pt x="215" y="1150"/>
                  </a:lnTo>
                  <a:lnTo>
                    <a:pt x="137" y="1111"/>
                  </a:lnTo>
                  <a:lnTo>
                    <a:pt x="78" y="1072"/>
                  </a:lnTo>
                  <a:lnTo>
                    <a:pt x="78" y="1072"/>
                  </a:lnTo>
                  <a:lnTo>
                    <a:pt x="59" y="1033"/>
                  </a:lnTo>
                  <a:lnTo>
                    <a:pt x="20" y="974"/>
                  </a:lnTo>
                  <a:lnTo>
                    <a:pt x="20" y="974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20" y="721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176" y="468"/>
                  </a:lnTo>
                  <a:lnTo>
                    <a:pt x="293" y="351"/>
                  </a:lnTo>
                  <a:lnTo>
                    <a:pt x="293" y="351"/>
                  </a:lnTo>
                  <a:lnTo>
                    <a:pt x="409" y="254"/>
                  </a:lnTo>
                  <a:lnTo>
                    <a:pt x="526" y="176"/>
                  </a:lnTo>
                  <a:lnTo>
                    <a:pt x="663" y="117"/>
                  </a:lnTo>
                  <a:lnTo>
                    <a:pt x="819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Google Shape;4755;p55">
              <a:extLst>
                <a:ext uri="{FF2B5EF4-FFF2-40B4-BE49-F238E27FC236}">
                  <a16:creationId xmlns:a16="http://schemas.microsoft.com/office/drawing/2014/main" id="{D55A6B6B-2643-5E62-6EC6-A6CB5FD04AA2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Google Shape;4756;p55">
              <a:extLst>
                <a:ext uri="{FF2B5EF4-FFF2-40B4-BE49-F238E27FC236}">
                  <a16:creationId xmlns:a16="http://schemas.microsoft.com/office/drawing/2014/main" id="{12CCDAE9-60B4-492E-C0EA-C3F298223221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Google Shape;4757;p55">
              <a:extLst>
                <a:ext uri="{FF2B5EF4-FFF2-40B4-BE49-F238E27FC236}">
                  <a16:creationId xmlns:a16="http://schemas.microsoft.com/office/drawing/2014/main" id="{143FA86A-2CFA-9A68-D72E-FB9D1E9EB970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extrusionOk="0">
                  <a:moveTo>
                    <a:pt x="1929" y="858"/>
                  </a:moveTo>
                  <a:lnTo>
                    <a:pt x="2066" y="877"/>
                  </a:lnTo>
                  <a:lnTo>
                    <a:pt x="2182" y="916"/>
                  </a:lnTo>
                  <a:lnTo>
                    <a:pt x="2358" y="1014"/>
                  </a:lnTo>
                  <a:lnTo>
                    <a:pt x="2455" y="1111"/>
                  </a:lnTo>
                  <a:lnTo>
                    <a:pt x="2533" y="1228"/>
                  </a:lnTo>
                  <a:lnTo>
                    <a:pt x="2553" y="1247"/>
                  </a:lnTo>
                  <a:lnTo>
                    <a:pt x="2553" y="1267"/>
                  </a:lnTo>
                  <a:lnTo>
                    <a:pt x="2455" y="1423"/>
                  </a:lnTo>
                  <a:lnTo>
                    <a:pt x="2338" y="1540"/>
                  </a:lnTo>
                  <a:lnTo>
                    <a:pt x="2221" y="1657"/>
                  </a:lnTo>
                  <a:lnTo>
                    <a:pt x="2046" y="1754"/>
                  </a:lnTo>
                  <a:lnTo>
                    <a:pt x="1851" y="1851"/>
                  </a:lnTo>
                  <a:lnTo>
                    <a:pt x="1695" y="1910"/>
                  </a:lnTo>
                  <a:lnTo>
                    <a:pt x="1676" y="1910"/>
                  </a:lnTo>
                  <a:lnTo>
                    <a:pt x="1637" y="1929"/>
                  </a:lnTo>
                  <a:lnTo>
                    <a:pt x="1520" y="1949"/>
                  </a:lnTo>
                  <a:lnTo>
                    <a:pt x="1306" y="1988"/>
                  </a:lnTo>
                  <a:lnTo>
                    <a:pt x="1091" y="1988"/>
                  </a:lnTo>
                  <a:lnTo>
                    <a:pt x="935" y="1968"/>
                  </a:lnTo>
                  <a:lnTo>
                    <a:pt x="780" y="1910"/>
                  </a:lnTo>
                  <a:lnTo>
                    <a:pt x="624" y="1851"/>
                  </a:lnTo>
                  <a:lnTo>
                    <a:pt x="604" y="1793"/>
                  </a:lnTo>
                  <a:lnTo>
                    <a:pt x="604" y="1773"/>
                  </a:lnTo>
                  <a:lnTo>
                    <a:pt x="604" y="1734"/>
                  </a:lnTo>
                  <a:lnTo>
                    <a:pt x="604" y="1696"/>
                  </a:lnTo>
                  <a:lnTo>
                    <a:pt x="604" y="1657"/>
                  </a:lnTo>
                  <a:lnTo>
                    <a:pt x="604" y="1637"/>
                  </a:lnTo>
                  <a:lnTo>
                    <a:pt x="643" y="1520"/>
                  </a:lnTo>
                  <a:lnTo>
                    <a:pt x="721" y="1345"/>
                  </a:lnTo>
                  <a:lnTo>
                    <a:pt x="819" y="1247"/>
                  </a:lnTo>
                  <a:lnTo>
                    <a:pt x="916" y="1150"/>
                  </a:lnTo>
                  <a:lnTo>
                    <a:pt x="1052" y="1053"/>
                  </a:lnTo>
                  <a:lnTo>
                    <a:pt x="1208" y="975"/>
                  </a:lnTo>
                  <a:lnTo>
                    <a:pt x="1384" y="916"/>
                  </a:lnTo>
                  <a:lnTo>
                    <a:pt x="1578" y="858"/>
                  </a:lnTo>
                  <a:close/>
                  <a:moveTo>
                    <a:pt x="2085" y="0"/>
                  </a:moveTo>
                  <a:lnTo>
                    <a:pt x="1929" y="20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Google Shape;4758;p55">
              <a:extLst>
                <a:ext uri="{FF2B5EF4-FFF2-40B4-BE49-F238E27FC236}">
                  <a16:creationId xmlns:a16="http://schemas.microsoft.com/office/drawing/2014/main" id="{F998749B-B462-E632-5FF8-9CE6A35DBE46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fill="none" extrusionOk="0">
                  <a:moveTo>
                    <a:pt x="507" y="429"/>
                  </a:moveTo>
                  <a:lnTo>
                    <a:pt x="507" y="429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169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085" y="0"/>
                  </a:lnTo>
                  <a:lnTo>
                    <a:pt x="1929" y="20"/>
                  </a:lnTo>
                  <a:lnTo>
                    <a:pt x="1929" y="20"/>
                  </a:lnTo>
                  <a:lnTo>
                    <a:pt x="1851" y="39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28" y="410"/>
                  </a:lnTo>
                  <a:lnTo>
                    <a:pt x="1228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13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Google Shape;4759;p55">
              <a:extLst>
                <a:ext uri="{FF2B5EF4-FFF2-40B4-BE49-F238E27FC236}">
                  <a16:creationId xmlns:a16="http://schemas.microsoft.com/office/drawing/2014/main" id="{5F171D4C-AA1D-C0CD-1985-2C96E8722F01}"/>
                </a:ext>
              </a:extLst>
            </p:cNvPr>
            <p:cNvSpPr/>
            <p:nvPr/>
          </p:nvSpPr>
          <p:spPr>
            <a:xfrm>
              <a:off x="5194100" y="603100"/>
              <a:ext cx="48725" cy="28275"/>
            </a:xfrm>
            <a:custGeom>
              <a:avLst/>
              <a:gdLst/>
              <a:ahLst/>
              <a:cxnLst/>
              <a:rect l="l" t="t" r="r" b="b"/>
              <a:pathLst>
                <a:path w="1949" h="1131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1150" y="1"/>
                  </a:lnTo>
                  <a:lnTo>
                    <a:pt x="1325" y="1"/>
                  </a:lnTo>
                  <a:lnTo>
                    <a:pt x="1325" y="1"/>
                  </a:lnTo>
                  <a:lnTo>
                    <a:pt x="1462" y="20"/>
                  </a:lnTo>
                  <a:lnTo>
                    <a:pt x="1578" y="59"/>
                  </a:lnTo>
                  <a:lnTo>
                    <a:pt x="1578" y="59"/>
                  </a:lnTo>
                  <a:lnTo>
                    <a:pt x="1754" y="157"/>
                  </a:lnTo>
                  <a:lnTo>
                    <a:pt x="1754" y="157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929" y="371"/>
                  </a:lnTo>
                  <a:lnTo>
                    <a:pt x="1949" y="390"/>
                  </a:lnTo>
                  <a:lnTo>
                    <a:pt x="1949" y="410"/>
                  </a:lnTo>
                  <a:lnTo>
                    <a:pt x="1949" y="410"/>
                  </a:lnTo>
                  <a:lnTo>
                    <a:pt x="1851" y="566"/>
                  </a:lnTo>
                  <a:lnTo>
                    <a:pt x="1851" y="566"/>
                  </a:lnTo>
                  <a:lnTo>
                    <a:pt x="1734" y="683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442" y="897"/>
                  </a:lnTo>
                  <a:lnTo>
                    <a:pt x="1247" y="994"/>
                  </a:lnTo>
                  <a:lnTo>
                    <a:pt x="1247" y="994"/>
                  </a:lnTo>
                  <a:lnTo>
                    <a:pt x="1091" y="1053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033" y="1072"/>
                  </a:lnTo>
                  <a:lnTo>
                    <a:pt x="1033" y="1072"/>
                  </a:lnTo>
                  <a:lnTo>
                    <a:pt x="916" y="1092"/>
                  </a:lnTo>
                  <a:lnTo>
                    <a:pt x="916" y="1092"/>
                  </a:lnTo>
                  <a:lnTo>
                    <a:pt x="702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331" y="1111"/>
                  </a:lnTo>
                  <a:lnTo>
                    <a:pt x="176" y="1053"/>
                  </a:lnTo>
                  <a:lnTo>
                    <a:pt x="176" y="105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0" y="936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39" y="663"/>
                  </a:lnTo>
                  <a:lnTo>
                    <a:pt x="39" y="663"/>
                  </a:lnTo>
                  <a:lnTo>
                    <a:pt x="117" y="488"/>
                  </a:lnTo>
                  <a:lnTo>
                    <a:pt x="117" y="488"/>
                  </a:lnTo>
                  <a:lnTo>
                    <a:pt x="215" y="390"/>
                  </a:lnTo>
                  <a:lnTo>
                    <a:pt x="312" y="293"/>
                  </a:lnTo>
                  <a:lnTo>
                    <a:pt x="312" y="293"/>
                  </a:lnTo>
                  <a:lnTo>
                    <a:pt x="448" y="196"/>
                  </a:lnTo>
                  <a:lnTo>
                    <a:pt x="604" y="118"/>
                  </a:lnTo>
                  <a:lnTo>
                    <a:pt x="604" y="118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974" y="1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5" name="Google Shape;4718;p55">
            <a:extLst>
              <a:ext uri="{FF2B5EF4-FFF2-40B4-BE49-F238E27FC236}">
                <a16:creationId xmlns:a16="http://schemas.microsoft.com/office/drawing/2014/main" id="{95B24F53-3A02-0B7E-B3EF-1D7978BB58EC}"/>
              </a:ext>
            </a:extLst>
          </p:cNvPr>
          <p:cNvGrpSpPr/>
          <p:nvPr/>
        </p:nvGrpSpPr>
        <p:grpSpPr>
          <a:xfrm>
            <a:off x="6356198" y="206945"/>
            <a:ext cx="338072" cy="417985"/>
            <a:chOff x="4996825" y="327400"/>
            <a:chExt cx="1034125" cy="949875"/>
          </a:xfrm>
        </p:grpSpPr>
        <p:sp>
          <p:nvSpPr>
            <p:cNvPr id="216" name="Google Shape;4719;p55">
              <a:extLst>
                <a:ext uri="{FF2B5EF4-FFF2-40B4-BE49-F238E27FC236}">
                  <a16:creationId xmlns:a16="http://schemas.microsoft.com/office/drawing/2014/main" id="{F1B0C968-4953-D7AF-7E3D-5780069884AE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extrusionOk="0">
                  <a:moveTo>
                    <a:pt x="1442" y="0"/>
                  </a:moveTo>
                  <a:lnTo>
                    <a:pt x="1111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Google Shape;4720;p55">
              <a:extLst>
                <a:ext uri="{FF2B5EF4-FFF2-40B4-BE49-F238E27FC236}">
                  <a16:creationId xmlns:a16="http://schemas.microsoft.com/office/drawing/2014/main" id="{55183B26-42CA-8871-F343-6C6F64AE78E3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fill="none" extrusionOk="0">
                  <a:moveTo>
                    <a:pt x="1774" y="0"/>
                  </a:moveTo>
                  <a:lnTo>
                    <a:pt x="1774" y="0"/>
                  </a:lnTo>
                  <a:lnTo>
                    <a:pt x="1442" y="0"/>
                  </a:lnTo>
                  <a:lnTo>
                    <a:pt x="1111" y="59"/>
                  </a:lnTo>
                  <a:lnTo>
                    <a:pt x="1072" y="59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7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Google Shape;4721;p55">
              <a:extLst>
                <a:ext uri="{FF2B5EF4-FFF2-40B4-BE49-F238E27FC236}">
                  <a16:creationId xmlns:a16="http://schemas.microsoft.com/office/drawing/2014/main" id="{EE54B4A4-7188-1819-9DC1-4B0112FB4A7B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extrusionOk="0">
                  <a:moveTo>
                    <a:pt x="6723" y="1"/>
                  </a:move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Google Shape;4722;p55">
              <a:extLst>
                <a:ext uri="{FF2B5EF4-FFF2-40B4-BE49-F238E27FC236}">
                  <a16:creationId xmlns:a16="http://schemas.microsoft.com/office/drawing/2014/main" id="{79107AD7-7909-EAF7-9208-BC5DEE4FA871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fill="none" extrusionOk="0">
                  <a:moveTo>
                    <a:pt x="6840" y="1"/>
                  </a:moveTo>
                  <a:lnTo>
                    <a:pt x="6840" y="1"/>
                  </a:lnTo>
                  <a:lnTo>
                    <a:pt x="6723" y="1"/>
                  </a:lnTo>
                  <a:lnTo>
                    <a:pt x="6723" y="1"/>
                  </a:ln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Google Shape;4723;p55">
              <a:extLst>
                <a:ext uri="{FF2B5EF4-FFF2-40B4-BE49-F238E27FC236}">
                  <a16:creationId xmlns:a16="http://schemas.microsoft.com/office/drawing/2014/main" id="{D3334D5E-F762-99C0-BA06-7EE2F7C8EF07}"/>
                </a:ext>
              </a:extLst>
            </p:cNvPr>
            <p:cNvSpPr/>
            <p:nvPr/>
          </p:nvSpPr>
          <p:spPr>
            <a:xfrm>
              <a:off x="5012900" y="349325"/>
              <a:ext cx="249900" cy="622050"/>
            </a:xfrm>
            <a:custGeom>
              <a:avLst/>
              <a:gdLst/>
              <a:ahLst/>
              <a:cxnLst/>
              <a:rect l="l" t="t" r="r" b="b"/>
              <a:pathLst>
                <a:path w="9996" h="24882" extrusionOk="0">
                  <a:moveTo>
                    <a:pt x="4306" y="1"/>
                  </a:moveTo>
                  <a:lnTo>
                    <a:pt x="4014" y="215"/>
                  </a:lnTo>
                  <a:lnTo>
                    <a:pt x="3683" y="488"/>
                  </a:lnTo>
                  <a:lnTo>
                    <a:pt x="3371" y="780"/>
                  </a:lnTo>
                  <a:lnTo>
                    <a:pt x="3059" y="1111"/>
                  </a:lnTo>
                  <a:lnTo>
                    <a:pt x="2728" y="1481"/>
                  </a:lnTo>
                  <a:lnTo>
                    <a:pt x="2416" y="1890"/>
                  </a:lnTo>
                  <a:lnTo>
                    <a:pt x="2143" y="2280"/>
                  </a:lnTo>
                  <a:lnTo>
                    <a:pt x="1890" y="2670"/>
                  </a:lnTo>
                  <a:lnTo>
                    <a:pt x="1637" y="3099"/>
                  </a:lnTo>
                  <a:lnTo>
                    <a:pt x="1403" y="3547"/>
                  </a:lnTo>
                  <a:lnTo>
                    <a:pt x="1189" y="3975"/>
                  </a:lnTo>
                  <a:lnTo>
                    <a:pt x="994" y="4423"/>
                  </a:lnTo>
                  <a:lnTo>
                    <a:pt x="819" y="4872"/>
                  </a:lnTo>
                  <a:lnTo>
                    <a:pt x="663" y="5339"/>
                  </a:lnTo>
                  <a:lnTo>
                    <a:pt x="526" y="5787"/>
                  </a:lnTo>
                  <a:lnTo>
                    <a:pt x="409" y="6235"/>
                  </a:lnTo>
                  <a:lnTo>
                    <a:pt x="312" y="6684"/>
                  </a:lnTo>
                  <a:lnTo>
                    <a:pt x="234" y="7132"/>
                  </a:lnTo>
                  <a:lnTo>
                    <a:pt x="176" y="7619"/>
                  </a:lnTo>
                  <a:lnTo>
                    <a:pt x="117" y="8125"/>
                  </a:lnTo>
                  <a:lnTo>
                    <a:pt x="78" y="8632"/>
                  </a:lnTo>
                  <a:lnTo>
                    <a:pt x="39" y="9139"/>
                  </a:lnTo>
                  <a:lnTo>
                    <a:pt x="20" y="9645"/>
                  </a:lnTo>
                  <a:lnTo>
                    <a:pt x="0" y="10171"/>
                  </a:lnTo>
                  <a:lnTo>
                    <a:pt x="20" y="11223"/>
                  </a:lnTo>
                  <a:lnTo>
                    <a:pt x="39" y="11749"/>
                  </a:lnTo>
                  <a:lnTo>
                    <a:pt x="78" y="12295"/>
                  </a:lnTo>
                  <a:lnTo>
                    <a:pt x="117" y="12821"/>
                  </a:lnTo>
                  <a:lnTo>
                    <a:pt x="176" y="13367"/>
                  </a:lnTo>
                  <a:lnTo>
                    <a:pt x="254" y="13893"/>
                  </a:lnTo>
                  <a:lnTo>
                    <a:pt x="331" y="14438"/>
                  </a:lnTo>
                  <a:lnTo>
                    <a:pt x="429" y="14964"/>
                  </a:lnTo>
                  <a:lnTo>
                    <a:pt x="546" y="15490"/>
                  </a:lnTo>
                  <a:lnTo>
                    <a:pt x="663" y="16016"/>
                  </a:lnTo>
                  <a:lnTo>
                    <a:pt x="799" y="16542"/>
                  </a:lnTo>
                  <a:lnTo>
                    <a:pt x="935" y="17069"/>
                  </a:lnTo>
                  <a:lnTo>
                    <a:pt x="1091" y="17595"/>
                  </a:lnTo>
                  <a:lnTo>
                    <a:pt x="1267" y="18101"/>
                  </a:lnTo>
                  <a:lnTo>
                    <a:pt x="1462" y="18608"/>
                  </a:lnTo>
                  <a:lnTo>
                    <a:pt x="1656" y="19095"/>
                  </a:lnTo>
                  <a:lnTo>
                    <a:pt x="1851" y="19582"/>
                  </a:lnTo>
                  <a:lnTo>
                    <a:pt x="2066" y="20050"/>
                  </a:lnTo>
                  <a:lnTo>
                    <a:pt x="2299" y="20517"/>
                  </a:lnTo>
                  <a:lnTo>
                    <a:pt x="2533" y="20965"/>
                  </a:lnTo>
                  <a:lnTo>
                    <a:pt x="2767" y="21394"/>
                  </a:lnTo>
                  <a:lnTo>
                    <a:pt x="3020" y="21823"/>
                  </a:lnTo>
                  <a:lnTo>
                    <a:pt x="3293" y="22232"/>
                  </a:lnTo>
                  <a:lnTo>
                    <a:pt x="3566" y="22621"/>
                  </a:lnTo>
                  <a:lnTo>
                    <a:pt x="3858" y="23011"/>
                  </a:lnTo>
                  <a:lnTo>
                    <a:pt x="3897" y="23089"/>
                  </a:lnTo>
                  <a:lnTo>
                    <a:pt x="3994" y="23186"/>
                  </a:lnTo>
                  <a:lnTo>
                    <a:pt x="4072" y="23303"/>
                  </a:lnTo>
                  <a:lnTo>
                    <a:pt x="4228" y="23557"/>
                  </a:lnTo>
                  <a:lnTo>
                    <a:pt x="4345" y="23790"/>
                  </a:lnTo>
                  <a:lnTo>
                    <a:pt x="4384" y="23849"/>
                  </a:lnTo>
                  <a:lnTo>
                    <a:pt x="4443" y="23985"/>
                  </a:lnTo>
                  <a:lnTo>
                    <a:pt x="4540" y="24180"/>
                  </a:lnTo>
                  <a:lnTo>
                    <a:pt x="4657" y="24356"/>
                  </a:lnTo>
                  <a:lnTo>
                    <a:pt x="4774" y="24492"/>
                  </a:lnTo>
                  <a:lnTo>
                    <a:pt x="4930" y="24628"/>
                  </a:lnTo>
                  <a:lnTo>
                    <a:pt x="5047" y="24706"/>
                  </a:lnTo>
                  <a:lnTo>
                    <a:pt x="5183" y="24784"/>
                  </a:lnTo>
                  <a:lnTo>
                    <a:pt x="5319" y="24823"/>
                  </a:lnTo>
                  <a:lnTo>
                    <a:pt x="5495" y="24862"/>
                  </a:lnTo>
                  <a:lnTo>
                    <a:pt x="5767" y="24882"/>
                  </a:lnTo>
                  <a:lnTo>
                    <a:pt x="5943" y="24882"/>
                  </a:lnTo>
                  <a:lnTo>
                    <a:pt x="6157" y="24862"/>
                  </a:lnTo>
                  <a:lnTo>
                    <a:pt x="6547" y="24784"/>
                  </a:lnTo>
                  <a:lnTo>
                    <a:pt x="6859" y="24687"/>
                  </a:lnTo>
                  <a:lnTo>
                    <a:pt x="7229" y="24570"/>
                  </a:lnTo>
                  <a:lnTo>
                    <a:pt x="7599" y="24414"/>
                  </a:lnTo>
                  <a:lnTo>
                    <a:pt x="7989" y="24258"/>
                  </a:lnTo>
                  <a:lnTo>
                    <a:pt x="8028" y="24239"/>
                  </a:lnTo>
                  <a:lnTo>
                    <a:pt x="8086" y="24219"/>
                  </a:lnTo>
                  <a:lnTo>
                    <a:pt x="8417" y="24063"/>
                  </a:lnTo>
                  <a:lnTo>
                    <a:pt x="8787" y="23927"/>
                  </a:lnTo>
                  <a:lnTo>
                    <a:pt x="9353" y="23771"/>
                  </a:lnTo>
                  <a:lnTo>
                    <a:pt x="9995" y="23635"/>
                  </a:lnTo>
                  <a:lnTo>
                    <a:pt x="9294" y="23070"/>
                  </a:lnTo>
                  <a:lnTo>
                    <a:pt x="8632" y="22505"/>
                  </a:lnTo>
                  <a:lnTo>
                    <a:pt x="8242" y="22134"/>
                  </a:lnTo>
                  <a:lnTo>
                    <a:pt x="7852" y="21764"/>
                  </a:lnTo>
                  <a:lnTo>
                    <a:pt x="7463" y="21374"/>
                  </a:lnTo>
                  <a:lnTo>
                    <a:pt x="7092" y="21004"/>
                  </a:lnTo>
                  <a:lnTo>
                    <a:pt x="6742" y="20595"/>
                  </a:lnTo>
                  <a:lnTo>
                    <a:pt x="6391" y="20205"/>
                  </a:lnTo>
                  <a:lnTo>
                    <a:pt x="6060" y="19796"/>
                  </a:lnTo>
                  <a:lnTo>
                    <a:pt x="5748" y="19387"/>
                  </a:lnTo>
                  <a:lnTo>
                    <a:pt x="5417" y="18958"/>
                  </a:lnTo>
                  <a:lnTo>
                    <a:pt x="5124" y="18510"/>
                  </a:lnTo>
                  <a:lnTo>
                    <a:pt x="4813" y="18062"/>
                  </a:lnTo>
                  <a:lnTo>
                    <a:pt x="4540" y="17614"/>
                  </a:lnTo>
                  <a:lnTo>
                    <a:pt x="4267" y="17166"/>
                  </a:lnTo>
                  <a:lnTo>
                    <a:pt x="4014" y="16698"/>
                  </a:lnTo>
                  <a:lnTo>
                    <a:pt x="3780" y="16231"/>
                  </a:lnTo>
                  <a:lnTo>
                    <a:pt x="3566" y="15763"/>
                  </a:lnTo>
                  <a:lnTo>
                    <a:pt x="3332" y="15276"/>
                  </a:lnTo>
                  <a:lnTo>
                    <a:pt x="3137" y="14769"/>
                  </a:lnTo>
                  <a:lnTo>
                    <a:pt x="2942" y="14263"/>
                  </a:lnTo>
                  <a:lnTo>
                    <a:pt x="2767" y="13756"/>
                  </a:lnTo>
                  <a:lnTo>
                    <a:pt x="2611" y="13230"/>
                  </a:lnTo>
                  <a:lnTo>
                    <a:pt x="2475" y="12704"/>
                  </a:lnTo>
                  <a:lnTo>
                    <a:pt x="2358" y="12198"/>
                  </a:lnTo>
                  <a:lnTo>
                    <a:pt x="2241" y="11671"/>
                  </a:lnTo>
                  <a:lnTo>
                    <a:pt x="2124" y="11009"/>
                  </a:lnTo>
                  <a:lnTo>
                    <a:pt x="2046" y="10327"/>
                  </a:lnTo>
                  <a:lnTo>
                    <a:pt x="1968" y="9626"/>
                  </a:lnTo>
                  <a:lnTo>
                    <a:pt x="1929" y="8885"/>
                  </a:lnTo>
                  <a:lnTo>
                    <a:pt x="1929" y="8067"/>
                  </a:lnTo>
                  <a:lnTo>
                    <a:pt x="1949" y="7249"/>
                  </a:lnTo>
                  <a:lnTo>
                    <a:pt x="1988" y="6450"/>
                  </a:lnTo>
                  <a:lnTo>
                    <a:pt x="2085" y="5670"/>
                  </a:lnTo>
                  <a:lnTo>
                    <a:pt x="2202" y="4833"/>
                  </a:lnTo>
                  <a:lnTo>
                    <a:pt x="2358" y="4053"/>
                  </a:lnTo>
                  <a:lnTo>
                    <a:pt x="2475" y="3644"/>
                  </a:lnTo>
                  <a:lnTo>
                    <a:pt x="2572" y="3235"/>
                  </a:lnTo>
                  <a:lnTo>
                    <a:pt x="2689" y="2865"/>
                  </a:lnTo>
                  <a:lnTo>
                    <a:pt x="2825" y="2514"/>
                  </a:lnTo>
                  <a:lnTo>
                    <a:pt x="2981" y="2124"/>
                  </a:lnTo>
                  <a:lnTo>
                    <a:pt x="3137" y="1774"/>
                  </a:lnTo>
                  <a:lnTo>
                    <a:pt x="3312" y="1442"/>
                  </a:lnTo>
                  <a:lnTo>
                    <a:pt x="3488" y="1131"/>
                  </a:lnTo>
                  <a:lnTo>
                    <a:pt x="3683" y="819"/>
                  </a:lnTo>
                  <a:lnTo>
                    <a:pt x="3878" y="527"/>
                  </a:lnTo>
                  <a:lnTo>
                    <a:pt x="4092" y="254"/>
                  </a:lnTo>
                  <a:lnTo>
                    <a:pt x="430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Google Shape;4724;p55">
              <a:extLst>
                <a:ext uri="{FF2B5EF4-FFF2-40B4-BE49-F238E27FC236}">
                  <a16:creationId xmlns:a16="http://schemas.microsoft.com/office/drawing/2014/main" id="{0994D64C-69B1-9B6F-3E32-557AF335699C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extrusionOk="0">
                  <a:moveTo>
                    <a:pt x="20478" y="1"/>
                  </a:moveTo>
                  <a:lnTo>
                    <a:pt x="20381" y="20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673" y="40"/>
                  </a:lnTo>
                  <a:lnTo>
                    <a:pt x="20626" y="55"/>
                  </a:lnTo>
                  <a:lnTo>
                    <a:pt x="20626" y="55"/>
                  </a:lnTo>
                  <a:lnTo>
                    <a:pt x="20556" y="20"/>
                  </a:lnTo>
                  <a:lnTo>
                    <a:pt x="20478" y="1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Google Shape;4725;p55">
              <a:extLst>
                <a:ext uri="{FF2B5EF4-FFF2-40B4-BE49-F238E27FC236}">
                  <a16:creationId xmlns:a16="http://schemas.microsoft.com/office/drawing/2014/main" id="{C0F8BB48-5DAF-1E71-FCF7-4AC518EA1EAA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fill="none" extrusionOk="0">
                  <a:moveTo>
                    <a:pt x="20478" y="1"/>
                  </a:moveTo>
                  <a:lnTo>
                    <a:pt x="20478" y="1"/>
                  </a:lnTo>
                  <a:lnTo>
                    <a:pt x="20381" y="20"/>
                  </a:lnTo>
                  <a:lnTo>
                    <a:pt x="20322" y="59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442" y="17166"/>
                  </a:lnTo>
                  <a:lnTo>
                    <a:pt x="1442" y="17166"/>
                  </a:lnTo>
                  <a:lnTo>
                    <a:pt x="1501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6888" y="20907"/>
                  </a:lnTo>
                  <a:lnTo>
                    <a:pt x="26888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731" y="40"/>
                  </a:lnTo>
                  <a:lnTo>
                    <a:pt x="20731" y="40"/>
                  </a:lnTo>
                  <a:lnTo>
                    <a:pt x="20673" y="40"/>
                  </a:lnTo>
                  <a:lnTo>
                    <a:pt x="20615" y="59"/>
                  </a:lnTo>
                  <a:lnTo>
                    <a:pt x="20634" y="59"/>
                  </a:lnTo>
                  <a:lnTo>
                    <a:pt x="20634" y="59"/>
                  </a:lnTo>
                  <a:lnTo>
                    <a:pt x="20556" y="20"/>
                  </a:lnTo>
                  <a:lnTo>
                    <a:pt x="20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Google Shape;4726;p55">
              <a:extLst>
                <a:ext uri="{FF2B5EF4-FFF2-40B4-BE49-F238E27FC236}">
                  <a16:creationId xmlns:a16="http://schemas.microsoft.com/office/drawing/2014/main" id="{6B19334C-38B5-88EF-D3EF-DB2DA71D62AD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extrusionOk="0">
                  <a:moveTo>
                    <a:pt x="20478" y="0"/>
                  </a:moveTo>
                  <a:lnTo>
                    <a:pt x="20381" y="20"/>
                  </a:ln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Google Shape;4727;p55">
              <a:extLst>
                <a:ext uri="{FF2B5EF4-FFF2-40B4-BE49-F238E27FC236}">
                  <a16:creationId xmlns:a16="http://schemas.microsoft.com/office/drawing/2014/main" id="{24FCA9CB-6A08-AE15-8EFD-6B4D3B6E1EDC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fill="none" extrusionOk="0">
                  <a:moveTo>
                    <a:pt x="20322" y="78"/>
                  </a:move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442" y="17185"/>
                  </a:lnTo>
                  <a:lnTo>
                    <a:pt x="1442" y="17185"/>
                  </a:lnTo>
                  <a:lnTo>
                    <a:pt x="1501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514" y="14224"/>
                  </a:lnTo>
                  <a:lnTo>
                    <a:pt x="5514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69" y="2553"/>
                  </a:lnTo>
                  <a:lnTo>
                    <a:pt x="23089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lnTo>
                    <a:pt x="20478" y="0"/>
                  </a:lnTo>
                  <a:lnTo>
                    <a:pt x="20381" y="20"/>
                  </a:lnTo>
                  <a:lnTo>
                    <a:pt x="20322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Google Shape;4728;p55">
              <a:extLst>
                <a:ext uri="{FF2B5EF4-FFF2-40B4-BE49-F238E27FC236}">
                  <a16:creationId xmlns:a16="http://schemas.microsoft.com/office/drawing/2014/main" id="{2E46954F-35F7-7946-4664-33CDEB91E79A}"/>
                </a:ext>
              </a:extLst>
            </p:cNvPr>
            <p:cNvSpPr/>
            <p:nvPr/>
          </p:nvSpPr>
          <p:spPr>
            <a:xfrm>
              <a:off x="5216500" y="10624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Google Shape;4729;p55">
              <a:extLst>
                <a:ext uri="{FF2B5EF4-FFF2-40B4-BE49-F238E27FC236}">
                  <a16:creationId xmlns:a16="http://schemas.microsoft.com/office/drawing/2014/main" id="{EE2F32E7-9C15-92A7-2590-7417DCF3E6CA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extrusionOk="0">
                  <a:moveTo>
                    <a:pt x="40" y="1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Google Shape;4730;p55">
              <a:extLst>
                <a:ext uri="{FF2B5EF4-FFF2-40B4-BE49-F238E27FC236}">
                  <a16:creationId xmlns:a16="http://schemas.microsoft.com/office/drawing/2014/main" id="{7D9C8ABE-6EC9-73C5-D9AE-4605E7657100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fill="none" extrusionOk="0">
                  <a:moveTo>
                    <a:pt x="20" y="20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40" y="1"/>
                  </a:lnTo>
                  <a:lnTo>
                    <a:pt x="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Google Shape;4731;p55">
              <a:extLst>
                <a:ext uri="{FF2B5EF4-FFF2-40B4-BE49-F238E27FC236}">
                  <a16:creationId xmlns:a16="http://schemas.microsoft.com/office/drawing/2014/main" id="{AF2FF63C-AF23-52A8-09F9-2CD51E7E07A2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extrusionOk="0">
                  <a:moveTo>
                    <a:pt x="59" y="0"/>
                  </a:moveTo>
                  <a:lnTo>
                    <a:pt x="40" y="19"/>
                  </a:ln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Google Shape;4732;p55">
              <a:extLst>
                <a:ext uri="{FF2B5EF4-FFF2-40B4-BE49-F238E27FC236}">
                  <a16:creationId xmlns:a16="http://schemas.microsoft.com/office/drawing/2014/main" id="{FCFC330D-E808-6CE1-8E9F-32EF52E4E73C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fill="none" extrusionOk="0">
                  <a:moveTo>
                    <a:pt x="20" y="19"/>
                  </a:move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191" y="7501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269" y="7560"/>
                  </a:lnTo>
                  <a:lnTo>
                    <a:pt x="13269" y="756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15" y="7891"/>
                  </a:lnTo>
                  <a:lnTo>
                    <a:pt x="13815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0" y="19"/>
                  </a:lnTo>
                  <a:lnTo>
                    <a:pt x="20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Google Shape;4733;p55">
              <a:extLst>
                <a:ext uri="{FF2B5EF4-FFF2-40B4-BE49-F238E27FC236}">
                  <a16:creationId xmlns:a16="http://schemas.microsoft.com/office/drawing/2014/main" id="{74BF043A-42D4-DD88-BE27-3B02CD13639D}"/>
                </a:ext>
              </a:extLst>
            </p:cNvPr>
            <p:cNvSpPr/>
            <p:nvPr/>
          </p:nvSpPr>
          <p:spPr>
            <a:xfrm>
              <a:off x="5794675" y="9684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Google Shape;4734;p55">
              <a:extLst>
                <a:ext uri="{FF2B5EF4-FFF2-40B4-BE49-F238E27FC236}">
                  <a16:creationId xmlns:a16="http://schemas.microsoft.com/office/drawing/2014/main" id="{6B785599-B7C2-9382-90D8-25FFBABABC49}"/>
                </a:ext>
              </a:extLst>
            </p:cNvPr>
            <p:cNvSpPr/>
            <p:nvPr/>
          </p:nvSpPr>
          <p:spPr>
            <a:xfrm>
              <a:off x="5920850" y="104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Google Shape;4735;p55">
              <a:extLst>
                <a:ext uri="{FF2B5EF4-FFF2-40B4-BE49-F238E27FC236}">
                  <a16:creationId xmlns:a16="http://schemas.microsoft.com/office/drawing/2014/main" id="{DC5F93C1-7594-794B-58D7-B6E68C21605E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extrusionOk="0">
                  <a:moveTo>
                    <a:pt x="23147" y="0"/>
                  </a:move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Google Shape;4736;p55">
              <a:extLst>
                <a:ext uri="{FF2B5EF4-FFF2-40B4-BE49-F238E27FC236}">
                  <a16:creationId xmlns:a16="http://schemas.microsoft.com/office/drawing/2014/main" id="{E4BCDB0A-4ED3-1AED-CF35-937EF5A5AD08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fill="none" extrusionOk="0">
                  <a:moveTo>
                    <a:pt x="23537" y="0"/>
                  </a:moveTo>
                  <a:lnTo>
                    <a:pt x="23537" y="0"/>
                  </a:lnTo>
                  <a:lnTo>
                    <a:pt x="23147" y="0"/>
                  </a:lnTo>
                  <a:lnTo>
                    <a:pt x="22738" y="39"/>
                  </a:ln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2723" y="13464"/>
                  </a:lnTo>
                  <a:lnTo>
                    <a:pt x="12723" y="13464"/>
                  </a:lnTo>
                  <a:lnTo>
                    <a:pt x="13171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lnTo>
                    <a:pt x="23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Google Shape;4737;p55">
              <a:extLst>
                <a:ext uri="{FF2B5EF4-FFF2-40B4-BE49-F238E27FC236}">
                  <a16:creationId xmlns:a16="http://schemas.microsoft.com/office/drawing/2014/main" id="{903803C0-3741-BF52-CED3-9F171AA585BB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extrusionOk="0">
                  <a:moveTo>
                    <a:pt x="1754" y="1"/>
                  </a:moveTo>
                  <a:lnTo>
                    <a:pt x="1521" y="20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Google Shape;4738;p55">
              <a:extLst>
                <a:ext uri="{FF2B5EF4-FFF2-40B4-BE49-F238E27FC236}">
                  <a16:creationId xmlns:a16="http://schemas.microsoft.com/office/drawing/2014/main" id="{902D8946-2D0F-C564-CA22-AA4D83342D71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fill="none" extrusionOk="0">
                  <a:moveTo>
                    <a:pt x="79" y="2631"/>
                  </a:move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lnTo>
                    <a:pt x="1521" y="20"/>
                  </a:lnTo>
                  <a:lnTo>
                    <a:pt x="1306" y="79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Google Shape;4739;p55">
              <a:extLst>
                <a:ext uri="{FF2B5EF4-FFF2-40B4-BE49-F238E27FC236}">
                  <a16:creationId xmlns:a16="http://schemas.microsoft.com/office/drawing/2014/main" id="{0DDE3283-F1F4-FA38-C17F-37996EF7C593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extrusionOk="0">
                  <a:moveTo>
                    <a:pt x="1150" y="0"/>
                  </a:moveTo>
                  <a:lnTo>
                    <a:pt x="1033" y="39"/>
                  </a:lnTo>
                  <a:lnTo>
                    <a:pt x="877" y="98"/>
                  </a:lnTo>
                  <a:lnTo>
                    <a:pt x="858" y="98"/>
                  </a:lnTo>
                  <a:lnTo>
                    <a:pt x="838" y="117"/>
                  </a:lnTo>
                  <a:lnTo>
                    <a:pt x="819" y="117"/>
                  </a:lnTo>
                  <a:lnTo>
                    <a:pt x="741" y="176"/>
                  </a:lnTo>
                  <a:lnTo>
                    <a:pt x="644" y="234"/>
                  </a:lnTo>
                  <a:lnTo>
                    <a:pt x="624" y="254"/>
                  </a:lnTo>
                  <a:lnTo>
                    <a:pt x="605" y="254"/>
                  </a:lnTo>
                  <a:lnTo>
                    <a:pt x="585" y="273"/>
                  </a:lnTo>
                  <a:lnTo>
                    <a:pt x="488" y="370"/>
                  </a:lnTo>
                  <a:lnTo>
                    <a:pt x="468" y="370"/>
                  </a:lnTo>
                  <a:lnTo>
                    <a:pt x="468" y="390"/>
                  </a:lnTo>
                  <a:lnTo>
                    <a:pt x="449" y="409"/>
                  </a:lnTo>
                  <a:lnTo>
                    <a:pt x="390" y="468"/>
                  </a:lnTo>
                  <a:lnTo>
                    <a:pt x="332" y="546"/>
                  </a:lnTo>
                  <a:lnTo>
                    <a:pt x="312" y="585"/>
                  </a:lnTo>
                  <a:lnTo>
                    <a:pt x="273" y="643"/>
                  </a:lnTo>
                  <a:lnTo>
                    <a:pt x="254" y="663"/>
                  </a:lnTo>
                  <a:lnTo>
                    <a:pt x="215" y="721"/>
                  </a:lnTo>
                  <a:lnTo>
                    <a:pt x="176" y="838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17" y="955"/>
                  </a:lnTo>
                  <a:lnTo>
                    <a:pt x="79" y="1072"/>
                  </a:lnTo>
                  <a:lnTo>
                    <a:pt x="59" y="1169"/>
                  </a:lnTo>
                  <a:lnTo>
                    <a:pt x="20" y="1403"/>
                  </a:lnTo>
                  <a:lnTo>
                    <a:pt x="20" y="1423"/>
                  </a:lnTo>
                  <a:lnTo>
                    <a:pt x="1" y="1637"/>
                  </a:lnTo>
                  <a:lnTo>
                    <a:pt x="1" y="1656"/>
                  </a:lnTo>
                  <a:lnTo>
                    <a:pt x="20" y="1793"/>
                  </a:lnTo>
                  <a:lnTo>
                    <a:pt x="40" y="1988"/>
                  </a:lnTo>
                  <a:lnTo>
                    <a:pt x="59" y="2163"/>
                  </a:lnTo>
                  <a:lnTo>
                    <a:pt x="98" y="2319"/>
                  </a:lnTo>
                  <a:lnTo>
                    <a:pt x="215" y="2631"/>
                  </a:lnTo>
                  <a:lnTo>
                    <a:pt x="215" y="2611"/>
                  </a:lnTo>
                  <a:lnTo>
                    <a:pt x="351" y="2884"/>
                  </a:lnTo>
                  <a:lnTo>
                    <a:pt x="527" y="3137"/>
                  </a:lnTo>
                  <a:lnTo>
                    <a:pt x="527" y="3118"/>
                  </a:lnTo>
                  <a:lnTo>
                    <a:pt x="702" y="3313"/>
                  </a:lnTo>
                  <a:lnTo>
                    <a:pt x="897" y="3468"/>
                  </a:lnTo>
                  <a:lnTo>
                    <a:pt x="1092" y="3585"/>
                  </a:lnTo>
                  <a:lnTo>
                    <a:pt x="1267" y="3683"/>
                  </a:lnTo>
                  <a:lnTo>
                    <a:pt x="1462" y="3741"/>
                  </a:lnTo>
                  <a:lnTo>
                    <a:pt x="1637" y="3761"/>
                  </a:lnTo>
                  <a:lnTo>
                    <a:pt x="1618" y="3761"/>
                  </a:lnTo>
                  <a:lnTo>
                    <a:pt x="1813" y="3780"/>
                  </a:lnTo>
                  <a:lnTo>
                    <a:pt x="1968" y="3761"/>
                  </a:lnTo>
                  <a:lnTo>
                    <a:pt x="2124" y="3722"/>
                  </a:lnTo>
                  <a:lnTo>
                    <a:pt x="2241" y="3683"/>
                  </a:lnTo>
                  <a:lnTo>
                    <a:pt x="2436" y="3488"/>
                  </a:lnTo>
                  <a:lnTo>
                    <a:pt x="2592" y="3254"/>
                  </a:lnTo>
                  <a:lnTo>
                    <a:pt x="2709" y="3001"/>
                  </a:lnTo>
                  <a:lnTo>
                    <a:pt x="2806" y="2728"/>
                  </a:lnTo>
                  <a:lnTo>
                    <a:pt x="2845" y="2436"/>
                  </a:lnTo>
                  <a:lnTo>
                    <a:pt x="2865" y="2144"/>
                  </a:lnTo>
                  <a:lnTo>
                    <a:pt x="2845" y="1832"/>
                  </a:lnTo>
                  <a:lnTo>
                    <a:pt x="2767" y="1540"/>
                  </a:lnTo>
                  <a:lnTo>
                    <a:pt x="2650" y="1228"/>
                  </a:lnTo>
                  <a:lnTo>
                    <a:pt x="2514" y="955"/>
                  </a:lnTo>
                  <a:lnTo>
                    <a:pt x="2339" y="721"/>
                  </a:lnTo>
                  <a:lnTo>
                    <a:pt x="2144" y="507"/>
                  </a:lnTo>
                  <a:lnTo>
                    <a:pt x="1910" y="331"/>
                  </a:lnTo>
                  <a:lnTo>
                    <a:pt x="1676" y="176"/>
                  </a:lnTo>
                  <a:lnTo>
                    <a:pt x="1403" y="78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Google Shape;4740;p55">
              <a:extLst>
                <a:ext uri="{FF2B5EF4-FFF2-40B4-BE49-F238E27FC236}">
                  <a16:creationId xmlns:a16="http://schemas.microsoft.com/office/drawing/2014/main" id="{EC54FAE6-838F-3AFB-8BF7-F950AA4C6391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fill="none" extrusionOk="0">
                  <a:moveTo>
                    <a:pt x="1033" y="39"/>
                  </a:moveTo>
                  <a:lnTo>
                    <a:pt x="1033" y="39"/>
                  </a:lnTo>
                  <a:lnTo>
                    <a:pt x="1033" y="39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1403" y="78"/>
                  </a:lnTo>
                  <a:lnTo>
                    <a:pt x="1676" y="176"/>
                  </a:lnTo>
                  <a:lnTo>
                    <a:pt x="1910" y="331"/>
                  </a:lnTo>
                  <a:lnTo>
                    <a:pt x="2144" y="507"/>
                  </a:lnTo>
                  <a:lnTo>
                    <a:pt x="2339" y="721"/>
                  </a:lnTo>
                  <a:lnTo>
                    <a:pt x="2514" y="955"/>
                  </a:lnTo>
                  <a:lnTo>
                    <a:pt x="2650" y="1228"/>
                  </a:lnTo>
                  <a:lnTo>
                    <a:pt x="2767" y="1540"/>
                  </a:lnTo>
                  <a:lnTo>
                    <a:pt x="2767" y="1540"/>
                  </a:lnTo>
                  <a:lnTo>
                    <a:pt x="2845" y="1832"/>
                  </a:lnTo>
                  <a:lnTo>
                    <a:pt x="2865" y="2144"/>
                  </a:lnTo>
                  <a:lnTo>
                    <a:pt x="2845" y="2436"/>
                  </a:lnTo>
                  <a:lnTo>
                    <a:pt x="2806" y="2728"/>
                  </a:lnTo>
                  <a:lnTo>
                    <a:pt x="2709" y="3001"/>
                  </a:lnTo>
                  <a:lnTo>
                    <a:pt x="2592" y="3254"/>
                  </a:lnTo>
                  <a:lnTo>
                    <a:pt x="2436" y="3488"/>
                  </a:lnTo>
                  <a:lnTo>
                    <a:pt x="2241" y="3683"/>
                  </a:lnTo>
                  <a:lnTo>
                    <a:pt x="2241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813" y="3780"/>
                  </a:lnTo>
                  <a:lnTo>
                    <a:pt x="1813" y="3780"/>
                  </a:lnTo>
                  <a:lnTo>
                    <a:pt x="1618" y="3761"/>
                  </a:lnTo>
                  <a:lnTo>
                    <a:pt x="1637" y="3761"/>
                  </a:lnTo>
                  <a:lnTo>
                    <a:pt x="1637" y="3761"/>
                  </a:lnTo>
                  <a:lnTo>
                    <a:pt x="1462" y="3741"/>
                  </a:lnTo>
                  <a:lnTo>
                    <a:pt x="1462" y="3741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092" y="3585"/>
                  </a:lnTo>
                  <a:lnTo>
                    <a:pt x="1092" y="3585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8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27" y="3118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215" y="2611"/>
                  </a:lnTo>
                  <a:lnTo>
                    <a:pt x="215" y="2631"/>
                  </a:lnTo>
                  <a:lnTo>
                    <a:pt x="215" y="2631"/>
                  </a:lnTo>
                  <a:lnTo>
                    <a:pt x="98" y="2319"/>
                  </a:lnTo>
                  <a:lnTo>
                    <a:pt x="98" y="2319"/>
                  </a:lnTo>
                  <a:lnTo>
                    <a:pt x="59" y="2163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40" y="2007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20" y="1793"/>
                  </a:lnTo>
                  <a:lnTo>
                    <a:pt x="20" y="1793"/>
                  </a:lnTo>
                  <a:lnTo>
                    <a:pt x="1" y="1656"/>
                  </a:lnTo>
                  <a:lnTo>
                    <a:pt x="1" y="1637"/>
                  </a:lnTo>
                  <a:lnTo>
                    <a:pt x="1" y="1637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59" y="1169"/>
                  </a:lnTo>
                  <a:lnTo>
                    <a:pt x="59" y="1169"/>
                  </a:lnTo>
                  <a:lnTo>
                    <a:pt x="79" y="1072"/>
                  </a:lnTo>
                  <a:lnTo>
                    <a:pt x="79" y="1072"/>
                  </a:lnTo>
                  <a:lnTo>
                    <a:pt x="117" y="955"/>
                  </a:lnTo>
                  <a:lnTo>
                    <a:pt x="117" y="95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76" y="838"/>
                  </a:lnTo>
                  <a:lnTo>
                    <a:pt x="176" y="838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6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90" y="468"/>
                  </a:lnTo>
                  <a:lnTo>
                    <a:pt x="390" y="468"/>
                  </a:lnTo>
                  <a:lnTo>
                    <a:pt x="449" y="409"/>
                  </a:lnTo>
                  <a:lnTo>
                    <a:pt x="468" y="390"/>
                  </a:lnTo>
                  <a:lnTo>
                    <a:pt x="46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605" y="254"/>
                  </a:lnTo>
                  <a:lnTo>
                    <a:pt x="605" y="254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819" y="117"/>
                  </a:lnTo>
                  <a:lnTo>
                    <a:pt x="838" y="117"/>
                  </a:lnTo>
                  <a:lnTo>
                    <a:pt x="838" y="117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77" y="98"/>
                  </a:lnTo>
                  <a:lnTo>
                    <a:pt x="877" y="98"/>
                  </a:lnTo>
                  <a:lnTo>
                    <a:pt x="1033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Google Shape;4741;p55">
              <a:extLst>
                <a:ext uri="{FF2B5EF4-FFF2-40B4-BE49-F238E27FC236}">
                  <a16:creationId xmlns:a16="http://schemas.microsoft.com/office/drawing/2014/main" id="{27A0E377-9276-2698-FE18-92A6BEAB4B2C}"/>
                </a:ext>
              </a:extLst>
            </p:cNvPr>
            <p:cNvSpPr/>
            <p:nvPr/>
          </p:nvSpPr>
          <p:spPr>
            <a:xfrm>
              <a:off x="5105925" y="63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9" name="Google Shape;4742;p55">
              <a:extLst>
                <a:ext uri="{FF2B5EF4-FFF2-40B4-BE49-F238E27FC236}">
                  <a16:creationId xmlns:a16="http://schemas.microsoft.com/office/drawing/2014/main" id="{8878E982-FDD3-3AE2-C1DB-FAC5C22A6F2C}"/>
                </a:ext>
              </a:extLst>
            </p:cNvPr>
            <p:cNvSpPr/>
            <p:nvPr/>
          </p:nvSpPr>
          <p:spPr>
            <a:xfrm>
              <a:off x="5124450" y="64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Google Shape;4743;p55">
              <a:extLst>
                <a:ext uri="{FF2B5EF4-FFF2-40B4-BE49-F238E27FC236}">
                  <a16:creationId xmlns:a16="http://schemas.microsoft.com/office/drawing/2014/main" id="{D95370DE-442E-EF78-2CE4-7B7C5E51A87B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02" y="1"/>
                  </a:move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Google Shape;4744;p55">
              <a:extLst>
                <a:ext uri="{FF2B5EF4-FFF2-40B4-BE49-F238E27FC236}">
                  <a16:creationId xmlns:a16="http://schemas.microsoft.com/office/drawing/2014/main" id="{3F605399-7C2C-E203-ABE4-F98D22F6A6A9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9"/>
                  </a:move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lnTo>
                    <a:pt x="702" y="1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Google Shape;4745;p55">
              <a:extLst>
                <a:ext uri="{FF2B5EF4-FFF2-40B4-BE49-F238E27FC236}">
                  <a16:creationId xmlns:a16="http://schemas.microsoft.com/office/drawing/2014/main" id="{87BD9F56-C0E2-6826-A834-11466B94C3DB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extrusionOk="0">
                  <a:moveTo>
                    <a:pt x="1754" y="0"/>
                  </a:moveTo>
                  <a:lnTo>
                    <a:pt x="1540" y="20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Google Shape;4746;p55">
              <a:extLst>
                <a:ext uri="{FF2B5EF4-FFF2-40B4-BE49-F238E27FC236}">
                  <a16:creationId xmlns:a16="http://schemas.microsoft.com/office/drawing/2014/main" id="{FDF81A76-76EC-9F09-3E40-D0B6E84F71DF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fill="none" extrusionOk="0">
                  <a:moveTo>
                    <a:pt x="98" y="2611"/>
                  </a:move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2202" y="39"/>
                  </a:lnTo>
                  <a:lnTo>
                    <a:pt x="1988" y="0"/>
                  </a:lnTo>
                  <a:lnTo>
                    <a:pt x="1754" y="0"/>
                  </a:lnTo>
                  <a:lnTo>
                    <a:pt x="1540" y="20"/>
                  </a:lnTo>
                  <a:lnTo>
                    <a:pt x="1306" y="58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Google Shape;4747;p55">
              <a:extLst>
                <a:ext uri="{FF2B5EF4-FFF2-40B4-BE49-F238E27FC236}">
                  <a16:creationId xmlns:a16="http://schemas.microsoft.com/office/drawing/2014/main" id="{F7D343ED-53F6-DA02-8D0E-077D7BB220B9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extrusionOk="0">
                  <a:moveTo>
                    <a:pt x="1131" y="1"/>
                  </a:moveTo>
                  <a:lnTo>
                    <a:pt x="1033" y="20"/>
                  </a:lnTo>
                  <a:lnTo>
                    <a:pt x="1014" y="20"/>
                  </a:lnTo>
                  <a:lnTo>
                    <a:pt x="877" y="78"/>
                  </a:lnTo>
                  <a:lnTo>
                    <a:pt x="838" y="98"/>
                  </a:lnTo>
                  <a:lnTo>
                    <a:pt x="819" y="98"/>
                  </a:lnTo>
                  <a:lnTo>
                    <a:pt x="722" y="156"/>
                  </a:lnTo>
                  <a:lnTo>
                    <a:pt x="624" y="215"/>
                  </a:lnTo>
                  <a:lnTo>
                    <a:pt x="605" y="234"/>
                  </a:lnTo>
                  <a:lnTo>
                    <a:pt x="585" y="254"/>
                  </a:lnTo>
                  <a:lnTo>
                    <a:pt x="488" y="351"/>
                  </a:lnTo>
                  <a:lnTo>
                    <a:pt x="468" y="351"/>
                  </a:lnTo>
                  <a:lnTo>
                    <a:pt x="468" y="371"/>
                  </a:lnTo>
                  <a:lnTo>
                    <a:pt x="449" y="371"/>
                  </a:lnTo>
                  <a:lnTo>
                    <a:pt x="429" y="390"/>
                  </a:lnTo>
                  <a:lnTo>
                    <a:pt x="390" y="449"/>
                  </a:lnTo>
                  <a:lnTo>
                    <a:pt x="332" y="527"/>
                  </a:lnTo>
                  <a:lnTo>
                    <a:pt x="293" y="566"/>
                  </a:lnTo>
                  <a:lnTo>
                    <a:pt x="254" y="643"/>
                  </a:lnTo>
                  <a:lnTo>
                    <a:pt x="215" y="721"/>
                  </a:lnTo>
                  <a:lnTo>
                    <a:pt x="157" y="819"/>
                  </a:lnTo>
                  <a:lnTo>
                    <a:pt x="118" y="916"/>
                  </a:lnTo>
                  <a:lnTo>
                    <a:pt x="118" y="936"/>
                  </a:lnTo>
                  <a:lnTo>
                    <a:pt x="79" y="1053"/>
                  </a:lnTo>
                  <a:lnTo>
                    <a:pt x="40" y="1170"/>
                  </a:lnTo>
                  <a:lnTo>
                    <a:pt x="1" y="1384"/>
                  </a:lnTo>
                  <a:lnTo>
                    <a:pt x="1" y="1403"/>
                  </a:lnTo>
                  <a:lnTo>
                    <a:pt x="1" y="1618"/>
                  </a:lnTo>
                  <a:lnTo>
                    <a:pt x="1" y="1637"/>
                  </a:lnTo>
                  <a:lnTo>
                    <a:pt x="1" y="1793"/>
                  </a:lnTo>
                  <a:lnTo>
                    <a:pt x="20" y="1988"/>
                  </a:lnTo>
                  <a:lnTo>
                    <a:pt x="59" y="2144"/>
                  </a:lnTo>
                  <a:lnTo>
                    <a:pt x="98" y="2300"/>
                  </a:lnTo>
                  <a:lnTo>
                    <a:pt x="215" y="2611"/>
                  </a:lnTo>
                  <a:lnTo>
                    <a:pt x="195" y="2611"/>
                  </a:lnTo>
                  <a:lnTo>
                    <a:pt x="351" y="2884"/>
                  </a:lnTo>
                  <a:lnTo>
                    <a:pt x="527" y="3118"/>
                  </a:lnTo>
                  <a:lnTo>
                    <a:pt x="507" y="3118"/>
                  </a:lnTo>
                  <a:lnTo>
                    <a:pt x="702" y="3313"/>
                  </a:lnTo>
                  <a:lnTo>
                    <a:pt x="877" y="3469"/>
                  </a:lnTo>
                  <a:lnTo>
                    <a:pt x="1072" y="3586"/>
                  </a:lnTo>
                  <a:lnTo>
                    <a:pt x="1248" y="3664"/>
                  </a:lnTo>
                  <a:lnTo>
                    <a:pt x="1442" y="3722"/>
                  </a:lnTo>
                  <a:lnTo>
                    <a:pt x="1618" y="3761"/>
                  </a:lnTo>
                  <a:lnTo>
                    <a:pt x="1793" y="3761"/>
                  </a:lnTo>
                  <a:lnTo>
                    <a:pt x="1949" y="3741"/>
                  </a:lnTo>
                  <a:lnTo>
                    <a:pt x="2124" y="3722"/>
                  </a:lnTo>
                  <a:lnTo>
                    <a:pt x="2222" y="3683"/>
                  </a:lnTo>
                  <a:lnTo>
                    <a:pt x="2417" y="3469"/>
                  </a:lnTo>
                  <a:lnTo>
                    <a:pt x="2573" y="3235"/>
                  </a:lnTo>
                  <a:lnTo>
                    <a:pt x="2689" y="2982"/>
                  </a:lnTo>
                  <a:lnTo>
                    <a:pt x="2787" y="2709"/>
                  </a:lnTo>
                  <a:lnTo>
                    <a:pt x="2845" y="2417"/>
                  </a:lnTo>
                  <a:lnTo>
                    <a:pt x="2845" y="2124"/>
                  </a:lnTo>
                  <a:lnTo>
                    <a:pt x="2826" y="1832"/>
                  </a:lnTo>
                  <a:lnTo>
                    <a:pt x="2748" y="1520"/>
                  </a:lnTo>
                  <a:lnTo>
                    <a:pt x="2650" y="1228"/>
                  </a:lnTo>
                  <a:lnTo>
                    <a:pt x="2495" y="955"/>
                  </a:lnTo>
                  <a:lnTo>
                    <a:pt x="2319" y="702"/>
                  </a:lnTo>
                  <a:lnTo>
                    <a:pt x="2124" y="488"/>
                  </a:lnTo>
                  <a:lnTo>
                    <a:pt x="1891" y="312"/>
                  </a:lnTo>
                  <a:lnTo>
                    <a:pt x="1657" y="176"/>
                  </a:lnTo>
                  <a:lnTo>
                    <a:pt x="1403" y="59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Google Shape;4748;p55">
              <a:extLst>
                <a:ext uri="{FF2B5EF4-FFF2-40B4-BE49-F238E27FC236}">
                  <a16:creationId xmlns:a16="http://schemas.microsoft.com/office/drawing/2014/main" id="{1F530098-76BC-B5EA-85CC-C1E8DBF5CA25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fill="none" extrusionOk="0">
                  <a:moveTo>
                    <a:pt x="1014" y="20"/>
                  </a:moveTo>
                  <a:lnTo>
                    <a:pt x="1033" y="20"/>
                  </a:lnTo>
                  <a:lnTo>
                    <a:pt x="1033" y="20"/>
                  </a:lnTo>
                  <a:lnTo>
                    <a:pt x="1131" y="1"/>
                  </a:lnTo>
                  <a:lnTo>
                    <a:pt x="1131" y="1"/>
                  </a:lnTo>
                  <a:lnTo>
                    <a:pt x="1403" y="59"/>
                  </a:lnTo>
                  <a:lnTo>
                    <a:pt x="1657" y="176"/>
                  </a:lnTo>
                  <a:lnTo>
                    <a:pt x="1891" y="312"/>
                  </a:lnTo>
                  <a:lnTo>
                    <a:pt x="2124" y="488"/>
                  </a:lnTo>
                  <a:lnTo>
                    <a:pt x="2319" y="702"/>
                  </a:lnTo>
                  <a:lnTo>
                    <a:pt x="2495" y="955"/>
                  </a:lnTo>
                  <a:lnTo>
                    <a:pt x="2650" y="1228"/>
                  </a:lnTo>
                  <a:lnTo>
                    <a:pt x="2748" y="1520"/>
                  </a:lnTo>
                  <a:lnTo>
                    <a:pt x="2748" y="1520"/>
                  </a:lnTo>
                  <a:lnTo>
                    <a:pt x="2826" y="1832"/>
                  </a:lnTo>
                  <a:lnTo>
                    <a:pt x="2845" y="2124"/>
                  </a:lnTo>
                  <a:lnTo>
                    <a:pt x="2845" y="2417"/>
                  </a:lnTo>
                  <a:lnTo>
                    <a:pt x="2787" y="2709"/>
                  </a:lnTo>
                  <a:lnTo>
                    <a:pt x="2689" y="2982"/>
                  </a:lnTo>
                  <a:lnTo>
                    <a:pt x="2573" y="3235"/>
                  </a:lnTo>
                  <a:lnTo>
                    <a:pt x="2417" y="3469"/>
                  </a:lnTo>
                  <a:lnTo>
                    <a:pt x="2222" y="3683"/>
                  </a:lnTo>
                  <a:lnTo>
                    <a:pt x="2222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793" y="3761"/>
                  </a:lnTo>
                  <a:lnTo>
                    <a:pt x="1793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442" y="3722"/>
                  </a:lnTo>
                  <a:lnTo>
                    <a:pt x="1442" y="3722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072" y="3586"/>
                  </a:lnTo>
                  <a:lnTo>
                    <a:pt x="1072" y="3586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9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0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195" y="2611"/>
                  </a:lnTo>
                  <a:lnTo>
                    <a:pt x="215" y="2611"/>
                  </a:lnTo>
                  <a:lnTo>
                    <a:pt x="215" y="2611"/>
                  </a:lnTo>
                  <a:lnTo>
                    <a:pt x="98" y="2300"/>
                  </a:lnTo>
                  <a:lnTo>
                    <a:pt x="98" y="2300"/>
                  </a:lnTo>
                  <a:lnTo>
                    <a:pt x="59" y="2144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1" y="1793"/>
                  </a:lnTo>
                  <a:lnTo>
                    <a:pt x="1" y="1793"/>
                  </a:lnTo>
                  <a:lnTo>
                    <a:pt x="1" y="1637"/>
                  </a:lnTo>
                  <a:lnTo>
                    <a:pt x="1" y="1618"/>
                  </a:lnTo>
                  <a:lnTo>
                    <a:pt x="1" y="1618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40" y="1170"/>
                  </a:lnTo>
                  <a:lnTo>
                    <a:pt x="40" y="1170"/>
                  </a:lnTo>
                  <a:lnTo>
                    <a:pt x="79" y="1053"/>
                  </a:lnTo>
                  <a:lnTo>
                    <a:pt x="79" y="1053"/>
                  </a:lnTo>
                  <a:lnTo>
                    <a:pt x="118" y="936"/>
                  </a:lnTo>
                  <a:lnTo>
                    <a:pt x="118" y="93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57" y="819"/>
                  </a:lnTo>
                  <a:lnTo>
                    <a:pt x="157" y="819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93" y="566"/>
                  </a:lnTo>
                  <a:lnTo>
                    <a:pt x="293" y="566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90" y="449"/>
                  </a:lnTo>
                  <a:lnTo>
                    <a:pt x="390" y="449"/>
                  </a:lnTo>
                  <a:lnTo>
                    <a:pt x="429" y="390"/>
                  </a:lnTo>
                  <a:lnTo>
                    <a:pt x="449" y="371"/>
                  </a:lnTo>
                  <a:lnTo>
                    <a:pt x="468" y="371"/>
                  </a:lnTo>
                  <a:lnTo>
                    <a:pt x="468" y="351"/>
                  </a:lnTo>
                  <a:lnTo>
                    <a:pt x="488" y="351"/>
                  </a:lnTo>
                  <a:lnTo>
                    <a:pt x="488" y="351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605" y="234"/>
                  </a:lnTo>
                  <a:lnTo>
                    <a:pt x="605" y="234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722" y="156"/>
                  </a:lnTo>
                  <a:lnTo>
                    <a:pt x="722" y="156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101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Google Shape;4749;p55">
              <a:extLst>
                <a:ext uri="{FF2B5EF4-FFF2-40B4-BE49-F238E27FC236}">
                  <a16:creationId xmlns:a16="http://schemas.microsoft.com/office/drawing/2014/main" id="{36A4972E-171F-D2DC-7626-068EC6EB4221}"/>
                </a:ext>
              </a:extLst>
            </p:cNvPr>
            <p:cNvSpPr/>
            <p:nvPr/>
          </p:nvSpPr>
          <p:spPr>
            <a:xfrm>
              <a:off x="5286150" y="580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Google Shape;4750;p55">
              <a:extLst>
                <a:ext uri="{FF2B5EF4-FFF2-40B4-BE49-F238E27FC236}">
                  <a16:creationId xmlns:a16="http://schemas.microsoft.com/office/drawing/2014/main" id="{B0FE91B3-D9A9-F2F9-3C0F-1EF070437BF5}"/>
                </a:ext>
              </a:extLst>
            </p:cNvPr>
            <p:cNvSpPr/>
            <p:nvPr/>
          </p:nvSpPr>
          <p:spPr>
            <a:xfrm>
              <a:off x="5304175" y="59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Google Shape;4751;p55">
              <a:extLst>
                <a:ext uri="{FF2B5EF4-FFF2-40B4-BE49-F238E27FC236}">
                  <a16:creationId xmlns:a16="http://schemas.microsoft.com/office/drawing/2014/main" id="{F6F1FEE1-B8D6-4F74-72EA-D066B5F35BF3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21" y="0"/>
                  </a:move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Google Shape;4752;p55">
              <a:extLst>
                <a:ext uri="{FF2B5EF4-FFF2-40B4-BE49-F238E27FC236}">
                  <a16:creationId xmlns:a16="http://schemas.microsoft.com/office/drawing/2014/main" id="{5079E9F5-AF4F-32EA-D5DD-0239E9CCED06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8"/>
                  </a:move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lnTo>
                    <a:pt x="721" y="0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Google Shape;4753;p55">
              <a:extLst>
                <a:ext uri="{FF2B5EF4-FFF2-40B4-BE49-F238E27FC236}">
                  <a16:creationId xmlns:a16="http://schemas.microsoft.com/office/drawing/2014/main" id="{147B1D75-9735-6630-91FA-E78FD8A8DDD0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extrusionOk="0">
                  <a:moveTo>
                    <a:pt x="1247" y="0"/>
                  </a:moveTo>
                  <a:lnTo>
                    <a:pt x="1072" y="20"/>
                  </a:lnTo>
                  <a:lnTo>
                    <a:pt x="897" y="39"/>
                  </a:lnTo>
                  <a:lnTo>
                    <a:pt x="819" y="59"/>
                  </a:lnTo>
                  <a:lnTo>
                    <a:pt x="663" y="117"/>
                  </a:lnTo>
                  <a:lnTo>
                    <a:pt x="526" y="176"/>
                  </a:lnTo>
                  <a:lnTo>
                    <a:pt x="409" y="254"/>
                  </a:lnTo>
                  <a:lnTo>
                    <a:pt x="293" y="351"/>
                  </a:lnTo>
                  <a:lnTo>
                    <a:pt x="176" y="468"/>
                  </a:lnTo>
                  <a:lnTo>
                    <a:pt x="98" y="585"/>
                  </a:lnTo>
                  <a:lnTo>
                    <a:pt x="20" y="721"/>
                  </a:lnTo>
                  <a:lnTo>
                    <a:pt x="0" y="858"/>
                  </a:lnTo>
                  <a:lnTo>
                    <a:pt x="0" y="916"/>
                  </a:lnTo>
                  <a:lnTo>
                    <a:pt x="20" y="974"/>
                  </a:lnTo>
                  <a:lnTo>
                    <a:pt x="59" y="1033"/>
                  </a:lnTo>
                  <a:lnTo>
                    <a:pt x="78" y="1072"/>
                  </a:lnTo>
                  <a:lnTo>
                    <a:pt x="137" y="1111"/>
                  </a:lnTo>
                  <a:lnTo>
                    <a:pt x="215" y="1150"/>
                  </a:lnTo>
                  <a:lnTo>
                    <a:pt x="332" y="1169"/>
                  </a:lnTo>
                  <a:lnTo>
                    <a:pt x="565" y="1189"/>
                  </a:lnTo>
                  <a:lnTo>
                    <a:pt x="819" y="1189"/>
                  </a:lnTo>
                  <a:lnTo>
                    <a:pt x="1052" y="1150"/>
                  </a:lnTo>
                  <a:lnTo>
                    <a:pt x="1286" y="1091"/>
                  </a:lnTo>
                  <a:lnTo>
                    <a:pt x="1345" y="1072"/>
                  </a:lnTo>
                  <a:lnTo>
                    <a:pt x="1598" y="974"/>
                  </a:lnTo>
                  <a:lnTo>
                    <a:pt x="1715" y="916"/>
                  </a:lnTo>
                  <a:lnTo>
                    <a:pt x="1812" y="838"/>
                  </a:lnTo>
                  <a:lnTo>
                    <a:pt x="1890" y="760"/>
                  </a:lnTo>
                  <a:lnTo>
                    <a:pt x="1968" y="663"/>
                  </a:lnTo>
                  <a:lnTo>
                    <a:pt x="2027" y="565"/>
                  </a:lnTo>
                  <a:lnTo>
                    <a:pt x="2066" y="448"/>
                  </a:lnTo>
                  <a:lnTo>
                    <a:pt x="2066" y="409"/>
                  </a:lnTo>
                  <a:lnTo>
                    <a:pt x="2046" y="390"/>
                  </a:lnTo>
                  <a:lnTo>
                    <a:pt x="1949" y="273"/>
                  </a:lnTo>
                  <a:lnTo>
                    <a:pt x="1832" y="195"/>
                  </a:lnTo>
                  <a:lnTo>
                    <a:pt x="1715" y="117"/>
                  </a:lnTo>
                  <a:lnTo>
                    <a:pt x="1579" y="59"/>
                  </a:lnTo>
                  <a:lnTo>
                    <a:pt x="1403" y="2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Google Shape;4754;p55">
              <a:extLst>
                <a:ext uri="{FF2B5EF4-FFF2-40B4-BE49-F238E27FC236}">
                  <a16:creationId xmlns:a16="http://schemas.microsoft.com/office/drawing/2014/main" id="{EE181BD8-C323-ECC5-E408-5ABF41B0FFC0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fill="none" extrusionOk="0">
                  <a:moveTo>
                    <a:pt x="819" y="59"/>
                  </a:moveTo>
                  <a:lnTo>
                    <a:pt x="819" y="59"/>
                  </a:lnTo>
                  <a:lnTo>
                    <a:pt x="897" y="39"/>
                  </a:lnTo>
                  <a:lnTo>
                    <a:pt x="897" y="39"/>
                  </a:lnTo>
                  <a:lnTo>
                    <a:pt x="1072" y="20"/>
                  </a:lnTo>
                  <a:lnTo>
                    <a:pt x="1247" y="0"/>
                  </a:lnTo>
                  <a:lnTo>
                    <a:pt x="1247" y="0"/>
                  </a:lnTo>
                  <a:lnTo>
                    <a:pt x="1403" y="20"/>
                  </a:lnTo>
                  <a:lnTo>
                    <a:pt x="1579" y="59"/>
                  </a:lnTo>
                  <a:lnTo>
                    <a:pt x="1579" y="59"/>
                  </a:lnTo>
                  <a:lnTo>
                    <a:pt x="1715" y="117"/>
                  </a:lnTo>
                  <a:lnTo>
                    <a:pt x="1832" y="195"/>
                  </a:lnTo>
                  <a:lnTo>
                    <a:pt x="1832" y="195"/>
                  </a:lnTo>
                  <a:lnTo>
                    <a:pt x="1949" y="273"/>
                  </a:lnTo>
                  <a:lnTo>
                    <a:pt x="1949" y="273"/>
                  </a:lnTo>
                  <a:lnTo>
                    <a:pt x="2046" y="390"/>
                  </a:lnTo>
                  <a:lnTo>
                    <a:pt x="2046" y="390"/>
                  </a:lnTo>
                  <a:lnTo>
                    <a:pt x="2066" y="409"/>
                  </a:lnTo>
                  <a:lnTo>
                    <a:pt x="2066" y="448"/>
                  </a:lnTo>
                  <a:lnTo>
                    <a:pt x="2066" y="448"/>
                  </a:lnTo>
                  <a:lnTo>
                    <a:pt x="2027" y="565"/>
                  </a:lnTo>
                  <a:lnTo>
                    <a:pt x="1968" y="663"/>
                  </a:lnTo>
                  <a:lnTo>
                    <a:pt x="1968" y="663"/>
                  </a:lnTo>
                  <a:lnTo>
                    <a:pt x="1890" y="760"/>
                  </a:lnTo>
                  <a:lnTo>
                    <a:pt x="1812" y="838"/>
                  </a:lnTo>
                  <a:lnTo>
                    <a:pt x="1812" y="838"/>
                  </a:lnTo>
                  <a:lnTo>
                    <a:pt x="1715" y="916"/>
                  </a:lnTo>
                  <a:lnTo>
                    <a:pt x="1598" y="974"/>
                  </a:lnTo>
                  <a:lnTo>
                    <a:pt x="1345" y="1072"/>
                  </a:lnTo>
                  <a:lnTo>
                    <a:pt x="1345" y="1072"/>
                  </a:lnTo>
                  <a:lnTo>
                    <a:pt x="1286" y="1091"/>
                  </a:lnTo>
                  <a:lnTo>
                    <a:pt x="1286" y="1091"/>
                  </a:lnTo>
                  <a:lnTo>
                    <a:pt x="1052" y="1150"/>
                  </a:lnTo>
                  <a:lnTo>
                    <a:pt x="819" y="1189"/>
                  </a:lnTo>
                  <a:lnTo>
                    <a:pt x="819" y="1189"/>
                  </a:lnTo>
                  <a:lnTo>
                    <a:pt x="565" y="1189"/>
                  </a:lnTo>
                  <a:lnTo>
                    <a:pt x="332" y="1169"/>
                  </a:lnTo>
                  <a:lnTo>
                    <a:pt x="332" y="1169"/>
                  </a:lnTo>
                  <a:lnTo>
                    <a:pt x="215" y="1150"/>
                  </a:lnTo>
                  <a:lnTo>
                    <a:pt x="215" y="1150"/>
                  </a:lnTo>
                  <a:lnTo>
                    <a:pt x="137" y="1111"/>
                  </a:lnTo>
                  <a:lnTo>
                    <a:pt x="78" y="1072"/>
                  </a:lnTo>
                  <a:lnTo>
                    <a:pt x="78" y="1072"/>
                  </a:lnTo>
                  <a:lnTo>
                    <a:pt x="59" y="1033"/>
                  </a:lnTo>
                  <a:lnTo>
                    <a:pt x="20" y="974"/>
                  </a:lnTo>
                  <a:lnTo>
                    <a:pt x="20" y="974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20" y="721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176" y="468"/>
                  </a:lnTo>
                  <a:lnTo>
                    <a:pt x="293" y="351"/>
                  </a:lnTo>
                  <a:lnTo>
                    <a:pt x="293" y="351"/>
                  </a:lnTo>
                  <a:lnTo>
                    <a:pt x="409" y="254"/>
                  </a:lnTo>
                  <a:lnTo>
                    <a:pt x="526" y="176"/>
                  </a:lnTo>
                  <a:lnTo>
                    <a:pt x="663" y="117"/>
                  </a:lnTo>
                  <a:lnTo>
                    <a:pt x="819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Google Shape;4755;p55">
              <a:extLst>
                <a:ext uri="{FF2B5EF4-FFF2-40B4-BE49-F238E27FC236}">
                  <a16:creationId xmlns:a16="http://schemas.microsoft.com/office/drawing/2014/main" id="{74E6C74A-C8F2-1315-D6B2-EEAB8D3701AA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Google Shape;4756;p55">
              <a:extLst>
                <a:ext uri="{FF2B5EF4-FFF2-40B4-BE49-F238E27FC236}">
                  <a16:creationId xmlns:a16="http://schemas.microsoft.com/office/drawing/2014/main" id="{383CA41E-4F09-B0B4-405B-FF086681A37E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Google Shape;4757;p55">
              <a:extLst>
                <a:ext uri="{FF2B5EF4-FFF2-40B4-BE49-F238E27FC236}">
                  <a16:creationId xmlns:a16="http://schemas.microsoft.com/office/drawing/2014/main" id="{41CB9D23-437C-621F-E9AF-3C274FAB0104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extrusionOk="0">
                  <a:moveTo>
                    <a:pt x="1929" y="858"/>
                  </a:moveTo>
                  <a:lnTo>
                    <a:pt x="2066" y="877"/>
                  </a:lnTo>
                  <a:lnTo>
                    <a:pt x="2182" y="916"/>
                  </a:lnTo>
                  <a:lnTo>
                    <a:pt x="2358" y="1014"/>
                  </a:lnTo>
                  <a:lnTo>
                    <a:pt x="2455" y="1111"/>
                  </a:lnTo>
                  <a:lnTo>
                    <a:pt x="2533" y="1228"/>
                  </a:lnTo>
                  <a:lnTo>
                    <a:pt x="2553" y="1247"/>
                  </a:lnTo>
                  <a:lnTo>
                    <a:pt x="2553" y="1267"/>
                  </a:lnTo>
                  <a:lnTo>
                    <a:pt x="2455" y="1423"/>
                  </a:lnTo>
                  <a:lnTo>
                    <a:pt x="2338" y="1540"/>
                  </a:lnTo>
                  <a:lnTo>
                    <a:pt x="2221" y="1657"/>
                  </a:lnTo>
                  <a:lnTo>
                    <a:pt x="2046" y="1754"/>
                  </a:lnTo>
                  <a:lnTo>
                    <a:pt x="1851" y="1851"/>
                  </a:lnTo>
                  <a:lnTo>
                    <a:pt x="1695" y="1910"/>
                  </a:lnTo>
                  <a:lnTo>
                    <a:pt x="1676" y="1910"/>
                  </a:lnTo>
                  <a:lnTo>
                    <a:pt x="1637" y="1929"/>
                  </a:lnTo>
                  <a:lnTo>
                    <a:pt x="1520" y="1949"/>
                  </a:lnTo>
                  <a:lnTo>
                    <a:pt x="1306" y="1988"/>
                  </a:lnTo>
                  <a:lnTo>
                    <a:pt x="1091" y="1988"/>
                  </a:lnTo>
                  <a:lnTo>
                    <a:pt x="935" y="1968"/>
                  </a:lnTo>
                  <a:lnTo>
                    <a:pt x="780" y="1910"/>
                  </a:lnTo>
                  <a:lnTo>
                    <a:pt x="624" y="1851"/>
                  </a:lnTo>
                  <a:lnTo>
                    <a:pt x="604" y="1793"/>
                  </a:lnTo>
                  <a:lnTo>
                    <a:pt x="604" y="1773"/>
                  </a:lnTo>
                  <a:lnTo>
                    <a:pt x="604" y="1734"/>
                  </a:lnTo>
                  <a:lnTo>
                    <a:pt x="604" y="1696"/>
                  </a:lnTo>
                  <a:lnTo>
                    <a:pt x="604" y="1657"/>
                  </a:lnTo>
                  <a:lnTo>
                    <a:pt x="604" y="1637"/>
                  </a:lnTo>
                  <a:lnTo>
                    <a:pt x="643" y="1520"/>
                  </a:lnTo>
                  <a:lnTo>
                    <a:pt x="721" y="1345"/>
                  </a:lnTo>
                  <a:lnTo>
                    <a:pt x="819" y="1247"/>
                  </a:lnTo>
                  <a:lnTo>
                    <a:pt x="916" y="1150"/>
                  </a:lnTo>
                  <a:lnTo>
                    <a:pt x="1052" y="1053"/>
                  </a:lnTo>
                  <a:lnTo>
                    <a:pt x="1208" y="975"/>
                  </a:lnTo>
                  <a:lnTo>
                    <a:pt x="1384" y="916"/>
                  </a:lnTo>
                  <a:lnTo>
                    <a:pt x="1578" y="858"/>
                  </a:lnTo>
                  <a:close/>
                  <a:moveTo>
                    <a:pt x="2085" y="0"/>
                  </a:moveTo>
                  <a:lnTo>
                    <a:pt x="1929" y="20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Google Shape;4758;p55">
              <a:extLst>
                <a:ext uri="{FF2B5EF4-FFF2-40B4-BE49-F238E27FC236}">
                  <a16:creationId xmlns:a16="http://schemas.microsoft.com/office/drawing/2014/main" id="{305FFEB9-1BF2-86E7-C661-F7189906388F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fill="none" extrusionOk="0">
                  <a:moveTo>
                    <a:pt x="507" y="429"/>
                  </a:moveTo>
                  <a:lnTo>
                    <a:pt x="507" y="429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169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085" y="0"/>
                  </a:lnTo>
                  <a:lnTo>
                    <a:pt x="1929" y="20"/>
                  </a:lnTo>
                  <a:lnTo>
                    <a:pt x="1929" y="20"/>
                  </a:lnTo>
                  <a:lnTo>
                    <a:pt x="1851" y="39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28" y="410"/>
                  </a:lnTo>
                  <a:lnTo>
                    <a:pt x="1228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13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Google Shape;4759;p55">
              <a:extLst>
                <a:ext uri="{FF2B5EF4-FFF2-40B4-BE49-F238E27FC236}">
                  <a16:creationId xmlns:a16="http://schemas.microsoft.com/office/drawing/2014/main" id="{6B56B055-CCA4-C35E-5A16-424E3EEFB01F}"/>
                </a:ext>
              </a:extLst>
            </p:cNvPr>
            <p:cNvSpPr/>
            <p:nvPr/>
          </p:nvSpPr>
          <p:spPr>
            <a:xfrm>
              <a:off x="5194100" y="603100"/>
              <a:ext cx="48725" cy="28275"/>
            </a:xfrm>
            <a:custGeom>
              <a:avLst/>
              <a:gdLst/>
              <a:ahLst/>
              <a:cxnLst/>
              <a:rect l="l" t="t" r="r" b="b"/>
              <a:pathLst>
                <a:path w="1949" h="1131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1150" y="1"/>
                  </a:lnTo>
                  <a:lnTo>
                    <a:pt x="1325" y="1"/>
                  </a:lnTo>
                  <a:lnTo>
                    <a:pt x="1325" y="1"/>
                  </a:lnTo>
                  <a:lnTo>
                    <a:pt x="1462" y="20"/>
                  </a:lnTo>
                  <a:lnTo>
                    <a:pt x="1578" y="59"/>
                  </a:lnTo>
                  <a:lnTo>
                    <a:pt x="1578" y="59"/>
                  </a:lnTo>
                  <a:lnTo>
                    <a:pt x="1754" y="157"/>
                  </a:lnTo>
                  <a:lnTo>
                    <a:pt x="1754" y="157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929" y="371"/>
                  </a:lnTo>
                  <a:lnTo>
                    <a:pt x="1949" y="390"/>
                  </a:lnTo>
                  <a:lnTo>
                    <a:pt x="1949" y="410"/>
                  </a:lnTo>
                  <a:lnTo>
                    <a:pt x="1949" y="410"/>
                  </a:lnTo>
                  <a:lnTo>
                    <a:pt x="1851" y="566"/>
                  </a:lnTo>
                  <a:lnTo>
                    <a:pt x="1851" y="566"/>
                  </a:lnTo>
                  <a:lnTo>
                    <a:pt x="1734" y="683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442" y="897"/>
                  </a:lnTo>
                  <a:lnTo>
                    <a:pt x="1247" y="994"/>
                  </a:lnTo>
                  <a:lnTo>
                    <a:pt x="1247" y="994"/>
                  </a:lnTo>
                  <a:lnTo>
                    <a:pt x="1091" y="1053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033" y="1072"/>
                  </a:lnTo>
                  <a:lnTo>
                    <a:pt x="1033" y="1072"/>
                  </a:lnTo>
                  <a:lnTo>
                    <a:pt x="916" y="1092"/>
                  </a:lnTo>
                  <a:lnTo>
                    <a:pt x="916" y="1092"/>
                  </a:lnTo>
                  <a:lnTo>
                    <a:pt x="702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331" y="1111"/>
                  </a:lnTo>
                  <a:lnTo>
                    <a:pt x="176" y="1053"/>
                  </a:lnTo>
                  <a:lnTo>
                    <a:pt x="176" y="105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0" y="936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39" y="663"/>
                  </a:lnTo>
                  <a:lnTo>
                    <a:pt x="39" y="663"/>
                  </a:lnTo>
                  <a:lnTo>
                    <a:pt x="117" y="488"/>
                  </a:lnTo>
                  <a:lnTo>
                    <a:pt x="117" y="488"/>
                  </a:lnTo>
                  <a:lnTo>
                    <a:pt x="215" y="390"/>
                  </a:lnTo>
                  <a:lnTo>
                    <a:pt x="312" y="293"/>
                  </a:lnTo>
                  <a:lnTo>
                    <a:pt x="312" y="293"/>
                  </a:lnTo>
                  <a:lnTo>
                    <a:pt x="448" y="196"/>
                  </a:lnTo>
                  <a:lnTo>
                    <a:pt x="604" y="118"/>
                  </a:lnTo>
                  <a:lnTo>
                    <a:pt x="604" y="118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974" y="1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7" name="Google Shape;4718;p55">
            <a:extLst>
              <a:ext uri="{FF2B5EF4-FFF2-40B4-BE49-F238E27FC236}">
                <a16:creationId xmlns:a16="http://schemas.microsoft.com/office/drawing/2014/main" id="{6DF4BC78-7519-F3BA-2C22-7CF991BACFD2}"/>
              </a:ext>
            </a:extLst>
          </p:cNvPr>
          <p:cNvGrpSpPr/>
          <p:nvPr/>
        </p:nvGrpSpPr>
        <p:grpSpPr>
          <a:xfrm>
            <a:off x="8494178" y="2673524"/>
            <a:ext cx="338072" cy="417985"/>
            <a:chOff x="4996825" y="327400"/>
            <a:chExt cx="1034125" cy="949875"/>
          </a:xfrm>
        </p:grpSpPr>
        <p:sp>
          <p:nvSpPr>
            <p:cNvPr id="258" name="Google Shape;4719;p55">
              <a:extLst>
                <a:ext uri="{FF2B5EF4-FFF2-40B4-BE49-F238E27FC236}">
                  <a16:creationId xmlns:a16="http://schemas.microsoft.com/office/drawing/2014/main" id="{088025BF-BD43-B808-6971-C3161072A960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extrusionOk="0">
                  <a:moveTo>
                    <a:pt x="1442" y="0"/>
                  </a:moveTo>
                  <a:lnTo>
                    <a:pt x="1111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Google Shape;4720;p55">
              <a:extLst>
                <a:ext uri="{FF2B5EF4-FFF2-40B4-BE49-F238E27FC236}">
                  <a16:creationId xmlns:a16="http://schemas.microsoft.com/office/drawing/2014/main" id="{1C3D313C-5F25-8B4B-9DAF-2600A8E75CAD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fill="none" extrusionOk="0">
                  <a:moveTo>
                    <a:pt x="1774" y="0"/>
                  </a:moveTo>
                  <a:lnTo>
                    <a:pt x="1774" y="0"/>
                  </a:lnTo>
                  <a:lnTo>
                    <a:pt x="1442" y="0"/>
                  </a:lnTo>
                  <a:lnTo>
                    <a:pt x="1111" y="59"/>
                  </a:lnTo>
                  <a:lnTo>
                    <a:pt x="1072" y="59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7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Google Shape;4721;p55">
              <a:extLst>
                <a:ext uri="{FF2B5EF4-FFF2-40B4-BE49-F238E27FC236}">
                  <a16:creationId xmlns:a16="http://schemas.microsoft.com/office/drawing/2014/main" id="{4F1EF741-EA0F-C85B-C42C-D76B95E9F210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extrusionOk="0">
                  <a:moveTo>
                    <a:pt x="6723" y="1"/>
                  </a:move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Google Shape;4722;p55">
              <a:extLst>
                <a:ext uri="{FF2B5EF4-FFF2-40B4-BE49-F238E27FC236}">
                  <a16:creationId xmlns:a16="http://schemas.microsoft.com/office/drawing/2014/main" id="{CD337D1A-3705-E863-438B-EDE8348D099C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fill="none" extrusionOk="0">
                  <a:moveTo>
                    <a:pt x="6840" y="1"/>
                  </a:moveTo>
                  <a:lnTo>
                    <a:pt x="6840" y="1"/>
                  </a:lnTo>
                  <a:lnTo>
                    <a:pt x="6723" y="1"/>
                  </a:lnTo>
                  <a:lnTo>
                    <a:pt x="6723" y="1"/>
                  </a:ln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Google Shape;4723;p55">
              <a:extLst>
                <a:ext uri="{FF2B5EF4-FFF2-40B4-BE49-F238E27FC236}">
                  <a16:creationId xmlns:a16="http://schemas.microsoft.com/office/drawing/2014/main" id="{1B55AAC0-D328-71B5-9A9C-CC1182CEEF14}"/>
                </a:ext>
              </a:extLst>
            </p:cNvPr>
            <p:cNvSpPr/>
            <p:nvPr/>
          </p:nvSpPr>
          <p:spPr>
            <a:xfrm>
              <a:off x="5012900" y="349325"/>
              <a:ext cx="249900" cy="622050"/>
            </a:xfrm>
            <a:custGeom>
              <a:avLst/>
              <a:gdLst/>
              <a:ahLst/>
              <a:cxnLst/>
              <a:rect l="l" t="t" r="r" b="b"/>
              <a:pathLst>
                <a:path w="9996" h="24882" extrusionOk="0">
                  <a:moveTo>
                    <a:pt x="4306" y="1"/>
                  </a:moveTo>
                  <a:lnTo>
                    <a:pt x="4014" y="215"/>
                  </a:lnTo>
                  <a:lnTo>
                    <a:pt x="3683" y="488"/>
                  </a:lnTo>
                  <a:lnTo>
                    <a:pt x="3371" y="780"/>
                  </a:lnTo>
                  <a:lnTo>
                    <a:pt x="3059" y="1111"/>
                  </a:lnTo>
                  <a:lnTo>
                    <a:pt x="2728" y="1481"/>
                  </a:lnTo>
                  <a:lnTo>
                    <a:pt x="2416" y="1890"/>
                  </a:lnTo>
                  <a:lnTo>
                    <a:pt x="2143" y="2280"/>
                  </a:lnTo>
                  <a:lnTo>
                    <a:pt x="1890" y="2670"/>
                  </a:lnTo>
                  <a:lnTo>
                    <a:pt x="1637" y="3099"/>
                  </a:lnTo>
                  <a:lnTo>
                    <a:pt x="1403" y="3547"/>
                  </a:lnTo>
                  <a:lnTo>
                    <a:pt x="1189" y="3975"/>
                  </a:lnTo>
                  <a:lnTo>
                    <a:pt x="994" y="4423"/>
                  </a:lnTo>
                  <a:lnTo>
                    <a:pt x="819" y="4872"/>
                  </a:lnTo>
                  <a:lnTo>
                    <a:pt x="663" y="5339"/>
                  </a:lnTo>
                  <a:lnTo>
                    <a:pt x="526" y="5787"/>
                  </a:lnTo>
                  <a:lnTo>
                    <a:pt x="409" y="6235"/>
                  </a:lnTo>
                  <a:lnTo>
                    <a:pt x="312" y="6684"/>
                  </a:lnTo>
                  <a:lnTo>
                    <a:pt x="234" y="7132"/>
                  </a:lnTo>
                  <a:lnTo>
                    <a:pt x="176" y="7619"/>
                  </a:lnTo>
                  <a:lnTo>
                    <a:pt x="117" y="8125"/>
                  </a:lnTo>
                  <a:lnTo>
                    <a:pt x="78" y="8632"/>
                  </a:lnTo>
                  <a:lnTo>
                    <a:pt x="39" y="9139"/>
                  </a:lnTo>
                  <a:lnTo>
                    <a:pt x="20" y="9645"/>
                  </a:lnTo>
                  <a:lnTo>
                    <a:pt x="0" y="10171"/>
                  </a:lnTo>
                  <a:lnTo>
                    <a:pt x="20" y="11223"/>
                  </a:lnTo>
                  <a:lnTo>
                    <a:pt x="39" y="11749"/>
                  </a:lnTo>
                  <a:lnTo>
                    <a:pt x="78" y="12295"/>
                  </a:lnTo>
                  <a:lnTo>
                    <a:pt x="117" y="12821"/>
                  </a:lnTo>
                  <a:lnTo>
                    <a:pt x="176" y="13367"/>
                  </a:lnTo>
                  <a:lnTo>
                    <a:pt x="254" y="13893"/>
                  </a:lnTo>
                  <a:lnTo>
                    <a:pt x="331" y="14438"/>
                  </a:lnTo>
                  <a:lnTo>
                    <a:pt x="429" y="14964"/>
                  </a:lnTo>
                  <a:lnTo>
                    <a:pt x="546" y="15490"/>
                  </a:lnTo>
                  <a:lnTo>
                    <a:pt x="663" y="16016"/>
                  </a:lnTo>
                  <a:lnTo>
                    <a:pt x="799" y="16542"/>
                  </a:lnTo>
                  <a:lnTo>
                    <a:pt x="935" y="17069"/>
                  </a:lnTo>
                  <a:lnTo>
                    <a:pt x="1091" y="17595"/>
                  </a:lnTo>
                  <a:lnTo>
                    <a:pt x="1267" y="18101"/>
                  </a:lnTo>
                  <a:lnTo>
                    <a:pt x="1462" y="18608"/>
                  </a:lnTo>
                  <a:lnTo>
                    <a:pt x="1656" y="19095"/>
                  </a:lnTo>
                  <a:lnTo>
                    <a:pt x="1851" y="19582"/>
                  </a:lnTo>
                  <a:lnTo>
                    <a:pt x="2066" y="20050"/>
                  </a:lnTo>
                  <a:lnTo>
                    <a:pt x="2299" y="20517"/>
                  </a:lnTo>
                  <a:lnTo>
                    <a:pt x="2533" y="20965"/>
                  </a:lnTo>
                  <a:lnTo>
                    <a:pt x="2767" y="21394"/>
                  </a:lnTo>
                  <a:lnTo>
                    <a:pt x="3020" y="21823"/>
                  </a:lnTo>
                  <a:lnTo>
                    <a:pt x="3293" y="22232"/>
                  </a:lnTo>
                  <a:lnTo>
                    <a:pt x="3566" y="22621"/>
                  </a:lnTo>
                  <a:lnTo>
                    <a:pt x="3858" y="23011"/>
                  </a:lnTo>
                  <a:lnTo>
                    <a:pt x="3897" y="23089"/>
                  </a:lnTo>
                  <a:lnTo>
                    <a:pt x="3994" y="23186"/>
                  </a:lnTo>
                  <a:lnTo>
                    <a:pt x="4072" y="23303"/>
                  </a:lnTo>
                  <a:lnTo>
                    <a:pt x="4228" y="23557"/>
                  </a:lnTo>
                  <a:lnTo>
                    <a:pt x="4345" y="23790"/>
                  </a:lnTo>
                  <a:lnTo>
                    <a:pt x="4384" y="23849"/>
                  </a:lnTo>
                  <a:lnTo>
                    <a:pt x="4443" y="23985"/>
                  </a:lnTo>
                  <a:lnTo>
                    <a:pt x="4540" y="24180"/>
                  </a:lnTo>
                  <a:lnTo>
                    <a:pt x="4657" y="24356"/>
                  </a:lnTo>
                  <a:lnTo>
                    <a:pt x="4774" y="24492"/>
                  </a:lnTo>
                  <a:lnTo>
                    <a:pt x="4930" y="24628"/>
                  </a:lnTo>
                  <a:lnTo>
                    <a:pt x="5047" y="24706"/>
                  </a:lnTo>
                  <a:lnTo>
                    <a:pt x="5183" y="24784"/>
                  </a:lnTo>
                  <a:lnTo>
                    <a:pt x="5319" y="24823"/>
                  </a:lnTo>
                  <a:lnTo>
                    <a:pt x="5495" y="24862"/>
                  </a:lnTo>
                  <a:lnTo>
                    <a:pt x="5767" y="24882"/>
                  </a:lnTo>
                  <a:lnTo>
                    <a:pt x="5943" y="24882"/>
                  </a:lnTo>
                  <a:lnTo>
                    <a:pt x="6157" y="24862"/>
                  </a:lnTo>
                  <a:lnTo>
                    <a:pt x="6547" y="24784"/>
                  </a:lnTo>
                  <a:lnTo>
                    <a:pt x="6859" y="24687"/>
                  </a:lnTo>
                  <a:lnTo>
                    <a:pt x="7229" y="24570"/>
                  </a:lnTo>
                  <a:lnTo>
                    <a:pt x="7599" y="24414"/>
                  </a:lnTo>
                  <a:lnTo>
                    <a:pt x="7989" y="24258"/>
                  </a:lnTo>
                  <a:lnTo>
                    <a:pt x="8028" y="24239"/>
                  </a:lnTo>
                  <a:lnTo>
                    <a:pt x="8086" y="24219"/>
                  </a:lnTo>
                  <a:lnTo>
                    <a:pt x="8417" y="24063"/>
                  </a:lnTo>
                  <a:lnTo>
                    <a:pt x="8787" y="23927"/>
                  </a:lnTo>
                  <a:lnTo>
                    <a:pt x="9353" y="23771"/>
                  </a:lnTo>
                  <a:lnTo>
                    <a:pt x="9995" y="23635"/>
                  </a:lnTo>
                  <a:lnTo>
                    <a:pt x="9294" y="23070"/>
                  </a:lnTo>
                  <a:lnTo>
                    <a:pt x="8632" y="22505"/>
                  </a:lnTo>
                  <a:lnTo>
                    <a:pt x="8242" y="22134"/>
                  </a:lnTo>
                  <a:lnTo>
                    <a:pt x="7852" y="21764"/>
                  </a:lnTo>
                  <a:lnTo>
                    <a:pt x="7463" y="21374"/>
                  </a:lnTo>
                  <a:lnTo>
                    <a:pt x="7092" y="21004"/>
                  </a:lnTo>
                  <a:lnTo>
                    <a:pt x="6742" y="20595"/>
                  </a:lnTo>
                  <a:lnTo>
                    <a:pt x="6391" y="20205"/>
                  </a:lnTo>
                  <a:lnTo>
                    <a:pt x="6060" y="19796"/>
                  </a:lnTo>
                  <a:lnTo>
                    <a:pt x="5748" y="19387"/>
                  </a:lnTo>
                  <a:lnTo>
                    <a:pt x="5417" y="18958"/>
                  </a:lnTo>
                  <a:lnTo>
                    <a:pt x="5124" y="18510"/>
                  </a:lnTo>
                  <a:lnTo>
                    <a:pt x="4813" y="18062"/>
                  </a:lnTo>
                  <a:lnTo>
                    <a:pt x="4540" y="17614"/>
                  </a:lnTo>
                  <a:lnTo>
                    <a:pt x="4267" y="17166"/>
                  </a:lnTo>
                  <a:lnTo>
                    <a:pt x="4014" y="16698"/>
                  </a:lnTo>
                  <a:lnTo>
                    <a:pt x="3780" y="16231"/>
                  </a:lnTo>
                  <a:lnTo>
                    <a:pt x="3566" y="15763"/>
                  </a:lnTo>
                  <a:lnTo>
                    <a:pt x="3332" y="15276"/>
                  </a:lnTo>
                  <a:lnTo>
                    <a:pt x="3137" y="14769"/>
                  </a:lnTo>
                  <a:lnTo>
                    <a:pt x="2942" y="14263"/>
                  </a:lnTo>
                  <a:lnTo>
                    <a:pt x="2767" y="13756"/>
                  </a:lnTo>
                  <a:lnTo>
                    <a:pt x="2611" y="13230"/>
                  </a:lnTo>
                  <a:lnTo>
                    <a:pt x="2475" y="12704"/>
                  </a:lnTo>
                  <a:lnTo>
                    <a:pt x="2358" y="12198"/>
                  </a:lnTo>
                  <a:lnTo>
                    <a:pt x="2241" y="11671"/>
                  </a:lnTo>
                  <a:lnTo>
                    <a:pt x="2124" y="11009"/>
                  </a:lnTo>
                  <a:lnTo>
                    <a:pt x="2046" y="10327"/>
                  </a:lnTo>
                  <a:lnTo>
                    <a:pt x="1968" y="9626"/>
                  </a:lnTo>
                  <a:lnTo>
                    <a:pt x="1929" y="8885"/>
                  </a:lnTo>
                  <a:lnTo>
                    <a:pt x="1929" y="8067"/>
                  </a:lnTo>
                  <a:lnTo>
                    <a:pt x="1949" y="7249"/>
                  </a:lnTo>
                  <a:lnTo>
                    <a:pt x="1988" y="6450"/>
                  </a:lnTo>
                  <a:lnTo>
                    <a:pt x="2085" y="5670"/>
                  </a:lnTo>
                  <a:lnTo>
                    <a:pt x="2202" y="4833"/>
                  </a:lnTo>
                  <a:lnTo>
                    <a:pt x="2358" y="4053"/>
                  </a:lnTo>
                  <a:lnTo>
                    <a:pt x="2475" y="3644"/>
                  </a:lnTo>
                  <a:lnTo>
                    <a:pt x="2572" y="3235"/>
                  </a:lnTo>
                  <a:lnTo>
                    <a:pt x="2689" y="2865"/>
                  </a:lnTo>
                  <a:lnTo>
                    <a:pt x="2825" y="2514"/>
                  </a:lnTo>
                  <a:lnTo>
                    <a:pt x="2981" y="2124"/>
                  </a:lnTo>
                  <a:lnTo>
                    <a:pt x="3137" y="1774"/>
                  </a:lnTo>
                  <a:lnTo>
                    <a:pt x="3312" y="1442"/>
                  </a:lnTo>
                  <a:lnTo>
                    <a:pt x="3488" y="1131"/>
                  </a:lnTo>
                  <a:lnTo>
                    <a:pt x="3683" y="819"/>
                  </a:lnTo>
                  <a:lnTo>
                    <a:pt x="3878" y="527"/>
                  </a:lnTo>
                  <a:lnTo>
                    <a:pt x="4092" y="254"/>
                  </a:lnTo>
                  <a:lnTo>
                    <a:pt x="430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Google Shape;4724;p55">
              <a:extLst>
                <a:ext uri="{FF2B5EF4-FFF2-40B4-BE49-F238E27FC236}">
                  <a16:creationId xmlns:a16="http://schemas.microsoft.com/office/drawing/2014/main" id="{2CDC5105-B52B-DD95-AC27-F9A03A9649A6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extrusionOk="0">
                  <a:moveTo>
                    <a:pt x="20478" y="1"/>
                  </a:moveTo>
                  <a:lnTo>
                    <a:pt x="20381" y="20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673" y="40"/>
                  </a:lnTo>
                  <a:lnTo>
                    <a:pt x="20626" y="55"/>
                  </a:lnTo>
                  <a:lnTo>
                    <a:pt x="20626" y="55"/>
                  </a:lnTo>
                  <a:lnTo>
                    <a:pt x="20556" y="20"/>
                  </a:lnTo>
                  <a:lnTo>
                    <a:pt x="20478" y="1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Google Shape;4725;p55">
              <a:extLst>
                <a:ext uri="{FF2B5EF4-FFF2-40B4-BE49-F238E27FC236}">
                  <a16:creationId xmlns:a16="http://schemas.microsoft.com/office/drawing/2014/main" id="{EC86C9EF-E92D-B5F4-EF33-9C47DF4A6681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fill="none" extrusionOk="0">
                  <a:moveTo>
                    <a:pt x="20478" y="1"/>
                  </a:moveTo>
                  <a:lnTo>
                    <a:pt x="20478" y="1"/>
                  </a:lnTo>
                  <a:lnTo>
                    <a:pt x="20381" y="20"/>
                  </a:lnTo>
                  <a:lnTo>
                    <a:pt x="20322" y="59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442" y="17166"/>
                  </a:lnTo>
                  <a:lnTo>
                    <a:pt x="1442" y="17166"/>
                  </a:lnTo>
                  <a:lnTo>
                    <a:pt x="1501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6888" y="20907"/>
                  </a:lnTo>
                  <a:lnTo>
                    <a:pt x="26888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731" y="40"/>
                  </a:lnTo>
                  <a:lnTo>
                    <a:pt x="20731" y="40"/>
                  </a:lnTo>
                  <a:lnTo>
                    <a:pt x="20673" y="40"/>
                  </a:lnTo>
                  <a:lnTo>
                    <a:pt x="20615" y="59"/>
                  </a:lnTo>
                  <a:lnTo>
                    <a:pt x="20634" y="59"/>
                  </a:lnTo>
                  <a:lnTo>
                    <a:pt x="20634" y="59"/>
                  </a:lnTo>
                  <a:lnTo>
                    <a:pt x="20556" y="20"/>
                  </a:lnTo>
                  <a:lnTo>
                    <a:pt x="20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Google Shape;4726;p55">
              <a:extLst>
                <a:ext uri="{FF2B5EF4-FFF2-40B4-BE49-F238E27FC236}">
                  <a16:creationId xmlns:a16="http://schemas.microsoft.com/office/drawing/2014/main" id="{654C8EEC-2E64-1CEF-017E-797AEFFD416E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extrusionOk="0">
                  <a:moveTo>
                    <a:pt x="20478" y="0"/>
                  </a:moveTo>
                  <a:lnTo>
                    <a:pt x="20381" y="20"/>
                  </a:ln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Google Shape;4727;p55">
              <a:extLst>
                <a:ext uri="{FF2B5EF4-FFF2-40B4-BE49-F238E27FC236}">
                  <a16:creationId xmlns:a16="http://schemas.microsoft.com/office/drawing/2014/main" id="{6BB2D3A0-0BAD-DE35-BBBA-C9A06295CF47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fill="none" extrusionOk="0">
                  <a:moveTo>
                    <a:pt x="20322" y="78"/>
                  </a:move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442" y="17185"/>
                  </a:lnTo>
                  <a:lnTo>
                    <a:pt x="1442" y="17185"/>
                  </a:lnTo>
                  <a:lnTo>
                    <a:pt x="1501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514" y="14224"/>
                  </a:lnTo>
                  <a:lnTo>
                    <a:pt x="5514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69" y="2553"/>
                  </a:lnTo>
                  <a:lnTo>
                    <a:pt x="23089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lnTo>
                    <a:pt x="20478" y="0"/>
                  </a:lnTo>
                  <a:lnTo>
                    <a:pt x="20381" y="20"/>
                  </a:lnTo>
                  <a:lnTo>
                    <a:pt x="20322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Google Shape;4728;p55">
              <a:extLst>
                <a:ext uri="{FF2B5EF4-FFF2-40B4-BE49-F238E27FC236}">
                  <a16:creationId xmlns:a16="http://schemas.microsoft.com/office/drawing/2014/main" id="{F21ABF5C-6663-F1E4-7C8F-C0AF281FE3B9}"/>
                </a:ext>
              </a:extLst>
            </p:cNvPr>
            <p:cNvSpPr/>
            <p:nvPr/>
          </p:nvSpPr>
          <p:spPr>
            <a:xfrm>
              <a:off x="5216500" y="10624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Google Shape;4729;p55">
              <a:extLst>
                <a:ext uri="{FF2B5EF4-FFF2-40B4-BE49-F238E27FC236}">
                  <a16:creationId xmlns:a16="http://schemas.microsoft.com/office/drawing/2014/main" id="{C416EC93-47DE-D42B-F36C-0ACEC987C57D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extrusionOk="0">
                  <a:moveTo>
                    <a:pt x="40" y="1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Google Shape;4730;p55">
              <a:extLst>
                <a:ext uri="{FF2B5EF4-FFF2-40B4-BE49-F238E27FC236}">
                  <a16:creationId xmlns:a16="http://schemas.microsoft.com/office/drawing/2014/main" id="{28E2B8F2-CACD-41A2-3DED-CEC85E834CE2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fill="none" extrusionOk="0">
                  <a:moveTo>
                    <a:pt x="20" y="20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40" y="1"/>
                  </a:lnTo>
                  <a:lnTo>
                    <a:pt x="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Google Shape;4731;p55">
              <a:extLst>
                <a:ext uri="{FF2B5EF4-FFF2-40B4-BE49-F238E27FC236}">
                  <a16:creationId xmlns:a16="http://schemas.microsoft.com/office/drawing/2014/main" id="{0BD30637-447A-9105-43CB-27846AA79979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extrusionOk="0">
                  <a:moveTo>
                    <a:pt x="59" y="0"/>
                  </a:moveTo>
                  <a:lnTo>
                    <a:pt x="40" y="19"/>
                  </a:ln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Google Shape;4732;p55">
              <a:extLst>
                <a:ext uri="{FF2B5EF4-FFF2-40B4-BE49-F238E27FC236}">
                  <a16:creationId xmlns:a16="http://schemas.microsoft.com/office/drawing/2014/main" id="{201417EC-BDC4-5D66-1434-ED073DDA5A13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fill="none" extrusionOk="0">
                  <a:moveTo>
                    <a:pt x="20" y="19"/>
                  </a:move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191" y="7501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269" y="7560"/>
                  </a:lnTo>
                  <a:lnTo>
                    <a:pt x="13269" y="756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15" y="7891"/>
                  </a:lnTo>
                  <a:lnTo>
                    <a:pt x="13815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0" y="19"/>
                  </a:lnTo>
                  <a:lnTo>
                    <a:pt x="20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Google Shape;4733;p55">
              <a:extLst>
                <a:ext uri="{FF2B5EF4-FFF2-40B4-BE49-F238E27FC236}">
                  <a16:creationId xmlns:a16="http://schemas.microsoft.com/office/drawing/2014/main" id="{C2D47529-E978-B948-CB1A-CF5350D14C46}"/>
                </a:ext>
              </a:extLst>
            </p:cNvPr>
            <p:cNvSpPr/>
            <p:nvPr/>
          </p:nvSpPr>
          <p:spPr>
            <a:xfrm>
              <a:off x="5794675" y="9684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Google Shape;4734;p55">
              <a:extLst>
                <a:ext uri="{FF2B5EF4-FFF2-40B4-BE49-F238E27FC236}">
                  <a16:creationId xmlns:a16="http://schemas.microsoft.com/office/drawing/2014/main" id="{0367252F-2BF1-3E06-8165-7917D3C7F55C}"/>
                </a:ext>
              </a:extLst>
            </p:cNvPr>
            <p:cNvSpPr/>
            <p:nvPr/>
          </p:nvSpPr>
          <p:spPr>
            <a:xfrm>
              <a:off x="5920850" y="104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Google Shape;4735;p55">
              <a:extLst>
                <a:ext uri="{FF2B5EF4-FFF2-40B4-BE49-F238E27FC236}">
                  <a16:creationId xmlns:a16="http://schemas.microsoft.com/office/drawing/2014/main" id="{442D523E-CE1C-4F0A-B908-DD448B85EF40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extrusionOk="0">
                  <a:moveTo>
                    <a:pt x="23147" y="0"/>
                  </a:move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Google Shape;4736;p55">
              <a:extLst>
                <a:ext uri="{FF2B5EF4-FFF2-40B4-BE49-F238E27FC236}">
                  <a16:creationId xmlns:a16="http://schemas.microsoft.com/office/drawing/2014/main" id="{B69A93B7-9F21-0680-2234-014D9D869CBE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fill="none" extrusionOk="0">
                  <a:moveTo>
                    <a:pt x="23537" y="0"/>
                  </a:moveTo>
                  <a:lnTo>
                    <a:pt x="23537" y="0"/>
                  </a:lnTo>
                  <a:lnTo>
                    <a:pt x="23147" y="0"/>
                  </a:lnTo>
                  <a:lnTo>
                    <a:pt x="22738" y="39"/>
                  </a:ln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2723" y="13464"/>
                  </a:lnTo>
                  <a:lnTo>
                    <a:pt x="12723" y="13464"/>
                  </a:lnTo>
                  <a:lnTo>
                    <a:pt x="13171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lnTo>
                    <a:pt x="23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Google Shape;4737;p55">
              <a:extLst>
                <a:ext uri="{FF2B5EF4-FFF2-40B4-BE49-F238E27FC236}">
                  <a16:creationId xmlns:a16="http://schemas.microsoft.com/office/drawing/2014/main" id="{E6373BBE-2452-D00F-F801-01552998E912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extrusionOk="0">
                  <a:moveTo>
                    <a:pt x="1754" y="1"/>
                  </a:moveTo>
                  <a:lnTo>
                    <a:pt x="1521" y="20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Google Shape;4738;p55">
              <a:extLst>
                <a:ext uri="{FF2B5EF4-FFF2-40B4-BE49-F238E27FC236}">
                  <a16:creationId xmlns:a16="http://schemas.microsoft.com/office/drawing/2014/main" id="{A94AC544-970D-8EF7-9D76-0F9F399F1AA0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fill="none" extrusionOk="0">
                  <a:moveTo>
                    <a:pt x="79" y="2631"/>
                  </a:move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lnTo>
                    <a:pt x="1521" y="20"/>
                  </a:lnTo>
                  <a:lnTo>
                    <a:pt x="1306" y="79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Google Shape;4739;p55">
              <a:extLst>
                <a:ext uri="{FF2B5EF4-FFF2-40B4-BE49-F238E27FC236}">
                  <a16:creationId xmlns:a16="http://schemas.microsoft.com/office/drawing/2014/main" id="{86F9439B-4162-F197-6E21-05241F7C6A37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extrusionOk="0">
                  <a:moveTo>
                    <a:pt x="1150" y="0"/>
                  </a:moveTo>
                  <a:lnTo>
                    <a:pt x="1033" y="39"/>
                  </a:lnTo>
                  <a:lnTo>
                    <a:pt x="877" y="98"/>
                  </a:lnTo>
                  <a:lnTo>
                    <a:pt x="858" y="98"/>
                  </a:lnTo>
                  <a:lnTo>
                    <a:pt x="838" y="117"/>
                  </a:lnTo>
                  <a:lnTo>
                    <a:pt x="819" y="117"/>
                  </a:lnTo>
                  <a:lnTo>
                    <a:pt x="741" y="176"/>
                  </a:lnTo>
                  <a:lnTo>
                    <a:pt x="644" y="234"/>
                  </a:lnTo>
                  <a:lnTo>
                    <a:pt x="624" y="254"/>
                  </a:lnTo>
                  <a:lnTo>
                    <a:pt x="605" y="254"/>
                  </a:lnTo>
                  <a:lnTo>
                    <a:pt x="585" y="273"/>
                  </a:lnTo>
                  <a:lnTo>
                    <a:pt x="488" y="370"/>
                  </a:lnTo>
                  <a:lnTo>
                    <a:pt x="468" y="370"/>
                  </a:lnTo>
                  <a:lnTo>
                    <a:pt x="468" y="390"/>
                  </a:lnTo>
                  <a:lnTo>
                    <a:pt x="449" y="409"/>
                  </a:lnTo>
                  <a:lnTo>
                    <a:pt x="390" y="468"/>
                  </a:lnTo>
                  <a:lnTo>
                    <a:pt x="332" y="546"/>
                  </a:lnTo>
                  <a:lnTo>
                    <a:pt x="312" y="585"/>
                  </a:lnTo>
                  <a:lnTo>
                    <a:pt x="273" y="643"/>
                  </a:lnTo>
                  <a:lnTo>
                    <a:pt x="254" y="663"/>
                  </a:lnTo>
                  <a:lnTo>
                    <a:pt x="215" y="721"/>
                  </a:lnTo>
                  <a:lnTo>
                    <a:pt x="176" y="838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17" y="955"/>
                  </a:lnTo>
                  <a:lnTo>
                    <a:pt x="79" y="1072"/>
                  </a:lnTo>
                  <a:lnTo>
                    <a:pt x="59" y="1169"/>
                  </a:lnTo>
                  <a:lnTo>
                    <a:pt x="20" y="1403"/>
                  </a:lnTo>
                  <a:lnTo>
                    <a:pt x="20" y="1423"/>
                  </a:lnTo>
                  <a:lnTo>
                    <a:pt x="1" y="1637"/>
                  </a:lnTo>
                  <a:lnTo>
                    <a:pt x="1" y="1656"/>
                  </a:lnTo>
                  <a:lnTo>
                    <a:pt x="20" y="1793"/>
                  </a:lnTo>
                  <a:lnTo>
                    <a:pt x="40" y="1988"/>
                  </a:lnTo>
                  <a:lnTo>
                    <a:pt x="59" y="2163"/>
                  </a:lnTo>
                  <a:lnTo>
                    <a:pt x="98" y="2319"/>
                  </a:lnTo>
                  <a:lnTo>
                    <a:pt x="215" y="2631"/>
                  </a:lnTo>
                  <a:lnTo>
                    <a:pt x="215" y="2611"/>
                  </a:lnTo>
                  <a:lnTo>
                    <a:pt x="351" y="2884"/>
                  </a:lnTo>
                  <a:lnTo>
                    <a:pt x="527" y="3137"/>
                  </a:lnTo>
                  <a:lnTo>
                    <a:pt x="527" y="3118"/>
                  </a:lnTo>
                  <a:lnTo>
                    <a:pt x="702" y="3313"/>
                  </a:lnTo>
                  <a:lnTo>
                    <a:pt x="897" y="3468"/>
                  </a:lnTo>
                  <a:lnTo>
                    <a:pt x="1092" y="3585"/>
                  </a:lnTo>
                  <a:lnTo>
                    <a:pt x="1267" y="3683"/>
                  </a:lnTo>
                  <a:lnTo>
                    <a:pt x="1462" y="3741"/>
                  </a:lnTo>
                  <a:lnTo>
                    <a:pt x="1637" y="3761"/>
                  </a:lnTo>
                  <a:lnTo>
                    <a:pt x="1618" y="3761"/>
                  </a:lnTo>
                  <a:lnTo>
                    <a:pt x="1813" y="3780"/>
                  </a:lnTo>
                  <a:lnTo>
                    <a:pt x="1968" y="3761"/>
                  </a:lnTo>
                  <a:lnTo>
                    <a:pt x="2124" y="3722"/>
                  </a:lnTo>
                  <a:lnTo>
                    <a:pt x="2241" y="3683"/>
                  </a:lnTo>
                  <a:lnTo>
                    <a:pt x="2436" y="3488"/>
                  </a:lnTo>
                  <a:lnTo>
                    <a:pt x="2592" y="3254"/>
                  </a:lnTo>
                  <a:lnTo>
                    <a:pt x="2709" y="3001"/>
                  </a:lnTo>
                  <a:lnTo>
                    <a:pt x="2806" y="2728"/>
                  </a:lnTo>
                  <a:lnTo>
                    <a:pt x="2845" y="2436"/>
                  </a:lnTo>
                  <a:lnTo>
                    <a:pt x="2865" y="2144"/>
                  </a:lnTo>
                  <a:lnTo>
                    <a:pt x="2845" y="1832"/>
                  </a:lnTo>
                  <a:lnTo>
                    <a:pt x="2767" y="1540"/>
                  </a:lnTo>
                  <a:lnTo>
                    <a:pt x="2650" y="1228"/>
                  </a:lnTo>
                  <a:lnTo>
                    <a:pt x="2514" y="955"/>
                  </a:lnTo>
                  <a:lnTo>
                    <a:pt x="2339" y="721"/>
                  </a:lnTo>
                  <a:lnTo>
                    <a:pt x="2144" y="507"/>
                  </a:lnTo>
                  <a:lnTo>
                    <a:pt x="1910" y="331"/>
                  </a:lnTo>
                  <a:lnTo>
                    <a:pt x="1676" y="176"/>
                  </a:lnTo>
                  <a:lnTo>
                    <a:pt x="1403" y="78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9" name="Google Shape;4740;p55">
              <a:extLst>
                <a:ext uri="{FF2B5EF4-FFF2-40B4-BE49-F238E27FC236}">
                  <a16:creationId xmlns:a16="http://schemas.microsoft.com/office/drawing/2014/main" id="{256B7DCB-D6CB-4AC4-3415-C6146A5450E8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fill="none" extrusionOk="0">
                  <a:moveTo>
                    <a:pt x="1033" y="39"/>
                  </a:moveTo>
                  <a:lnTo>
                    <a:pt x="1033" y="39"/>
                  </a:lnTo>
                  <a:lnTo>
                    <a:pt x="1033" y="39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1403" y="78"/>
                  </a:lnTo>
                  <a:lnTo>
                    <a:pt x="1676" y="176"/>
                  </a:lnTo>
                  <a:lnTo>
                    <a:pt x="1910" y="331"/>
                  </a:lnTo>
                  <a:lnTo>
                    <a:pt x="2144" y="507"/>
                  </a:lnTo>
                  <a:lnTo>
                    <a:pt x="2339" y="721"/>
                  </a:lnTo>
                  <a:lnTo>
                    <a:pt x="2514" y="955"/>
                  </a:lnTo>
                  <a:lnTo>
                    <a:pt x="2650" y="1228"/>
                  </a:lnTo>
                  <a:lnTo>
                    <a:pt x="2767" y="1540"/>
                  </a:lnTo>
                  <a:lnTo>
                    <a:pt x="2767" y="1540"/>
                  </a:lnTo>
                  <a:lnTo>
                    <a:pt x="2845" y="1832"/>
                  </a:lnTo>
                  <a:lnTo>
                    <a:pt x="2865" y="2144"/>
                  </a:lnTo>
                  <a:lnTo>
                    <a:pt x="2845" y="2436"/>
                  </a:lnTo>
                  <a:lnTo>
                    <a:pt x="2806" y="2728"/>
                  </a:lnTo>
                  <a:lnTo>
                    <a:pt x="2709" y="3001"/>
                  </a:lnTo>
                  <a:lnTo>
                    <a:pt x="2592" y="3254"/>
                  </a:lnTo>
                  <a:lnTo>
                    <a:pt x="2436" y="3488"/>
                  </a:lnTo>
                  <a:lnTo>
                    <a:pt x="2241" y="3683"/>
                  </a:lnTo>
                  <a:lnTo>
                    <a:pt x="2241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813" y="3780"/>
                  </a:lnTo>
                  <a:lnTo>
                    <a:pt x="1813" y="3780"/>
                  </a:lnTo>
                  <a:lnTo>
                    <a:pt x="1618" y="3761"/>
                  </a:lnTo>
                  <a:lnTo>
                    <a:pt x="1637" y="3761"/>
                  </a:lnTo>
                  <a:lnTo>
                    <a:pt x="1637" y="3761"/>
                  </a:lnTo>
                  <a:lnTo>
                    <a:pt x="1462" y="3741"/>
                  </a:lnTo>
                  <a:lnTo>
                    <a:pt x="1462" y="3741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092" y="3585"/>
                  </a:lnTo>
                  <a:lnTo>
                    <a:pt x="1092" y="3585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8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27" y="3118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215" y="2611"/>
                  </a:lnTo>
                  <a:lnTo>
                    <a:pt x="215" y="2631"/>
                  </a:lnTo>
                  <a:lnTo>
                    <a:pt x="215" y="2631"/>
                  </a:lnTo>
                  <a:lnTo>
                    <a:pt x="98" y="2319"/>
                  </a:lnTo>
                  <a:lnTo>
                    <a:pt x="98" y="2319"/>
                  </a:lnTo>
                  <a:lnTo>
                    <a:pt x="59" y="2163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40" y="2007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20" y="1793"/>
                  </a:lnTo>
                  <a:lnTo>
                    <a:pt x="20" y="1793"/>
                  </a:lnTo>
                  <a:lnTo>
                    <a:pt x="1" y="1656"/>
                  </a:lnTo>
                  <a:lnTo>
                    <a:pt x="1" y="1637"/>
                  </a:lnTo>
                  <a:lnTo>
                    <a:pt x="1" y="1637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59" y="1169"/>
                  </a:lnTo>
                  <a:lnTo>
                    <a:pt x="59" y="1169"/>
                  </a:lnTo>
                  <a:lnTo>
                    <a:pt x="79" y="1072"/>
                  </a:lnTo>
                  <a:lnTo>
                    <a:pt x="79" y="1072"/>
                  </a:lnTo>
                  <a:lnTo>
                    <a:pt x="117" y="955"/>
                  </a:lnTo>
                  <a:lnTo>
                    <a:pt x="117" y="95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76" y="838"/>
                  </a:lnTo>
                  <a:lnTo>
                    <a:pt x="176" y="838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6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90" y="468"/>
                  </a:lnTo>
                  <a:lnTo>
                    <a:pt x="390" y="468"/>
                  </a:lnTo>
                  <a:lnTo>
                    <a:pt x="449" y="409"/>
                  </a:lnTo>
                  <a:lnTo>
                    <a:pt x="468" y="390"/>
                  </a:lnTo>
                  <a:lnTo>
                    <a:pt x="46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605" y="254"/>
                  </a:lnTo>
                  <a:lnTo>
                    <a:pt x="605" y="254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819" y="117"/>
                  </a:lnTo>
                  <a:lnTo>
                    <a:pt x="838" y="117"/>
                  </a:lnTo>
                  <a:lnTo>
                    <a:pt x="838" y="117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77" y="98"/>
                  </a:lnTo>
                  <a:lnTo>
                    <a:pt x="877" y="98"/>
                  </a:lnTo>
                  <a:lnTo>
                    <a:pt x="1033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Google Shape;4741;p55">
              <a:extLst>
                <a:ext uri="{FF2B5EF4-FFF2-40B4-BE49-F238E27FC236}">
                  <a16:creationId xmlns:a16="http://schemas.microsoft.com/office/drawing/2014/main" id="{83FE43B8-2DF7-61B0-C808-5A5CDAD36876}"/>
                </a:ext>
              </a:extLst>
            </p:cNvPr>
            <p:cNvSpPr/>
            <p:nvPr/>
          </p:nvSpPr>
          <p:spPr>
            <a:xfrm>
              <a:off x="5105925" y="63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1" name="Google Shape;4742;p55">
              <a:extLst>
                <a:ext uri="{FF2B5EF4-FFF2-40B4-BE49-F238E27FC236}">
                  <a16:creationId xmlns:a16="http://schemas.microsoft.com/office/drawing/2014/main" id="{423CC59C-ABE9-5CE4-2DF9-BD8E21D1FF47}"/>
                </a:ext>
              </a:extLst>
            </p:cNvPr>
            <p:cNvSpPr/>
            <p:nvPr/>
          </p:nvSpPr>
          <p:spPr>
            <a:xfrm>
              <a:off x="5124450" y="64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2" name="Google Shape;4743;p55">
              <a:extLst>
                <a:ext uri="{FF2B5EF4-FFF2-40B4-BE49-F238E27FC236}">
                  <a16:creationId xmlns:a16="http://schemas.microsoft.com/office/drawing/2014/main" id="{1A207FF3-1783-9C72-BA6B-95D67B13890B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02" y="1"/>
                  </a:move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3" name="Google Shape;4744;p55">
              <a:extLst>
                <a:ext uri="{FF2B5EF4-FFF2-40B4-BE49-F238E27FC236}">
                  <a16:creationId xmlns:a16="http://schemas.microsoft.com/office/drawing/2014/main" id="{9B178E80-FAE7-43A1-092F-E5E0E8484042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9"/>
                  </a:move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lnTo>
                    <a:pt x="702" y="1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Google Shape;4745;p55">
              <a:extLst>
                <a:ext uri="{FF2B5EF4-FFF2-40B4-BE49-F238E27FC236}">
                  <a16:creationId xmlns:a16="http://schemas.microsoft.com/office/drawing/2014/main" id="{9E916643-6B7D-5203-1D02-D0E742E5397D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extrusionOk="0">
                  <a:moveTo>
                    <a:pt x="1754" y="0"/>
                  </a:moveTo>
                  <a:lnTo>
                    <a:pt x="1540" y="20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Google Shape;4746;p55">
              <a:extLst>
                <a:ext uri="{FF2B5EF4-FFF2-40B4-BE49-F238E27FC236}">
                  <a16:creationId xmlns:a16="http://schemas.microsoft.com/office/drawing/2014/main" id="{55BC6E30-C809-6346-63C5-937EA1696B44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fill="none" extrusionOk="0">
                  <a:moveTo>
                    <a:pt x="98" y="2611"/>
                  </a:move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2202" y="39"/>
                  </a:lnTo>
                  <a:lnTo>
                    <a:pt x="1988" y="0"/>
                  </a:lnTo>
                  <a:lnTo>
                    <a:pt x="1754" y="0"/>
                  </a:lnTo>
                  <a:lnTo>
                    <a:pt x="1540" y="20"/>
                  </a:lnTo>
                  <a:lnTo>
                    <a:pt x="1306" y="58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Google Shape;4747;p55">
              <a:extLst>
                <a:ext uri="{FF2B5EF4-FFF2-40B4-BE49-F238E27FC236}">
                  <a16:creationId xmlns:a16="http://schemas.microsoft.com/office/drawing/2014/main" id="{1F17B321-578E-9C81-6FD8-50EDB2EA48FA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extrusionOk="0">
                  <a:moveTo>
                    <a:pt x="1131" y="1"/>
                  </a:moveTo>
                  <a:lnTo>
                    <a:pt x="1033" y="20"/>
                  </a:lnTo>
                  <a:lnTo>
                    <a:pt x="1014" y="20"/>
                  </a:lnTo>
                  <a:lnTo>
                    <a:pt x="877" y="78"/>
                  </a:lnTo>
                  <a:lnTo>
                    <a:pt x="838" y="98"/>
                  </a:lnTo>
                  <a:lnTo>
                    <a:pt x="819" y="98"/>
                  </a:lnTo>
                  <a:lnTo>
                    <a:pt x="722" y="156"/>
                  </a:lnTo>
                  <a:lnTo>
                    <a:pt x="624" y="215"/>
                  </a:lnTo>
                  <a:lnTo>
                    <a:pt x="605" y="234"/>
                  </a:lnTo>
                  <a:lnTo>
                    <a:pt x="585" y="254"/>
                  </a:lnTo>
                  <a:lnTo>
                    <a:pt x="488" y="351"/>
                  </a:lnTo>
                  <a:lnTo>
                    <a:pt x="468" y="351"/>
                  </a:lnTo>
                  <a:lnTo>
                    <a:pt x="468" y="371"/>
                  </a:lnTo>
                  <a:lnTo>
                    <a:pt x="449" y="371"/>
                  </a:lnTo>
                  <a:lnTo>
                    <a:pt x="429" y="390"/>
                  </a:lnTo>
                  <a:lnTo>
                    <a:pt x="390" y="449"/>
                  </a:lnTo>
                  <a:lnTo>
                    <a:pt x="332" y="527"/>
                  </a:lnTo>
                  <a:lnTo>
                    <a:pt x="293" y="566"/>
                  </a:lnTo>
                  <a:lnTo>
                    <a:pt x="254" y="643"/>
                  </a:lnTo>
                  <a:lnTo>
                    <a:pt x="215" y="721"/>
                  </a:lnTo>
                  <a:lnTo>
                    <a:pt x="157" y="819"/>
                  </a:lnTo>
                  <a:lnTo>
                    <a:pt x="118" y="916"/>
                  </a:lnTo>
                  <a:lnTo>
                    <a:pt x="118" y="936"/>
                  </a:lnTo>
                  <a:lnTo>
                    <a:pt x="79" y="1053"/>
                  </a:lnTo>
                  <a:lnTo>
                    <a:pt x="40" y="1170"/>
                  </a:lnTo>
                  <a:lnTo>
                    <a:pt x="1" y="1384"/>
                  </a:lnTo>
                  <a:lnTo>
                    <a:pt x="1" y="1403"/>
                  </a:lnTo>
                  <a:lnTo>
                    <a:pt x="1" y="1618"/>
                  </a:lnTo>
                  <a:lnTo>
                    <a:pt x="1" y="1637"/>
                  </a:lnTo>
                  <a:lnTo>
                    <a:pt x="1" y="1793"/>
                  </a:lnTo>
                  <a:lnTo>
                    <a:pt x="20" y="1988"/>
                  </a:lnTo>
                  <a:lnTo>
                    <a:pt x="59" y="2144"/>
                  </a:lnTo>
                  <a:lnTo>
                    <a:pt x="98" y="2300"/>
                  </a:lnTo>
                  <a:lnTo>
                    <a:pt x="215" y="2611"/>
                  </a:lnTo>
                  <a:lnTo>
                    <a:pt x="195" y="2611"/>
                  </a:lnTo>
                  <a:lnTo>
                    <a:pt x="351" y="2884"/>
                  </a:lnTo>
                  <a:lnTo>
                    <a:pt x="527" y="3118"/>
                  </a:lnTo>
                  <a:lnTo>
                    <a:pt x="507" y="3118"/>
                  </a:lnTo>
                  <a:lnTo>
                    <a:pt x="702" y="3313"/>
                  </a:lnTo>
                  <a:lnTo>
                    <a:pt x="877" y="3469"/>
                  </a:lnTo>
                  <a:lnTo>
                    <a:pt x="1072" y="3586"/>
                  </a:lnTo>
                  <a:lnTo>
                    <a:pt x="1248" y="3664"/>
                  </a:lnTo>
                  <a:lnTo>
                    <a:pt x="1442" y="3722"/>
                  </a:lnTo>
                  <a:lnTo>
                    <a:pt x="1618" y="3761"/>
                  </a:lnTo>
                  <a:lnTo>
                    <a:pt x="1793" y="3761"/>
                  </a:lnTo>
                  <a:lnTo>
                    <a:pt x="1949" y="3741"/>
                  </a:lnTo>
                  <a:lnTo>
                    <a:pt x="2124" y="3722"/>
                  </a:lnTo>
                  <a:lnTo>
                    <a:pt x="2222" y="3683"/>
                  </a:lnTo>
                  <a:lnTo>
                    <a:pt x="2417" y="3469"/>
                  </a:lnTo>
                  <a:lnTo>
                    <a:pt x="2573" y="3235"/>
                  </a:lnTo>
                  <a:lnTo>
                    <a:pt x="2689" y="2982"/>
                  </a:lnTo>
                  <a:lnTo>
                    <a:pt x="2787" y="2709"/>
                  </a:lnTo>
                  <a:lnTo>
                    <a:pt x="2845" y="2417"/>
                  </a:lnTo>
                  <a:lnTo>
                    <a:pt x="2845" y="2124"/>
                  </a:lnTo>
                  <a:lnTo>
                    <a:pt x="2826" y="1832"/>
                  </a:lnTo>
                  <a:lnTo>
                    <a:pt x="2748" y="1520"/>
                  </a:lnTo>
                  <a:lnTo>
                    <a:pt x="2650" y="1228"/>
                  </a:lnTo>
                  <a:lnTo>
                    <a:pt x="2495" y="955"/>
                  </a:lnTo>
                  <a:lnTo>
                    <a:pt x="2319" y="702"/>
                  </a:lnTo>
                  <a:lnTo>
                    <a:pt x="2124" y="488"/>
                  </a:lnTo>
                  <a:lnTo>
                    <a:pt x="1891" y="312"/>
                  </a:lnTo>
                  <a:lnTo>
                    <a:pt x="1657" y="176"/>
                  </a:lnTo>
                  <a:lnTo>
                    <a:pt x="1403" y="59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Google Shape;4748;p55">
              <a:extLst>
                <a:ext uri="{FF2B5EF4-FFF2-40B4-BE49-F238E27FC236}">
                  <a16:creationId xmlns:a16="http://schemas.microsoft.com/office/drawing/2014/main" id="{D6296A7F-374B-E334-FBB4-55DE0419E8FB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fill="none" extrusionOk="0">
                  <a:moveTo>
                    <a:pt x="1014" y="20"/>
                  </a:moveTo>
                  <a:lnTo>
                    <a:pt x="1033" y="20"/>
                  </a:lnTo>
                  <a:lnTo>
                    <a:pt x="1033" y="20"/>
                  </a:lnTo>
                  <a:lnTo>
                    <a:pt x="1131" y="1"/>
                  </a:lnTo>
                  <a:lnTo>
                    <a:pt x="1131" y="1"/>
                  </a:lnTo>
                  <a:lnTo>
                    <a:pt x="1403" y="59"/>
                  </a:lnTo>
                  <a:lnTo>
                    <a:pt x="1657" y="176"/>
                  </a:lnTo>
                  <a:lnTo>
                    <a:pt x="1891" y="312"/>
                  </a:lnTo>
                  <a:lnTo>
                    <a:pt x="2124" y="488"/>
                  </a:lnTo>
                  <a:lnTo>
                    <a:pt x="2319" y="702"/>
                  </a:lnTo>
                  <a:lnTo>
                    <a:pt x="2495" y="955"/>
                  </a:lnTo>
                  <a:lnTo>
                    <a:pt x="2650" y="1228"/>
                  </a:lnTo>
                  <a:lnTo>
                    <a:pt x="2748" y="1520"/>
                  </a:lnTo>
                  <a:lnTo>
                    <a:pt x="2748" y="1520"/>
                  </a:lnTo>
                  <a:lnTo>
                    <a:pt x="2826" y="1832"/>
                  </a:lnTo>
                  <a:lnTo>
                    <a:pt x="2845" y="2124"/>
                  </a:lnTo>
                  <a:lnTo>
                    <a:pt x="2845" y="2417"/>
                  </a:lnTo>
                  <a:lnTo>
                    <a:pt x="2787" y="2709"/>
                  </a:lnTo>
                  <a:lnTo>
                    <a:pt x="2689" y="2982"/>
                  </a:lnTo>
                  <a:lnTo>
                    <a:pt x="2573" y="3235"/>
                  </a:lnTo>
                  <a:lnTo>
                    <a:pt x="2417" y="3469"/>
                  </a:lnTo>
                  <a:lnTo>
                    <a:pt x="2222" y="3683"/>
                  </a:lnTo>
                  <a:lnTo>
                    <a:pt x="2222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793" y="3761"/>
                  </a:lnTo>
                  <a:lnTo>
                    <a:pt x="1793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442" y="3722"/>
                  </a:lnTo>
                  <a:lnTo>
                    <a:pt x="1442" y="3722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072" y="3586"/>
                  </a:lnTo>
                  <a:lnTo>
                    <a:pt x="1072" y="3586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9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0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195" y="2611"/>
                  </a:lnTo>
                  <a:lnTo>
                    <a:pt x="215" y="2611"/>
                  </a:lnTo>
                  <a:lnTo>
                    <a:pt x="215" y="2611"/>
                  </a:lnTo>
                  <a:lnTo>
                    <a:pt x="98" y="2300"/>
                  </a:lnTo>
                  <a:lnTo>
                    <a:pt x="98" y="2300"/>
                  </a:lnTo>
                  <a:lnTo>
                    <a:pt x="59" y="2144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1" y="1793"/>
                  </a:lnTo>
                  <a:lnTo>
                    <a:pt x="1" y="1793"/>
                  </a:lnTo>
                  <a:lnTo>
                    <a:pt x="1" y="1637"/>
                  </a:lnTo>
                  <a:lnTo>
                    <a:pt x="1" y="1618"/>
                  </a:lnTo>
                  <a:lnTo>
                    <a:pt x="1" y="1618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40" y="1170"/>
                  </a:lnTo>
                  <a:lnTo>
                    <a:pt x="40" y="1170"/>
                  </a:lnTo>
                  <a:lnTo>
                    <a:pt x="79" y="1053"/>
                  </a:lnTo>
                  <a:lnTo>
                    <a:pt x="79" y="1053"/>
                  </a:lnTo>
                  <a:lnTo>
                    <a:pt x="118" y="936"/>
                  </a:lnTo>
                  <a:lnTo>
                    <a:pt x="118" y="93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57" y="819"/>
                  </a:lnTo>
                  <a:lnTo>
                    <a:pt x="157" y="819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93" y="566"/>
                  </a:lnTo>
                  <a:lnTo>
                    <a:pt x="293" y="566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90" y="449"/>
                  </a:lnTo>
                  <a:lnTo>
                    <a:pt x="390" y="449"/>
                  </a:lnTo>
                  <a:lnTo>
                    <a:pt x="429" y="390"/>
                  </a:lnTo>
                  <a:lnTo>
                    <a:pt x="449" y="371"/>
                  </a:lnTo>
                  <a:lnTo>
                    <a:pt x="468" y="371"/>
                  </a:lnTo>
                  <a:lnTo>
                    <a:pt x="468" y="351"/>
                  </a:lnTo>
                  <a:lnTo>
                    <a:pt x="488" y="351"/>
                  </a:lnTo>
                  <a:lnTo>
                    <a:pt x="488" y="351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605" y="234"/>
                  </a:lnTo>
                  <a:lnTo>
                    <a:pt x="605" y="234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722" y="156"/>
                  </a:lnTo>
                  <a:lnTo>
                    <a:pt x="722" y="156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101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Google Shape;4749;p55">
              <a:extLst>
                <a:ext uri="{FF2B5EF4-FFF2-40B4-BE49-F238E27FC236}">
                  <a16:creationId xmlns:a16="http://schemas.microsoft.com/office/drawing/2014/main" id="{5C1A581B-7B45-FCD8-BCC1-BB3137BC0C31}"/>
                </a:ext>
              </a:extLst>
            </p:cNvPr>
            <p:cNvSpPr/>
            <p:nvPr/>
          </p:nvSpPr>
          <p:spPr>
            <a:xfrm>
              <a:off x="5286150" y="580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Google Shape;4750;p55">
              <a:extLst>
                <a:ext uri="{FF2B5EF4-FFF2-40B4-BE49-F238E27FC236}">
                  <a16:creationId xmlns:a16="http://schemas.microsoft.com/office/drawing/2014/main" id="{E0DA85E1-5656-693F-3B2C-DD28EE50B071}"/>
                </a:ext>
              </a:extLst>
            </p:cNvPr>
            <p:cNvSpPr/>
            <p:nvPr/>
          </p:nvSpPr>
          <p:spPr>
            <a:xfrm>
              <a:off x="5304175" y="59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Google Shape;4751;p55">
              <a:extLst>
                <a:ext uri="{FF2B5EF4-FFF2-40B4-BE49-F238E27FC236}">
                  <a16:creationId xmlns:a16="http://schemas.microsoft.com/office/drawing/2014/main" id="{4F2C5D1B-CCB2-5318-F6A0-9AA438EAD23A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21" y="0"/>
                  </a:move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Google Shape;4752;p55">
              <a:extLst>
                <a:ext uri="{FF2B5EF4-FFF2-40B4-BE49-F238E27FC236}">
                  <a16:creationId xmlns:a16="http://schemas.microsoft.com/office/drawing/2014/main" id="{31D569A7-26BD-9B86-1895-45AB3A97D2D2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8"/>
                  </a:move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lnTo>
                    <a:pt x="721" y="0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Google Shape;4753;p55">
              <a:extLst>
                <a:ext uri="{FF2B5EF4-FFF2-40B4-BE49-F238E27FC236}">
                  <a16:creationId xmlns:a16="http://schemas.microsoft.com/office/drawing/2014/main" id="{240D8493-3A87-2FF0-0040-E108A4028FD0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extrusionOk="0">
                  <a:moveTo>
                    <a:pt x="1247" y="0"/>
                  </a:moveTo>
                  <a:lnTo>
                    <a:pt x="1072" y="20"/>
                  </a:lnTo>
                  <a:lnTo>
                    <a:pt x="897" y="39"/>
                  </a:lnTo>
                  <a:lnTo>
                    <a:pt x="819" y="59"/>
                  </a:lnTo>
                  <a:lnTo>
                    <a:pt x="663" y="117"/>
                  </a:lnTo>
                  <a:lnTo>
                    <a:pt x="526" y="176"/>
                  </a:lnTo>
                  <a:lnTo>
                    <a:pt x="409" y="254"/>
                  </a:lnTo>
                  <a:lnTo>
                    <a:pt x="293" y="351"/>
                  </a:lnTo>
                  <a:lnTo>
                    <a:pt x="176" y="468"/>
                  </a:lnTo>
                  <a:lnTo>
                    <a:pt x="98" y="585"/>
                  </a:lnTo>
                  <a:lnTo>
                    <a:pt x="20" y="721"/>
                  </a:lnTo>
                  <a:lnTo>
                    <a:pt x="0" y="858"/>
                  </a:lnTo>
                  <a:lnTo>
                    <a:pt x="0" y="916"/>
                  </a:lnTo>
                  <a:lnTo>
                    <a:pt x="20" y="974"/>
                  </a:lnTo>
                  <a:lnTo>
                    <a:pt x="59" y="1033"/>
                  </a:lnTo>
                  <a:lnTo>
                    <a:pt x="78" y="1072"/>
                  </a:lnTo>
                  <a:lnTo>
                    <a:pt x="137" y="1111"/>
                  </a:lnTo>
                  <a:lnTo>
                    <a:pt x="215" y="1150"/>
                  </a:lnTo>
                  <a:lnTo>
                    <a:pt x="332" y="1169"/>
                  </a:lnTo>
                  <a:lnTo>
                    <a:pt x="565" y="1189"/>
                  </a:lnTo>
                  <a:lnTo>
                    <a:pt x="819" y="1189"/>
                  </a:lnTo>
                  <a:lnTo>
                    <a:pt x="1052" y="1150"/>
                  </a:lnTo>
                  <a:lnTo>
                    <a:pt x="1286" y="1091"/>
                  </a:lnTo>
                  <a:lnTo>
                    <a:pt x="1345" y="1072"/>
                  </a:lnTo>
                  <a:lnTo>
                    <a:pt x="1598" y="974"/>
                  </a:lnTo>
                  <a:lnTo>
                    <a:pt x="1715" y="916"/>
                  </a:lnTo>
                  <a:lnTo>
                    <a:pt x="1812" y="838"/>
                  </a:lnTo>
                  <a:lnTo>
                    <a:pt x="1890" y="760"/>
                  </a:lnTo>
                  <a:lnTo>
                    <a:pt x="1968" y="663"/>
                  </a:lnTo>
                  <a:lnTo>
                    <a:pt x="2027" y="565"/>
                  </a:lnTo>
                  <a:lnTo>
                    <a:pt x="2066" y="448"/>
                  </a:lnTo>
                  <a:lnTo>
                    <a:pt x="2066" y="409"/>
                  </a:lnTo>
                  <a:lnTo>
                    <a:pt x="2046" y="390"/>
                  </a:lnTo>
                  <a:lnTo>
                    <a:pt x="1949" y="273"/>
                  </a:lnTo>
                  <a:lnTo>
                    <a:pt x="1832" y="195"/>
                  </a:lnTo>
                  <a:lnTo>
                    <a:pt x="1715" y="117"/>
                  </a:lnTo>
                  <a:lnTo>
                    <a:pt x="1579" y="59"/>
                  </a:lnTo>
                  <a:lnTo>
                    <a:pt x="1403" y="2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Google Shape;4754;p55">
              <a:extLst>
                <a:ext uri="{FF2B5EF4-FFF2-40B4-BE49-F238E27FC236}">
                  <a16:creationId xmlns:a16="http://schemas.microsoft.com/office/drawing/2014/main" id="{D597A81E-9302-29C2-2EDF-11315994D8F6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fill="none" extrusionOk="0">
                  <a:moveTo>
                    <a:pt x="819" y="59"/>
                  </a:moveTo>
                  <a:lnTo>
                    <a:pt x="819" y="59"/>
                  </a:lnTo>
                  <a:lnTo>
                    <a:pt x="897" y="39"/>
                  </a:lnTo>
                  <a:lnTo>
                    <a:pt x="897" y="39"/>
                  </a:lnTo>
                  <a:lnTo>
                    <a:pt x="1072" y="20"/>
                  </a:lnTo>
                  <a:lnTo>
                    <a:pt x="1247" y="0"/>
                  </a:lnTo>
                  <a:lnTo>
                    <a:pt x="1247" y="0"/>
                  </a:lnTo>
                  <a:lnTo>
                    <a:pt x="1403" y="20"/>
                  </a:lnTo>
                  <a:lnTo>
                    <a:pt x="1579" y="59"/>
                  </a:lnTo>
                  <a:lnTo>
                    <a:pt x="1579" y="59"/>
                  </a:lnTo>
                  <a:lnTo>
                    <a:pt x="1715" y="117"/>
                  </a:lnTo>
                  <a:lnTo>
                    <a:pt x="1832" y="195"/>
                  </a:lnTo>
                  <a:lnTo>
                    <a:pt x="1832" y="195"/>
                  </a:lnTo>
                  <a:lnTo>
                    <a:pt x="1949" y="273"/>
                  </a:lnTo>
                  <a:lnTo>
                    <a:pt x="1949" y="273"/>
                  </a:lnTo>
                  <a:lnTo>
                    <a:pt x="2046" y="390"/>
                  </a:lnTo>
                  <a:lnTo>
                    <a:pt x="2046" y="390"/>
                  </a:lnTo>
                  <a:lnTo>
                    <a:pt x="2066" y="409"/>
                  </a:lnTo>
                  <a:lnTo>
                    <a:pt x="2066" y="448"/>
                  </a:lnTo>
                  <a:lnTo>
                    <a:pt x="2066" y="448"/>
                  </a:lnTo>
                  <a:lnTo>
                    <a:pt x="2027" y="565"/>
                  </a:lnTo>
                  <a:lnTo>
                    <a:pt x="1968" y="663"/>
                  </a:lnTo>
                  <a:lnTo>
                    <a:pt x="1968" y="663"/>
                  </a:lnTo>
                  <a:lnTo>
                    <a:pt x="1890" y="760"/>
                  </a:lnTo>
                  <a:lnTo>
                    <a:pt x="1812" y="838"/>
                  </a:lnTo>
                  <a:lnTo>
                    <a:pt x="1812" y="838"/>
                  </a:lnTo>
                  <a:lnTo>
                    <a:pt x="1715" y="916"/>
                  </a:lnTo>
                  <a:lnTo>
                    <a:pt x="1598" y="974"/>
                  </a:lnTo>
                  <a:lnTo>
                    <a:pt x="1345" y="1072"/>
                  </a:lnTo>
                  <a:lnTo>
                    <a:pt x="1345" y="1072"/>
                  </a:lnTo>
                  <a:lnTo>
                    <a:pt x="1286" y="1091"/>
                  </a:lnTo>
                  <a:lnTo>
                    <a:pt x="1286" y="1091"/>
                  </a:lnTo>
                  <a:lnTo>
                    <a:pt x="1052" y="1150"/>
                  </a:lnTo>
                  <a:lnTo>
                    <a:pt x="819" y="1189"/>
                  </a:lnTo>
                  <a:lnTo>
                    <a:pt x="819" y="1189"/>
                  </a:lnTo>
                  <a:lnTo>
                    <a:pt x="565" y="1189"/>
                  </a:lnTo>
                  <a:lnTo>
                    <a:pt x="332" y="1169"/>
                  </a:lnTo>
                  <a:lnTo>
                    <a:pt x="332" y="1169"/>
                  </a:lnTo>
                  <a:lnTo>
                    <a:pt x="215" y="1150"/>
                  </a:lnTo>
                  <a:lnTo>
                    <a:pt x="215" y="1150"/>
                  </a:lnTo>
                  <a:lnTo>
                    <a:pt x="137" y="1111"/>
                  </a:lnTo>
                  <a:lnTo>
                    <a:pt x="78" y="1072"/>
                  </a:lnTo>
                  <a:lnTo>
                    <a:pt x="78" y="1072"/>
                  </a:lnTo>
                  <a:lnTo>
                    <a:pt x="59" y="1033"/>
                  </a:lnTo>
                  <a:lnTo>
                    <a:pt x="20" y="974"/>
                  </a:lnTo>
                  <a:lnTo>
                    <a:pt x="20" y="974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20" y="721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176" y="468"/>
                  </a:lnTo>
                  <a:lnTo>
                    <a:pt x="293" y="351"/>
                  </a:lnTo>
                  <a:lnTo>
                    <a:pt x="293" y="351"/>
                  </a:lnTo>
                  <a:lnTo>
                    <a:pt x="409" y="254"/>
                  </a:lnTo>
                  <a:lnTo>
                    <a:pt x="526" y="176"/>
                  </a:lnTo>
                  <a:lnTo>
                    <a:pt x="663" y="117"/>
                  </a:lnTo>
                  <a:lnTo>
                    <a:pt x="819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Google Shape;4755;p55">
              <a:extLst>
                <a:ext uri="{FF2B5EF4-FFF2-40B4-BE49-F238E27FC236}">
                  <a16:creationId xmlns:a16="http://schemas.microsoft.com/office/drawing/2014/main" id="{6F69B0DD-532F-94BC-371D-4C8D6AB1F54F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Google Shape;4756;p55">
              <a:extLst>
                <a:ext uri="{FF2B5EF4-FFF2-40B4-BE49-F238E27FC236}">
                  <a16:creationId xmlns:a16="http://schemas.microsoft.com/office/drawing/2014/main" id="{AF54FF92-948A-711F-3B81-254B0AF77F58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Google Shape;4757;p55">
              <a:extLst>
                <a:ext uri="{FF2B5EF4-FFF2-40B4-BE49-F238E27FC236}">
                  <a16:creationId xmlns:a16="http://schemas.microsoft.com/office/drawing/2014/main" id="{B6665071-878E-8D6A-D798-DB1A92AE1BEA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extrusionOk="0">
                  <a:moveTo>
                    <a:pt x="1929" y="858"/>
                  </a:moveTo>
                  <a:lnTo>
                    <a:pt x="2066" y="877"/>
                  </a:lnTo>
                  <a:lnTo>
                    <a:pt x="2182" y="916"/>
                  </a:lnTo>
                  <a:lnTo>
                    <a:pt x="2358" y="1014"/>
                  </a:lnTo>
                  <a:lnTo>
                    <a:pt x="2455" y="1111"/>
                  </a:lnTo>
                  <a:lnTo>
                    <a:pt x="2533" y="1228"/>
                  </a:lnTo>
                  <a:lnTo>
                    <a:pt x="2553" y="1247"/>
                  </a:lnTo>
                  <a:lnTo>
                    <a:pt x="2553" y="1267"/>
                  </a:lnTo>
                  <a:lnTo>
                    <a:pt x="2455" y="1423"/>
                  </a:lnTo>
                  <a:lnTo>
                    <a:pt x="2338" y="1540"/>
                  </a:lnTo>
                  <a:lnTo>
                    <a:pt x="2221" y="1657"/>
                  </a:lnTo>
                  <a:lnTo>
                    <a:pt x="2046" y="1754"/>
                  </a:lnTo>
                  <a:lnTo>
                    <a:pt x="1851" y="1851"/>
                  </a:lnTo>
                  <a:lnTo>
                    <a:pt x="1695" y="1910"/>
                  </a:lnTo>
                  <a:lnTo>
                    <a:pt x="1676" y="1910"/>
                  </a:lnTo>
                  <a:lnTo>
                    <a:pt x="1637" y="1929"/>
                  </a:lnTo>
                  <a:lnTo>
                    <a:pt x="1520" y="1949"/>
                  </a:lnTo>
                  <a:lnTo>
                    <a:pt x="1306" y="1988"/>
                  </a:lnTo>
                  <a:lnTo>
                    <a:pt x="1091" y="1988"/>
                  </a:lnTo>
                  <a:lnTo>
                    <a:pt x="935" y="1968"/>
                  </a:lnTo>
                  <a:lnTo>
                    <a:pt x="780" y="1910"/>
                  </a:lnTo>
                  <a:lnTo>
                    <a:pt x="624" y="1851"/>
                  </a:lnTo>
                  <a:lnTo>
                    <a:pt x="604" y="1793"/>
                  </a:lnTo>
                  <a:lnTo>
                    <a:pt x="604" y="1773"/>
                  </a:lnTo>
                  <a:lnTo>
                    <a:pt x="604" y="1734"/>
                  </a:lnTo>
                  <a:lnTo>
                    <a:pt x="604" y="1696"/>
                  </a:lnTo>
                  <a:lnTo>
                    <a:pt x="604" y="1657"/>
                  </a:lnTo>
                  <a:lnTo>
                    <a:pt x="604" y="1637"/>
                  </a:lnTo>
                  <a:lnTo>
                    <a:pt x="643" y="1520"/>
                  </a:lnTo>
                  <a:lnTo>
                    <a:pt x="721" y="1345"/>
                  </a:lnTo>
                  <a:lnTo>
                    <a:pt x="819" y="1247"/>
                  </a:lnTo>
                  <a:lnTo>
                    <a:pt x="916" y="1150"/>
                  </a:lnTo>
                  <a:lnTo>
                    <a:pt x="1052" y="1053"/>
                  </a:lnTo>
                  <a:lnTo>
                    <a:pt x="1208" y="975"/>
                  </a:lnTo>
                  <a:lnTo>
                    <a:pt x="1384" y="916"/>
                  </a:lnTo>
                  <a:lnTo>
                    <a:pt x="1578" y="858"/>
                  </a:lnTo>
                  <a:close/>
                  <a:moveTo>
                    <a:pt x="2085" y="0"/>
                  </a:moveTo>
                  <a:lnTo>
                    <a:pt x="1929" y="20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Google Shape;4758;p55">
              <a:extLst>
                <a:ext uri="{FF2B5EF4-FFF2-40B4-BE49-F238E27FC236}">
                  <a16:creationId xmlns:a16="http://schemas.microsoft.com/office/drawing/2014/main" id="{9C68CC64-1CB5-89D4-8D4D-EC492C13FB45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fill="none" extrusionOk="0">
                  <a:moveTo>
                    <a:pt x="507" y="429"/>
                  </a:moveTo>
                  <a:lnTo>
                    <a:pt x="507" y="429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169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085" y="0"/>
                  </a:lnTo>
                  <a:lnTo>
                    <a:pt x="1929" y="20"/>
                  </a:lnTo>
                  <a:lnTo>
                    <a:pt x="1929" y="20"/>
                  </a:lnTo>
                  <a:lnTo>
                    <a:pt x="1851" y="39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28" y="410"/>
                  </a:lnTo>
                  <a:lnTo>
                    <a:pt x="1228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13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Google Shape;4759;p55">
              <a:extLst>
                <a:ext uri="{FF2B5EF4-FFF2-40B4-BE49-F238E27FC236}">
                  <a16:creationId xmlns:a16="http://schemas.microsoft.com/office/drawing/2014/main" id="{9FB4801A-F1F6-37A1-02C5-858000EC970F}"/>
                </a:ext>
              </a:extLst>
            </p:cNvPr>
            <p:cNvSpPr/>
            <p:nvPr/>
          </p:nvSpPr>
          <p:spPr>
            <a:xfrm>
              <a:off x="5194100" y="603100"/>
              <a:ext cx="48725" cy="28275"/>
            </a:xfrm>
            <a:custGeom>
              <a:avLst/>
              <a:gdLst/>
              <a:ahLst/>
              <a:cxnLst/>
              <a:rect l="l" t="t" r="r" b="b"/>
              <a:pathLst>
                <a:path w="1949" h="1131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1150" y="1"/>
                  </a:lnTo>
                  <a:lnTo>
                    <a:pt x="1325" y="1"/>
                  </a:lnTo>
                  <a:lnTo>
                    <a:pt x="1325" y="1"/>
                  </a:lnTo>
                  <a:lnTo>
                    <a:pt x="1462" y="20"/>
                  </a:lnTo>
                  <a:lnTo>
                    <a:pt x="1578" y="59"/>
                  </a:lnTo>
                  <a:lnTo>
                    <a:pt x="1578" y="59"/>
                  </a:lnTo>
                  <a:lnTo>
                    <a:pt x="1754" y="157"/>
                  </a:lnTo>
                  <a:lnTo>
                    <a:pt x="1754" y="157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929" y="371"/>
                  </a:lnTo>
                  <a:lnTo>
                    <a:pt x="1949" y="390"/>
                  </a:lnTo>
                  <a:lnTo>
                    <a:pt x="1949" y="410"/>
                  </a:lnTo>
                  <a:lnTo>
                    <a:pt x="1949" y="410"/>
                  </a:lnTo>
                  <a:lnTo>
                    <a:pt x="1851" y="566"/>
                  </a:lnTo>
                  <a:lnTo>
                    <a:pt x="1851" y="566"/>
                  </a:lnTo>
                  <a:lnTo>
                    <a:pt x="1734" y="683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442" y="897"/>
                  </a:lnTo>
                  <a:lnTo>
                    <a:pt x="1247" y="994"/>
                  </a:lnTo>
                  <a:lnTo>
                    <a:pt x="1247" y="994"/>
                  </a:lnTo>
                  <a:lnTo>
                    <a:pt x="1091" y="1053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033" y="1072"/>
                  </a:lnTo>
                  <a:lnTo>
                    <a:pt x="1033" y="1072"/>
                  </a:lnTo>
                  <a:lnTo>
                    <a:pt x="916" y="1092"/>
                  </a:lnTo>
                  <a:lnTo>
                    <a:pt x="916" y="1092"/>
                  </a:lnTo>
                  <a:lnTo>
                    <a:pt x="702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331" y="1111"/>
                  </a:lnTo>
                  <a:lnTo>
                    <a:pt x="176" y="1053"/>
                  </a:lnTo>
                  <a:lnTo>
                    <a:pt x="176" y="105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0" y="936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39" y="663"/>
                  </a:lnTo>
                  <a:lnTo>
                    <a:pt x="39" y="663"/>
                  </a:lnTo>
                  <a:lnTo>
                    <a:pt x="117" y="488"/>
                  </a:lnTo>
                  <a:lnTo>
                    <a:pt x="117" y="488"/>
                  </a:lnTo>
                  <a:lnTo>
                    <a:pt x="215" y="390"/>
                  </a:lnTo>
                  <a:lnTo>
                    <a:pt x="312" y="293"/>
                  </a:lnTo>
                  <a:lnTo>
                    <a:pt x="312" y="293"/>
                  </a:lnTo>
                  <a:lnTo>
                    <a:pt x="448" y="196"/>
                  </a:lnTo>
                  <a:lnTo>
                    <a:pt x="604" y="118"/>
                  </a:lnTo>
                  <a:lnTo>
                    <a:pt x="604" y="118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974" y="1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9" name="Google Shape;4718;p55">
            <a:extLst>
              <a:ext uri="{FF2B5EF4-FFF2-40B4-BE49-F238E27FC236}">
                <a16:creationId xmlns:a16="http://schemas.microsoft.com/office/drawing/2014/main" id="{030C36AC-251A-29A6-3491-BD6545D2E85E}"/>
              </a:ext>
            </a:extLst>
          </p:cNvPr>
          <p:cNvGrpSpPr/>
          <p:nvPr/>
        </p:nvGrpSpPr>
        <p:grpSpPr>
          <a:xfrm>
            <a:off x="2362455" y="4583428"/>
            <a:ext cx="338072" cy="417985"/>
            <a:chOff x="4996825" y="327400"/>
            <a:chExt cx="1034125" cy="949875"/>
          </a:xfrm>
        </p:grpSpPr>
        <p:sp>
          <p:nvSpPr>
            <p:cNvPr id="300" name="Google Shape;4719;p55">
              <a:extLst>
                <a:ext uri="{FF2B5EF4-FFF2-40B4-BE49-F238E27FC236}">
                  <a16:creationId xmlns:a16="http://schemas.microsoft.com/office/drawing/2014/main" id="{4BB541E2-6F52-941F-B1F0-95A8615A65D4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extrusionOk="0">
                  <a:moveTo>
                    <a:pt x="1442" y="0"/>
                  </a:moveTo>
                  <a:lnTo>
                    <a:pt x="1111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Google Shape;4720;p55">
              <a:extLst>
                <a:ext uri="{FF2B5EF4-FFF2-40B4-BE49-F238E27FC236}">
                  <a16:creationId xmlns:a16="http://schemas.microsoft.com/office/drawing/2014/main" id="{D898DFD3-2ED4-F5A7-E71C-2098AEE40001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fill="none" extrusionOk="0">
                  <a:moveTo>
                    <a:pt x="1774" y="0"/>
                  </a:moveTo>
                  <a:lnTo>
                    <a:pt x="1774" y="0"/>
                  </a:lnTo>
                  <a:lnTo>
                    <a:pt x="1442" y="0"/>
                  </a:lnTo>
                  <a:lnTo>
                    <a:pt x="1111" y="59"/>
                  </a:lnTo>
                  <a:lnTo>
                    <a:pt x="1072" y="59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7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Google Shape;4721;p55">
              <a:extLst>
                <a:ext uri="{FF2B5EF4-FFF2-40B4-BE49-F238E27FC236}">
                  <a16:creationId xmlns:a16="http://schemas.microsoft.com/office/drawing/2014/main" id="{B9D5417E-7480-D7DA-2F49-D12F877E16FC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extrusionOk="0">
                  <a:moveTo>
                    <a:pt x="6723" y="1"/>
                  </a:move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Google Shape;4722;p55">
              <a:extLst>
                <a:ext uri="{FF2B5EF4-FFF2-40B4-BE49-F238E27FC236}">
                  <a16:creationId xmlns:a16="http://schemas.microsoft.com/office/drawing/2014/main" id="{25B45463-B192-49D7-2DA1-9D38AFBDCCAE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fill="none" extrusionOk="0">
                  <a:moveTo>
                    <a:pt x="6840" y="1"/>
                  </a:moveTo>
                  <a:lnTo>
                    <a:pt x="6840" y="1"/>
                  </a:lnTo>
                  <a:lnTo>
                    <a:pt x="6723" y="1"/>
                  </a:lnTo>
                  <a:lnTo>
                    <a:pt x="6723" y="1"/>
                  </a:ln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Google Shape;4723;p55">
              <a:extLst>
                <a:ext uri="{FF2B5EF4-FFF2-40B4-BE49-F238E27FC236}">
                  <a16:creationId xmlns:a16="http://schemas.microsoft.com/office/drawing/2014/main" id="{E2F2CF52-4A90-4369-2F58-3ECC01031CD3}"/>
                </a:ext>
              </a:extLst>
            </p:cNvPr>
            <p:cNvSpPr/>
            <p:nvPr/>
          </p:nvSpPr>
          <p:spPr>
            <a:xfrm>
              <a:off x="5012900" y="349325"/>
              <a:ext cx="249900" cy="622050"/>
            </a:xfrm>
            <a:custGeom>
              <a:avLst/>
              <a:gdLst/>
              <a:ahLst/>
              <a:cxnLst/>
              <a:rect l="l" t="t" r="r" b="b"/>
              <a:pathLst>
                <a:path w="9996" h="24882" extrusionOk="0">
                  <a:moveTo>
                    <a:pt x="4306" y="1"/>
                  </a:moveTo>
                  <a:lnTo>
                    <a:pt x="4014" y="215"/>
                  </a:lnTo>
                  <a:lnTo>
                    <a:pt x="3683" y="488"/>
                  </a:lnTo>
                  <a:lnTo>
                    <a:pt x="3371" y="780"/>
                  </a:lnTo>
                  <a:lnTo>
                    <a:pt x="3059" y="1111"/>
                  </a:lnTo>
                  <a:lnTo>
                    <a:pt x="2728" y="1481"/>
                  </a:lnTo>
                  <a:lnTo>
                    <a:pt x="2416" y="1890"/>
                  </a:lnTo>
                  <a:lnTo>
                    <a:pt x="2143" y="2280"/>
                  </a:lnTo>
                  <a:lnTo>
                    <a:pt x="1890" y="2670"/>
                  </a:lnTo>
                  <a:lnTo>
                    <a:pt x="1637" y="3099"/>
                  </a:lnTo>
                  <a:lnTo>
                    <a:pt x="1403" y="3547"/>
                  </a:lnTo>
                  <a:lnTo>
                    <a:pt x="1189" y="3975"/>
                  </a:lnTo>
                  <a:lnTo>
                    <a:pt x="994" y="4423"/>
                  </a:lnTo>
                  <a:lnTo>
                    <a:pt x="819" y="4872"/>
                  </a:lnTo>
                  <a:lnTo>
                    <a:pt x="663" y="5339"/>
                  </a:lnTo>
                  <a:lnTo>
                    <a:pt x="526" y="5787"/>
                  </a:lnTo>
                  <a:lnTo>
                    <a:pt x="409" y="6235"/>
                  </a:lnTo>
                  <a:lnTo>
                    <a:pt x="312" y="6684"/>
                  </a:lnTo>
                  <a:lnTo>
                    <a:pt x="234" y="7132"/>
                  </a:lnTo>
                  <a:lnTo>
                    <a:pt x="176" y="7619"/>
                  </a:lnTo>
                  <a:lnTo>
                    <a:pt x="117" y="8125"/>
                  </a:lnTo>
                  <a:lnTo>
                    <a:pt x="78" y="8632"/>
                  </a:lnTo>
                  <a:lnTo>
                    <a:pt x="39" y="9139"/>
                  </a:lnTo>
                  <a:lnTo>
                    <a:pt x="20" y="9645"/>
                  </a:lnTo>
                  <a:lnTo>
                    <a:pt x="0" y="10171"/>
                  </a:lnTo>
                  <a:lnTo>
                    <a:pt x="20" y="11223"/>
                  </a:lnTo>
                  <a:lnTo>
                    <a:pt x="39" y="11749"/>
                  </a:lnTo>
                  <a:lnTo>
                    <a:pt x="78" y="12295"/>
                  </a:lnTo>
                  <a:lnTo>
                    <a:pt x="117" y="12821"/>
                  </a:lnTo>
                  <a:lnTo>
                    <a:pt x="176" y="13367"/>
                  </a:lnTo>
                  <a:lnTo>
                    <a:pt x="254" y="13893"/>
                  </a:lnTo>
                  <a:lnTo>
                    <a:pt x="331" y="14438"/>
                  </a:lnTo>
                  <a:lnTo>
                    <a:pt x="429" y="14964"/>
                  </a:lnTo>
                  <a:lnTo>
                    <a:pt x="546" y="15490"/>
                  </a:lnTo>
                  <a:lnTo>
                    <a:pt x="663" y="16016"/>
                  </a:lnTo>
                  <a:lnTo>
                    <a:pt x="799" y="16542"/>
                  </a:lnTo>
                  <a:lnTo>
                    <a:pt x="935" y="17069"/>
                  </a:lnTo>
                  <a:lnTo>
                    <a:pt x="1091" y="17595"/>
                  </a:lnTo>
                  <a:lnTo>
                    <a:pt x="1267" y="18101"/>
                  </a:lnTo>
                  <a:lnTo>
                    <a:pt x="1462" y="18608"/>
                  </a:lnTo>
                  <a:lnTo>
                    <a:pt x="1656" y="19095"/>
                  </a:lnTo>
                  <a:lnTo>
                    <a:pt x="1851" y="19582"/>
                  </a:lnTo>
                  <a:lnTo>
                    <a:pt x="2066" y="20050"/>
                  </a:lnTo>
                  <a:lnTo>
                    <a:pt x="2299" y="20517"/>
                  </a:lnTo>
                  <a:lnTo>
                    <a:pt x="2533" y="20965"/>
                  </a:lnTo>
                  <a:lnTo>
                    <a:pt x="2767" y="21394"/>
                  </a:lnTo>
                  <a:lnTo>
                    <a:pt x="3020" y="21823"/>
                  </a:lnTo>
                  <a:lnTo>
                    <a:pt x="3293" y="22232"/>
                  </a:lnTo>
                  <a:lnTo>
                    <a:pt x="3566" y="22621"/>
                  </a:lnTo>
                  <a:lnTo>
                    <a:pt x="3858" y="23011"/>
                  </a:lnTo>
                  <a:lnTo>
                    <a:pt x="3897" y="23089"/>
                  </a:lnTo>
                  <a:lnTo>
                    <a:pt x="3994" y="23186"/>
                  </a:lnTo>
                  <a:lnTo>
                    <a:pt x="4072" y="23303"/>
                  </a:lnTo>
                  <a:lnTo>
                    <a:pt x="4228" y="23557"/>
                  </a:lnTo>
                  <a:lnTo>
                    <a:pt x="4345" y="23790"/>
                  </a:lnTo>
                  <a:lnTo>
                    <a:pt x="4384" y="23849"/>
                  </a:lnTo>
                  <a:lnTo>
                    <a:pt x="4443" y="23985"/>
                  </a:lnTo>
                  <a:lnTo>
                    <a:pt x="4540" y="24180"/>
                  </a:lnTo>
                  <a:lnTo>
                    <a:pt x="4657" y="24356"/>
                  </a:lnTo>
                  <a:lnTo>
                    <a:pt x="4774" y="24492"/>
                  </a:lnTo>
                  <a:lnTo>
                    <a:pt x="4930" y="24628"/>
                  </a:lnTo>
                  <a:lnTo>
                    <a:pt x="5047" y="24706"/>
                  </a:lnTo>
                  <a:lnTo>
                    <a:pt x="5183" y="24784"/>
                  </a:lnTo>
                  <a:lnTo>
                    <a:pt x="5319" y="24823"/>
                  </a:lnTo>
                  <a:lnTo>
                    <a:pt x="5495" y="24862"/>
                  </a:lnTo>
                  <a:lnTo>
                    <a:pt x="5767" y="24882"/>
                  </a:lnTo>
                  <a:lnTo>
                    <a:pt x="5943" y="24882"/>
                  </a:lnTo>
                  <a:lnTo>
                    <a:pt x="6157" y="24862"/>
                  </a:lnTo>
                  <a:lnTo>
                    <a:pt x="6547" y="24784"/>
                  </a:lnTo>
                  <a:lnTo>
                    <a:pt x="6859" y="24687"/>
                  </a:lnTo>
                  <a:lnTo>
                    <a:pt x="7229" y="24570"/>
                  </a:lnTo>
                  <a:lnTo>
                    <a:pt x="7599" y="24414"/>
                  </a:lnTo>
                  <a:lnTo>
                    <a:pt x="7989" y="24258"/>
                  </a:lnTo>
                  <a:lnTo>
                    <a:pt x="8028" y="24239"/>
                  </a:lnTo>
                  <a:lnTo>
                    <a:pt x="8086" y="24219"/>
                  </a:lnTo>
                  <a:lnTo>
                    <a:pt x="8417" y="24063"/>
                  </a:lnTo>
                  <a:lnTo>
                    <a:pt x="8787" y="23927"/>
                  </a:lnTo>
                  <a:lnTo>
                    <a:pt x="9353" y="23771"/>
                  </a:lnTo>
                  <a:lnTo>
                    <a:pt x="9995" y="23635"/>
                  </a:lnTo>
                  <a:lnTo>
                    <a:pt x="9294" y="23070"/>
                  </a:lnTo>
                  <a:lnTo>
                    <a:pt x="8632" y="22505"/>
                  </a:lnTo>
                  <a:lnTo>
                    <a:pt x="8242" y="22134"/>
                  </a:lnTo>
                  <a:lnTo>
                    <a:pt x="7852" y="21764"/>
                  </a:lnTo>
                  <a:lnTo>
                    <a:pt x="7463" y="21374"/>
                  </a:lnTo>
                  <a:lnTo>
                    <a:pt x="7092" y="21004"/>
                  </a:lnTo>
                  <a:lnTo>
                    <a:pt x="6742" y="20595"/>
                  </a:lnTo>
                  <a:lnTo>
                    <a:pt x="6391" y="20205"/>
                  </a:lnTo>
                  <a:lnTo>
                    <a:pt x="6060" y="19796"/>
                  </a:lnTo>
                  <a:lnTo>
                    <a:pt x="5748" y="19387"/>
                  </a:lnTo>
                  <a:lnTo>
                    <a:pt x="5417" y="18958"/>
                  </a:lnTo>
                  <a:lnTo>
                    <a:pt x="5124" y="18510"/>
                  </a:lnTo>
                  <a:lnTo>
                    <a:pt x="4813" y="18062"/>
                  </a:lnTo>
                  <a:lnTo>
                    <a:pt x="4540" y="17614"/>
                  </a:lnTo>
                  <a:lnTo>
                    <a:pt x="4267" y="17166"/>
                  </a:lnTo>
                  <a:lnTo>
                    <a:pt x="4014" y="16698"/>
                  </a:lnTo>
                  <a:lnTo>
                    <a:pt x="3780" y="16231"/>
                  </a:lnTo>
                  <a:lnTo>
                    <a:pt x="3566" y="15763"/>
                  </a:lnTo>
                  <a:lnTo>
                    <a:pt x="3332" y="15276"/>
                  </a:lnTo>
                  <a:lnTo>
                    <a:pt x="3137" y="14769"/>
                  </a:lnTo>
                  <a:lnTo>
                    <a:pt x="2942" y="14263"/>
                  </a:lnTo>
                  <a:lnTo>
                    <a:pt x="2767" y="13756"/>
                  </a:lnTo>
                  <a:lnTo>
                    <a:pt x="2611" y="13230"/>
                  </a:lnTo>
                  <a:lnTo>
                    <a:pt x="2475" y="12704"/>
                  </a:lnTo>
                  <a:lnTo>
                    <a:pt x="2358" y="12198"/>
                  </a:lnTo>
                  <a:lnTo>
                    <a:pt x="2241" y="11671"/>
                  </a:lnTo>
                  <a:lnTo>
                    <a:pt x="2124" y="11009"/>
                  </a:lnTo>
                  <a:lnTo>
                    <a:pt x="2046" y="10327"/>
                  </a:lnTo>
                  <a:lnTo>
                    <a:pt x="1968" y="9626"/>
                  </a:lnTo>
                  <a:lnTo>
                    <a:pt x="1929" y="8885"/>
                  </a:lnTo>
                  <a:lnTo>
                    <a:pt x="1929" y="8067"/>
                  </a:lnTo>
                  <a:lnTo>
                    <a:pt x="1949" y="7249"/>
                  </a:lnTo>
                  <a:lnTo>
                    <a:pt x="1988" y="6450"/>
                  </a:lnTo>
                  <a:lnTo>
                    <a:pt x="2085" y="5670"/>
                  </a:lnTo>
                  <a:lnTo>
                    <a:pt x="2202" y="4833"/>
                  </a:lnTo>
                  <a:lnTo>
                    <a:pt x="2358" y="4053"/>
                  </a:lnTo>
                  <a:lnTo>
                    <a:pt x="2475" y="3644"/>
                  </a:lnTo>
                  <a:lnTo>
                    <a:pt x="2572" y="3235"/>
                  </a:lnTo>
                  <a:lnTo>
                    <a:pt x="2689" y="2865"/>
                  </a:lnTo>
                  <a:lnTo>
                    <a:pt x="2825" y="2514"/>
                  </a:lnTo>
                  <a:lnTo>
                    <a:pt x="2981" y="2124"/>
                  </a:lnTo>
                  <a:lnTo>
                    <a:pt x="3137" y="1774"/>
                  </a:lnTo>
                  <a:lnTo>
                    <a:pt x="3312" y="1442"/>
                  </a:lnTo>
                  <a:lnTo>
                    <a:pt x="3488" y="1131"/>
                  </a:lnTo>
                  <a:lnTo>
                    <a:pt x="3683" y="819"/>
                  </a:lnTo>
                  <a:lnTo>
                    <a:pt x="3878" y="527"/>
                  </a:lnTo>
                  <a:lnTo>
                    <a:pt x="4092" y="254"/>
                  </a:lnTo>
                  <a:lnTo>
                    <a:pt x="430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Google Shape;4724;p55">
              <a:extLst>
                <a:ext uri="{FF2B5EF4-FFF2-40B4-BE49-F238E27FC236}">
                  <a16:creationId xmlns:a16="http://schemas.microsoft.com/office/drawing/2014/main" id="{021D2DB3-27D5-5F06-DCFD-4CB0370DC6E1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extrusionOk="0">
                  <a:moveTo>
                    <a:pt x="20478" y="1"/>
                  </a:moveTo>
                  <a:lnTo>
                    <a:pt x="20381" y="20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673" y="40"/>
                  </a:lnTo>
                  <a:lnTo>
                    <a:pt x="20626" y="55"/>
                  </a:lnTo>
                  <a:lnTo>
                    <a:pt x="20626" y="55"/>
                  </a:lnTo>
                  <a:lnTo>
                    <a:pt x="20556" y="20"/>
                  </a:lnTo>
                  <a:lnTo>
                    <a:pt x="20478" y="1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Google Shape;4725;p55">
              <a:extLst>
                <a:ext uri="{FF2B5EF4-FFF2-40B4-BE49-F238E27FC236}">
                  <a16:creationId xmlns:a16="http://schemas.microsoft.com/office/drawing/2014/main" id="{E25FC4A0-7651-98A7-7E34-2E0ED581C7CE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fill="none" extrusionOk="0">
                  <a:moveTo>
                    <a:pt x="20478" y="1"/>
                  </a:moveTo>
                  <a:lnTo>
                    <a:pt x="20478" y="1"/>
                  </a:lnTo>
                  <a:lnTo>
                    <a:pt x="20381" y="20"/>
                  </a:lnTo>
                  <a:lnTo>
                    <a:pt x="20322" y="59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442" y="17166"/>
                  </a:lnTo>
                  <a:lnTo>
                    <a:pt x="1442" y="17166"/>
                  </a:lnTo>
                  <a:lnTo>
                    <a:pt x="1501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6888" y="20907"/>
                  </a:lnTo>
                  <a:lnTo>
                    <a:pt x="26888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731" y="40"/>
                  </a:lnTo>
                  <a:lnTo>
                    <a:pt x="20731" y="40"/>
                  </a:lnTo>
                  <a:lnTo>
                    <a:pt x="20673" y="40"/>
                  </a:lnTo>
                  <a:lnTo>
                    <a:pt x="20615" y="59"/>
                  </a:lnTo>
                  <a:lnTo>
                    <a:pt x="20634" y="59"/>
                  </a:lnTo>
                  <a:lnTo>
                    <a:pt x="20634" y="59"/>
                  </a:lnTo>
                  <a:lnTo>
                    <a:pt x="20556" y="20"/>
                  </a:lnTo>
                  <a:lnTo>
                    <a:pt x="20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Google Shape;4726;p55">
              <a:extLst>
                <a:ext uri="{FF2B5EF4-FFF2-40B4-BE49-F238E27FC236}">
                  <a16:creationId xmlns:a16="http://schemas.microsoft.com/office/drawing/2014/main" id="{29F519FB-0634-3D09-611E-A61E6659DA71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extrusionOk="0">
                  <a:moveTo>
                    <a:pt x="20478" y="0"/>
                  </a:moveTo>
                  <a:lnTo>
                    <a:pt x="20381" y="20"/>
                  </a:ln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Google Shape;4727;p55">
              <a:extLst>
                <a:ext uri="{FF2B5EF4-FFF2-40B4-BE49-F238E27FC236}">
                  <a16:creationId xmlns:a16="http://schemas.microsoft.com/office/drawing/2014/main" id="{80048DB8-B5DF-9D1D-C5EC-C53E8C389F4F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fill="none" extrusionOk="0">
                  <a:moveTo>
                    <a:pt x="20322" y="78"/>
                  </a:move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442" y="17185"/>
                  </a:lnTo>
                  <a:lnTo>
                    <a:pt x="1442" y="17185"/>
                  </a:lnTo>
                  <a:lnTo>
                    <a:pt x="1501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514" y="14224"/>
                  </a:lnTo>
                  <a:lnTo>
                    <a:pt x="5514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69" y="2553"/>
                  </a:lnTo>
                  <a:lnTo>
                    <a:pt x="23089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lnTo>
                    <a:pt x="20478" y="0"/>
                  </a:lnTo>
                  <a:lnTo>
                    <a:pt x="20381" y="20"/>
                  </a:lnTo>
                  <a:lnTo>
                    <a:pt x="20322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Google Shape;4728;p55">
              <a:extLst>
                <a:ext uri="{FF2B5EF4-FFF2-40B4-BE49-F238E27FC236}">
                  <a16:creationId xmlns:a16="http://schemas.microsoft.com/office/drawing/2014/main" id="{771D3D25-C334-752D-8D44-D821988536F2}"/>
                </a:ext>
              </a:extLst>
            </p:cNvPr>
            <p:cNvSpPr/>
            <p:nvPr/>
          </p:nvSpPr>
          <p:spPr>
            <a:xfrm>
              <a:off x="5216500" y="10624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Google Shape;4729;p55">
              <a:extLst>
                <a:ext uri="{FF2B5EF4-FFF2-40B4-BE49-F238E27FC236}">
                  <a16:creationId xmlns:a16="http://schemas.microsoft.com/office/drawing/2014/main" id="{B5EE149B-95A9-279F-BF72-56C26D47EE95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extrusionOk="0">
                  <a:moveTo>
                    <a:pt x="40" y="1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Google Shape;4730;p55">
              <a:extLst>
                <a:ext uri="{FF2B5EF4-FFF2-40B4-BE49-F238E27FC236}">
                  <a16:creationId xmlns:a16="http://schemas.microsoft.com/office/drawing/2014/main" id="{6D4F36CC-85A6-486A-C6FE-BA7A0E5AD8EE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fill="none" extrusionOk="0">
                  <a:moveTo>
                    <a:pt x="20" y="20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40" y="1"/>
                  </a:lnTo>
                  <a:lnTo>
                    <a:pt x="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Google Shape;4731;p55">
              <a:extLst>
                <a:ext uri="{FF2B5EF4-FFF2-40B4-BE49-F238E27FC236}">
                  <a16:creationId xmlns:a16="http://schemas.microsoft.com/office/drawing/2014/main" id="{BBE8B949-DF52-8598-3457-1D2DB0D3703E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extrusionOk="0">
                  <a:moveTo>
                    <a:pt x="59" y="0"/>
                  </a:moveTo>
                  <a:lnTo>
                    <a:pt x="40" y="19"/>
                  </a:ln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Google Shape;4732;p55">
              <a:extLst>
                <a:ext uri="{FF2B5EF4-FFF2-40B4-BE49-F238E27FC236}">
                  <a16:creationId xmlns:a16="http://schemas.microsoft.com/office/drawing/2014/main" id="{98651D78-F5E1-AB06-9E6C-F8AEF1FB6705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fill="none" extrusionOk="0">
                  <a:moveTo>
                    <a:pt x="20" y="19"/>
                  </a:move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191" y="7501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269" y="7560"/>
                  </a:lnTo>
                  <a:lnTo>
                    <a:pt x="13269" y="756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15" y="7891"/>
                  </a:lnTo>
                  <a:lnTo>
                    <a:pt x="13815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0" y="19"/>
                  </a:lnTo>
                  <a:lnTo>
                    <a:pt x="20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Google Shape;4733;p55">
              <a:extLst>
                <a:ext uri="{FF2B5EF4-FFF2-40B4-BE49-F238E27FC236}">
                  <a16:creationId xmlns:a16="http://schemas.microsoft.com/office/drawing/2014/main" id="{06E479B7-909B-C0AB-E1C5-AC533DACA562}"/>
                </a:ext>
              </a:extLst>
            </p:cNvPr>
            <p:cNvSpPr/>
            <p:nvPr/>
          </p:nvSpPr>
          <p:spPr>
            <a:xfrm>
              <a:off x="5794675" y="9684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Google Shape;4734;p55">
              <a:extLst>
                <a:ext uri="{FF2B5EF4-FFF2-40B4-BE49-F238E27FC236}">
                  <a16:creationId xmlns:a16="http://schemas.microsoft.com/office/drawing/2014/main" id="{420918C2-E328-AC3C-4764-63956B331320}"/>
                </a:ext>
              </a:extLst>
            </p:cNvPr>
            <p:cNvSpPr/>
            <p:nvPr/>
          </p:nvSpPr>
          <p:spPr>
            <a:xfrm>
              <a:off x="5920850" y="104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Google Shape;4735;p55">
              <a:extLst>
                <a:ext uri="{FF2B5EF4-FFF2-40B4-BE49-F238E27FC236}">
                  <a16:creationId xmlns:a16="http://schemas.microsoft.com/office/drawing/2014/main" id="{43154CC2-C3CE-8487-B2D2-86014CA8F36B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extrusionOk="0">
                  <a:moveTo>
                    <a:pt x="23147" y="0"/>
                  </a:move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Google Shape;4736;p55">
              <a:extLst>
                <a:ext uri="{FF2B5EF4-FFF2-40B4-BE49-F238E27FC236}">
                  <a16:creationId xmlns:a16="http://schemas.microsoft.com/office/drawing/2014/main" id="{0611A9D5-4CB1-C08C-90BC-43BBFAA25C7B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fill="none" extrusionOk="0">
                  <a:moveTo>
                    <a:pt x="23537" y="0"/>
                  </a:moveTo>
                  <a:lnTo>
                    <a:pt x="23537" y="0"/>
                  </a:lnTo>
                  <a:lnTo>
                    <a:pt x="23147" y="0"/>
                  </a:lnTo>
                  <a:lnTo>
                    <a:pt x="22738" y="39"/>
                  </a:ln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2723" y="13464"/>
                  </a:lnTo>
                  <a:lnTo>
                    <a:pt x="12723" y="13464"/>
                  </a:lnTo>
                  <a:lnTo>
                    <a:pt x="13171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lnTo>
                    <a:pt x="23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Google Shape;4737;p55">
              <a:extLst>
                <a:ext uri="{FF2B5EF4-FFF2-40B4-BE49-F238E27FC236}">
                  <a16:creationId xmlns:a16="http://schemas.microsoft.com/office/drawing/2014/main" id="{B8EC2770-2CC4-F943-E1A7-C1CC95E5B2E7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extrusionOk="0">
                  <a:moveTo>
                    <a:pt x="1754" y="1"/>
                  </a:moveTo>
                  <a:lnTo>
                    <a:pt x="1521" y="20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Google Shape;4738;p55">
              <a:extLst>
                <a:ext uri="{FF2B5EF4-FFF2-40B4-BE49-F238E27FC236}">
                  <a16:creationId xmlns:a16="http://schemas.microsoft.com/office/drawing/2014/main" id="{2F76B991-1C7D-813A-B011-851223A54C78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fill="none" extrusionOk="0">
                  <a:moveTo>
                    <a:pt x="79" y="2631"/>
                  </a:move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lnTo>
                    <a:pt x="1521" y="20"/>
                  </a:lnTo>
                  <a:lnTo>
                    <a:pt x="1306" y="79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Google Shape;4739;p55">
              <a:extLst>
                <a:ext uri="{FF2B5EF4-FFF2-40B4-BE49-F238E27FC236}">
                  <a16:creationId xmlns:a16="http://schemas.microsoft.com/office/drawing/2014/main" id="{7F94EB39-DC53-4F07-C9A6-1FE53BCF66C1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extrusionOk="0">
                  <a:moveTo>
                    <a:pt x="1150" y="0"/>
                  </a:moveTo>
                  <a:lnTo>
                    <a:pt x="1033" y="39"/>
                  </a:lnTo>
                  <a:lnTo>
                    <a:pt x="877" y="98"/>
                  </a:lnTo>
                  <a:lnTo>
                    <a:pt x="858" y="98"/>
                  </a:lnTo>
                  <a:lnTo>
                    <a:pt x="838" y="117"/>
                  </a:lnTo>
                  <a:lnTo>
                    <a:pt x="819" y="117"/>
                  </a:lnTo>
                  <a:lnTo>
                    <a:pt x="741" y="176"/>
                  </a:lnTo>
                  <a:lnTo>
                    <a:pt x="644" y="234"/>
                  </a:lnTo>
                  <a:lnTo>
                    <a:pt x="624" y="254"/>
                  </a:lnTo>
                  <a:lnTo>
                    <a:pt x="605" y="254"/>
                  </a:lnTo>
                  <a:lnTo>
                    <a:pt x="585" y="273"/>
                  </a:lnTo>
                  <a:lnTo>
                    <a:pt x="488" y="370"/>
                  </a:lnTo>
                  <a:lnTo>
                    <a:pt x="468" y="370"/>
                  </a:lnTo>
                  <a:lnTo>
                    <a:pt x="468" y="390"/>
                  </a:lnTo>
                  <a:lnTo>
                    <a:pt x="449" y="409"/>
                  </a:lnTo>
                  <a:lnTo>
                    <a:pt x="390" y="468"/>
                  </a:lnTo>
                  <a:lnTo>
                    <a:pt x="332" y="546"/>
                  </a:lnTo>
                  <a:lnTo>
                    <a:pt x="312" y="585"/>
                  </a:lnTo>
                  <a:lnTo>
                    <a:pt x="273" y="643"/>
                  </a:lnTo>
                  <a:lnTo>
                    <a:pt x="254" y="663"/>
                  </a:lnTo>
                  <a:lnTo>
                    <a:pt x="215" y="721"/>
                  </a:lnTo>
                  <a:lnTo>
                    <a:pt x="176" y="838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17" y="955"/>
                  </a:lnTo>
                  <a:lnTo>
                    <a:pt x="79" y="1072"/>
                  </a:lnTo>
                  <a:lnTo>
                    <a:pt x="59" y="1169"/>
                  </a:lnTo>
                  <a:lnTo>
                    <a:pt x="20" y="1403"/>
                  </a:lnTo>
                  <a:lnTo>
                    <a:pt x="20" y="1423"/>
                  </a:lnTo>
                  <a:lnTo>
                    <a:pt x="1" y="1637"/>
                  </a:lnTo>
                  <a:lnTo>
                    <a:pt x="1" y="1656"/>
                  </a:lnTo>
                  <a:lnTo>
                    <a:pt x="20" y="1793"/>
                  </a:lnTo>
                  <a:lnTo>
                    <a:pt x="40" y="1988"/>
                  </a:lnTo>
                  <a:lnTo>
                    <a:pt x="59" y="2163"/>
                  </a:lnTo>
                  <a:lnTo>
                    <a:pt x="98" y="2319"/>
                  </a:lnTo>
                  <a:lnTo>
                    <a:pt x="215" y="2631"/>
                  </a:lnTo>
                  <a:lnTo>
                    <a:pt x="215" y="2611"/>
                  </a:lnTo>
                  <a:lnTo>
                    <a:pt x="351" y="2884"/>
                  </a:lnTo>
                  <a:lnTo>
                    <a:pt x="527" y="3137"/>
                  </a:lnTo>
                  <a:lnTo>
                    <a:pt x="527" y="3118"/>
                  </a:lnTo>
                  <a:lnTo>
                    <a:pt x="702" y="3313"/>
                  </a:lnTo>
                  <a:lnTo>
                    <a:pt x="897" y="3468"/>
                  </a:lnTo>
                  <a:lnTo>
                    <a:pt x="1092" y="3585"/>
                  </a:lnTo>
                  <a:lnTo>
                    <a:pt x="1267" y="3683"/>
                  </a:lnTo>
                  <a:lnTo>
                    <a:pt x="1462" y="3741"/>
                  </a:lnTo>
                  <a:lnTo>
                    <a:pt x="1637" y="3761"/>
                  </a:lnTo>
                  <a:lnTo>
                    <a:pt x="1618" y="3761"/>
                  </a:lnTo>
                  <a:lnTo>
                    <a:pt x="1813" y="3780"/>
                  </a:lnTo>
                  <a:lnTo>
                    <a:pt x="1968" y="3761"/>
                  </a:lnTo>
                  <a:lnTo>
                    <a:pt x="2124" y="3722"/>
                  </a:lnTo>
                  <a:lnTo>
                    <a:pt x="2241" y="3683"/>
                  </a:lnTo>
                  <a:lnTo>
                    <a:pt x="2436" y="3488"/>
                  </a:lnTo>
                  <a:lnTo>
                    <a:pt x="2592" y="3254"/>
                  </a:lnTo>
                  <a:lnTo>
                    <a:pt x="2709" y="3001"/>
                  </a:lnTo>
                  <a:lnTo>
                    <a:pt x="2806" y="2728"/>
                  </a:lnTo>
                  <a:lnTo>
                    <a:pt x="2845" y="2436"/>
                  </a:lnTo>
                  <a:lnTo>
                    <a:pt x="2865" y="2144"/>
                  </a:lnTo>
                  <a:lnTo>
                    <a:pt x="2845" y="1832"/>
                  </a:lnTo>
                  <a:lnTo>
                    <a:pt x="2767" y="1540"/>
                  </a:lnTo>
                  <a:lnTo>
                    <a:pt x="2650" y="1228"/>
                  </a:lnTo>
                  <a:lnTo>
                    <a:pt x="2514" y="955"/>
                  </a:lnTo>
                  <a:lnTo>
                    <a:pt x="2339" y="721"/>
                  </a:lnTo>
                  <a:lnTo>
                    <a:pt x="2144" y="507"/>
                  </a:lnTo>
                  <a:lnTo>
                    <a:pt x="1910" y="331"/>
                  </a:lnTo>
                  <a:lnTo>
                    <a:pt x="1676" y="176"/>
                  </a:lnTo>
                  <a:lnTo>
                    <a:pt x="1403" y="78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Google Shape;4740;p55">
              <a:extLst>
                <a:ext uri="{FF2B5EF4-FFF2-40B4-BE49-F238E27FC236}">
                  <a16:creationId xmlns:a16="http://schemas.microsoft.com/office/drawing/2014/main" id="{C459C91F-446D-6115-4164-CC4CFF19224F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fill="none" extrusionOk="0">
                  <a:moveTo>
                    <a:pt x="1033" y="39"/>
                  </a:moveTo>
                  <a:lnTo>
                    <a:pt x="1033" y="39"/>
                  </a:lnTo>
                  <a:lnTo>
                    <a:pt x="1033" y="39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1403" y="78"/>
                  </a:lnTo>
                  <a:lnTo>
                    <a:pt x="1676" y="176"/>
                  </a:lnTo>
                  <a:lnTo>
                    <a:pt x="1910" y="331"/>
                  </a:lnTo>
                  <a:lnTo>
                    <a:pt x="2144" y="507"/>
                  </a:lnTo>
                  <a:lnTo>
                    <a:pt x="2339" y="721"/>
                  </a:lnTo>
                  <a:lnTo>
                    <a:pt x="2514" y="955"/>
                  </a:lnTo>
                  <a:lnTo>
                    <a:pt x="2650" y="1228"/>
                  </a:lnTo>
                  <a:lnTo>
                    <a:pt x="2767" y="1540"/>
                  </a:lnTo>
                  <a:lnTo>
                    <a:pt x="2767" y="1540"/>
                  </a:lnTo>
                  <a:lnTo>
                    <a:pt x="2845" y="1832"/>
                  </a:lnTo>
                  <a:lnTo>
                    <a:pt x="2865" y="2144"/>
                  </a:lnTo>
                  <a:lnTo>
                    <a:pt x="2845" y="2436"/>
                  </a:lnTo>
                  <a:lnTo>
                    <a:pt x="2806" y="2728"/>
                  </a:lnTo>
                  <a:lnTo>
                    <a:pt x="2709" y="3001"/>
                  </a:lnTo>
                  <a:lnTo>
                    <a:pt x="2592" y="3254"/>
                  </a:lnTo>
                  <a:lnTo>
                    <a:pt x="2436" y="3488"/>
                  </a:lnTo>
                  <a:lnTo>
                    <a:pt x="2241" y="3683"/>
                  </a:lnTo>
                  <a:lnTo>
                    <a:pt x="2241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813" y="3780"/>
                  </a:lnTo>
                  <a:lnTo>
                    <a:pt x="1813" y="3780"/>
                  </a:lnTo>
                  <a:lnTo>
                    <a:pt x="1618" y="3761"/>
                  </a:lnTo>
                  <a:lnTo>
                    <a:pt x="1637" y="3761"/>
                  </a:lnTo>
                  <a:lnTo>
                    <a:pt x="1637" y="3761"/>
                  </a:lnTo>
                  <a:lnTo>
                    <a:pt x="1462" y="3741"/>
                  </a:lnTo>
                  <a:lnTo>
                    <a:pt x="1462" y="3741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092" y="3585"/>
                  </a:lnTo>
                  <a:lnTo>
                    <a:pt x="1092" y="3585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8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27" y="3118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215" y="2611"/>
                  </a:lnTo>
                  <a:lnTo>
                    <a:pt x="215" y="2631"/>
                  </a:lnTo>
                  <a:lnTo>
                    <a:pt x="215" y="2631"/>
                  </a:lnTo>
                  <a:lnTo>
                    <a:pt x="98" y="2319"/>
                  </a:lnTo>
                  <a:lnTo>
                    <a:pt x="98" y="2319"/>
                  </a:lnTo>
                  <a:lnTo>
                    <a:pt x="59" y="2163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40" y="2007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20" y="1793"/>
                  </a:lnTo>
                  <a:lnTo>
                    <a:pt x="20" y="1793"/>
                  </a:lnTo>
                  <a:lnTo>
                    <a:pt x="1" y="1656"/>
                  </a:lnTo>
                  <a:lnTo>
                    <a:pt x="1" y="1637"/>
                  </a:lnTo>
                  <a:lnTo>
                    <a:pt x="1" y="1637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59" y="1169"/>
                  </a:lnTo>
                  <a:lnTo>
                    <a:pt x="59" y="1169"/>
                  </a:lnTo>
                  <a:lnTo>
                    <a:pt x="79" y="1072"/>
                  </a:lnTo>
                  <a:lnTo>
                    <a:pt x="79" y="1072"/>
                  </a:lnTo>
                  <a:lnTo>
                    <a:pt x="117" y="955"/>
                  </a:lnTo>
                  <a:lnTo>
                    <a:pt x="117" y="95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76" y="838"/>
                  </a:lnTo>
                  <a:lnTo>
                    <a:pt x="176" y="838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6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90" y="468"/>
                  </a:lnTo>
                  <a:lnTo>
                    <a:pt x="390" y="468"/>
                  </a:lnTo>
                  <a:lnTo>
                    <a:pt x="449" y="409"/>
                  </a:lnTo>
                  <a:lnTo>
                    <a:pt x="468" y="390"/>
                  </a:lnTo>
                  <a:lnTo>
                    <a:pt x="46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605" y="254"/>
                  </a:lnTo>
                  <a:lnTo>
                    <a:pt x="605" y="254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819" y="117"/>
                  </a:lnTo>
                  <a:lnTo>
                    <a:pt x="838" y="117"/>
                  </a:lnTo>
                  <a:lnTo>
                    <a:pt x="838" y="117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77" y="98"/>
                  </a:lnTo>
                  <a:lnTo>
                    <a:pt x="877" y="98"/>
                  </a:lnTo>
                  <a:lnTo>
                    <a:pt x="1033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Google Shape;4741;p55">
              <a:extLst>
                <a:ext uri="{FF2B5EF4-FFF2-40B4-BE49-F238E27FC236}">
                  <a16:creationId xmlns:a16="http://schemas.microsoft.com/office/drawing/2014/main" id="{35709372-F3F1-8E18-3D88-FDB021A8FE6A}"/>
                </a:ext>
              </a:extLst>
            </p:cNvPr>
            <p:cNvSpPr/>
            <p:nvPr/>
          </p:nvSpPr>
          <p:spPr>
            <a:xfrm>
              <a:off x="5105925" y="63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Google Shape;4742;p55">
              <a:extLst>
                <a:ext uri="{FF2B5EF4-FFF2-40B4-BE49-F238E27FC236}">
                  <a16:creationId xmlns:a16="http://schemas.microsoft.com/office/drawing/2014/main" id="{9A84AE29-4DDB-3BA8-3EB5-627F8ACED0AE}"/>
                </a:ext>
              </a:extLst>
            </p:cNvPr>
            <p:cNvSpPr/>
            <p:nvPr/>
          </p:nvSpPr>
          <p:spPr>
            <a:xfrm>
              <a:off x="5124450" y="64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Google Shape;4743;p55">
              <a:extLst>
                <a:ext uri="{FF2B5EF4-FFF2-40B4-BE49-F238E27FC236}">
                  <a16:creationId xmlns:a16="http://schemas.microsoft.com/office/drawing/2014/main" id="{5A33FB3A-D359-7449-EAAA-E9753D9B70B4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02" y="1"/>
                  </a:move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Google Shape;4744;p55">
              <a:extLst>
                <a:ext uri="{FF2B5EF4-FFF2-40B4-BE49-F238E27FC236}">
                  <a16:creationId xmlns:a16="http://schemas.microsoft.com/office/drawing/2014/main" id="{EFACAEC6-11EA-8300-0C89-143FD8942D75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9"/>
                  </a:move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lnTo>
                    <a:pt x="702" y="1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" name="Google Shape;4745;p55">
              <a:extLst>
                <a:ext uri="{FF2B5EF4-FFF2-40B4-BE49-F238E27FC236}">
                  <a16:creationId xmlns:a16="http://schemas.microsoft.com/office/drawing/2014/main" id="{09CFD13D-56B8-76DC-0AA4-13704AC00AD7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extrusionOk="0">
                  <a:moveTo>
                    <a:pt x="1754" y="0"/>
                  </a:moveTo>
                  <a:lnTo>
                    <a:pt x="1540" y="20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Google Shape;4746;p55">
              <a:extLst>
                <a:ext uri="{FF2B5EF4-FFF2-40B4-BE49-F238E27FC236}">
                  <a16:creationId xmlns:a16="http://schemas.microsoft.com/office/drawing/2014/main" id="{4C486015-2B13-6328-8241-058EC8AFF896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fill="none" extrusionOk="0">
                  <a:moveTo>
                    <a:pt x="98" y="2611"/>
                  </a:move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2202" y="39"/>
                  </a:lnTo>
                  <a:lnTo>
                    <a:pt x="1988" y="0"/>
                  </a:lnTo>
                  <a:lnTo>
                    <a:pt x="1754" y="0"/>
                  </a:lnTo>
                  <a:lnTo>
                    <a:pt x="1540" y="20"/>
                  </a:lnTo>
                  <a:lnTo>
                    <a:pt x="1306" y="58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Google Shape;4747;p55">
              <a:extLst>
                <a:ext uri="{FF2B5EF4-FFF2-40B4-BE49-F238E27FC236}">
                  <a16:creationId xmlns:a16="http://schemas.microsoft.com/office/drawing/2014/main" id="{C1EC1F2D-0064-8417-B002-96DB05E6D9B1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extrusionOk="0">
                  <a:moveTo>
                    <a:pt x="1131" y="1"/>
                  </a:moveTo>
                  <a:lnTo>
                    <a:pt x="1033" y="20"/>
                  </a:lnTo>
                  <a:lnTo>
                    <a:pt x="1014" y="20"/>
                  </a:lnTo>
                  <a:lnTo>
                    <a:pt x="877" y="78"/>
                  </a:lnTo>
                  <a:lnTo>
                    <a:pt x="838" y="98"/>
                  </a:lnTo>
                  <a:lnTo>
                    <a:pt x="819" y="98"/>
                  </a:lnTo>
                  <a:lnTo>
                    <a:pt x="722" y="156"/>
                  </a:lnTo>
                  <a:lnTo>
                    <a:pt x="624" y="215"/>
                  </a:lnTo>
                  <a:lnTo>
                    <a:pt x="605" y="234"/>
                  </a:lnTo>
                  <a:lnTo>
                    <a:pt x="585" y="254"/>
                  </a:lnTo>
                  <a:lnTo>
                    <a:pt x="488" y="351"/>
                  </a:lnTo>
                  <a:lnTo>
                    <a:pt x="468" y="351"/>
                  </a:lnTo>
                  <a:lnTo>
                    <a:pt x="468" y="371"/>
                  </a:lnTo>
                  <a:lnTo>
                    <a:pt x="449" y="371"/>
                  </a:lnTo>
                  <a:lnTo>
                    <a:pt x="429" y="390"/>
                  </a:lnTo>
                  <a:lnTo>
                    <a:pt x="390" y="449"/>
                  </a:lnTo>
                  <a:lnTo>
                    <a:pt x="332" y="527"/>
                  </a:lnTo>
                  <a:lnTo>
                    <a:pt x="293" y="566"/>
                  </a:lnTo>
                  <a:lnTo>
                    <a:pt x="254" y="643"/>
                  </a:lnTo>
                  <a:lnTo>
                    <a:pt x="215" y="721"/>
                  </a:lnTo>
                  <a:lnTo>
                    <a:pt x="157" y="819"/>
                  </a:lnTo>
                  <a:lnTo>
                    <a:pt x="118" y="916"/>
                  </a:lnTo>
                  <a:lnTo>
                    <a:pt x="118" y="936"/>
                  </a:lnTo>
                  <a:lnTo>
                    <a:pt x="79" y="1053"/>
                  </a:lnTo>
                  <a:lnTo>
                    <a:pt x="40" y="1170"/>
                  </a:lnTo>
                  <a:lnTo>
                    <a:pt x="1" y="1384"/>
                  </a:lnTo>
                  <a:lnTo>
                    <a:pt x="1" y="1403"/>
                  </a:lnTo>
                  <a:lnTo>
                    <a:pt x="1" y="1618"/>
                  </a:lnTo>
                  <a:lnTo>
                    <a:pt x="1" y="1637"/>
                  </a:lnTo>
                  <a:lnTo>
                    <a:pt x="1" y="1793"/>
                  </a:lnTo>
                  <a:lnTo>
                    <a:pt x="20" y="1988"/>
                  </a:lnTo>
                  <a:lnTo>
                    <a:pt x="59" y="2144"/>
                  </a:lnTo>
                  <a:lnTo>
                    <a:pt x="98" y="2300"/>
                  </a:lnTo>
                  <a:lnTo>
                    <a:pt x="215" y="2611"/>
                  </a:lnTo>
                  <a:lnTo>
                    <a:pt x="195" y="2611"/>
                  </a:lnTo>
                  <a:lnTo>
                    <a:pt x="351" y="2884"/>
                  </a:lnTo>
                  <a:lnTo>
                    <a:pt x="527" y="3118"/>
                  </a:lnTo>
                  <a:lnTo>
                    <a:pt x="507" y="3118"/>
                  </a:lnTo>
                  <a:lnTo>
                    <a:pt x="702" y="3313"/>
                  </a:lnTo>
                  <a:lnTo>
                    <a:pt x="877" y="3469"/>
                  </a:lnTo>
                  <a:lnTo>
                    <a:pt x="1072" y="3586"/>
                  </a:lnTo>
                  <a:lnTo>
                    <a:pt x="1248" y="3664"/>
                  </a:lnTo>
                  <a:lnTo>
                    <a:pt x="1442" y="3722"/>
                  </a:lnTo>
                  <a:lnTo>
                    <a:pt x="1618" y="3761"/>
                  </a:lnTo>
                  <a:lnTo>
                    <a:pt x="1793" y="3761"/>
                  </a:lnTo>
                  <a:lnTo>
                    <a:pt x="1949" y="3741"/>
                  </a:lnTo>
                  <a:lnTo>
                    <a:pt x="2124" y="3722"/>
                  </a:lnTo>
                  <a:lnTo>
                    <a:pt x="2222" y="3683"/>
                  </a:lnTo>
                  <a:lnTo>
                    <a:pt x="2417" y="3469"/>
                  </a:lnTo>
                  <a:lnTo>
                    <a:pt x="2573" y="3235"/>
                  </a:lnTo>
                  <a:lnTo>
                    <a:pt x="2689" y="2982"/>
                  </a:lnTo>
                  <a:lnTo>
                    <a:pt x="2787" y="2709"/>
                  </a:lnTo>
                  <a:lnTo>
                    <a:pt x="2845" y="2417"/>
                  </a:lnTo>
                  <a:lnTo>
                    <a:pt x="2845" y="2124"/>
                  </a:lnTo>
                  <a:lnTo>
                    <a:pt x="2826" y="1832"/>
                  </a:lnTo>
                  <a:lnTo>
                    <a:pt x="2748" y="1520"/>
                  </a:lnTo>
                  <a:lnTo>
                    <a:pt x="2650" y="1228"/>
                  </a:lnTo>
                  <a:lnTo>
                    <a:pt x="2495" y="955"/>
                  </a:lnTo>
                  <a:lnTo>
                    <a:pt x="2319" y="702"/>
                  </a:lnTo>
                  <a:lnTo>
                    <a:pt x="2124" y="488"/>
                  </a:lnTo>
                  <a:lnTo>
                    <a:pt x="1891" y="312"/>
                  </a:lnTo>
                  <a:lnTo>
                    <a:pt x="1657" y="176"/>
                  </a:lnTo>
                  <a:lnTo>
                    <a:pt x="1403" y="59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Google Shape;4748;p55">
              <a:extLst>
                <a:ext uri="{FF2B5EF4-FFF2-40B4-BE49-F238E27FC236}">
                  <a16:creationId xmlns:a16="http://schemas.microsoft.com/office/drawing/2014/main" id="{4CC4224C-8E0A-345C-1065-D196E080EEDC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fill="none" extrusionOk="0">
                  <a:moveTo>
                    <a:pt x="1014" y="20"/>
                  </a:moveTo>
                  <a:lnTo>
                    <a:pt x="1033" y="20"/>
                  </a:lnTo>
                  <a:lnTo>
                    <a:pt x="1033" y="20"/>
                  </a:lnTo>
                  <a:lnTo>
                    <a:pt x="1131" y="1"/>
                  </a:lnTo>
                  <a:lnTo>
                    <a:pt x="1131" y="1"/>
                  </a:lnTo>
                  <a:lnTo>
                    <a:pt x="1403" y="59"/>
                  </a:lnTo>
                  <a:lnTo>
                    <a:pt x="1657" y="176"/>
                  </a:lnTo>
                  <a:lnTo>
                    <a:pt x="1891" y="312"/>
                  </a:lnTo>
                  <a:lnTo>
                    <a:pt x="2124" y="488"/>
                  </a:lnTo>
                  <a:lnTo>
                    <a:pt x="2319" y="702"/>
                  </a:lnTo>
                  <a:lnTo>
                    <a:pt x="2495" y="955"/>
                  </a:lnTo>
                  <a:lnTo>
                    <a:pt x="2650" y="1228"/>
                  </a:lnTo>
                  <a:lnTo>
                    <a:pt x="2748" y="1520"/>
                  </a:lnTo>
                  <a:lnTo>
                    <a:pt x="2748" y="1520"/>
                  </a:lnTo>
                  <a:lnTo>
                    <a:pt x="2826" y="1832"/>
                  </a:lnTo>
                  <a:lnTo>
                    <a:pt x="2845" y="2124"/>
                  </a:lnTo>
                  <a:lnTo>
                    <a:pt x="2845" y="2417"/>
                  </a:lnTo>
                  <a:lnTo>
                    <a:pt x="2787" y="2709"/>
                  </a:lnTo>
                  <a:lnTo>
                    <a:pt x="2689" y="2982"/>
                  </a:lnTo>
                  <a:lnTo>
                    <a:pt x="2573" y="3235"/>
                  </a:lnTo>
                  <a:lnTo>
                    <a:pt x="2417" y="3469"/>
                  </a:lnTo>
                  <a:lnTo>
                    <a:pt x="2222" y="3683"/>
                  </a:lnTo>
                  <a:lnTo>
                    <a:pt x="2222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793" y="3761"/>
                  </a:lnTo>
                  <a:lnTo>
                    <a:pt x="1793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442" y="3722"/>
                  </a:lnTo>
                  <a:lnTo>
                    <a:pt x="1442" y="3722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072" y="3586"/>
                  </a:lnTo>
                  <a:lnTo>
                    <a:pt x="1072" y="3586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9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0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195" y="2611"/>
                  </a:lnTo>
                  <a:lnTo>
                    <a:pt x="215" y="2611"/>
                  </a:lnTo>
                  <a:lnTo>
                    <a:pt x="215" y="2611"/>
                  </a:lnTo>
                  <a:lnTo>
                    <a:pt x="98" y="2300"/>
                  </a:lnTo>
                  <a:lnTo>
                    <a:pt x="98" y="2300"/>
                  </a:lnTo>
                  <a:lnTo>
                    <a:pt x="59" y="2144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1" y="1793"/>
                  </a:lnTo>
                  <a:lnTo>
                    <a:pt x="1" y="1793"/>
                  </a:lnTo>
                  <a:lnTo>
                    <a:pt x="1" y="1637"/>
                  </a:lnTo>
                  <a:lnTo>
                    <a:pt x="1" y="1618"/>
                  </a:lnTo>
                  <a:lnTo>
                    <a:pt x="1" y="1618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40" y="1170"/>
                  </a:lnTo>
                  <a:lnTo>
                    <a:pt x="40" y="1170"/>
                  </a:lnTo>
                  <a:lnTo>
                    <a:pt x="79" y="1053"/>
                  </a:lnTo>
                  <a:lnTo>
                    <a:pt x="79" y="1053"/>
                  </a:lnTo>
                  <a:lnTo>
                    <a:pt x="118" y="936"/>
                  </a:lnTo>
                  <a:lnTo>
                    <a:pt x="118" y="93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57" y="819"/>
                  </a:lnTo>
                  <a:lnTo>
                    <a:pt x="157" y="819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93" y="566"/>
                  </a:lnTo>
                  <a:lnTo>
                    <a:pt x="293" y="566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90" y="449"/>
                  </a:lnTo>
                  <a:lnTo>
                    <a:pt x="390" y="449"/>
                  </a:lnTo>
                  <a:lnTo>
                    <a:pt x="429" y="390"/>
                  </a:lnTo>
                  <a:lnTo>
                    <a:pt x="449" y="371"/>
                  </a:lnTo>
                  <a:lnTo>
                    <a:pt x="468" y="371"/>
                  </a:lnTo>
                  <a:lnTo>
                    <a:pt x="468" y="351"/>
                  </a:lnTo>
                  <a:lnTo>
                    <a:pt x="488" y="351"/>
                  </a:lnTo>
                  <a:lnTo>
                    <a:pt x="488" y="351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605" y="234"/>
                  </a:lnTo>
                  <a:lnTo>
                    <a:pt x="605" y="234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722" y="156"/>
                  </a:lnTo>
                  <a:lnTo>
                    <a:pt x="722" y="156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101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Google Shape;4749;p55">
              <a:extLst>
                <a:ext uri="{FF2B5EF4-FFF2-40B4-BE49-F238E27FC236}">
                  <a16:creationId xmlns:a16="http://schemas.microsoft.com/office/drawing/2014/main" id="{175C1EDA-5631-D04B-A3AC-1E29BFECC4A2}"/>
                </a:ext>
              </a:extLst>
            </p:cNvPr>
            <p:cNvSpPr/>
            <p:nvPr/>
          </p:nvSpPr>
          <p:spPr>
            <a:xfrm>
              <a:off x="5286150" y="580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Google Shape;4750;p55">
              <a:extLst>
                <a:ext uri="{FF2B5EF4-FFF2-40B4-BE49-F238E27FC236}">
                  <a16:creationId xmlns:a16="http://schemas.microsoft.com/office/drawing/2014/main" id="{22461052-CD27-C97D-CBF2-2ED40E6BD0D1}"/>
                </a:ext>
              </a:extLst>
            </p:cNvPr>
            <p:cNvSpPr/>
            <p:nvPr/>
          </p:nvSpPr>
          <p:spPr>
            <a:xfrm>
              <a:off x="5304175" y="59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Google Shape;4751;p55">
              <a:extLst>
                <a:ext uri="{FF2B5EF4-FFF2-40B4-BE49-F238E27FC236}">
                  <a16:creationId xmlns:a16="http://schemas.microsoft.com/office/drawing/2014/main" id="{7BBD9548-C689-6859-BD9E-09CF4FE4E2A8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21" y="0"/>
                  </a:move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Google Shape;4752;p55">
              <a:extLst>
                <a:ext uri="{FF2B5EF4-FFF2-40B4-BE49-F238E27FC236}">
                  <a16:creationId xmlns:a16="http://schemas.microsoft.com/office/drawing/2014/main" id="{2759744F-53C8-FB4C-E30A-457FD87E2EEE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8"/>
                  </a:move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lnTo>
                    <a:pt x="721" y="0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4" name="Google Shape;4753;p55">
              <a:extLst>
                <a:ext uri="{FF2B5EF4-FFF2-40B4-BE49-F238E27FC236}">
                  <a16:creationId xmlns:a16="http://schemas.microsoft.com/office/drawing/2014/main" id="{D5169820-6208-9188-932E-907D4FB578EA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extrusionOk="0">
                  <a:moveTo>
                    <a:pt x="1247" y="0"/>
                  </a:moveTo>
                  <a:lnTo>
                    <a:pt x="1072" y="20"/>
                  </a:lnTo>
                  <a:lnTo>
                    <a:pt x="897" y="39"/>
                  </a:lnTo>
                  <a:lnTo>
                    <a:pt x="819" y="59"/>
                  </a:lnTo>
                  <a:lnTo>
                    <a:pt x="663" y="117"/>
                  </a:lnTo>
                  <a:lnTo>
                    <a:pt x="526" y="176"/>
                  </a:lnTo>
                  <a:lnTo>
                    <a:pt x="409" y="254"/>
                  </a:lnTo>
                  <a:lnTo>
                    <a:pt x="293" y="351"/>
                  </a:lnTo>
                  <a:lnTo>
                    <a:pt x="176" y="468"/>
                  </a:lnTo>
                  <a:lnTo>
                    <a:pt x="98" y="585"/>
                  </a:lnTo>
                  <a:lnTo>
                    <a:pt x="20" y="721"/>
                  </a:lnTo>
                  <a:lnTo>
                    <a:pt x="0" y="858"/>
                  </a:lnTo>
                  <a:lnTo>
                    <a:pt x="0" y="916"/>
                  </a:lnTo>
                  <a:lnTo>
                    <a:pt x="20" y="974"/>
                  </a:lnTo>
                  <a:lnTo>
                    <a:pt x="59" y="1033"/>
                  </a:lnTo>
                  <a:lnTo>
                    <a:pt x="78" y="1072"/>
                  </a:lnTo>
                  <a:lnTo>
                    <a:pt x="137" y="1111"/>
                  </a:lnTo>
                  <a:lnTo>
                    <a:pt x="215" y="1150"/>
                  </a:lnTo>
                  <a:lnTo>
                    <a:pt x="332" y="1169"/>
                  </a:lnTo>
                  <a:lnTo>
                    <a:pt x="565" y="1189"/>
                  </a:lnTo>
                  <a:lnTo>
                    <a:pt x="819" y="1189"/>
                  </a:lnTo>
                  <a:lnTo>
                    <a:pt x="1052" y="1150"/>
                  </a:lnTo>
                  <a:lnTo>
                    <a:pt x="1286" y="1091"/>
                  </a:lnTo>
                  <a:lnTo>
                    <a:pt x="1345" y="1072"/>
                  </a:lnTo>
                  <a:lnTo>
                    <a:pt x="1598" y="974"/>
                  </a:lnTo>
                  <a:lnTo>
                    <a:pt x="1715" y="916"/>
                  </a:lnTo>
                  <a:lnTo>
                    <a:pt x="1812" y="838"/>
                  </a:lnTo>
                  <a:lnTo>
                    <a:pt x="1890" y="760"/>
                  </a:lnTo>
                  <a:lnTo>
                    <a:pt x="1968" y="663"/>
                  </a:lnTo>
                  <a:lnTo>
                    <a:pt x="2027" y="565"/>
                  </a:lnTo>
                  <a:lnTo>
                    <a:pt x="2066" y="448"/>
                  </a:lnTo>
                  <a:lnTo>
                    <a:pt x="2066" y="409"/>
                  </a:lnTo>
                  <a:lnTo>
                    <a:pt x="2046" y="390"/>
                  </a:lnTo>
                  <a:lnTo>
                    <a:pt x="1949" y="273"/>
                  </a:lnTo>
                  <a:lnTo>
                    <a:pt x="1832" y="195"/>
                  </a:lnTo>
                  <a:lnTo>
                    <a:pt x="1715" y="117"/>
                  </a:lnTo>
                  <a:lnTo>
                    <a:pt x="1579" y="59"/>
                  </a:lnTo>
                  <a:lnTo>
                    <a:pt x="1403" y="2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Google Shape;4754;p55">
              <a:extLst>
                <a:ext uri="{FF2B5EF4-FFF2-40B4-BE49-F238E27FC236}">
                  <a16:creationId xmlns:a16="http://schemas.microsoft.com/office/drawing/2014/main" id="{207EAD0B-4637-CF27-237E-1A0E29201F9A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fill="none" extrusionOk="0">
                  <a:moveTo>
                    <a:pt x="819" y="59"/>
                  </a:moveTo>
                  <a:lnTo>
                    <a:pt x="819" y="59"/>
                  </a:lnTo>
                  <a:lnTo>
                    <a:pt x="897" y="39"/>
                  </a:lnTo>
                  <a:lnTo>
                    <a:pt x="897" y="39"/>
                  </a:lnTo>
                  <a:lnTo>
                    <a:pt x="1072" y="20"/>
                  </a:lnTo>
                  <a:lnTo>
                    <a:pt x="1247" y="0"/>
                  </a:lnTo>
                  <a:lnTo>
                    <a:pt x="1247" y="0"/>
                  </a:lnTo>
                  <a:lnTo>
                    <a:pt x="1403" y="20"/>
                  </a:lnTo>
                  <a:lnTo>
                    <a:pt x="1579" y="59"/>
                  </a:lnTo>
                  <a:lnTo>
                    <a:pt x="1579" y="59"/>
                  </a:lnTo>
                  <a:lnTo>
                    <a:pt x="1715" y="117"/>
                  </a:lnTo>
                  <a:lnTo>
                    <a:pt x="1832" y="195"/>
                  </a:lnTo>
                  <a:lnTo>
                    <a:pt x="1832" y="195"/>
                  </a:lnTo>
                  <a:lnTo>
                    <a:pt x="1949" y="273"/>
                  </a:lnTo>
                  <a:lnTo>
                    <a:pt x="1949" y="273"/>
                  </a:lnTo>
                  <a:lnTo>
                    <a:pt x="2046" y="390"/>
                  </a:lnTo>
                  <a:lnTo>
                    <a:pt x="2046" y="390"/>
                  </a:lnTo>
                  <a:lnTo>
                    <a:pt x="2066" y="409"/>
                  </a:lnTo>
                  <a:lnTo>
                    <a:pt x="2066" y="448"/>
                  </a:lnTo>
                  <a:lnTo>
                    <a:pt x="2066" y="448"/>
                  </a:lnTo>
                  <a:lnTo>
                    <a:pt x="2027" y="565"/>
                  </a:lnTo>
                  <a:lnTo>
                    <a:pt x="1968" y="663"/>
                  </a:lnTo>
                  <a:lnTo>
                    <a:pt x="1968" y="663"/>
                  </a:lnTo>
                  <a:lnTo>
                    <a:pt x="1890" y="760"/>
                  </a:lnTo>
                  <a:lnTo>
                    <a:pt x="1812" y="838"/>
                  </a:lnTo>
                  <a:lnTo>
                    <a:pt x="1812" y="838"/>
                  </a:lnTo>
                  <a:lnTo>
                    <a:pt x="1715" y="916"/>
                  </a:lnTo>
                  <a:lnTo>
                    <a:pt x="1598" y="974"/>
                  </a:lnTo>
                  <a:lnTo>
                    <a:pt x="1345" y="1072"/>
                  </a:lnTo>
                  <a:lnTo>
                    <a:pt x="1345" y="1072"/>
                  </a:lnTo>
                  <a:lnTo>
                    <a:pt x="1286" y="1091"/>
                  </a:lnTo>
                  <a:lnTo>
                    <a:pt x="1286" y="1091"/>
                  </a:lnTo>
                  <a:lnTo>
                    <a:pt x="1052" y="1150"/>
                  </a:lnTo>
                  <a:lnTo>
                    <a:pt x="819" y="1189"/>
                  </a:lnTo>
                  <a:lnTo>
                    <a:pt x="819" y="1189"/>
                  </a:lnTo>
                  <a:lnTo>
                    <a:pt x="565" y="1189"/>
                  </a:lnTo>
                  <a:lnTo>
                    <a:pt x="332" y="1169"/>
                  </a:lnTo>
                  <a:lnTo>
                    <a:pt x="332" y="1169"/>
                  </a:lnTo>
                  <a:lnTo>
                    <a:pt x="215" y="1150"/>
                  </a:lnTo>
                  <a:lnTo>
                    <a:pt x="215" y="1150"/>
                  </a:lnTo>
                  <a:lnTo>
                    <a:pt x="137" y="1111"/>
                  </a:lnTo>
                  <a:lnTo>
                    <a:pt x="78" y="1072"/>
                  </a:lnTo>
                  <a:lnTo>
                    <a:pt x="78" y="1072"/>
                  </a:lnTo>
                  <a:lnTo>
                    <a:pt x="59" y="1033"/>
                  </a:lnTo>
                  <a:lnTo>
                    <a:pt x="20" y="974"/>
                  </a:lnTo>
                  <a:lnTo>
                    <a:pt x="20" y="974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20" y="721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176" y="468"/>
                  </a:lnTo>
                  <a:lnTo>
                    <a:pt x="293" y="351"/>
                  </a:lnTo>
                  <a:lnTo>
                    <a:pt x="293" y="351"/>
                  </a:lnTo>
                  <a:lnTo>
                    <a:pt x="409" y="254"/>
                  </a:lnTo>
                  <a:lnTo>
                    <a:pt x="526" y="176"/>
                  </a:lnTo>
                  <a:lnTo>
                    <a:pt x="663" y="117"/>
                  </a:lnTo>
                  <a:lnTo>
                    <a:pt x="819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Google Shape;4755;p55">
              <a:extLst>
                <a:ext uri="{FF2B5EF4-FFF2-40B4-BE49-F238E27FC236}">
                  <a16:creationId xmlns:a16="http://schemas.microsoft.com/office/drawing/2014/main" id="{E1F17B59-9A1C-74DE-614D-93E822806A6D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Google Shape;4756;p55">
              <a:extLst>
                <a:ext uri="{FF2B5EF4-FFF2-40B4-BE49-F238E27FC236}">
                  <a16:creationId xmlns:a16="http://schemas.microsoft.com/office/drawing/2014/main" id="{48F60941-01A6-631E-4FEB-703E91F9DDEE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Google Shape;4757;p55">
              <a:extLst>
                <a:ext uri="{FF2B5EF4-FFF2-40B4-BE49-F238E27FC236}">
                  <a16:creationId xmlns:a16="http://schemas.microsoft.com/office/drawing/2014/main" id="{D3502A42-C4DC-69E9-C65E-2954011BF580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extrusionOk="0">
                  <a:moveTo>
                    <a:pt x="1929" y="858"/>
                  </a:moveTo>
                  <a:lnTo>
                    <a:pt x="2066" y="877"/>
                  </a:lnTo>
                  <a:lnTo>
                    <a:pt x="2182" y="916"/>
                  </a:lnTo>
                  <a:lnTo>
                    <a:pt x="2358" y="1014"/>
                  </a:lnTo>
                  <a:lnTo>
                    <a:pt x="2455" y="1111"/>
                  </a:lnTo>
                  <a:lnTo>
                    <a:pt x="2533" y="1228"/>
                  </a:lnTo>
                  <a:lnTo>
                    <a:pt x="2553" y="1247"/>
                  </a:lnTo>
                  <a:lnTo>
                    <a:pt x="2553" y="1267"/>
                  </a:lnTo>
                  <a:lnTo>
                    <a:pt x="2455" y="1423"/>
                  </a:lnTo>
                  <a:lnTo>
                    <a:pt x="2338" y="1540"/>
                  </a:lnTo>
                  <a:lnTo>
                    <a:pt x="2221" y="1657"/>
                  </a:lnTo>
                  <a:lnTo>
                    <a:pt x="2046" y="1754"/>
                  </a:lnTo>
                  <a:lnTo>
                    <a:pt x="1851" y="1851"/>
                  </a:lnTo>
                  <a:lnTo>
                    <a:pt x="1695" y="1910"/>
                  </a:lnTo>
                  <a:lnTo>
                    <a:pt x="1676" y="1910"/>
                  </a:lnTo>
                  <a:lnTo>
                    <a:pt x="1637" y="1929"/>
                  </a:lnTo>
                  <a:lnTo>
                    <a:pt x="1520" y="1949"/>
                  </a:lnTo>
                  <a:lnTo>
                    <a:pt x="1306" y="1988"/>
                  </a:lnTo>
                  <a:lnTo>
                    <a:pt x="1091" y="1988"/>
                  </a:lnTo>
                  <a:lnTo>
                    <a:pt x="935" y="1968"/>
                  </a:lnTo>
                  <a:lnTo>
                    <a:pt x="780" y="1910"/>
                  </a:lnTo>
                  <a:lnTo>
                    <a:pt x="624" y="1851"/>
                  </a:lnTo>
                  <a:lnTo>
                    <a:pt x="604" y="1793"/>
                  </a:lnTo>
                  <a:lnTo>
                    <a:pt x="604" y="1773"/>
                  </a:lnTo>
                  <a:lnTo>
                    <a:pt x="604" y="1734"/>
                  </a:lnTo>
                  <a:lnTo>
                    <a:pt x="604" y="1696"/>
                  </a:lnTo>
                  <a:lnTo>
                    <a:pt x="604" y="1657"/>
                  </a:lnTo>
                  <a:lnTo>
                    <a:pt x="604" y="1637"/>
                  </a:lnTo>
                  <a:lnTo>
                    <a:pt x="643" y="1520"/>
                  </a:lnTo>
                  <a:lnTo>
                    <a:pt x="721" y="1345"/>
                  </a:lnTo>
                  <a:lnTo>
                    <a:pt x="819" y="1247"/>
                  </a:lnTo>
                  <a:lnTo>
                    <a:pt x="916" y="1150"/>
                  </a:lnTo>
                  <a:lnTo>
                    <a:pt x="1052" y="1053"/>
                  </a:lnTo>
                  <a:lnTo>
                    <a:pt x="1208" y="975"/>
                  </a:lnTo>
                  <a:lnTo>
                    <a:pt x="1384" y="916"/>
                  </a:lnTo>
                  <a:lnTo>
                    <a:pt x="1578" y="858"/>
                  </a:lnTo>
                  <a:close/>
                  <a:moveTo>
                    <a:pt x="2085" y="0"/>
                  </a:moveTo>
                  <a:lnTo>
                    <a:pt x="1929" y="20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Google Shape;4758;p55">
              <a:extLst>
                <a:ext uri="{FF2B5EF4-FFF2-40B4-BE49-F238E27FC236}">
                  <a16:creationId xmlns:a16="http://schemas.microsoft.com/office/drawing/2014/main" id="{8EA0EA00-1086-92A2-B5DE-57233768A531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fill="none" extrusionOk="0">
                  <a:moveTo>
                    <a:pt x="507" y="429"/>
                  </a:moveTo>
                  <a:lnTo>
                    <a:pt x="507" y="429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169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085" y="0"/>
                  </a:lnTo>
                  <a:lnTo>
                    <a:pt x="1929" y="20"/>
                  </a:lnTo>
                  <a:lnTo>
                    <a:pt x="1929" y="20"/>
                  </a:lnTo>
                  <a:lnTo>
                    <a:pt x="1851" y="39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28" y="410"/>
                  </a:lnTo>
                  <a:lnTo>
                    <a:pt x="1228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13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Google Shape;4759;p55">
              <a:extLst>
                <a:ext uri="{FF2B5EF4-FFF2-40B4-BE49-F238E27FC236}">
                  <a16:creationId xmlns:a16="http://schemas.microsoft.com/office/drawing/2014/main" id="{D7AAB301-2083-325A-FFB9-8344D530F9CD}"/>
                </a:ext>
              </a:extLst>
            </p:cNvPr>
            <p:cNvSpPr/>
            <p:nvPr/>
          </p:nvSpPr>
          <p:spPr>
            <a:xfrm>
              <a:off x="5194100" y="603100"/>
              <a:ext cx="48725" cy="28275"/>
            </a:xfrm>
            <a:custGeom>
              <a:avLst/>
              <a:gdLst/>
              <a:ahLst/>
              <a:cxnLst/>
              <a:rect l="l" t="t" r="r" b="b"/>
              <a:pathLst>
                <a:path w="1949" h="1131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1150" y="1"/>
                  </a:lnTo>
                  <a:lnTo>
                    <a:pt x="1325" y="1"/>
                  </a:lnTo>
                  <a:lnTo>
                    <a:pt x="1325" y="1"/>
                  </a:lnTo>
                  <a:lnTo>
                    <a:pt x="1462" y="20"/>
                  </a:lnTo>
                  <a:lnTo>
                    <a:pt x="1578" y="59"/>
                  </a:lnTo>
                  <a:lnTo>
                    <a:pt x="1578" y="59"/>
                  </a:lnTo>
                  <a:lnTo>
                    <a:pt x="1754" y="157"/>
                  </a:lnTo>
                  <a:lnTo>
                    <a:pt x="1754" y="157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929" y="371"/>
                  </a:lnTo>
                  <a:lnTo>
                    <a:pt x="1949" y="390"/>
                  </a:lnTo>
                  <a:lnTo>
                    <a:pt x="1949" y="410"/>
                  </a:lnTo>
                  <a:lnTo>
                    <a:pt x="1949" y="410"/>
                  </a:lnTo>
                  <a:lnTo>
                    <a:pt x="1851" y="566"/>
                  </a:lnTo>
                  <a:lnTo>
                    <a:pt x="1851" y="566"/>
                  </a:lnTo>
                  <a:lnTo>
                    <a:pt x="1734" y="683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442" y="897"/>
                  </a:lnTo>
                  <a:lnTo>
                    <a:pt x="1247" y="994"/>
                  </a:lnTo>
                  <a:lnTo>
                    <a:pt x="1247" y="994"/>
                  </a:lnTo>
                  <a:lnTo>
                    <a:pt x="1091" y="1053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033" y="1072"/>
                  </a:lnTo>
                  <a:lnTo>
                    <a:pt x="1033" y="1072"/>
                  </a:lnTo>
                  <a:lnTo>
                    <a:pt x="916" y="1092"/>
                  </a:lnTo>
                  <a:lnTo>
                    <a:pt x="916" y="1092"/>
                  </a:lnTo>
                  <a:lnTo>
                    <a:pt x="702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331" y="1111"/>
                  </a:lnTo>
                  <a:lnTo>
                    <a:pt x="176" y="1053"/>
                  </a:lnTo>
                  <a:lnTo>
                    <a:pt x="176" y="105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0" y="936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39" y="663"/>
                  </a:lnTo>
                  <a:lnTo>
                    <a:pt x="39" y="663"/>
                  </a:lnTo>
                  <a:lnTo>
                    <a:pt x="117" y="488"/>
                  </a:lnTo>
                  <a:lnTo>
                    <a:pt x="117" y="488"/>
                  </a:lnTo>
                  <a:lnTo>
                    <a:pt x="215" y="390"/>
                  </a:lnTo>
                  <a:lnTo>
                    <a:pt x="312" y="293"/>
                  </a:lnTo>
                  <a:lnTo>
                    <a:pt x="312" y="293"/>
                  </a:lnTo>
                  <a:lnTo>
                    <a:pt x="448" y="196"/>
                  </a:lnTo>
                  <a:lnTo>
                    <a:pt x="604" y="118"/>
                  </a:lnTo>
                  <a:lnTo>
                    <a:pt x="604" y="118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974" y="1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5">
            <a:extLst>
              <a:ext uri="{FF2B5EF4-FFF2-40B4-BE49-F238E27FC236}">
                <a16:creationId xmlns:a16="http://schemas.microsoft.com/office/drawing/2014/main" id="{4AFEAE68-B98C-4FB1-9B1E-F91497C56C6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12192000" cy="6858000"/>
          </a:xfrm>
        </p:grpSpPr>
        <p:pic>
          <p:nvPicPr>
            <p:cNvPr id="17414" name="图片 2">
              <a:extLst>
                <a:ext uri="{FF2B5EF4-FFF2-40B4-BE49-F238E27FC236}">
                  <a16:creationId xmlns:a16="http://schemas.microsoft.com/office/drawing/2014/main" id="{B171D5BC-2FEC-4C0A-BCD7-566D0320BB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857" y="0"/>
              <a:ext cx="979714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F1A6326-8220-4B9E-9165-42E190F14A27}"/>
                </a:ext>
              </a:extLst>
            </p:cNvPr>
            <p:cNvSpPr/>
            <p:nvPr/>
          </p:nvSpPr>
          <p:spPr>
            <a:xfrm>
              <a:off x="0" y="0"/>
              <a:ext cx="2393951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50" dirty="0">
                <a:solidFill>
                  <a:prstClr val="white"/>
                </a:solidFill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7411" name="图片 7">
            <a:extLst>
              <a:ext uri="{FF2B5EF4-FFF2-40B4-BE49-F238E27FC236}">
                <a16:creationId xmlns:a16="http://schemas.microsoft.com/office/drawing/2014/main" id="{F179E202-2C5C-4B95-8752-752A7535F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92" y="1704976"/>
            <a:ext cx="2375297" cy="349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A1A7C6F-9B8D-4D4C-9B0B-FB1011DC8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092" y="799026"/>
            <a:ext cx="3943350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95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/>
                <a:cs typeface="Times New Roman" panose="02020603050405020304" pitchFamily="18" charset="0"/>
              </a:rPr>
              <a:t>KHỞI ĐỘNG</a:t>
            </a:r>
            <a:endParaRPr lang="zh-CN" altLang="en-US" sz="4950" b="1" dirty="0">
              <a:solidFill>
                <a:srgbClr val="FF0000"/>
              </a:solidFill>
              <a:latin typeface="Times New Roman" panose="02020603050405020304" pitchFamily="18" charset="0"/>
              <a:ea typeface="inpin heiti"/>
              <a:cs typeface="Times New Roman" panose="02020603050405020304" pitchFamily="18" charset="0"/>
            </a:endParaRPr>
          </a:p>
        </p:txBody>
      </p:sp>
      <p:pic>
        <p:nvPicPr>
          <p:cNvPr id="17413" name="nhạc  1.mp4">
            <a:hlinkClick r:id="" action="ppaction://media"/>
            <a:extLst>
              <a:ext uri="{FF2B5EF4-FFF2-40B4-BE49-F238E27FC236}">
                <a16:creationId xmlns:a16="http://schemas.microsoft.com/office/drawing/2014/main" id="{8E979FE1-06FE-4EE9-BC27-50384A750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79" y="5010151"/>
            <a:ext cx="114300" cy="6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14" y="-47393"/>
            <a:ext cx="8442958" cy="5401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166" y="2864298"/>
            <a:ext cx="2794500" cy="24041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8E45F61-BC56-4A9A-841C-1632A43F646D}"/>
              </a:ext>
            </a:extLst>
          </p:cNvPr>
          <p:cNvSpPr txBox="1"/>
          <p:nvPr/>
        </p:nvSpPr>
        <p:spPr>
          <a:xfrm>
            <a:off x="2543453" y="2769835"/>
            <a:ext cx="3914219" cy="137825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62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ĐỐ BẠN</a:t>
            </a:r>
            <a:endParaRPr lang="vi-VN" sz="8625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CDC109A0-08AB-293B-1713-800AAE759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9260"/>
            <a:ext cx="8947574" cy="2192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9">
            <a:extLst>
              <a:ext uri="{FF2B5EF4-FFF2-40B4-BE49-F238E27FC236}">
                <a16:creationId xmlns:a16="http://schemas.microsoft.com/office/drawing/2014/main" id="{1C70F0F4-7896-1397-1FA8-C1D0882CD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16437" y="777571"/>
            <a:ext cx="809200" cy="809200"/>
          </a:xfrm>
          <a:prstGeom prst="rect">
            <a:avLst/>
          </a:prstGeom>
        </p:spPr>
      </p:pic>
      <p:pic>
        <p:nvPicPr>
          <p:cNvPr id="31" name="Picture 9">
            <a:extLst>
              <a:ext uri="{FF2B5EF4-FFF2-40B4-BE49-F238E27FC236}">
                <a16:creationId xmlns:a16="http://schemas.microsoft.com/office/drawing/2014/main" id="{633EB997-177A-E3B6-67AC-9520014E1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16437" y="3961329"/>
            <a:ext cx="809200" cy="809200"/>
          </a:xfrm>
          <a:prstGeom prst="rect">
            <a:avLst/>
          </a:prstGeom>
        </p:spPr>
      </p:pic>
      <p:pic>
        <p:nvPicPr>
          <p:cNvPr id="32" name="Picture 9">
            <a:extLst>
              <a:ext uri="{FF2B5EF4-FFF2-40B4-BE49-F238E27FC236}">
                <a16:creationId xmlns:a16="http://schemas.microsoft.com/office/drawing/2014/main" id="{8DB1AB7F-CF53-3F12-49B0-71FC42178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33947" y="4176500"/>
            <a:ext cx="809200" cy="809200"/>
          </a:xfrm>
          <a:prstGeom prst="rect">
            <a:avLst/>
          </a:prstGeom>
        </p:spPr>
      </p:pic>
      <p:grpSp>
        <p:nvGrpSpPr>
          <p:cNvPr id="33" name="Google Shape;3593;p43">
            <a:extLst>
              <a:ext uri="{FF2B5EF4-FFF2-40B4-BE49-F238E27FC236}">
                <a16:creationId xmlns:a16="http://schemas.microsoft.com/office/drawing/2014/main" id="{1348CB2B-3E7C-EB72-B56A-A78CBD694D9A}"/>
              </a:ext>
            </a:extLst>
          </p:cNvPr>
          <p:cNvGrpSpPr/>
          <p:nvPr/>
        </p:nvGrpSpPr>
        <p:grpSpPr>
          <a:xfrm>
            <a:off x="283958" y="3791385"/>
            <a:ext cx="350431" cy="339887"/>
            <a:chOff x="3270675" y="841800"/>
            <a:chExt cx="497700" cy="482725"/>
          </a:xfrm>
        </p:grpSpPr>
        <p:sp>
          <p:nvSpPr>
            <p:cNvPr id="34" name="Google Shape;3594;p43">
              <a:extLst>
                <a:ext uri="{FF2B5EF4-FFF2-40B4-BE49-F238E27FC236}">
                  <a16:creationId xmlns:a16="http://schemas.microsoft.com/office/drawing/2014/main" id="{003DEB37-62C9-F94F-6E80-DEF64D03642C}"/>
                </a:ext>
              </a:extLst>
            </p:cNvPr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" name="Google Shape;3595;p43">
              <a:extLst>
                <a:ext uri="{FF2B5EF4-FFF2-40B4-BE49-F238E27FC236}">
                  <a16:creationId xmlns:a16="http://schemas.microsoft.com/office/drawing/2014/main" id="{40A63814-2620-FE0F-E035-40DEA971F003}"/>
                </a:ext>
              </a:extLst>
            </p:cNvPr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" name="Google Shape;3596;p43">
              <a:extLst>
                <a:ext uri="{FF2B5EF4-FFF2-40B4-BE49-F238E27FC236}">
                  <a16:creationId xmlns:a16="http://schemas.microsoft.com/office/drawing/2014/main" id="{7CE133D4-16E1-BBC6-A389-C3226648D812}"/>
                </a:ext>
              </a:extLst>
            </p:cNvPr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7" name="Google Shape;3593;p43">
            <a:extLst>
              <a:ext uri="{FF2B5EF4-FFF2-40B4-BE49-F238E27FC236}">
                <a16:creationId xmlns:a16="http://schemas.microsoft.com/office/drawing/2014/main" id="{BBBA24E9-9AF2-534B-B2EA-CC89427C38D5}"/>
              </a:ext>
            </a:extLst>
          </p:cNvPr>
          <p:cNvGrpSpPr/>
          <p:nvPr/>
        </p:nvGrpSpPr>
        <p:grpSpPr>
          <a:xfrm>
            <a:off x="7841612" y="1911320"/>
            <a:ext cx="350431" cy="339887"/>
            <a:chOff x="3270675" y="841800"/>
            <a:chExt cx="497700" cy="482725"/>
          </a:xfrm>
        </p:grpSpPr>
        <p:sp>
          <p:nvSpPr>
            <p:cNvPr id="38" name="Google Shape;3594;p43">
              <a:extLst>
                <a:ext uri="{FF2B5EF4-FFF2-40B4-BE49-F238E27FC236}">
                  <a16:creationId xmlns:a16="http://schemas.microsoft.com/office/drawing/2014/main" id="{661A0D6A-A589-6955-18BB-B41B77A9308E}"/>
                </a:ext>
              </a:extLst>
            </p:cNvPr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9" name="Google Shape;3595;p43">
              <a:extLst>
                <a:ext uri="{FF2B5EF4-FFF2-40B4-BE49-F238E27FC236}">
                  <a16:creationId xmlns:a16="http://schemas.microsoft.com/office/drawing/2014/main" id="{49E1AF07-F2F6-4677-8397-1F2805BF5436}"/>
                </a:ext>
              </a:extLst>
            </p:cNvPr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" name="Google Shape;3596;p43">
              <a:extLst>
                <a:ext uri="{FF2B5EF4-FFF2-40B4-BE49-F238E27FC236}">
                  <a16:creationId xmlns:a16="http://schemas.microsoft.com/office/drawing/2014/main" id="{2DDFD75A-7202-9B45-66BE-CFCCE9630A55}"/>
                </a:ext>
              </a:extLst>
            </p:cNvPr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4FA71E0-1D7A-CE7E-D3C9-3EEF13F4AE10}"/>
              </a:ext>
            </a:extLst>
          </p:cNvPr>
          <p:cNvSpPr txBox="1"/>
          <p:nvPr/>
        </p:nvSpPr>
        <p:spPr>
          <a:xfrm>
            <a:off x="2888673" y="889783"/>
            <a:ext cx="2693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ĐẶT VẤN ĐỀ</a:t>
            </a:r>
          </a:p>
        </p:txBody>
      </p:sp>
      <p:grpSp>
        <p:nvGrpSpPr>
          <p:cNvPr id="15" name="Google Shape;4718;p55">
            <a:extLst>
              <a:ext uri="{FF2B5EF4-FFF2-40B4-BE49-F238E27FC236}">
                <a16:creationId xmlns:a16="http://schemas.microsoft.com/office/drawing/2014/main" id="{A3005B85-0915-F532-4039-D7C02D204DEA}"/>
              </a:ext>
            </a:extLst>
          </p:cNvPr>
          <p:cNvGrpSpPr/>
          <p:nvPr/>
        </p:nvGrpSpPr>
        <p:grpSpPr>
          <a:xfrm>
            <a:off x="575482" y="1613498"/>
            <a:ext cx="338072" cy="417985"/>
            <a:chOff x="4996825" y="327400"/>
            <a:chExt cx="1034125" cy="949875"/>
          </a:xfrm>
        </p:grpSpPr>
        <p:sp>
          <p:nvSpPr>
            <p:cNvPr id="16" name="Google Shape;4719;p55">
              <a:extLst>
                <a:ext uri="{FF2B5EF4-FFF2-40B4-BE49-F238E27FC236}">
                  <a16:creationId xmlns:a16="http://schemas.microsoft.com/office/drawing/2014/main" id="{B245CDA6-D6C2-2999-929B-82E102E54414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extrusionOk="0">
                  <a:moveTo>
                    <a:pt x="1442" y="0"/>
                  </a:moveTo>
                  <a:lnTo>
                    <a:pt x="1111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4720;p55">
              <a:extLst>
                <a:ext uri="{FF2B5EF4-FFF2-40B4-BE49-F238E27FC236}">
                  <a16:creationId xmlns:a16="http://schemas.microsoft.com/office/drawing/2014/main" id="{1D3CC525-20A7-00FD-7FEC-D40998350FD1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fill="none" extrusionOk="0">
                  <a:moveTo>
                    <a:pt x="1774" y="0"/>
                  </a:moveTo>
                  <a:lnTo>
                    <a:pt x="1774" y="0"/>
                  </a:lnTo>
                  <a:lnTo>
                    <a:pt x="1442" y="0"/>
                  </a:lnTo>
                  <a:lnTo>
                    <a:pt x="1111" y="59"/>
                  </a:lnTo>
                  <a:lnTo>
                    <a:pt x="1072" y="59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7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4721;p55">
              <a:extLst>
                <a:ext uri="{FF2B5EF4-FFF2-40B4-BE49-F238E27FC236}">
                  <a16:creationId xmlns:a16="http://schemas.microsoft.com/office/drawing/2014/main" id="{0056CDDE-0240-EE2C-B589-77F57A4F35F6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extrusionOk="0">
                  <a:moveTo>
                    <a:pt x="6723" y="1"/>
                  </a:move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Google Shape;4722;p55">
              <a:extLst>
                <a:ext uri="{FF2B5EF4-FFF2-40B4-BE49-F238E27FC236}">
                  <a16:creationId xmlns:a16="http://schemas.microsoft.com/office/drawing/2014/main" id="{FCE662FA-1672-7C18-2CDA-BBBC55ABA065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fill="none" extrusionOk="0">
                  <a:moveTo>
                    <a:pt x="6840" y="1"/>
                  </a:moveTo>
                  <a:lnTo>
                    <a:pt x="6840" y="1"/>
                  </a:lnTo>
                  <a:lnTo>
                    <a:pt x="6723" y="1"/>
                  </a:lnTo>
                  <a:lnTo>
                    <a:pt x="6723" y="1"/>
                  </a:ln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4723;p55">
              <a:extLst>
                <a:ext uri="{FF2B5EF4-FFF2-40B4-BE49-F238E27FC236}">
                  <a16:creationId xmlns:a16="http://schemas.microsoft.com/office/drawing/2014/main" id="{A8DD66FE-1FE7-2A7F-6FEF-92CA6FE9589E}"/>
                </a:ext>
              </a:extLst>
            </p:cNvPr>
            <p:cNvSpPr/>
            <p:nvPr/>
          </p:nvSpPr>
          <p:spPr>
            <a:xfrm>
              <a:off x="5012900" y="349325"/>
              <a:ext cx="249900" cy="622050"/>
            </a:xfrm>
            <a:custGeom>
              <a:avLst/>
              <a:gdLst/>
              <a:ahLst/>
              <a:cxnLst/>
              <a:rect l="l" t="t" r="r" b="b"/>
              <a:pathLst>
                <a:path w="9996" h="24882" extrusionOk="0">
                  <a:moveTo>
                    <a:pt x="4306" y="1"/>
                  </a:moveTo>
                  <a:lnTo>
                    <a:pt x="4014" y="215"/>
                  </a:lnTo>
                  <a:lnTo>
                    <a:pt x="3683" y="488"/>
                  </a:lnTo>
                  <a:lnTo>
                    <a:pt x="3371" y="780"/>
                  </a:lnTo>
                  <a:lnTo>
                    <a:pt x="3059" y="1111"/>
                  </a:lnTo>
                  <a:lnTo>
                    <a:pt x="2728" y="1481"/>
                  </a:lnTo>
                  <a:lnTo>
                    <a:pt x="2416" y="1890"/>
                  </a:lnTo>
                  <a:lnTo>
                    <a:pt x="2143" y="2280"/>
                  </a:lnTo>
                  <a:lnTo>
                    <a:pt x="1890" y="2670"/>
                  </a:lnTo>
                  <a:lnTo>
                    <a:pt x="1637" y="3099"/>
                  </a:lnTo>
                  <a:lnTo>
                    <a:pt x="1403" y="3547"/>
                  </a:lnTo>
                  <a:lnTo>
                    <a:pt x="1189" y="3975"/>
                  </a:lnTo>
                  <a:lnTo>
                    <a:pt x="994" y="4423"/>
                  </a:lnTo>
                  <a:lnTo>
                    <a:pt x="819" y="4872"/>
                  </a:lnTo>
                  <a:lnTo>
                    <a:pt x="663" y="5339"/>
                  </a:lnTo>
                  <a:lnTo>
                    <a:pt x="526" y="5787"/>
                  </a:lnTo>
                  <a:lnTo>
                    <a:pt x="409" y="6235"/>
                  </a:lnTo>
                  <a:lnTo>
                    <a:pt x="312" y="6684"/>
                  </a:lnTo>
                  <a:lnTo>
                    <a:pt x="234" y="7132"/>
                  </a:lnTo>
                  <a:lnTo>
                    <a:pt x="176" y="7619"/>
                  </a:lnTo>
                  <a:lnTo>
                    <a:pt x="117" y="8125"/>
                  </a:lnTo>
                  <a:lnTo>
                    <a:pt x="78" y="8632"/>
                  </a:lnTo>
                  <a:lnTo>
                    <a:pt x="39" y="9139"/>
                  </a:lnTo>
                  <a:lnTo>
                    <a:pt x="20" y="9645"/>
                  </a:lnTo>
                  <a:lnTo>
                    <a:pt x="0" y="10171"/>
                  </a:lnTo>
                  <a:lnTo>
                    <a:pt x="20" y="11223"/>
                  </a:lnTo>
                  <a:lnTo>
                    <a:pt x="39" y="11749"/>
                  </a:lnTo>
                  <a:lnTo>
                    <a:pt x="78" y="12295"/>
                  </a:lnTo>
                  <a:lnTo>
                    <a:pt x="117" y="12821"/>
                  </a:lnTo>
                  <a:lnTo>
                    <a:pt x="176" y="13367"/>
                  </a:lnTo>
                  <a:lnTo>
                    <a:pt x="254" y="13893"/>
                  </a:lnTo>
                  <a:lnTo>
                    <a:pt x="331" y="14438"/>
                  </a:lnTo>
                  <a:lnTo>
                    <a:pt x="429" y="14964"/>
                  </a:lnTo>
                  <a:lnTo>
                    <a:pt x="546" y="15490"/>
                  </a:lnTo>
                  <a:lnTo>
                    <a:pt x="663" y="16016"/>
                  </a:lnTo>
                  <a:lnTo>
                    <a:pt x="799" y="16542"/>
                  </a:lnTo>
                  <a:lnTo>
                    <a:pt x="935" y="17069"/>
                  </a:lnTo>
                  <a:lnTo>
                    <a:pt x="1091" y="17595"/>
                  </a:lnTo>
                  <a:lnTo>
                    <a:pt x="1267" y="18101"/>
                  </a:lnTo>
                  <a:lnTo>
                    <a:pt x="1462" y="18608"/>
                  </a:lnTo>
                  <a:lnTo>
                    <a:pt x="1656" y="19095"/>
                  </a:lnTo>
                  <a:lnTo>
                    <a:pt x="1851" y="19582"/>
                  </a:lnTo>
                  <a:lnTo>
                    <a:pt x="2066" y="20050"/>
                  </a:lnTo>
                  <a:lnTo>
                    <a:pt x="2299" y="20517"/>
                  </a:lnTo>
                  <a:lnTo>
                    <a:pt x="2533" y="20965"/>
                  </a:lnTo>
                  <a:lnTo>
                    <a:pt x="2767" y="21394"/>
                  </a:lnTo>
                  <a:lnTo>
                    <a:pt x="3020" y="21823"/>
                  </a:lnTo>
                  <a:lnTo>
                    <a:pt x="3293" y="22232"/>
                  </a:lnTo>
                  <a:lnTo>
                    <a:pt x="3566" y="22621"/>
                  </a:lnTo>
                  <a:lnTo>
                    <a:pt x="3858" y="23011"/>
                  </a:lnTo>
                  <a:lnTo>
                    <a:pt x="3897" y="23089"/>
                  </a:lnTo>
                  <a:lnTo>
                    <a:pt x="3994" y="23186"/>
                  </a:lnTo>
                  <a:lnTo>
                    <a:pt x="4072" y="23303"/>
                  </a:lnTo>
                  <a:lnTo>
                    <a:pt x="4228" y="23557"/>
                  </a:lnTo>
                  <a:lnTo>
                    <a:pt x="4345" y="23790"/>
                  </a:lnTo>
                  <a:lnTo>
                    <a:pt x="4384" y="23849"/>
                  </a:lnTo>
                  <a:lnTo>
                    <a:pt x="4443" y="23985"/>
                  </a:lnTo>
                  <a:lnTo>
                    <a:pt x="4540" y="24180"/>
                  </a:lnTo>
                  <a:lnTo>
                    <a:pt x="4657" y="24356"/>
                  </a:lnTo>
                  <a:lnTo>
                    <a:pt x="4774" y="24492"/>
                  </a:lnTo>
                  <a:lnTo>
                    <a:pt x="4930" y="24628"/>
                  </a:lnTo>
                  <a:lnTo>
                    <a:pt x="5047" y="24706"/>
                  </a:lnTo>
                  <a:lnTo>
                    <a:pt x="5183" y="24784"/>
                  </a:lnTo>
                  <a:lnTo>
                    <a:pt x="5319" y="24823"/>
                  </a:lnTo>
                  <a:lnTo>
                    <a:pt x="5495" y="24862"/>
                  </a:lnTo>
                  <a:lnTo>
                    <a:pt x="5767" y="24882"/>
                  </a:lnTo>
                  <a:lnTo>
                    <a:pt x="5943" y="24882"/>
                  </a:lnTo>
                  <a:lnTo>
                    <a:pt x="6157" y="24862"/>
                  </a:lnTo>
                  <a:lnTo>
                    <a:pt x="6547" y="24784"/>
                  </a:lnTo>
                  <a:lnTo>
                    <a:pt x="6859" y="24687"/>
                  </a:lnTo>
                  <a:lnTo>
                    <a:pt x="7229" y="24570"/>
                  </a:lnTo>
                  <a:lnTo>
                    <a:pt x="7599" y="24414"/>
                  </a:lnTo>
                  <a:lnTo>
                    <a:pt x="7989" y="24258"/>
                  </a:lnTo>
                  <a:lnTo>
                    <a:pt x="8028" y="24239"/>
                  </a:lnTo>
                  <a:lnTo>
                    <a:pt x="8086" y="24219"/>
                  </a:lnTo>
                  <a:lnTo>
                    <a:pt x="8417" y="24063"/>
                  </a:lnTo>
                  <a:lnTo>
                    <a:pt x="8787" y="23927"/>
                  </a:lnTo>
                  <a:lnTo>
                    <a:pt x="9353" y="23771"/>
                  </a:lnTo>
                  <a:lnTo>
                    <a:pt x="9995" y="23635"/>
                  </a:lnTo>
                  <a:lnTo>
                    <a:pt x="9294" y="23070"/>
                  </a:lnTo>
                  <a:lnTo>
                    <a:pt x="8632" y="22505"/>
                  </a:lnTo>
                  <a:lnTo>
                    <a:pt x="8242" y="22134"/>
                  </a:lnTo>
                  <a:lnTo>
                    <a:pt x="7852" y="21764"/>
                  </a:lnTo>
                  <a:lnTo>
                    <a:pt x="7463" y="21374"/>
                  </a:lnTo>
                  <a:lnTo>
                    <a:pt x="7092" y="21004"/>
                  </a:lnTo>
                  <a:lnTo>
                    <a:pt x="6742" y="20595"/>
                  </a:lnTo>
                  <a:lnTo>
                    <a:pt x="6391" y="20205"/>
                  </a:lnTo>
                  <a:lnTo>
                    <a:pt x="6060" y="19796"/>
                  </a:lnTo>
                  <a:lnTo>
                    <a:pt x="5748" y="19387"/>
                  </a:lnTo>
                  <a:lnTo>
                    <a:pt x="5417" y="18958"/>
                  </a:lnTo>
                  <a:lnTo>
                    <a:pt x="5124" y="18510"/>
                  </a:lnTo>
                  <a:lnTo>
                    <a:pt x="4813" y="18062"/>
                  </a:lnTo>
                  <a:lnTo>
                    <a:pt x="4540" y="17614"/>
                  </a:lnTo>
                  <a:lnTo>
                    <a:pt x="4267" y="17166"/>
                  </a:lnTo>
                  <a:lnTo>
                    <a:pt x="4014" y="16698"/>
                  </a:lnTo>
                  <a:lnTo>
                    <a:pt x="3780" y="16231"/>
                  </a:lnTo>
                  <a:lnTo>
                    <a:pt x="3566" y="15763"/>
                  </a:lnTo>
                  <a:lnTo>
                    <a:pt x="3332" y="15276"/>
                  </a:lnTo>
                  <a:lnTo>
                    <a:pt x="3137" y="14769"/>
                  </a:lnTo>
                  <a:lnTo>
                    <a:pt x="2942" y="14263"/>
                  </a:lnTo>
                  <a:lnTo>
                    <a:pt x="2767" y="13756"/>
                  </a:lnTo>
                  <a:lnTo>
                    <a:pt x="2611" y="13230"/>
                  </a:lnTo>
                  <a:lnTo>
                    <a:pt x="2475" y="12704"/>
                  </a:lnTo>
                  <a:lnTo>
                    <a:pt x="2358" y="12198"/>
                  </a:lnTo>
                  <a:lnTo>
                    <a:pt x="2241" y="11671"/>
                  </a:lnTo>
                  <a:lnTo>
                    <a:pt x="2124" y="11009"/>
                  </a:lnTo>
                  <a:lnTo>
                    <a:pt x="2046" y="10327"/>
                  </a:lnTo>
                  <a:lnTo>
                    <a:pt x="1968" y="9626"/>
                  </a:lnTo>
                  <a:lnTo>
                    <a:pt x="1929" y="8885"/>
                  </a:lnTo>
                  <a:lnTo>
                    <a:pt x="1929" y="8067"/>
                  </a:lnTo>
                  <a:lnTo>
                    <a:pt x="1949" y="7249"/>
                  </a:lnTo>
                  <a:lnTo>
                    <a:pt x="1988" y="6450"/>
                  </a:lnTo>
                  <a:lnTo>
                    <a:pt x="2085" y="5670"/>
                  </a:lnTo>
                  <a:lnTo>
                    <a:pt x="2202" y="4833"/>
                  </a:lnTo>
                  <a:lnTo>
                    <a:pt x="2358" y="4053"/>
                  </a:lnTo>
                  <a:lnTo>
                    <a:pt x="2475" y="3644"/>
                  </a:lnTo>
                  <a:lnTo>
                    <a:pt x="2572" y="3235"/>
                  </a:lnTo>
                  <a:lnTo>
                    <a:pt x="2689" y="2865"/>
                  </a:lnTo>
                  <a:lnTo>
                    <a:pt x="2825" y="2514"/>
                  </a:lnTo>
                  <a:lnTo>
                    <a:pt x="2981" y="2124"/>
                  </a:lnTo>
                  <a:lnTo>
                    <a:pt x="3137" y="1774"/>
                  </a:lnTo>
                  <a:lnTo>
                    <a:pt x="3312" y="1442"/>
                  </a:lnTo>
                  <a:lnTo>
                    <a:pt x="3488" y="1131"/>
                  </a:lnTo>
                  <a:lnTo>
                    <a:pt x="3683" y="819"/>
                  </a:lnTo>
                  <a:lnTo>
                    <a:pt x="3878" y="527"/>
                  </a:lnTo>
                  <a:lnTo>
                    <a:pt x="4092" y="254"/>
                  </a:lnTo>
                  <a:lnTo>
                    <a:pt x="430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4724;p55">
              <a:extLst>
                <a:ext uri="{FF2B5EF4-FFF2-40B4-BE49-F238E27FC236}">
                  <a16:creationId xmlns:a16="http://schemas.microsoft.com/office/drawing/2014/main" id="{9F0C17FA-72DB-D176-FE84-8477CF7B75E6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extrusionOk="0">
                  <a:moveTo>
                    <a:pt x="20478" y="1"/>
                  </a:moveTo>
                  <a:lnTo>
                    <a:pt x="20381" y="20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673" y="40"/>
                  </a:lnTo>
                  <a:lnTo>
                    <a:pt x="20626" y="55"/>
                  </a:lnTo>
                  <a:lnTo>
                    <a:pt x="20626" y="55"/>
                  </a:lnTo>
                  <a:lnTo>
                    <a:pt x="20556" y="20"/>
                  </a:lnTo>
                  <a:lnTo>
                    <a:pt x="20478" y="1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4725;p55">
              <a:extLst>
                <a:ext uri="{FF2B5EF4-FFF2-40B4-BE49-F238E27FC236}">
                  <a16:creationId xmlns:a16="http://schemas.microsoft.com/office/drawing/2014/main" id="{E39F3A8E-DBB8-A636-BA65-0D78E87A3911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fill="none" extrusionOk="0">
                  <a:moveTo>
                    <a:pt x="20478" y="1"/>
                  </a:moveTo>
                  <a:lnTo>
                    <a:pt x="20478" y="1"/>
                  </a:lnTo>
                  <a:lnTo>
                    <a:pt x="20381" y="20"/>
                  </a:lnTo>
                  <a:lnTo>
                    <a:pt x="20322" y="59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442" y="17166"/>
                  </a:lnTo>
                  <a:lnTo>
                    <a:pt x="1442" y="17166"/>
                  </a:lnTo>
                  <a:lnTo>
                    <a:pt x="1501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6888" y="20907"/>
                  </a:lnTo>
                  <a:lnTo>
                    <a:pt x="26888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731" y="40"/>
                  </a:lnTo>
                  <a:lnTo>
                    <a:pt x="20731" y="40"/>
                  </a:lnTo>
                  <a:lnTo>
                    <a:pt x="20673" y="40"/>
                  </a:lnTo>
                  <a:lnTo>
                    <a:pt x="20615" y="59"/>
                  </a:lnTo>
                  <a:lnTo>
                    <a:pt x="20634" y="59"/>
                  </a:lnTo>
                  <a:lnTo>
                    <a:pt x="20634" y="59"/>
                  </a:lnTo>
                  <a:lnTo>
                    <a:pt x="20556" y="20"/>
                  </a:lnTo>
                  <a:lnTo>
                    <a:pt x="20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4726;p55">
              <a:extLst>
                <a:ext uri="{FF2B5EF4-FFF2-40B4-BE49-F238E27FC236}">
                  <a16:creationId xmlns:a16="http://schemas.microsoft.com/office/drawing/2014/main" id="{8121D234-DD6F-A529-934E-903530EF876F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extrusionOk="0">
                  <a:moveTo>
                    <a:pt x="20478" y="0"/>
                  </a:moveTo>
                  <a:lnTo>
                    <a:pt x="20381" y="20"/>
                  </a:ln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4727;p55">
              <a:extLst>
                <a:ext uri="{FF2B5EF4-FFF2-40B4-BE49-F238E27FC236}">
                  <a16:creationId xmlns:a16="http://schemas.microsoft.com/office/drawing/2014/main" id="{C6C7A767-C944-664E-81B6-118CF041B909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fill="none" extrusionOk="0">
                  <a:moveTo>
                    <a:pt x="20322" y="78"/>
                  </a:move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442" y="17185"/>
                  </a:lnTo>
                  <a:lnTo>
                    <a:pt x="1442" y="17185"/>
                  </a:lnTo>
                  <a:lnTo>
                    <a:pt x="1501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514" y="14224"/>
                  </a:lnTo>
                  <a:lnTo>
                    <a:pt x="5514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69" y="2553"/>
                  </a:lnTo>
                  <a:lnTo>
                    <a:pt x="23089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lnTo>
                    <a:pt x="20478" y="0"/>
                  </a:lnTo>
                  <a:lnTo>
                    <a:pt x="20381" y="20"/>
                  </a:lnTo>
                  <a:lnTo>
                    <a:pt x="20322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Google Shape;4728;p55">
              <a:extLst>
                <a:ext uri="{FF2B5EF4-FFF2-40B4-BE49-F238E27FC236}">
                  <a16:creationId xmlns:a16="http://schemas.microsoft.com/office/drawing/2014/main" id="{BB53D3BC-0ECC-2586-1FAE-7A64D1592832}"/>
                </a:ext>
              </a:extLst>
            </p:cNvPr>
            <p:cNvSpPr/>
            <p:nvPr/>
          </p:nvSpPr>
          <p:spPr>
            <a:xfrm>
              <a:off x="5216500" y="10624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4729;p55">
              <a:extLst>
                <a:ext uri="{FF2B5EF4-FFF2-40B4-BE49-F238E27FC236}">
                  <a16:creationId xmlns:a16="http://schemas.microsoft.com/office/drawing/2014/main" id="{8EBC572A-1855-31DB-007D-9F4D34450141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extrusionOk="0">
                  <a:moveTo>
                    <a:pt x="40" y="1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4730;p55">
              <a:extLst>
                <a:ext uri="{FF2B5EF4-FFF2-40B4-BE49-F238E27FC236}">
                  <a16:creationId xmlns:a16="http://schemas.microsoft.com/office/drawing/2014/main" id="{998FEBBE-3458-E772-B2CF-4C7B720114C2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fill="none" extrusionOk="0">
                  <a:moveTo>
                    <a:pt x="20" y="20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40" y="1"/>
                  </a:lnTo>
                  <a:lnTo>
                    <a:pt x="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4731;p55">
              <a:extLst>
                <a:ext uri="{FF2B5EF4-FFF2-40B4-BE49-F238E27FC236}">
                  <a16:creationId xmlns:a16="http://schemas.microsoft.com/office/drawing/2014/main" id="{CC433AD8-1ED8-25B5-09D8-74E0EA5F352A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extrusionOk="0">
                  <a:moveTo>
                    <a:pt x="59" y="0"/>
                  </a:moveTo>
                  <a:lnTo>
                    <a:pt x="40" y="19"/>
                  </a:ln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4732;p55">
              <a:extLst>
                <a:ext uri="{FF2B5EF4-FFF2-40B4-BE49-F238E27FC236}">
                  <a16:creationId xmlns:a16="http://schemas.microsoft.com/office/drawing/2014/main" id="{D8D10B52-37F1-B640-3745-9C897B0D78CA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fill="none" extrusionOk="0">
                  <a:moveTo>
                    <a:pt x="20" y="19"/>
                  </a:move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191" y="7501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269" y="7560"/>
                  </a:lnTo>
                  <a:lnTo>
                    <a:pt x="13269" y="756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15" y="7891"/>
                  </a:lnTo>
                  <a:lnTo>
                    <a:pt x="13815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0" y="19"/>
                  </a:lnTo>
                  <a:lnTo>
                    <a:pt x="20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4733;p55">
              <a:extLst>
                <a:ext uri="{FF2B5EF4-FFF2-40B4-BE49-F238E27FC236}">
                  <a16:creationId xmlns:a16="http://schemas.microsoft.com/office/drawing/2014/main" id="{4BF5E758-9AFF-827B-2972-465D3DFBB6D6}"/>
                </a:ext>
              </a:extLst>
            </p:cNvPr>
            <p:cNvSpPr/>
            <p:nvPr/>
          </p:nvSpPr>
          <p:spPr>
            <a:xfrm>
              <a:off x="5794675" y="9684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4734;p55">
              <a:extLst>
                <a:ext uri="{FF2B5EF4-FFF2-40B4-BE49-F238E27FC236}">
                  <a16:creationId xmlns:a16="http://schemas.microsoft.com/office/drawing/2014/main" id="{D4455574-536A-43F2-2932-581F529A10FF}"/>
                </a:ext>
              </a:extLst>
            </p:cNvPr>
            <p:cNvSpPr/>
            <p:nvPr/>
          </p:nvSpPr>
          <p:spPr>
            <a:xfrm>
              <a:off x="5920850" y="104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4735;p55">
              <a:extLst>
                <a:ext uri="{FF2B5EF4-FFF2-40B4-BE49-F238E27FC236}">
                  <a16:creationId xmlns:a16="http://schemas.microsoft.com/office/drawing/2014/main" id="{6BB80D76-536B-AD6D-E7FD-23B284EE5A28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extrusionOk="0">
                  <a:moveTo>
                    <a:pt x="23147" y="0"/>
                  </a:move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4736;p55">
              <a:extLst>
                <a:ext uri="{FF2B5EF4-FFF2-40B4-BE49-F238E27FC236}">
                  <a16:creationId xmlns:a16="http://schemas.microsoft.com/office/drawing/2014/main" id="{257F25FC-FA25-AE37-8AE9-1009440DEFE6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fill="none" extrusionOk="0">
                  <a:moveTo>
                    <a:pt x="23537" y="0"/>
                  </a:moveTo>
                  <a:lnTo>
                    <a:pt x="23537" y="0"/>
                  </a:lnTo>
                  <a:lnTo>
                    <a:pt x="23147" y="0"/>
                  </a:lnTo>
                  <a:lnTo>
                    <a:pt x="22738" y="39"/>
                  </a:ln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2723" y="13464"/>
                  </a:lnTo>
                  <a:lnTo>
                    <a:pt x="12723" y="13464"/>
                  </a:lnTo>
                  <a:lnTo>
                    <a:pt x="13171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lnTo>
                    <a:pt x="23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4737;p55">
              <a:extLst>
                <a:ext uri="{FF2B5EF4-FFF2-40B4-BE49-F238E27FC236}">
                  <a16:creationId xmlns:a16="http://schemas.microsoft.com/office/drawing/2014/main" id="{06D9F7D0-5600-B037-C794-D47E8F92FACA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extrusionOk="0">
                  <a:moveTo>
                    <a:pt x="1754" y="1"/>
                  </a:moveTo>
                  <a:lnTo>
                    <a:pt x="1521" y="20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4738;p55">
              <a:extLst>
                <a:ext uri="{FF2B5EF4-FFF2-40B4-BE49-F238E27FC236}">
                  <a16:creationId xmlns:a16="http://schemas.microsoft.com/office/drawing/2014/main" id="{D4BF623D-DD67-7738-7C05-83E335C0F3E7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fill="none" extrusionOk="0">
                  <a:moveTo>
                    <a:pt x="79" y="2631"/>
                  </a:move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lnTo>
                    <a:pt x="1521" y="20"/>
                  </a:lnTo>
                  <a:lnTo>
                    <a:pt x="1306" y="79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4739;p55">
              <a:extLst>
                <a:ext uri="{FF2B5EF4-FFF2-40B4-BE49-F238E27FC236}">
                  <a16:creationId xmlns:a16="http://schemas.microsoft.com/office/drawing/2014/main" id="{0D4EBF63-E411-0640-07D9-BD7945B114A0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extrusionOk="0">
                  <a:moveTo>
                    <a:pt x="1150" y="0"/>
                  </a:moveTo>
                  <a:lnTo>
                    <a:pt x="1033" y="39"/>
                  </a:lnTo>
                  <a:lnTo>
                    <a:pt x="877" y="98"/>
                  </a:lnTo>
                  <a:lnTo>
                    <a:pt x="858" y="98"/>
                  </a:lnTo>
                  <a:lnTo>
                    <a:pt x="838" y="117"/>
                  </a:lnTo>
                  <a:lnTo>
                    <a:pt x="819" y="117"/>
                  </a:lnTo>
                  <a:lnTo>
                    <a:pt x="741" y="176"/>
                  </a:lnTo>
                  <a:lnTo>
                    <a:pt x="644" y="234"/>
                  </a:lnTo>
                  <a:lnTo>
                    <a:pt x="624" y="254"/>
                  </a:lnTo>
                  <a:lnTo>
                    <a:pt x="605" y="254"/>
                  </a:lnTo>
                  <a:lnTo>
                    <a:pt x="585" y="273"/>
                  </a:lnTo>
                  <a:lnTo>
                    <a:pt x="488" y="370"/>
                  </a:lnTo>
                  <a:lnTo>
                    <a:pt x="468" y="370"/>
                  </a:lnTo>
                  <a:lnTo>
                    <a:pt x="468" y="390"/>
                  </a:lnTo>
                  <a:lnTo>
                    <a:pt x="449" y="409"/>
                  </a:lnTo>
                  <a:lnTo>
                    <a:pt x="390" y="468"/>
                  </a:lnTo>
                  <a:lnTo>
                    <a:pt x="332" y="546"/>
                  </a:lnTo>
                  <a:lnTo>
                    <a:pt x="312" y="585"/>
                  </a:lnTo>
                  <a:lnTo>
                    <a:pt x="273" y="643"/>
                  </a:lnTo>
                  <a:lnTo>
                    <a:pt x="254" y="663"/>
                  </a:lnTo>
                  <a:lnTo>
                    <a:pt x="215" y="721"/>
                  </a:lnTo>
                  <a:lnTo>
                    <a:pt x="176" y="838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17" y="955"/>
                  </a:lnTo>
                  <a:lnTo>
                    <a:pt x="79" y="1072"/>
                  </a:lnTo>
                  <a:lnTo>
                    <a:pt x="59" y="1169"/>
                  </a:lnTo>
                  <a:lnTo>
                    <a:pt x="20" y="1403"/>
                  </a:lnTo>
                  <a:lnTo>
                    <a:pt x="20" y="1423"/>
                  </a:lnTo>
                  <a:lnTo>
                    <a:pt x="1" y="1637"/>
                  </a:lnTo>
                  <a:lnTo>
                    <a:pt x="1" y="1656"/>
                  </a:lnTo>
                  <a:lnTo>
                    <a:pt x="20" y="1793"/>
                  </a:lnTo>
                  <a:lnTo>
                    <a:pt x="40" y="1988"/>
                  </a:lnTo>
                  <a:lnTo>
                    <a:pt x="59" y="2163"/>
                  </a:lnTo>
                  <a:lnTo>
                    <a:pt x="98" y="2319"/>
                  </a:lnTo>
                  <a:lnTo>
                    <a:pt x="215" y="2631"/>
                  </a:lnTo>
                  <a:lnTo>
                    <a:pt x="215" y="2611"/>
                  </a:lnTo>
                  <a:lnTo>
                    <a:pt x="351" y="2884"/>
                  </a:lnTo>
                  <a:lnTo>
                    <a:pt x="527" y="3137"/>
                  </a:lnTo>
                  <a:lnTo>
                    <a:pt x="527" y="3118"/>
                  </a:lnTo>
                  <a:lnTo>
                    <a:pt x="702" y="3313"/>
                  </a:lnTo>
                  <a:lnTo>
                    <a:pt x="897" y="3468"/>
                  </a:lnTo>
                  <a:lnTo>
                    <a:pt x="1092" y="3585"/>
                  </a:lnTo>
                  <a:lnTo>
                    <a:pt x="1267" y="3683"/>
                  </a:lnTo>
                  <a:lnTo>
                    <a:pt x="1462" y="3741"/>
                  </a:lnTo>
                  <a:lnTo>
                    <a:pt x="1637" y="3761"/>
                  </a:lnTo>
                  <a:lnTo>
                    <a:pt x="1618" y="3761"/>
                  </a:lnTo>
                  <a:lnTo>
                    <a:pt x="1813" y="3780"/>
                  </a:lnTo>
                  <a:lnTo>
                    <a:pt x="1968" y="3761"/>
                  </a:lnTo>
                  <a:lnTo>
                    <a:pt x="2124" y="3722"/>
                  </a:lnTo>
                  <a:lnTo>
                    <a:pt x="2241" y="3683"/>
                  </a:lnTo>
                  <a:lnTo>
                    <a:pt x="2436" y="3488"/>
                  </a:lnTo>
                  <a:lnTo>
                    <a:pt x="2592" y="3254"/>
                  </a:lnTo>
                  <a:lnTo>
                    <a:pt x="2709" y="3001"/>
                  </a:lnTo>
                  <a:lnTo>
                    <a:pt x="2806" y="2728"/>
                  </a:lnTo>
                  <a:lnTo>
                    <a:pt x="2845" y="2436"/>
                  </a:lnTo>
                  <a:lnTo>
                    <a:pt x="2865" y="2144"/>
                  </a:lnTo>
                  <a:lnTo>
                    <a:pt x="2845" y="1832"/>
                  </a:lnTo>
                  <a:lnTo>
                    <a:pt x="2767" y="1540"/>
                  </a:lnTo>
                  <a:lnTo>
                    <a:pt x="2650" y="1228"/>
                  </a:lnTo>
                  <a:lnTo>
                    <a:pt x="2514" y="955"/>
                  </a:lnTo>
                  <a:lnTo>
                    <a:pt x="2339" y="721"/>
                  </a:lnTo>
                  <a:lnTo>
                    <a:pt x="2144" y="507"/>
                  </a:lnTo>
                  <a:lnTo>
                    <a:pt x="1910" y="331"/>
                  </a:lnTo>
                  <a:lnTo>
                    <a:pt x="1676" y="176"/>
                  </a:lnTo>
                  <a:lnTo>
                    <a:pt x="1403" y="78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4740;p55">
              <a:extLst>
                <a:ext uri="{FF2B5EF4-FFF2-40B4-BE49-F238E27FC236}">
                  <a16:creationId xmlns:a16="http://schemas.microsoft.com/office/drawing/2014/main" id="{275DCF3C-D93A-3609-05DE-A7238C948225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fill="none" extrusionOk="0">
                  <a:moveTo>
                    <a:pt x="1033" y="39"/>
                  </a:moveTo>
                  <a:lnTo>
                    <a:pt x="1033" y="39"/>
                  </a:lnTo>
                  <a:lnTo>
                    <a:pt x="1033" y="39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1403" y="78"/>
                  </a:lnTo>
                  <a:lnTo>
                    <a:pt x="1676" y="176"/>
                  </a:lnTo>
                  <a:lnTo>
                    <a:pt x="1910" y="331"/>
                  </a:lnTo>
                  <a:lnTo>
                    <a:pt x="2144" y="507"/>
                  </a:lnTo>
                  <a:lnTo>
                    <a:pt x="2339" y="721"/>
                  </a:lnTo>
                  <a:lnTo>
                    <a:pt x="2514" y="955"/>
                  </a:lnTo>
                  <a:lnTo>
                    <a:pt x="2650" y="1228"/>
                  </a:lnTo>
                  <a:lnTo>
                    <a:pt x="2767" y="1540"/>
                  </a:lnTo>
                  <a:lnTo>
                    <a:pt x="2767" y="1540"/>
                  </a:lnTo>
                  <a:lnTo>
                    <a:pt x="2845" y="1832"/>
                  </a:lnTo>
                  <a:lnTo>
                    <a:pt x="2865" y="2144"/>
                  </a:lnTo>
                  <a:lnTo>
                    <a:pt x="2845" y="2436"/>
                  </a:lnTo>
                  <a:lnTo>
                    <a:pt x="2806" y="2728"/>
                  </a:lnTo>
                  <a:lnTo>
                    <a:pt x="2709" y="3001"/>
                  </a:lnTo>
                  <a:lnTo>
                    <a:pt x="2592" y="3254"/>
                  </a:lnTo>
                  <a:lnTo>
                    <a:pt x="2436" y="3488"/>
                  </a:lnTo>
                  <a:lnTo>
                    <a:pt x="2241" y="3683"/>
                  </a:lnTo>
                  <a:lnTo>
                    <a:pt x="2241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813" y="3780"/>
                  </a:lnTo>
                  <a:lnTo>
                    <a:pt x="1813" y="3780"/>
                  </a:lnTo>
                  <a:lnTo>
                    <a:pt x="1618" y="3761"/>
                  </a:lnTo>
                  <a:lnTo>
                    <a:pt x="1637" y="3761"/>
                  </a:lnTo>
                  <a:lnTo>
                    <a:pt x="1637" y="3761"/>
                  </a:lnTo>
                  <a:lnTo>
                    <a:pt x="1462" y="3741"/>
                  </a:lnTo>
                  <a:lnTo>
                    <a:pt x="1462" y="3741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092" y="3585"/>
                  </a:lnTo>
                  <a:lnTo>
                    <a:pt x="1092" y="3585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8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27" y="3118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215" y="2611"/>
                  </a:lnTo>
                  <a:lnTo>
                    <a:pt x="215" y="2631"/>
                  </a:lnTo>
                  <a:lnTo>
                    <a:pt x="215" y="2631"/>
                  </a:lnTo>
                  <a:lnTo>
                    <a:pt x="98" y="2319"/>
                  </a:lnTo>
                  <a:lnTo>
                    <a:pt x="98" y="2319"/>
                  </a:lnTo>
                  <a:lnTo>
                    <a:pt x="59" y="2163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40" y="2007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20" y="1793"/>
                  </a:lnTo>
                  <a:lnTo>
                    <a:pt x="20" y="1793"/>
                  </a:lnTo>
                  <a:lnTo>
                    <a:pt x="1" y="1656"/>
                  </a:lnTo>
                  <a:lnTo>
                    <a:pt x="1" y="1637"/>
                  </a:lnTo>
                  <a:lnTo>
                    <a:pt x="1" y="1637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59" y="1169"/>
                  </a:lnTo>
                  <a:lnTo>
                    <a:pt x="59" y="1169"/>
                  </a:lnTo>
                  <a:lnTo>
                    <a:pt x="79" y="1072"/>
                  </a:lnTo>
                  <a:lnTo>
                    <a:pt x="79" y="1072"/>
                  </a:lnTo>
                  <a:lnTo>
                    <a:pt x="117" y="955"/>
                  </a:lnTo>
                  <a:lnTo>
                    <a:pt x="117" y="95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76" y="838"/>
                  </a:lnTo>
                  <a:lnTo>
                    <a:pt x="176" y="838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6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90" y="468"/>
                  </a:lnTo>
                  <a:lnTo>
                    <a:pt x="390" y="468"/>
                  </a:lnTo>
                  <a:lnTo>
                    <a:pt x="449" y="409"/>
                  </a:lnTo>
                  <a:lnTo>
                    <a:pt x="468" y="390"/>
                  </a:lnTo>
                  <a:lnTo>
                    <a:pt x="46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605" y="254"/>
                  </a:lnTo>
                  <a:lnTo>
                    <a:pt x="605" y="254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819" y="117"/>
                  </a:lnTo>
                  <a:lnTo>
                    <a:pt x="838" y="117"/>
                  </a:lnTo>
                  <a:lnTo>
                    <a:pt x="838" y="117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77" y="98"/>
                  </a:lnTo>
                  <a:lnTo>
                    <a:pt x="877" y="98"/>
                  </a:lnTo>
                  <a:lnTo>
                    <a:pt x="1033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4741;p55">
              <a:extLst>
                <a:ext uri="{FF2B5EF4-FFF2-40B4-BE49-F238E27FC236}">
                  <a16:creationId xmlns:a16="http://schemas.microsoft.com/office/drawing/2014/main" id="{8B6FE5BD-9D71-21A8-024A-763317D80334}"/>
                </a:ext>
              </a:extLst>
            </p:cNvPr>
            <p:cNvSpPr/>
            <p:nvPr/>
          </p:nvSpPr>
          <p:spPr>
            <a:xfrm>
              <a:off x="5105925" y="63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4742;p55">
              <a:extLst>
                <a:ext uri="{FF2B5EF4-FFF2-40B4-BE49-F238E27FC236}">
                  <a16:creationId xmlns:a16="http://schemas.microsoft.com/office/drawing/2014/main" id="{D9CA1A53-8D63-0B94-DA4F-CE44CD724F44}"/>
                </a:ext>
              </a:extLst>
            </p:cNvPr>
            <p:cNvSpPr/>
            <p:nvPr/>
          </p:nvSpPr>
          <p:spPr>
            <a:xfrm>
              <a:off x="5124450" y="64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4743;p55">
              <a:extLst>
                <a:ext uri="{FF2B5EF4-FFF2-40B4-BE49-F238E27FC236}">
                  <a16:creationId xmlns:a16="http://schemas.microsoft.com/office/drawing/2014/main" id="{086EB3B1-5A62-2870-9485-FEEF88323B39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02" y="1"/>
                  </a:move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Google Shape;4744;p55">
              <a:extLst>
                <a:ext uri="{FF2B5EF4-FFF2-40B4-BE49-F238E27FC236}">
                  <a16:creationId xmlns:a16="http://schemas.microsoft.com/office/drawing/2014/main" id="{F95996CD-BF00-63EF-7824-F5E68148F48A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9"/>
                  </a:move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lnTo>
                    <a:pt x="702" y="1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4745;p55">
              <a:extLst>
                <a:ext uri="{FF2B5EF4-FFF2-40B4-BE49-F238E27FC236}">
                  <a16:creationId xmlns:a16="http://schemas.microsoft.com/office/drawing/2014/main" id="{E4ABF24E-FF1E-3FA2-2319-292DE26C5C09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extrusionOk="0">
                  <a:moveTo>
                    <a:pt x="1754" y="0"/>
                  </a:moveTo>
                  <a:lnTo>
                    <a:pt x="1540" y="20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4746;p55">
              <a:extLst>
                <a:ext uri="{FF2B5EF4-FFF2-40B4-BE49-F238E27FC236}">
                  <a16:creationId xmlns:a16="http://schemas.microsoft.com/office/drawing/2014/main" id="{41911D8C-E08D-AD0F-9AB7-A4D8FA3AF75C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fill="none" extrusionOk="0">
                  <a:moveTo>
                    <a:pt x="98" y="2611"/>
                  </a:move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2202" y="39"/>
                  </a:lnTo>
                  <a:lnTo>
                    <a:pt x="1988" y="0"/>
                  </a:lnTo>
                  <a:lnTo>
                    <a:pt x="1754" y="0"/>
                  </a:lnTo>
                  <a:lnTo>
                    <a:pt x="1540" y="20"/>
                  </a:lnTo>
                  <a:lnTo>
                    <a:pt x="1306" y="58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4747;p55">
              <a:extLst>
                <a:ext uri="{FF2B5EF4-FFF2-40B4-BE49-F238E27FC236}">
                  <a16:creationId xmlns:a16="http://schemas.microsoft.com/office/drawing/2014/main" id="{4C7C3888-04A5-1C91-F00F-33E800C6CC8A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extrusionOk="0">
                  <a:moveTo>
                    <a:pt x="1131" y="1"/>
                  </a:moveTo>
                  <a:lnTo>
                    <a:pt x="1033" y="20"/>
                  </a:lnTo>
                  <a:lnTo>
                    <a:pt x="1014" y="20"/>
                  </a:lnTo>
                  <a:lnTo>
                    <a:pt x="877" y="78"/>
                  </a:lnTo>
                  <a:lnTo>
                    <a:pt x="838" y="98"/>
                  </a:lnTo>
                  <a:lnTo>
                    <a:pt x="819" y="98"/>
                  </a:lnTo>
                  <a:lnTo>
                    <a:pt x="722" y="156"/>
                  </a:lnTo>
                  <a:lnTo>
                    <a:pt x="624" y="215"/>
                  </a:lnTo>
                  <a:lnTo>
                    <a:pt x="605" y="234"/>
                  </a:lnTo>
                  <a:lnTo>
                    <a:pt x="585" y="254"/>
                  </a:lnTo>
                  <a:lnTo>
                    <a:pt x="488" y="351"/>
                  </a:lnTo>
                  <a:lnTo>
                    <a:pt x="468" y="351"/>
                  </a:lnTo>
                  <a:lnTo>
                    <a:pt x="468" y="371"/>
                  </a:lnTo>
                  <a:lnTo>
                    <a:pt x="449" y="371"/>
                  </a:lnTo>
                  <a:lnTo>
                    <a:pt x="429" y="390"/>
                  </a:lnTo>
                  <a:lnTo>
                    <a:pt x="390" y="449"/>
                  </a:lnTo>
                  <a:lnTo>
                    <a:pt x="332" y="527"/>
                  </a:lnTo>
                  <a:lnTo>
                    <a:pt x="293" y="566"/>
                  </a:lnTo>
                  <a:lnTo>
                    <a:pt x="254" y="643"/>
                  </a:lnTo>
                  <a:lnTo>
                    <a:pt x="215" y="721"/>
                  </a:lnTo>
                  <a:lnTo>
                    <a:pt x="157" y="819"/>
                  </a:lnTo>
                  <a:lnTo>
                    <a:pt x="118" y="916"/>
                  </a:lnTo>
                  <a:lnTo>
                    <a:pt x="118" y="936"/>
                  </a:lnTo>
                  <a:lnTo>
                    <a:pt x="79" y="1053"/>
                  </a:lnTo>
                  <a:lnTo>
                    <a:pt x="40" y="1170"/>
                  </a:lnTo>
                  <a:lnTo>
                    <a:pt x="1" y="1384"/>
                  </a:lnTo>
                  <a:lnTo>
                    <a:pt x="1" y="1403"/>
                  </a:lnTo>
                  <a:lnTo>
                    <a:pt x="1" y="1618"/>
                  </a:lnTo>
                  <a:lnTo>
                    <a:pt x="1" y="1637"/>
                  </a:lnTo>
                  <a:lnTo>
                    <a:pt x="1" y="1793"/>
                  </a:lnTo>
                  <a:lnTo>
                    <a:pt x="20" y="1988"/>
                  </a:lnTo>
                  <a:lnTo>
                    <a:pt x="59" y="2144"/>
                  </a:lnTo>
                  <a:lnTo>
                    <a:pt x="98" y="2300"/>
                  </a:lnTo>
                  <a:lnTo>
                    <a:pt x="215" y="2611"/>
                  </a:lnTo>
                  <a:lnTo>
                    <a:pt x="195" y="2611"/>
                  </a:lnTo>
                  <a:lnTo>
                    <a:pt x="351" y="2884"/>
                  </a:lnTo>
                  <a:lnTo>
                    <a:pt x="527" y="3118"/>
                  </a:lnTo>
                  <a:lnTo>
                    <a:pt x="507" y="3118"/>
                  </a:lnTo>
                  <a:lnTo>
                    <a:pt x="702" y="3313"/>
                  </a:lnTo>
                  <a:lnTo>
                    <a:pt x="877" y="3469"/>
                  </a:lnTo>
                  <a:lnTo>
                    <a:pt x="1072" y="3586"/>
                  </a:lnTo>
                  <a:lnTo>
                    <a:pt x="1248" y="3664"/>
                  </a:lnTo>
                  <a:lnTo>
                    <a:pt x="1442" y="3722"/>
                  </a:lnTo>
                  <a:lnTo>
                    <a:pt x="1618" y="3761"/>
                  </a:lnTo>
                  <a:lnTo>
                    <a:pt x="1793" y="3761"/>
                  </a:lnTo>
                  <a:lnTo>
                    <a:pt x="1949" y="3741"/>
                  </a:lnTo>
                  <a:lnTo>
                    <a:pt x="2124" y="3722"/>
                  </a:lnTo>
                  <a:lnTo>
                    <a:pt x="2222" y="3683"/>
                  </a:lnTo>
                  <a:lnTo>
                    <a:pt x="2417" y="3469"/>
                  </a:lnTo>
                  <a:lnTo>
                    <a:pt x="2573" y="3235"/>
                  </a:lnTo>
                  <a:lnTo>
                    <a:pt x="2689" y="2982"/>
                  </a:lnTo>
                  <a:lnTo>
                    <a:pt x="2787" y="2709"/>
                  </a:lnTo>
                  <a:lnTo>
                    <a:pt x="2845" y="2417"/>
                  </a:lnTo>
                  <a:lnTo>
                    <a:pt x="2845" y="2124"/>
                  </a:lnTo>
                  <a:lnTo>
                    <a:pt x="2826" y="1832"/>
                  </a:lnTo>
                  <a:lnTo>
                    <a:pt x="2748" y="1520"/>
                  </a:lnTo>
                  <a:lnTo>
                    <a:pt x="2650" y="1228"/>
                  </a:lnTo>
                  <a:lnTo>
                    <a:pt x="2495" y="955"/>
                  </a:lnTo>
                  <a:lnTo>
                    <a:pt x="2319" y="702"/>
                  </a:lnTo>
                  <a:lnTo>
                    <a:pt x="2124" y="488"/>
                  </a:lnTo>
                  <a:lnTo>
                    <a:pt x="1891" y="312"/>
                  </a:lnTo>
                  <a:lnTo>
                    <a:pt x="1657" y="176"/>
                  </a:lnTo>
                  <a:lnTo>
                    <a:pt x="1403" y="59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Google Shape;4748;p55">
              <a:extLst>
                <a:ext uri="{FF2B5EF4-FFF2-40B4-BE49-F238E27FC236}">
                  <a16:creationId xmlns:a16="http://schemas.microsoft.com/office/drawing/2014/main" id="{906A03B0-A108-CED7-2B7D-3D9220B8FE10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fill="none" extrusionOk="0">
                  <a:moveTo>
                    <a:pt x="1014" y="20"/>
                  </a:moveTo>
                  <a:lnTo>
                    <a:pt x="1033" y="20"/>
                  </a:lnTo>
                  <a:lnTo>
                    <a:pt x="1033" y="20"/>
                  </a:lnTo>
                  <a:lnTo>
                    <a:pt x="1131" y="1"/>
                  </a:lnTo>
                  <a:lnTo>
                    <a:pt x="1131" y="1"/>
                  </a:lnTo>
                  <a:lnTo>
                    <a:pt x="1403" y="59"/>
                  </a:lnTo>
                  <a:lnTo>
                    <a:pt x="1657" y="176"/>
                  </a:lnTo>
                  <a:lnTo>
                    <a:pt x="1891" y="312"/>
                  </a:lnTo>
                  <a:lnTo>
                    <a:pt x="2124" y="488"/>
                  </a:lnTo>
                  <a:lnTo>
                    <a:pt x="2319" y="702"/>
                  </a:lnTo>
                  <a:lnTo>
                    <a:pt x="2495" y="955"/>
                  </a:lnTo>
                  <a:lnTo>
                    <a:pt x="2650" y="1228"/>
                  </a:lnTo>
                  <a:lnTo>
                    <a:pt x="2748" y="1520"/>
                  </a:lnTo>
                  <a:lnTo>
                    <a:pt x="2748" y="1520"/>
                  </a:lnTo>
                  <a:lnTo>
                    <a:pt x="2826" y="1832"/>
                  </a:lnTo>
                  <a:lnTo>
                    <a:pt x="2845" y="2124"/>
                  </a:lnTo>
                  <a:lnTo>
                    <a:pt x="2845" y="2417"/>
                  </a:lnTo>
                  <a:lnTo>
                    <a:pt x="2787" y="2709"/>
                  </a:lnTo>
                  <a:lnTo>
                    <a:pt x="2689" y="2982"/>
                  </a:lnTo>
                  <a:lnTo>
                    <a:pt x="2573" y="3235"/>
                  </a:lnTo>
                  <a:lnTo>
                    <a:pt x="2417" y="3469"/>
                  </a:lnTo>
                  <a:lnTo>
                    <a:pt x="2222" y="3683"/>
                  </a:lnTo>
                  <a:lnTo>
                    <a:pt x="2222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793" y="3761"/>
                  </a:lnTo>
                  <a:lnTo>
                    <a:pt x="1793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442" y="3722"/>
                  </a:lnTo>
                  <a:lnTo>
                    <a:pt x="1442" y="3722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072" y="3586"/>
                  </a:lnTo>
                  <a:lnTo>
                    <a:pt x="1072" y="3586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9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0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195" y="2611"/>
                  </a:lnTo>
                  <a:lnTo>
                    <a:pt x="215" y="2611"/>
                  </a:lnTo>
                  <a:lnTo>
                    <a:pt x="215" y="2611"/>
                  </a:lnTo>
                  <a:lnTo>
                    <a:pt x="98" y="2300"/>
                  </a:lnTo>
                  <a:lnTo>
                    <a:pt x="98" y="2300"/>
                  </a:lnTo>
                  <a:lnTo>
                    <a:pt x="59" y="2144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1" y="1793"/>
                  </a:lnTo>
                  <a:lnTo>
                    <a:pt x="1" y="1793"/>
                  </a:lnTo>
                  <a:lnTo>
                    <a:pt x="1" y="1637"/>
                  </a:lnTo>
                  <a:lnTo>
                    <a:pt x="1" y="1618"/>
                  </a:lnTo>
                  <a:lnTo>
                    <a:pt x="1" y="1618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40" y="1170"/>
                  </a:lnTo>
                  <a:lnTo>
                    <a:pt x="40" y="1170"/>
                  </a:lnTo>
                  <a:lnTo>
                    <a:pt x="79" y="1053"/>
                  </a:lnTo>
                  <a:lnTo>
                    <a:pt x="79" y="1053"/>
                  </a:lnTo>
                  <a:lnTo>
                    <a:pt x="118" y="936"/>
                  </a:lnTo>
                  <a:lnTo>
                    <a:pt x="118" y="93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57" y="819"/>
                  </a:lnTo>
                  <a:lnTo>
                    <a:pt x="157" y="819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93" y="566"/>
                  </a:lnTo>
                  <a:lnTo>
                    <a:pt x="293" y="566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90" y="449"/>
                  </a:lnTo>
                  <a:lnTo>
                    <a:pt x="390" y="449"/>
                  </a:lnTo>
                  <a:lnTo>
                    <a:pt x="429" y="390"/>
                  </a:lnTo>
                  <a:lnTo>
                    <a:pt x="449" y="371"/>
                  </a:lnTo>
                  <a:lnTo>
                    <a:pt x="468" y="371"/>
                  </a:lnTo>
                  <a:lnTo>
                    <a:pt x="468" y="351"/>
                  </a:lnTo>
                  <a:lnTo>
                    <a:pt x="488" y="351"/>
                  </a:lnTo>
                  <a:lnTo>
                    <a:pt x="488" y="351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605" y="234"/>
                  </a:lnTo>
                  <a:lnTo>
                    <a:pt x="605" y="234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722" y="156"/>
                  </a:lnTo>
                  <a:lnTo>
                    <a:pt x="722" y="156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101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Google Shape;4749;p55">
              <a:extLst>
                <a:ext uri="{FF2B5EF4-FFF2-40B4-BE49-F238E27FC236}">
                  <a16:creationId xmlns:a16="http://schemas.microsoft.com/office/drawing/2014/main" id="{E446AEAB-1D8D-A7D6-D1D6-AF3E3FF24EC9}"/>
                </a:ext>
              </a:extLst>
            </p:cNvPr>
            <p:cNvSpPr/>
            <p:nvPr/>
          </p:nvSpPr>
          <p:spPr>
            <a:xfrm>
              <a:off x="5286150" y="580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Google Shape;4750;p55">
              <a:extLst>
                <a:ext uri="{FF2B5EF4-FFF2-40B4-BE49-F238E27FC236}">
                  <a16:creationId xmlns:a16="http://schemas.microsoft.com/office/drawing/2014/main" id="{2AFCE389-28B5-FE4F-09E6-8FB723979835}"/>
                </a:ext>
              </a:extLst>
            </p:cNvPr>
            <p:cNvSpPr/>
            <p:nvPr/>
          </p:nvSpPr>
          <p:spPr>
            <a:xfrm>
              <a:off x="5304175" y="59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Google Shape;4751;p55">
              <a:extLst>
                <a:ext uri="{FF2B5EF4-FFF2-40B4-BE49-F238E27FC236}">
                  <a16:creationId xmlns:a16="http://schemas.microsoft.com/office/drawing/2014/main" id="{CFFF4BE5-2061-6546-86AB-5CA86AEC413C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21" y="0"/>
                  </a:move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Google Shape;4752;p55">
              <a:extLst>
                <a:ext uri="{FF2B5EF4-FFF2-40B4-BE49-F238E27FC236}">
                  <a16:creationId xmlns:a16="http://schemas.microsoft.com/office/drawing/2014/main" id="{24221F04-AF53-1381-1654-7CB0D7D857BE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8"/>
                  </a:move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lnTo>
                    <a:pt x="721" y="0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Google Shape;4753;p55">
              <a:extLst>
                <a:ext uri="{FF2B5EF4-FFF2-40B4-BE49-F238E27FC236}">
                  <a16:creationId xmlns:a16="http://schemas.microsoft.com/office/drawing/2014/main" id="{978D46DE-F826-72E5-3814-ED23E644BE99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extrusionOk="0">
                  <a:moveTo>
                    <a:pt x="1247" y="0"/>
                  </a:moveTo>
                  <a:lnTo>
                    <a:pt x="1072" y="20"/>
                  </a:lnTo>
                  <a:lnTo>
                    <a:pt x="897" y="39"/>
                  </a:lnTo>
                  <a:lnTo>
                    <a:pt x="819" y="59"/>
                  </a:lnTo>
                  <a:lnTo>
                    <a:pt x="663" y="117"/>
                  </a:lnTo>
                  <a:lnTo>
                    <a:pt x="526" y="176"/>
                  </a:lnTo>
                  <a:lnTo>
                    <a:pt x="409" y="254"/>
                  </a:lnTo>
                  <a:lnTo>
                    <a:pt x="293" y="351"/>
                  </a:lnTo>
                  <a:lnTo>
                    <a:pt x="176" y="468"/>
                  </a:lnTo>
                  <a:lnTo>
                    <a:pt x="98" y="585"/>
                  </a:lnTo>
                  <a:lnTo>
                    <a:pt x="20" y="721"/>
                  </a:lnTo>
                  <a:lnTo>
                    <a:pt x="0" y="858"/>
                  </a:lnTo>
                  <a:lnTo>
                    <a:pt x="0" y="916"/>
                  </a:lnTo>
                  <a:lnTo>
                    <a:pt x="20" y="974"/>
                  </a:lnTo>
                  <a:lnTo>
                    <a:pt x="59" y="1033"/>
                  </a:lnTo>
                  <a:lnTo>
                    <a:pt x="78" y="1072"/>
                  </a:lnTo>
                  <a:lnTo>
                    <a:pt x="137" y="1111"/>
                  </a:lnTo>
                  <a:lnTo>
                    <a:pt x="215" y="1150"/>
                  </a:lnTo>
                  <a:lnTo>
                    <a:pt x="332" y="1169"/>
                  </a:lnTo>
                  <a:lnTo>
                    <a:pt x="565" y="1189"/>
                  </a:lnTo>
                  <a:lnTo>
                    <a:pt x="819" y="1189"/>
                  </a:lnTo>
                  <a:lnTo>
                    <a:pt x="1052" y="1150"/>
                  </a:lnTo>
                  <a:lnTo>
                    <a:pt x="1286" y="1091"/>
                  </a:lnTo>
                  <a:lnTo>
                    <a:pt x="1345" y="1072"/>
                  </a:lnTo>
                  <a:lnTo>
                    <a:pt x="1598" y="974"/>
                  </a:lnTo>
                  <a:lnTo>
                    <a:pt x="1715" y="916"/>
                  </a:lnTo>
                  <a:lnTo>
                    <a:pt x="1812" y="838"/>
                  </a:lnTo>
                  <a:lnTo>
                    <a:pt x="1890" y="760"/>
                  </a:lnTo>
                  <a:lnTo>
                    <a:pt x="1968" y="663"/>
                  </a:lnTo>
                  <a:lnTo>
                    <a:pt x="2027" y="565"/>
                  </a:lnTo>
                  <a:lnTo>
                    <a:pt x="2066" y="448"/>
                  </a:lnTo>
                  <a:lnTo>
                    <a:pt x="2066" y="409"/>
                  </a:lnTo>
                  <a:lnTo>
                    <a:pt x="2046" y="390"/>
                  </a:lnTo>
                  <a:lnTo>
                    <a:pt x="1949" y="273"/>
                  </a:lnTo>
                  <a:lnTo>
                    <a:pt x="1832" y="195"/>
                  </a:lnTo>
                  <a:lnTo>
                    <a:pt x="1715" y="117"/>
                  </a:lnTo>
                  <a:lnTo>
                    <a:pt x="1579" y="59"/>
                  </a:lnTo>
                  <a:lnTo>
                    <a:pt x="1403" y="2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Google Shape;4754;p55">
              <a:extLst>
                <a:ext uri="{FF2B5EF4-FFF2-40B4-BE49-F238E27FC236}">
                  <a16:creationId xmlns:a16="http://schemas.microsoft.com/office/drawing/2014/main" id="{3D484C27-3D17-41DD-BA43-7A372173DCF4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fill="none" extrusionOk="0">
                  <a:moveTo>
                    <a:pt x="819" y="59"/>
                  </a:moveTo>
                  <a:lnTo>
                    <a:pt x="819" y="59"/>
                  </a:lnTo>
                  <a:lnTo>
                    <a:pt x="897" y="39"/>
                  </a:lnTo>
                  <a:lnTo>
                    <a:pt x="897" y="39"/>
                  </a:lnTo>
                  <a:lnTo>
                    <a:pt x="1072" y="20"/>
                  </a:lnTo>
                  <a:lnTo>
                    <a:pt x="1247" y="0"/>
                  </a:lnTo>
                  <a:lnTo>
                    <a:pt x="1247" y="0"/>
                  </a:lnTo>
                  <a:lnTo>
                    <a:pt x="1403" y="20"/>
                  </a:lnTo>
                  <a:lnTo>
                    <a:pt x="1579" y="59"/>
                  </a:lnTo>
                  <a:lnTo>
                    <a:pt x="1579" y="59"/>
                  </a:lnTo>
                  <a:lnTo>
                    <a:pt x="1715" y="117"/>
                  </a:lnTo>
                  <a:lnTo>
                    <a:pt x="1832" y="195"/>
                  </a:lnTo>
                  <a:lnTo>
                    <a:pt x="1832" y="195"/>
                  </a:lnTo>
                  <a:lnTo>
                    <a:pt x="1949" y="273"/>
                  </a:lnTo>
                  <a:lnTo>
                    <a:pt x="1949" y="273"/>
                  </a:lnTo>
                  <a:lnTo>
                    <a:pt x="2046" y="390"/>
                  </a:lnTo>
                  <a:lnTo>
                    <a:pt x="2046" y="390"/>
                  </a:lnTo>
                  <a:lnTo>
                    <a:pt x="2066" y="409"/>
                  </a:lnTo>
                  <a:lnTo>
                    <a:pt x="2066" y="448"/>
                  </a:lnTo>
                  <a:lnTo>
                    <a:pt x="2066" y="448"/>
                  </a:lnTo>
                  <a:lnTo>
                    <a:pt x="2027" y="565"/>
                  </a:lnTo>
                  <a:lnTo>
                    <a:pt x="1968" y="663"/>
                  </a:lnTo>
                  <a:lnTo>
                    <a:pt x="1968" y="663"/>
                  </a:lnTo>
                  <a:lnTo>
                    <a:pt x="1890" y="760"/>
                  </a:lnTo>
                  <a:lnTo>
                    <a:pt x="1812" y="838"/>
                  </a:lnTo>
                  <a:lnTo>
                    <a:pt x="1812" y="838"/>
                  </a:lnTo>
                  <a:lnTo>
                    <a:pt x="1715" y="916"/>
                  </a:lnTo>
                  <a:lnTo>
                    <a:pt x="1598" y="974"/>
                  </a:lnTo>
                  <a:lnTo>
                    <a:pt x="1345" y="1072"/>
                  </a:lnTo>
                  <a:lnTo>
                    <a:pt x="1345" y="1072"/>
                  </a:lnTo>
                  <a:lnTo>
                    <a:pt x="1286" y="1091"/>
                  </a:lnTo>
                  <a:lnTo>
                    <a:pt x="1286" y="1091"/>
                  </a:lnTo>
                  <a:lnTo>
                    <a:pt x="1052" y="1150"/>
                  </a:lnTo>
                  <a:lnTo>
                    <a:pt x="819" y="1189"/>
                  </a:lnTo>
                  <a:lnTo>
                    <a:pt x="819" y="1189"/>
                  </a:lnTo>
                  <a:lnTo>
                    <a:pt x="565" y="1189"/>
                  </a:lnTo>
                  <a:lnTo>
                    <a:pt x="332" y="1169"/>
                  </a:lnTo>
                  <a:lnTo>
                    <a:pt x="332" y="1169"/>
                  </a:lnTo>
                  <a:lnTo>
                    <a:pt x="215" y="1150"/>
                  </a:lnTo>
                  <a:lnTo>
                    <a:pt x="215" y="1150"/>
                  </a:lnTo>
                  <a:lnTo>
                    <a:pt x="137" y="1111"/>
                  </a:lnTo>
                  <a:lnTo>
                    <a:pt x="78" y="1072"/>
                  </a:lnTo>
                  <a:lnTo>
                    <a:pt x="78" y="1072"/>
                  </a:lnTo>
                  <a:lnTo>
                    <a:pt x="59" y="1033"/>
                  </a:lnTo>
                  <a:lnTo>
                    <a:pt x="20" y="974"/>
                  </a:lnTo>
                  <a:lnTo>
                    <a:pt x="20" y="974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20" y="721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176" y="468"/>
                  </a:lnTo>
                  <a:lnTo>
                    <a:pt x="293" y="351"/>
                  </a:lnTo>
                  <a:lnTo>
                    <a:pt x="293" y="351"/>
                  </a:lnTo>
                  <a:lnTo>
                    <a:pt x="409" y="254"/>
                  </a:lnTo>
                  <a:lnTo>
                    <a:pt x="526" y="176"/>
                  </a:lnTo>
                  <a:lnTo>
                    <a:pt x="663" y="117"/>
                  </a:lnTo>
                  <a:lnTo>
                    <a:pt x="819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oogle Shape;4755;p55">
              <a:extLst>
                <a:ext uri="{FF2B5EF4-FFF2-40B4-BE49-F238E27FC236}">
                  <a16:creationId xmlns:a16="http://schemas.microsoft.com/office/drawing/2014/main" id="{73835854-0072-3F48-A1D7-DCEFC02A7F71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Google Shape;4756;p55">
              <a:extLst>
                <a:ext uri="{FF2B5EF4-FFF2-40B4-BE49-F238E27FC236}">
                  <a16:creationId xmlns:a16="http://schemas.microsoft.com/office/drawing/2014/main" id="{7C975BE0-D2B9-F163-7935-1F0676AA898B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oogle Shape;4757;p55">
              <a:extLst>
                <a:ext uri="{FF2B5EF4-FFF2-40B4-BE49-F238E27FC236}">
                  <a16:creationId xmlns:a16="http://schemas.microsoft.com/office/drawing/2014/main" id="{3CE13270-1793-BFFB-B563-43CDA5BF76C9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extrusionOk="0">
                  <a:moveTo>
                    <a:pt x="1929" y="858"/>
                  </a:moveTo>
                  <a:lnTo>
                    <a:pt x="2066" y="877"/>
                  </a:lnTo>
                  <a:lnTo>
                    <a:pt x="2182" y="916"/>
                  </a:lnTo>
                  <a:lnTo>
                    <a:pt x="2358" y="1014"/>
                  </a:lnTo>
                  <a:lnTo>
                    <a:pt x="2455" y="1111"/>
                  </a:lnTo>
                  <a:lnTo>
                    <a:pt x="2533" y="1228"/>
                  </a:lnTo>
                  <a:lnTo>
                    <a:pt x="2553" y="1247"/>
                  </a:lnTo>
                  <a:lnTo>
                    <a:pt x="2553" y="1267"/>
                  </a:lnTo>
                  <a:lnTo>
                    <a:pt x="2455" y="1423"/>
                  </a:lnTo>
                  <a:lnTo>
                    <a:pt x="2338" y="1540"/>
                  </a:lnTo>
                  <a:lnTo>
                    <a:pt x="2221" y="1657"/>
                  </a:lnTo>
                  <a:lnTo>
                    <a:pt x="2046" y="1754"/>
                  </a:lnTo>
                  <a:lnTo>
                    <a:pt x="1851" y="1851"/>
                  </a:lnTo>
                  <a:lnTo>
                    <a:pt x="1695" y="1910"/>
                  </a:lnTo>
                  <a:lnTo>
                    <a:pt x="1676" y="1910"/>
                  </a:lnTo>
                  <a:lnTo>
                    <a:pt x="1637" y="1929"/>
                  </a:lnTo>
                  <a:lnTo>
                    <a:pt x="1520" y="1949"/>
                  </a:lnTo>
                  <a:lnTo>
                    <a:pt x="1306" y="1988"/>
                  </a:lnTo>
                  <a:lnTo>
                    <a:pt x="1091" y="1988"/>
                  </a:lnTo>
                  <a:lnTo>
                    <a:pt x="935" y="1968"/>
                  </a:lnTo>
                  <a:lnTo>
                    <a:pt x="780" y="1910"/>
                  </a:lnTo>
                  <a:lnTo>
                    <a:pt x="624" y="1851"/>
                  </a:lnTo>
                  <a:lnTo>
                    <a:pt x="604" y="1793"/>
                  </a:lnTo>
                  <a:lnTo>
                    <a:pt x="604" y="1773"/>
                  </a:lnTo>
                  <a:lnTo>
                    <a:pt x="604" y="1734"/>
                  </a:lnTo>
                  <a:lnTo>
                    <a:pt x="604" y="1696"/>
                  </a:lnTo>
                  <a:lnTo>
                    <a:pt x="604" y="1657"/>
                  </a:lnTo>
                  <a:lnTo>
                    <a:pt x="604" y="1637"/>
                  </a:lnTo>
                  <a:lnTo>
                    <a:pt x="643" y="1520"/>
                  </a:lnTo>
                  <a:lnTo>
                    <a:pt x="721" y="1345"/>
                  </a:lnTo>
                  <a:lnTo>
                    <a:pt x="819" y="1247"/>
                  </a:lnTo>
                  <a:lnTo>
                    <a:pt x="916" y="1150"/>
                  </a:lnTo>
                  <a:lnTo>
                    <a:pt x="1052" y="1053"/>
                  </a:lnTo>
                  <a:lnTo>
                    <a:pt x="1208" y="975"/>
                  </a:lnTo>
                  <a:lnTo>
                    <a:pt x="1384" y="916"/>
                  </a:lnTo>
                  <a:lnTo>
                    <a:pt x="1578" y="858"/>
                  </a:lnTo>
                  <a:close/>
                  <a:moveTo>
                    <a:pt x="2085" y="0"/>
                  </a:moveTo>
                  <a:lnTo>
                    <a:pt x="1929" y="20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4758;p55">
              <a:extLst>
                <a:ext uri="{FF2B5EF4-FFF2-40B4-BE49-F238E27FC236}">
                  <a16:creationId xmlns:a16="http://schemas.microsoft.com/office/drawing/2014/main" id="{477F1536-3C9F-AFC9-7882-554E354D8E45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fill="none" extrusionOk="0">
                  <a:moveTo>
                    <a:pt x="507" y="429"/>
                  </a:moveTo>
                  <a:lnTo>
                    <a:pt x="507" y="429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169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085" y="0"/>
                  </a:lnTo>
                  <a:lnTo>
                    <a:pt x="1929" y="20"/>
                  </a:lnTo>
                  <a:lnTo>
                    <a:pt x="1929" y="20"/>
                  </a:lnTo>
                  <a:lnTo>
                    <a:pt x="1851" y="39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28" y="410"/>
                  </a:lnTo>
                  <a:lnTo>
                    <a:pt x="1228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13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4759;p55">
              <a:extLst>
                <a:ext uri="{FF2B5EF4-FFF2-40B4-BE49-F238E27FC236}">
                  <a16:creationId xmlns:a16="http://schemas.microsoft.com/office/drawing/2014/main" id="{EDFABD71-13E5-F76E-D675-FFB1FEA04F04}"/>
                </a:ext>
              </a:extLst>
            </p:cNvPr>
            <p:cNvSpPr/>
            <p:nvPr/>
          </p:nvSpPr>
          <p:spPr>
            <a:xfrm>
              <a:off x="5194100" y="603100"/>
              <a:ext cx="48725" cy="28275"/>
            </a:xfrm>
            <a:custGeom>
              <a:avLst/>
              <a:gdLst/>
              <a:ahLst/>
              <a:cxnLst/>
              <a:rect l="l" t="t" r="r" b="b"/>
              <a:pathLst>
                <a:path w="1949" h="1131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1150" y="1"/>
                  </a:lnTo>
                  <a:lnTo>
                    <a:pt x="1325" y="1"/>
                  </a:lnTo>
                  <a:lnTo>
                    <a:pt x="1325" y="1"/>
                  </a:lnTo>
                  <a:lnTo>
                    <a:pt x="1462" y="20"/>
                  </a:lnTo>
                  <a:lnTo>
                    <a:pt x="1578" y="59"/>
                  </a:lnTo>
                  <a:lnTo>
                    <a:pt x="1578" y="59"/>
                  </a:lnTo>
                  <a:lnTo>
                    <a:pt x="1754" y="157"/>
                  </a:lnTo>
                  <a:lnTo>
                    <a:pt x="1754" y="157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929" y="371"/>
                  </a:lnTo>
                  <a:lnTo>
                    <a:pt x="1949" y="390"/>
                  </a:lnTo>
                  <a:lnTo>
                    <a:pt x="1949" y="410"/>
                  </a:lnTo>
                  <a:lnTo>
                    <a:pt x="1949" y="410"/>
                  </a:lnTo>
                  <a:lnTo>
                    <a:pt x="1851" y="566"/>
                  </a:lnTo>
                  <a:lnTo>
                    <a:pt x="1851" y="566"/>
                  </a:lnTo>
                  <a:lnTo>
                    <a:pt x="1734" y="683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442" y="897"/>
                  </a:lnTo>
                  <a:lnTo>
                    <a:pt x="1247" y="994"/>
                  </a:lnTo>
                  <a:lnTo>
                    <a:pt x="1247" y="994"/>
                  </a:lnTo>
                  <a:lnTo>
                    <a:pt x="1091" y="1053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033" y="1072"/>
                  </a:lnTo>
                  <a:lnTo>
                    <a:pt x="1033" y="1072"/>
                  </a:lnTo>
                  <a:lnTo>
                    <a:pt x="916" y="1092"/>
                  </a:lnTo>
                  <a:lnTo>
                    <a:pt x="916" y="1092"/>
                  </a:lnTo>
                  <a:lnTo>
                    <a:pt x="702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331" y="1111"/>
                  </a:lnTo>
                  <a:lnTo>
                    <a:pt x="176" y="1053"/>
                  </a:lnTo>
                  <a:lnTo>
                    <a:pt x="176" y="105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0" y="936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39" y="663"/>
                  </a:lnTo>
                  <a:lnTo>
                    <a:pt x="39" y="663"/>
                  </a:lnTo>
                  <a:lnTo>
                    <a:pt x="117" y="488"/>
                  </a:lnTo>
                  <a:lnTo>
                    <a:pt x="117" y="488"/>
                  </a:lnTo>
                  <a:lnTo>
                    <a:pt x="215" y="390"/>
                  </a:lnTo>
                  <a:lnTo>
                    <a:pt x="312" y="293"/>
                  </a:lnTo>
                  <a:lnTo>
                    <a:pt x="312" y="293"/>
                  </a:lnTo>
                  <a:lnTo>
                    <a:pt x="448" y="196"/>
                  </a:lnTo>
                  <a:lnTo>
                    <a:pt x="604" y="118"/>
                  </a:lnTo>
                  <a:lnTo>
                    <a:pt x="604" y="118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974" y="1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8" name="Google Shape;4718;p55">
            <a:extLst>
              <a:ext uri="{FF2B5EF4-FFF2-40B4-BE49-F238E27FC236}">
                <a16:creationId xmlns:a16="http://schemas.microsoft.com/office/drawing/2014/main" id="{90E6D641-BBB0-5C40-4C7D-3EB4AA73A434}"/>
              </a:ext>
            </a:extLst>
          </p:cNvPr>
          <p:cNvGrpSpPr/>
          <p:nvPr/>
        </p:nvGrpSpPr>
        <p:grpSpPr>
          <a:xfrm>
            <a:off x="3259093" y="255081"/>
            <a:ext cx="338072" cy="417985"/>
            <a:chOff x="4996825" y="327400"/>
            <a:chExt cx="1034125" cy="949875"/>
          </a:xfrm>
        </p:grpSpPr>
        <p:sp>
          <p:nvSpPr>
            <p:cNvPr id="69" name="Google Shape;4719;p55">
              <a:extLst>
                <a:ext uri="{FF2B5EF4-FFF2-40B4-BE49-F238E27FC236}">
                  <a16:creationId xmlns:a16="http://schemas.microsoft.com/office/drawing/2014/main" id="{1A4C6B38-919F-DC82-EF1B-C7D33B24CA95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extrusionOk="0">
                  <a:moveTo>
                    <a:pt x="1442" y="0"/>
                  </a:moveTo>
                  <a:lnTo>
                    <a:pt x="1111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oogle Shape;4720;p55">
              <a:extLst>
                <a:ext uri="{FF2B5EF4-FFF2-40B4-BE49-F238E27FC236}">
                  <a16:creationId xmlns:a16="http://schemas.microsoft.com/office/drawing/2014/main" id="{BFD0DB61-AD31-CE0E-4617-8F60F21D9A1B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fill="none" extrusionOk="0">
                  <a:moveTo>
                    <a:pt x="1774" y="0"/>
                  </a:moveTo>
                  <a:lnTo>
                    <a:pt x="1774" y="0"/>
                  </a:lnTo>
                  <a:lnTo>
                    <a:pt x="1442" y="0"/>
                  </a:lnTo>
                  <a:lnTo>
                    <a:pt x="1111" y="59"/>
                  </a:lnTo>
                  <a:lnTo>
                    <a:pt x="1072" y="59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7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oogle Shape;4721;p55">
              <a:extLst>
                <a:ext uri="{FF2B5EF4-FFF2-40B4-BE49-F238E27FC236}">
                  <a16:creationId xmlns:a16="http://schemas.microsoft.com/office/drawing/2014/main" id="{BA36317C-5DF1-A1FB-B25B-53E3FDAFA9F0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extrusionOk="0">
                  <a:moveTo>
                    <a:pt x="6723" y="1"/>
                  </a:move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Google Shape;4722;p55">
              <a:extLst>
                <a:ext uri="{FF2B5EF4-FFF2-40B4-BE49-F238E27FC236}">
                  <a16:creationId xmlns:a16="http://schemas.microsoft.com/office/drawing/2014/main" id="{5D776956-67F9-DBA0-3FEC-C0F8FE5C8DC7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fill="none" extrusionOk="0">
                  <a:moveTo>
                    <a:pt x="6840" y="1"/>
                  </a:moveTo>
                  <a:lnTo>
                    <a:pt x="6840" y="1"/>
                  </a:lnTo>
                  <a:lnTo>
                    <a:pt x="6723" y="1"/>
                  </a:lnTo>
                  <a:lnTo>
                    <a:pt x="6723" y="1"/>
                  </a:ln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Google Shape;4723;p55">
              <a:extLst>
                <a:ext uri="{FF2B5EF4-FFF2-40B4-BE49-F238E27FC236}">
                  <a16:creationId xmlns:a16="http://schemas.microsoft.com/office/drawing/2014/main" id="{444C5291-F4A9-FFE4-E184-E64C94A09DE5}"/>
                </a:ext>
              </a:extLst>
            </p:cNvPr>
            <p:cNvSpPr/>
            <p:nvPr/>
          </p:nvSpPr>
          <p:spPr>
            <a:xfrm>
              <a:off x="5012900" y="349325"/>
              <a:ext cx="249900" cy="622050"/>
            </a:xfrm>
            <a:custGeom>
              <a:avLst/>
              <a:gdLst/>
              <a:ahLst/>
              <a:cxnLst/>
              <a:rect l="l" t="t" r="r" b="b"/>
              <a:pathLst>
                <a:path w="9996" h="24882" extrusionOk="0">
                  <a:moveTo>
                    <a:pt x="4306" y="1"/>
                  </a:moveTo>
                  <a:lnTo>
                    <a:pt x="4014" y="215"/>
                  </a:lnTo>
                  <a:lnTo>
                    <a:pt x="3683" y="488"/>
                  </a:lnTo>
                  <a:lnTo>
                    <a:pt x="3371" y="780"/>
                  </a:lnTo>
                  <a:lnTo>
                    <a:pt x="3059" y="1111"/>
                  </a:lnTo>
                  <a:lnTo>
                    <a:pt x="2728" y="1481"/>
                  </a:lnTo>
                  <a:lnTo>
                    <a:pt x="2416" y="1890"/>
                  </a:lnTo>
                  <a:lnTo>
                    <a:pt x="2143" y="2280"/>
                  </a:lnTo>
                  <a:lnTo>
                    <a:pt x="1890" y="2670"/>
                  </a:lnTo>
                  <a:lnTo>
                    <a:pt x="1637" y="3099"/>
                  </a:lnTo>
                  <a:lnTo>
                    <a:pt x="1403" y="3547"/>
                  </a:lnTo>
                  <a:lnTo>
                    <a:pt x="1189" y="3975"/>
                  </a:lnTo>
                  <a:lnTo>
                    <a:pt x="994" y="4423"/>
                  </a:lnTo>
                  <a:lnTo>
                    <a:pt x="819" y="4872"/>
                  </a:lnTo>
                  <a:lnTo>
                    <a:pt x="663" y="5339"/>
                  </a:lnTo>
                  <a:lnTo>
                    <a:pt x="526" y="5787"/>
                  </a:lnTo>
                  <a:lnTo>
                    <a:pt x="409" y="6235"/>
                  </a:lnTo>
                  <a:lnTo>
                    <a:pt x="312" y="6684"/>
                  </a:lnTo>
                  <a:lnTo>
                    <a:pt x="234" y="7132"/>
                  </a:lnTo>
                  <a:lnTo>
                    <a:pt x="176" y="7619"/>
                  </a:lnTo>
                  <a:lnTo>
                    <a:pt x="117" y="8125"/>
                  </a:lnTo>
                  <a:lnTo>
                    <a:pt x="78" y="8632"/>
                  </a:lnTo>
                  <a:lnTo>
                    <a:pt x="39" y="9139"/>
                  </a:lnTo>
                  <a:lnTo>
                    <a:pt x="20" y="9645"/>
                  </a:lnTo>
                  <a:lnTo>
                    <a:pt x="0" y="10171"/>
                  </a:lnTo>
                  <a:lnTo>
                    <a:pt x="20" y="11223"/>
                  </a:lnTo>
                  <a:lnTo>
                    <a:pt x="39" y="11749"/>
                  </a:lnTo>
                  <a:lnTo>
                    <a:pt x="78" y="12295"/>
                  </a:lnTo>
                  <a:lnTo>
                    <a:pt x="117" y="12821"/>
                  </a:lnTo>
                  <a:lnTo>
                    <a:pt x="176" y="13367"/>
                  </a:lnTo>
                  <a:lnTo>
                    <a:pt x="254" y="13893"/>
                  </a:lnTo>
                  <a:lnTo>
                    <a:pt x="331" y="14438"/>
                  </a:lnTo>
                  <a:lnTo>
                    <a:pt x="429" y="14964"/>
                  </a:lnTo>
                  <a:lnTo>
                    <a:pt x="546" y="15490"/>
                  </a:lnTo>
                  <a:lnTo>
                    <a:pt x="663" y="16016"/>
                  </a:lnTo>
                  <a:lnTo>
                    <a:pt x="799" y="16542"/>
                  </a:lnTo>
                  <a:lnTo>
                    <a:pt x="935" y="17069"/>
                  </a:lnTo>
                  <a:lnTo>
                    <a:pt x="1091" y="17595"/>
                  </a:lnTo>
                  <a:lnTo>
                    <a:pt x="1267" y="18101"/>
                  </a:lnTo>
                  <a:lnTo>
                    <a:pt x="1462" y="18608"/>
                  </a:lnTo>
                  <a:lnTo>
                    <a:pt x="1656" y="19095"/>
                  </a:lnTo>
                  <a:lnTo>
                    <a:pt x="1851" y="19582"/>
                  </a:lnTo>
                  <a:lnTo>
                    <a:pt x="2066" y="20050"/>
                  </a:lnTo>
                  <a:lnTo>
                    <a:pt x="2299" y="20517"/>
                  </a:lnTo>
                  <a:lnTo>
                    <a:pt x="2533" y="20965"/>
                  </a:lnTo>
                  <a:lnTo>
                    <a:pt x="2767" y="21394"/>
                  </a:lnTo>
                  <a:lnTo>
                    <a:pt x="3020" y="21823"/>
                  </a:lnTo>
                  <a:lnTo>
                    <a:pt x="3293" y="22232"/>
                  </a:lnTo>
                  <a:lnTo>
                    <a:pt x="3566" y="22621"/>
                  </a:lnTo>
                  <a:lnTo>
                    <a:pt x="3858" y="23011"/>
                  </a:lnTo>
                  <a:lnTo>
                    <a:pt x="3897" y="23089"/>
                  </a:lnTo>
                  <a:lnTo>
                    <a:pt x="3994" y="23186"/>
                  </a:lnTo>
                  <a:lnTo>
                    <a:pt x="4072" y="23303"/>
                  </a:lnTo>
                  <a:lnTo>
                    <a:pt x="4228" y="23557"/>
                  </a:lnTo>
                  <a:lnTo>
                    <a:pt x="4345" y="23790"/>
                  </a:lnTo>
                  <a:lnTo>
                    <a:pt x="4384" y="23849"/>
                  </a:lnTo>
                  <a:lnTo>
                    <a:pt x="4443" y="23985"/>
                  </a:lnTo>
                  <a:lnTo>
                    <a:pt x="4540" y="24180"/>
                  </a:lnTo>
                  <a:lnTo>
                    <a:pt x="4657" y="24356"/>
                  </a:lnTo>
                  <a:lnTo>
                    <a:pt x="4774" y="24492"/>
                  </a:lnTo>
                  <a:lnTo>
                    <a:pt x="4930" y="24628"/>
                  </a:lnTo>
                  <a:lnTo>
                    <a:pt x="5047" y="24706"/>
                  </a:lnTo>
                  <a:lnTo>
                    <a:pt x="5183" y="24784"/>
                  </a:lnTo>
                  <a:lnTo>
                    <a:pt x="5319" y="24823"/>
                  </a:lnTo>
                  <a:lnTo>
                    <a:pt x="5495" y="24862"/>
                  </a:lnTo>
                  <a:lnTo>
                    <a:pt x="5767" y="24882"/>
                  </a:lnTo>
                  <a:lnTo>
                    <a:pt x="5943" y="24882"/>
                  </a:lnTo>
                  <a:lnTo>
                    <a:pt x="6157" y="24862"/>
                  </a:lnTo>
                  <a:lnTo>
                    <a:pt x="6547" y="24784"/>
                  </a:lnTo>
                  <a:lnTo>
                    <a:pt x="6859" y="24687"/>
                  </a:lnTo>
                  <a:lnTo>
                    <a:pt x="7229" y="24570"/>
                  </a:lnTo>
                  <a:lnTo>
                    <a:pt x="7599" y="24414"/>
                  </a:lnTo>
                  <a:lnTo>
                    <a:pt x="7989" y="24258"/>
                  </a:lnTo>
                  <a:lnTo>
                    <a:pt x="8028" y="24239"/>
                  </a:lnTo>
                  <a:lnTo>
                    <a:pt x="8086" y="24219"/>
                  </a:lnTo>
                  <a:lnTo>
                    <a:pt x="8417" y="24063"/>
                  </a:lnTo>
                  <a:lnTo>
                    <a:pt x="8787" y="23927"/>
                  </a:lnTo>
                  <a:lnTo>
                    <a:pt x="9353" y="23771"/>
                  </a:lnTo>
                  <a:lnTo>
                    <a:pt x="9995" y="23635"/>
                  </a:lnTo>
                  <a:lnTo>
                    <a:pt x="9294" y="23070"/>
                  </a:lnTo>
                  <a:lnTo>
                    <a:pt x="8632" y="22505"/>
                  </a:lnTo>
                  <a:lnTo>
                    <a:pt x="8242" y="22134"/>
                  </a:lnTo>
                  <a:lnTo>
                    <a:pt x="7852" y="21764"/>
                  </a:lnTo>
                  <a:lnTo>
                    <a:pt x="7463" y="21374"/>
                  </a:lnTo>
                  <a:lnTo>
                    <a:pt x="7092" y="21004"/>
                  </a:lnTo>
                  <a:lnTo>
                    <a:pt x="6742" y="20595"/>
                  </a:lnTo>
                  <a:lnTo>
                    <a:pt x="6391" y="20205"/>
                  </a:lnTo>
                  <a:lnTo>
                    <a:pt x="6060" y="19796"/>
                  </a:lnTo>
                  <a:lnTo>
                    <a:pt x="5748" y="19387"/>
                  </a:lnTo>
                  <a:lnTo>
                    <a:pt x="5417" y="18958"/>
                  </a:lnTo>
                  <a:lnTo>
                    <a:pt x="5124" y="18510"/>
                  </a:lnTo>
                  <a:lnTo>
                    <a:pt x="4813" y="18062"/>
                  </a:lnTo>
                  <a:lnTo>
                    <a:pt x="4540" y="17614"/>
                  </a:lnTo>
                  <a:lnTo>
                    <a:pt x="4267" y="17166"/>
                  </a:lnTo>
                  <a:lnTo>
                    <a:pt x="4014" y="16698"/>
                  </a:lnTo>
                  <a:lnTo>
                    <a:pt x="3780" y="16231"/>
                  </a:lnTo>
                  <a:lnTo>
                    <a:pt x="3566" y="15763"/>
                  </a:lnTo>
                  <a:lnTo>
                    <a:pt x="3332" y="15276"/>
                  </a:lnTo>
                  <a:lnTo>
                    <a:pt x="3137" y="14769"/>
                  </a:lnTo>
                  <a:lnTo>
                    <a:pt x="2942" y="14263"/>
                  </a:lnTo>
                  <a:lnTo>
                    <a:pt x="2767" y="13756"/>
                  </a:lnTo>
                  <a:lnTo>
                    <a:pt x="2611" y="13230"/>
                  </a:lnTo>
                  <a:lnTo>
                    <a:pt x="2475" y="12704"/>
                  </a:lnTo>
                  <a:lnTo>
                    <a:pt x="2358" y="12198"/>
                  </a:lnTo>
                  <a:lnTo>
                    <a:pt x="2241" y="11671"/>
                  </a:lnTo>
                  <a:lnTo>
                    <a:pt x="2124" y="11009"/>
                  </a:lnTo>
                  <a:lnTo>
                    <a:pt x="2046" y="10327"/>
                  </a:lnTo>
                  <a:lnTo>
                    <a:pt x="1968" y="9626"/>
                  </a:lnTo>
                  <a:lnTo>
                    <a:pt x="1929" y="8885"/>
                  </a:lnTo>
                  <a:lnTo>
                    <a:pt x="1929" y="8067"/>
                  </a:lnTo>
                  <a:lnTo>
                    <a:pt x="1949" y="7249"/>
                  </a:lnTo>
                  <a:lnTo>
                    <a:pt x="1988" y="6450"/>
                  </a:lnTo>
                  <a:lnTo>
                    <a:pt x="2085" y="5670"/>
                  </a:lnTo>
                  <a:lnTo>
                    <a:pt x="2202" y="4833"/>
                  </a:lnTo>
                  <a:lnTo>
                    <a:pt x="2358" y="4053"/>
                  </a:lnTo>
                  <a:lnTo>
                    <a:pt x="2475" y="3644"/>
                  </a:lnTo>
                  <a:lnTo>
                    <a:pt x="2572" y="3235"/>
                  </a:lnTo>
                  <a:lnTo>
                    <a:pt x="2689" y="2865"/>
                  </a:lnTo>
                  <a:lnTo>
                    <a:pt x="2825" y="2514"/>
                  </a:lnTo>
                  <a:lnTo>
                    <a:pt x="2981" y="2124"/>
                  </a:lnTo>
                  <a:lnTo>
                    <a:pt x="3137" y="1774"/>
                  </a:lnTo>
                  <a:lnTo>
                    <a:pt x="3312" y="1442"/>
                  </a:lnTo>
                  <a:lnTo>
                    <a:pt x="3488" y="1131"/>
                  </a:lnTo>
                  <a:lnTo>
                    <a:pt x="3683" y="819"/>
                  </a:lnTo>
                  <a:lnTo>
                    <a:pt x="3878" y="527"/>
                  </a:lnTo>
                  <a:lnTo>
                    <a:pt x="4092" y="254"/>
                  </a:lnTo>
                  <a:lnTo>
                    <a:pt x="430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Google Shape;4724;p55">
              <a:extLst>
                <a:ext uri="{FF2B5EF4-FFF2-40B4-BE49-F238E27FC236}">
                  <a16:creationId xmlns:a16="http://schemas.microsoft.com/office/drawing/2014/main" id="{77D11DF9-FA8A-1077-53F8-A0BDF6B5D767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extrusionOk="0">
                  <a:moveTo>
                    <a:pt x="20478" y="1"/>
                  </a:moveTo>
                  <a:lnTo>
                    <a:pt x="20381" y="20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673" y="40"/>
                  </a:lnTo>
                  <a:lnTo>
                    <a:pt x="20626" y="55"/>
                  </a:lnTo>
                  <a:lnTo>
                    <a:pt x="20626" y="55"/>
                  </a:lnTo>
                  <a:lnTo>
                    <a:pt x="20556" y="20"/>
                  </a:lnTo>
                  <a:lnTo>
                    <a:pt x="20478" y="1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Google Shape;4725;p55">
              <a:extLst>
                <a:ext uri="{FF2B5EF4-FFF2-40B4-BE49-F238E27FC236}">
                  <a16:creationId xmlns:a16="http://schemas.microsoft.com/office/drawing/2014/main" id="{32EC2231-E2BD-1E61-DD0B-73C043B3892C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fill="none" extrusionOk="0">
                  <a:moveTo>
                    <a:pt x="20478" y="1"/>
                  </a:moveTo>
                  <a:lnTo>
                    <a:pt x="20478" y="1"/>
                  </a:lnTo>
                  <a:lnTo>
                    <a:pt x="20381" y="20"/>
                  </a:lnTo>
                  <a:lnTo>
                    <a:pt x="20322" y="59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442" y="17166"/>
                  </a:lnTo>
                  <a:lnTo>
                    <a:pt x="1442" y="17166"/>
                  </a:lnTo>
                  <a:lnTo>
                    <a:pt x="1501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6888" y="20907"/>
                  </a:lnTo>
                  <a:lnTo>
                    <a:pt x="26888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731" y="40"/>
                  </a:lnTo>
                  <a:lnTo>
                    <a:pt x="20731" y="40"/>
                  </a:lnTo>
                  <a:lnTo>
                    <a:pt x="20673" y="40"/>
                  </a:lnTo>
                  <a:lnTo>
                    <a:pt x="20615" y="59"/>
                  </a:lnTo>
                  <a:lnTo>
                    <a:pt x="20634" y="59"/>
                  </a:lnTo>
                  <a:lnTo>
                    <a:pt x="20634" y="59"/>
                  </a:lnTo>
                  <a:lnTo>
                    <a:pt x="20556" y="20"/>
                  </a:lnTo>
                  <a:lnTo>
                    <a:pt x="20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Google Shape;4726;p55">
              <a:extLst>
                <a:ext uri="{FF2B5EF4-FFF2-40B4-BE49-F238E27FC236}">
                  <a16:creationId xmlns:a16="http://schemas.microsoft.com/office/drawing/2014/main" id="{0EAFD618-19C4-E054-2C28-F34B6B6B7DE0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extrusionOk="0">
                  <a:moveTo>
                    <a:pt x="20478" y="0"/>
                  </a:moveTo>
                  <a:lnTo>
                    <a:pt x="20381" y="20"/>
                  </a:ln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4727;p55">
              <a:extLst>
                <a:ext uri="{FF2B5EF4-FFF2-40B4-BE49-F238E27FC236}">
                  <a16:creationId xmlns:a16="http://schemas.microsoft.com/office/drawing/2014/main" id="{7361E87E-5C52-1233-E80C-CA888EDD2F9D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fill="none" extrusionOk="0">
                  <a:moveTo>
                    <a:pt x="20322" y="78"/>
                  </a:move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442" y="17185"/>
                  </a:lnTo>
                  <a:lnTo>
                    <a:pt x="1442" y="17185"/>
                  </a:lnTo>
                  <a:lnTo>
                    <a:pt x="1501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514" y="14224"/>
                  </a:lnTo>
                  <a:lnTo>
                    <a:pt x="5514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69" y="2553"/>
                  </a:lnTo>
                  <a:lnTo>
                    <a:pt x="23089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lnTo>
                    <a:pt x="20478" y="0"/>
                  </a:lnTo>
                  <a:lnTo>
                    <a:pt x="20381" y="20"/>
                  </a:lnTo>
                  <a:lnTo>
                    <a:pt x="20322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4728;p55">
              <a:extLst>
                <a:ext uri="{FF2B5EF4-FFF2-40B4-BE49-F238E27FC236}">
                  <a16:creationId xmlns:a16="http://schemas.microsoft.com/office/drawing/2014/main" id="{A5EB4378-D777-B726-3F2F-7DE501822DEE}"/>
                </a:ext>
              </a:extLst>
            </p:cNvPr>
            <p:cNvSpPr/>
            <p:nvPr/>
          </p:nvSpPr>
          <p:spPr>
            <a:xfrm>
              <a:off x="5216500" y="10624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4729;p55">
              <a:extLst>
                <a:ext uri="{FF2B5EF4-FFF2-40B4-BE49-F238E27FC236}">
                  <a16:creationId xmlns:a16="http://schemas.microsoft.com/office/drawing/2014/main" id="{331C0AAD-9A08-24F6-F7CB-861AE43C78CF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extrusionOk="0">
                  <a:moveTo>
                    <a:pt x="40" y="1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4730;p55">
              <a:extLst>
                <a:ext uri="{FF2B5EF4-FFF2-40B4-BE49-F238E27FC236}">
                  <a16:creationId xmlns:a16="http://schemas.microsoft.com/office/drawing/2014/main" id="{7D238143-2FF7-B028-D226-84F0530E1337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fill="none" extrusionOk="0">
                  <a:moveTo>
                    <a:pt x="20" y="20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40" y="1"/>
                  </a:lnTo>
                  <a:lnTo>
                    <a:pt x="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4731;p55">
              <a:extLst>
                <a:ext uri="{FF2B5EF4-FFF2-40B4-BE49-F238E27FC236}">
                  <a16:creationId xmlns:a16="http://schemas.microsoft.com/office/drawing/2014/main" id="{DD95024F-F8D1-0F59-1B98-286D37A52E0D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extrusionOk="0">
                  <a:moveTo>
                    <a:pt x="59" y="0"/>
                  </a:moveTo>
                  <a:lnTo>
                    <a:pt x="40" y="19"/>
                  </a:ln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4732;p55">
              <a:extLst>
                <a:ext uri="{FF2B5EF4-FFF2-40B4-BE49-F238E27FC236}">
                  <a16:creationId xmlns:a16="http://schemas.microsoft.com/office/drawing/2014/main" id="{5B58E3C2-074B-1A5F-1D25-028CF2BB90B2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fill="none" extrusionOk="0">
                  <a:moveTo>
                    <a:pt x="20" y="19"/>
                  </a:move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191" y="7501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269" y="7560"/>
                  </a:lnTo>
                  <a:lnTo>
                    <a:pt x="13269" y="756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15" y="7891"/>
                  </a:lnTo>
                  <a:lnTo>
                    <a:pt x="13815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0" y="19"/>
                  </a:lnTo>
                  <a:lnTo>
                    <a:pt x="20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4733;p55">
              <a:extLst>
                <a:ext uri="{FF2B5EF4-FFF2-40B4-BE49-F238E27FC236}">
                  <a16:creationId xmlns:a16="http://schemas.microsoft.com/office/drawing/2014/main" id="{A63AF1A8-EE1E-BF61-4E4B-FA17DBA55501}"/>
                </a:ext>
              </a:extLst>
            </p:cNvPr>
            <p:cNvSpPr/>
            <p:nvPr/>
          </p:nvSpPr>
          <p:spPr>
            <a:xfrm>
              <a:off x="5794675" y="9684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4734;p55">
              <a:extLst>
                <a:ext uri="{FF2B5EF4-FFF2-40B4-BE49-F238E27FC236}">
                  <a16:creationId xmlns:a16="http://schemas.microsoft.com/office/drawing/2014/main" id="{4F9F325B-B600-9A3B-A10D-79EEB96F6A4F}"/>
                </a:ext>
              </a:extLst>
            </p:cNvPr>
            <p:cNvSpPr/>
            <p:nvPr/>
          </p:nvSpPr>
          <p:spPr>
            <a:xfrm>
              <a:off x="5920850" y="104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4735;p55">
              <a:extLst>
                <a:ext uri="{FF2B5EF4-FFF2-40B4-BE49-F238E27FC236}">
                  <a16:creationId xmlns:a16="http://schemas.microsoft.com/office/drawing/2014/main" id="{6F13DDF5-1B9F-A6A5-CA40-309190908AF2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extrusionOk="0">
                  <a:moveTo>
                    <a:pt x="23147" y="0"/>
                  </a:move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4736;p55">
              <a:extLst>
                <a:ext uri="{FF2B5EF4-FFF2-40B4-BE49-F238E27FC236}">
                  <a16:creationId xmlns:a16="http://schemas.microsoft.com/office/drawing/2014/main" id="{A9F1E63F-2F64-A3F9-8BBA-13E7A60D6F8C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fill="none" extrusionOk="0">
                  <a:moveTo>
                    <a:pt x="23537" y="0"/>
                  </a:moveTo>
                  <a:lnTo>
                    <a:pt x="23537" y="0"/>
                  </a:lnTo>
                  <a:lnTo>
                    <a:pt x="23147" y="0"/>
                  </a:lnTo>
                  <a:lnTo>
                    <a:pt x="22738" y="39"/>
                  </a:ln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2723" y="13464"/>
                  </a:lnTo>
                  <a:lnTo>
                    <a:pt x="12723" y="13464"/>
                  </a:lnTo>
                  <a:lnTo>
                    <a:pt x="13171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lnTo>
                    <a:pt x="23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Google Shape;4737;p55">
              <a:extLst>
                <a:ext uri="{FF2B5EF4-FFF2-40B4-BE49-F238E27FC236}">
                  <a16:creationId xmlns:a16="http://schemas.microsoft.com/office/drawing/2014/main" id="{00715223-F296-DA6C-F82E-B4651AEC9240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extrusionOk="0">
                  <a:moveTo>
                    <a:pt x="1754" y="1"/>
                  </a:moveTo>
                  <a:lnTo>
                    <a:pt x="1521" y="20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Google Shape;4738;p55">
              <a:extLst>
                <a:ext uri="{FF2B5EF4-FFF2-40B4-BE49-F238E27FC236}">
                  <a16:creationId xmlns:a16="http://schemas.microsoft.com/office/drawing/2014/main" id="{D3C60F8B-3463-4CC4-CB5C-63FC7EDBF885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fill="none" extrusionOk="0">
                  <a:moveTo>
                    <a:pt x="79" y="2631"/>
                  </a:move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lnTo>
                    <a:pt x="1521" y="20"/>
                  </a:lnTo>
                  <a:lnTo>
                    <a:pt x="1306" y="79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4739;p55">
              <a:extLst>
                <a:ext uri="{FF2B5EF4-FFF2-40B4-BE49-F238E27FC236}">
                  <a16:creationId xmlns:a16="http://schemas.microsoft.com/office/drawing/2014/main" id="{87C8430F-34CA-D5D8-F52B-6971E618E9D5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extrusionOk="0">
                  <a:moveTo>
                    <a:pt x="1150" y="0"/>
                  </a:moveTo>
                  <a:lnTo>
                    <a:pt x="1033" y="39"/>
                  </a:lnTo>
                  <a:lnTo>
                    <a:pt x="877" y="98"/>
                  </a:lnTo>
                  <a:lnTo>
                    <a:pt x="858" y="98"/>
                  </a:lnTo>
                  <a:lnTo>
                    <a:pt x="838" y="117"/>
                  </a:lnTo>
                  <a:lnTo>
                    <a:pt x="819" y="117"/>
                  </a:lnTo>
                  <a:lnTo>
                    <a:pt x="741" y="176"/>
                  </a:lnTo>
                  <a:lnTo>
                    <a:pt x="644" y="234"/>
                  </a:lnTo>
                  <a:lnTo>
                    <a:pt x="624" y="254"/>
                  </a:lnTo>
                  <a:lnTo>
                    <a:pt x="605" y="254"/>
                  </a:lnTo>
                  <a:lnTo>
                    <a:pt x="585" y="273"/>
                  </a:lnTo>
                  <a:lnTo>
                    <a:pt x="488" y="370"/>
                  </a:lnTo>
                  <a:lnTo>
                    <a:pt x="468" y="370"/>
                  </a:lnTo>
                  <a:lnTo>
                    <a:pt x="468" y="390"/>
                  </a:lnTo>
                  <a:lnTo>
                    <a:pt x="449" y="409"/>
                  </a:lnTo>
                  <a:lnTo>
                    <a:pt x="390" y="468"/>
                  </a:lnTo>
                  <a:lnTo>
                    <a:pt x="332" y="546"/>
                  </a:lnTo>
                  <a:lnTo>
                    <a:pt x="312" y="585"/>
                  </a:lnTo>
                  <a:lnTo>
                    <a:pt x="273" y="643"/>
                  </a:lnTo>
                  <a:lnTo>
                    <a:pt x="254" y="663"/>
                  </a:lnTo>
                  <a:lnTo>
                    <a:pt x="215" y="721"/>
                  </a:lnTo>
                  <a:lnTo>
                    <a:pt x="176" y="838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17" y="955"/>
                  </a:lnTo>
                  <a:lnTo>
                    <a:pt x="79" y="1072"/>
                  </a:lnTo>
                  <a:lnTo>
                    <a:pt x="59" y="1169"/>
                  </a:lnTo>
                  <a:lnTo>
                    <a:pt x="20" y="1403"/>
                  </a:lnTo>
                  <a:lnTo>
                    <a:pt x="20" y="1423"/>
                  </a:lnTo>
                  <a:lnTo>
                    <a:pt x="1" y="1637"/>
                  </a:lnTo>
                  <a:lnTo>
                    <a:pt x="1" y="1656"/>
                  </a:lnTo>
                  <a:lnTo>
                    <a:pt x="20" y="1793"/>
                  </a:lnTo>
                  <a:lnTo>
                    <a:pt x="40" y="1988"/>
                  </a:lnTo>
                  <a:lnTo>
                    <a:pt x="59" y="2163"/>
                  </a:lnTo>
                  <a:lnTo>
                    <a:pt x="98" y="2319"/>
                  </a:lnTo>
                  <a:lnTo>
                    <a:pt x="215" y="2631"/>
                  </a:lnTo>
                  <a:lnTo>
                    <a:pt x="215" y="2611"/>
                  </a:lnTo>
                  <a:lnTo>
                    <a:pt x="351" y="2884"/>
                  </a:lnTo>
                  <a:lnTo>
                    <a:pt x="527" y="3137"/>
                  </a:lnTo>
                  <a:lnTo>
                    <a:pt x="527" y="3118"/>
                  </a:lnTo>
                  <a:lnTo>
                    <a:pt x="702" y="3313"/>
                  </a:lnTo>
                  <a:lnTo>
                    <a:pt x="897" y="3468"/>
                  </a:lnTo>
                  <a:lnTo>
                    <a:pt x="1092" y="3585"/>
                  </a:lnTo>
                  <a:lnTo>
                    <a:pt x="1267" y="3683"/>
                  </a:lnTo>
                  <a:lnTo>
                    <a:pt x="1462" y="3741"/>
                  </a:lnTo>
                  <a:lnTo>
                    <a:pt x="1637" y="3761"/>
                  </a:lnTo>
                  <a:lnTo>
                    <a:pt x="1618" y="3761"/>
                  </a:lnTo>
                  <a:lnTo>
                    <a:pt x="1813" y="3780"/>
                  </a:lnTo>
                  <a:lnTo>
                    <a:pt x="1968" y="3761"/>
                  </a:lnTo>
                  <a:lnTo>
                    <a:pt x="2124" y="3722"/>
                  </a:lnTo>
                  <a:lnTo>
                    <a:pt x="2241" y="3683"/>
                  </a:lnTo>
                  <a:lnTo>
                    <a:pt x="2436" y="3488"/>
                  </a:lnTo>
                  <a:lnTo>
                    <a:pt x="2592" y="3254"/>
                  </a:lnTo>
                  <a:lnTo>
                    <a:pt x="2709" y="3001"/>
                  </a:lnTo>
                  <a:lnTo>
                    <a:pt x="2806" y="2728"/>
                  </a:lnTo>
                  <a:lnTo>
                    <a:pt x="2845" y="2436"/>
                  </a:lnTo>
                  <a:lnTo>
                    <a:pt x="2865" y="2144"/>
                  </a:lnTo>
                  <a:lnTo>
                    <a:pt x="2845" y="1832"/>
                  </a:lnTo>
                  <a:lnTo>
                    <a:pt x="2767" y="1540"/>
                  </a:lnTo>
                  <a:lnTo>
                    <a:pt x="2650" y="1228"/>
                  </a:lnTo>
                  <a:lnTo>
                    <a:pt x="2514" y="955"/>
                  </a:lnTo>
                  <a:lnTo>
                    <a:pt x="2339" y="721"/>
                  </a:lnTo>
                  <a:lnTo>
                    <a:pt x="2144" y="507"/>
                  </a:lnTo>
                  <a:lnTo>
                    <a:pt x="1910" y="331"/>
                  </a:lnTo>
                  <a:lnTo>
                    <a:pt x="1676" y="176"/>
                  </a:lnTo>
                  <a:lnTo>
                    <a:pt x="1403" y="78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4740;p55">
              <a:extLst>
                <a:ext uri="{FF2B5EF4-FFF2-40B4-BE49-F238E27FC236}">
                  <a16:creationId xmlns:a16="http://schemas.microsoft.com/office/drawing/2014/main" id="{E422061B-5763-1C4B-75E0-1C8D845A5A7D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fill="none" extrusionOk="0">
                  <a:moveTo>
                    <a:pt x="1033" y="39"/>
                  </a:moveTo>
                  <a:lnTo>
                    <a:pt x="1033" y="39"/>
                  </a:lnTo>
                  <a:lnTo>
                    <a:pt x="1033" y="39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1403" y="78"/>
                  </a:lnTo>
                  <a:lnTo>
                    <a:pt x="1676" y="176"/>
                  </a:lnTo>
                  <a:lnTo>
                    <a:pt x="1910" y="331"/>
                  </a:lnTo>
                  <a:lnTo>
                    <a:pt x="2144" y="507"/>
                  </a:lnTo>
                  <a:lnTo>
                    <a:pt x="2339" y="721"/>
                  </a:lnTo>
                  <a:lnTo>
                    <a:pt x="2514" y="955"/>
                  </a:lnTo>
                  <a:lnTo>
                    <a:pt x="2650" y="1228"/>
                  </a:lnTo>
                  <a:lnTo>
                    <a:pt x="2767" y="1540"/>
                  </a:lnTo>
                  <a:lnTo>
                    <a:pt x="2767" y="1540"/>
                  </a:lnTo>
                  <a:lnTo>
                    <a:pt x="2845" y="1832"/>
                  </a:lnTo>
                  <a:lnTo>
                    <a:pt x="2865" y="2144"/>
                  </a:lnTo>
                  <a:lnTo>
                    <a:pt x="2845" y="2436"/>
                  </a:lnTo>
                  <a:lnTo>
                    <a:pt x="2806" y="2728"/>
                  </a:lnTo>
                  <a:lnTo>
                    <a:pt x="2709" y="3001"/>
                  </a:lnTo>
                  <a:lnTo>
                    <a:pt x="2592" y="3254"/>
                  </a:lnTo>
                  <a:lnTo>
                    <a:pt x="2436" y="3488"/>
                  </a:lnTo>
                  <a:lnTo>
                    <a:pt x="2241" y="3683"/>
                  </a:lnTo>
                  <a:lnTo>
                    <a:pt x="2241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813" y="3780"/>
                  </a:lnTo>
                  <a:lnTo>
                    <a:pt x="1813" y="3780"/>
                  </a:lnTo>
                  <a:lnTo>
                    <a:pt x="1618" y="3761"/>
                  </a:lnTo>
                  <a:lnTo>
                    <a:pt x="1637" y="3761"/>
                  </a:lnTo>
                  <a:lnTo>
                    <a:pt x="1637" y="3761"/>
                  </a:lnTo>
                  <a:lnTo>
                    <a:pt x="1462" y="3741"/>
                  </a:lnTo>
                  <a:lnTo>
                    <a:pt x="1462" y="3741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092" y="3585"/>
                  </a:lnTo>
                  <a:lnTo>
                    <a:pt x="1092" y="3585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8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27" y="3118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215" y="2611"/>
                  </a:lnTo>
                  <a:lnTo>
                    <a:pt x="215" y="2631"/>
                  </a:lnTo>
                  <a:lnTo>
                    <a:pt x="215" y="2631"/>
                  </a:lnTo>
                  <a:lnTo>
                    <a:pt x="98" y="2319"/>
                  </a:lnTo>
                  <a:lnTo>
                    <a:pt x="98" y="2319"/>
                  </a:lnTo>
                  <a:lnTo>
                    <a:pt x="59" y="2163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40" y="2007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20" y="1793"/>
                  </a:lnTo>
                  <a:lnTo>
                    <a:pt x="20" y="1793"/>
                  </a:lnTo>
                  <a:lnTo>
                    <a:pt x="1" y="1656"/>
                  </a:lnTo>
                  <a:lnTo>
                    <a:pt x="1" y="1637"/>
                  </a:lnTo>
                  <a:lnTo>
                    <a:pt x="1" y="1637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59" y="1169"/>
                  </a:lnTo>
                  <a:lnTo>
                    <a:pt x="59" y="1169"/>
                  </a:lnTo>
                  <a:lnTo>
                    <a:pt x="79" y="1072"/>
                  </a:lnTo>
                  <a:lnTo>
                    <a:pt x="79" y="1072"/>
                  </a:lnTo>
                  <a:lnTo>
                    <a:pt x="117" y="955"/>
                  </a:lnTo>
                  <a:lnTo>
                    <a:pt x="117" y="95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76" y="838"/>
                  </a:lnTo>
                  <a:lnTo>
                    <a:pt x="176" y="838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6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90" y="468"/>
                  </a:lnTo>
                  <a:lnTo>
                    <a:pt x="390" y="468"/>
                  </a:lnTo>
                  <a:lnTo>
                    <a:pt x="449" y="409"/>
                  </a:lnTo>
                  <a:lnTo>
                    <a:pt x="468" y="390"/>
                  </a:lnTo>
                  <a:lnTo>
                    <a:pt x="46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605" y="254"/>
                  </a:lnTo>
                  <a:lnTo>
                    <a:pt x="605" y="254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819" y="117"/>
                  </a:lnTo>
                  <a:lnTo>
                    <a:pt x="838" y="117"/>
                  </a:lnTo>
                  <a:lnTo>
                    <a:pt x="838" y="117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77" y="98"/>
                  </a:lnTo>
                  <a:lnTo>
                    <a:pt x="877" y="98"/>
                  </a:lnTo>
                  <a:lnTo>
                    <a:pt x="1033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4741;p55">
              <a:extLst>
                <a:ext uri="{FF2B5EF4-FFF2-40B4-BE49-F238E27FC236}">
                  <a16:creationId xmlns:a16="http://schemas.microsoft.com/office/drawing/2014/main" id="{36B79D76-6902-75D2-3D52-FF84B45E8CF6}"/>
                </a:ext>
              </a:extLst>
            </p:cNvPr>
            <p:cNvSpPr/>
            <p:nvPr/>
          </p:nvSpPr>
          <p:spPr>
            <a:xfrm>
              <a:off x="5105925" y="63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4742;p55">
              <a:extLst>
                <a:ext uri="{FF2B5EF4-FFF2-40B4-BE49-F238E27FC236}">
                  <a16:creationId xmlns:a16="http://schemas.microsoft.com/office/drawing/2014/main" id="{C8E3EA87-C403-A1CE-6F28-BB764938FEE9}"/>
                </a:ext>
              </a:extLst>
            </p:cNvPr>
            <p:cNvSpPr/>
            <p:nvPr/>
          </p:nvSpPr>
          <p:spPr>
            <a:xfrm>
              <a:off x="5124450" y="64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4743;p55">
              <a:extLst>
                <a:ext uri="{FF2B5EF4-FFF2-40B4-BE49-F238E27FC236}">
                  <a16:creationId xmlns:a16="http://schemas.microsoft.com/office/drawing/2014/main" id="{17F16798-8892-713D-D177-14DA7E1AFD2E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02" y="1"/>
                  </a:move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4744;p55">
              <a:extLst>
                <a:ext uri="{FF2B5EF4-FFF2-40B4-BE49-F238E27FC236}">
                  <a16:creationId xmlns:a16="http://schemas.microsoft.com/office/drawing/2014/main" id="{98EF92AB-8369-9EEA-5FD9-BC4BC0C1DD52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9"/>
                  </a:move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lnTo>
                    <a:pt x="702" y="1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4745;p55">
              <a:extLst>
                <a:ext uri="{FF2B5EF4-FFF2-40B4-BE49-F238E27FC236}">
                  <a16:creationId xmlns:a16="http://schemas.microsoft.com/office/drawing/2014/main" id="{5AB451D4-9EA8-1D07-73A9-79EAD10E59DA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extrusionOk="0">
                  <a:moveTo>
                    <a:pt x="1754" y="0"/>
                  </a:moveTo>
                  <a:lnTo>
                    <a:pt x="1540" y="20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4746;p55">
              <a:extLst>
                <a:ext uri="{FF2B5EF4-FFF2-40B4-BE49-F238E27FC236}">
                  <a16:creationId xmlns:a16="http://schemas.microsoft.com/office/drawing/2014/main" id="{4C9A5B5D-20BE-6DDA-DD42-8FE0CE940308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fill="none" extrusionOk="0">
                  <a:moveTo>
                    <a:pt x="98" y="2611"/>
                  </a:move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2202" y="39"/>
                  </a:lnTo>
                  <a:lnTo>
                    <a:pt x="1988" y="0"/>
                  </a:lnTo>
                  <a:lnTo>
                    <a:pt x="1754" y="0"/>
                  </a:lnTo>
                  <a:lnTo>
                    <a:pt x="1540" y="20"/>
                  </a:lnTo>
                  <a:lnTo>
                    <a:pt x="1306" y="58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4747;p55">
              <a:extLst>
                <a:ext uri="{FF2B5EF4-FFF2-40B4-BE49-F238E27FC236}">
                  <a16:creationId xmlns:a16="http://schemas.microsoft.com/office/drawing/2014/main" id="{F0F79574-B321-5FFE-EF4F-710CABE20196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extrusionOk="0">
                  <a:moveTo>
                    <a:pt x="1131" y="1"/>
                  </a:moveTo>
                  <a:lnTo>
                    <a:pt x="1033" y="20"/>
                  </a:lnTo>
                  <a:lnTo>
                    <a:pt x="1014" y="20"/>
                  </a:lnTo>
                  <a:lnTo>
                    <a:pt x="877" y="78"/>
                  </a:lnTo>
                  <a:lnTo>
                    <a:pt x="838" y="98"/>
                  </a:lnTo>
                  <a:lnTo>
                    <a:pt x="819" y="98"/>
                  </a:lnTo>
                  <a:lnTo>
                    <a:pt x="722" y="156"/>
                  </a:lnTo>
                  <a:lnTo>
                    <a:pt x="624" y="215"/>
                  </a:lnTo>
                  <a:lnTo>
                    <a:pt x="605" y="234"/>
                  </a:lnTo>
                  <a:lnTo>
                    <a:pt x="585" y="254"/>
                  </a:lnTo>
                  <a:lnTo>
                    <a:pt x="488" y="351"/>
                  </a:lnTo>
                  <a:lnTo>
                    <a:pt x="468" y="351"/>
                  </a:lnTo>
                  <a:lnTo>
                    <a:pt x="468" y="371"/>
                  </a:lnTo>
                  <a:lnTo>
                    <a:pt x="449" y="371"/>
                  </a:lnTo>
                  <a:lnTo>
                    <a:pt x="429" y="390"/>
                  </a:lnTo>
                  <a:lnTo>
                    <a:pt x="390" y="449"/>
                  </a:lnTo>
                  <a:lnTo>
                    <a:pt x="332" y="527"/>
                  </a:lnTo>
                  <a:lnTo>
                    <a:pt x="293" y="566"/>
                  </a:lnTo>
                  <a:lnTo>
                    <a:pt x="254" y="643"/>
                  </a:lnTo>
                  <a:lnTo>
                    <a:pt x="215" y="721"/>
                  </a:lnTo>
                  <a:lnTo>
                    <a:pt x="157" y="819"/>
                  </a:lnTo>
                  <a:lnTo>
                    <a:pt x="118" y="916"/>
                  </a:lnTo>
                  <a:lnTo>
                    <a:pt x="118" y="936"/>
                  </a:lnTo>
                  <a:lnTo>
                    <a:pt x="79" y="1053"/>
                  </a:lnTo>
                  <a:lnTo>
                    <a:pt x="40" y="1170"/>
                  </a:lnTo>
                  <a:lnTo>
                    <a:pt x="1" y="1384"/>
                  </a:lnTo>
                  <a:lnTo>
                    <a:pt x="1" y="1403"/>
                  </a:lnTo>
                  <a:lnTo>
                    <a:pt x="1" y="1618"/>
                  </a:lnTo>
                  <a:lnTo>
                    <a:pt x="1" y="1637"/>
                  </a:lnTo>
                  <a:lnTo>
                    <a:pt x="1" y="1793"/>
                  </a:lnTo>
                  <a:lnTo>
                    <a:pt x="20" y="1988"/>
                  </a:lnTo>
                  <a:lnTo>
                    <a:pt x="59" y="2144"/>
                  </a:lnTo>
                  <a:lnTo>
                    <a:pt x="98" y="2300"/>
                  </a:lnTo>
                  <a:lnTo>
                    <a:pt x="215" y="2611"/>
                  </a:lnTo>
                  <a:lnTo>
                    <a:pt x="195" y="2611"/>
                  </a:lnTo>
                  <a:lnTo>
                    <a:pt x="351" y="2884"/>
                  </a:lnTo>
                  <a:lnTo>
                    <a:pt x="527" y="3118"/>
                  </a:lnTo>
                  <a:lnTo>
                    <a:pt x="507" y="3118"/>
                  </a:lnTo>
                  <a:lnTo>
                    <a:pt x="702" y="3313"/>
                  </a:lnTo>
                  <a:lnTo>
                    <a:pt x="877" y="3469"/>
                  </a:lnTo>
                  <a:lnTo>
                    <a:pt x="1072" y="3586"/>
                  </a:lnTo>
                  <a:lnTo>
                    <a:pt x="1248" y="3664"/>
                  </a:lnTo>
                  <a:lnTo>
                    <a:pt x="1442" y="3722"/>
                  </a:lnTo>
                  <a:lnTo>
                    <a:pt x="1618" y="3761"/>
                  </a:lnTo>
                  <a:lnTo>
                    <a:pt x="1793" y="3761"/>
                  </a:lnTo>
                  <a:lnTo>
                    <a:pt x="1949" y="3741"/>
                  </a:lnTo>
                  <a:lnTo>
                    <a:pt x="2124" y="3722"/>
                  </a:lnTo>
                  <a:lnTo>
                    <a:pt x="2222" y="3683"/>
                  </a:lnTo>
                  <a:lnTo>
                    <a:pt x="2417" y="3469"/>
                  </a:lnTo>
                  <a:lnTo>
                    <a:pt x="2573" y="3235"/>
                  </a:lnTo>
                  <a:lnTo>
                    <a:pt x="2689" y="2982"/>
                  </a:lnTo>
                  <a:lnTo>
                    <a:pt x="2787" y="2709"/>
                  </a:lnTo>
                  <a:lnTo>
                    <a:pt x="2845" y="2417"/>
                  </a:lnTo>
                  <a:lnTo>
                    <a:pt x="2845" y="2124"/>
                  </a:lnTo>
                  <a:lnTo>
                    <a:pt x="2826" y="1832"/>
                  </a:lnTo>
                  <a:lnTo>
                    <a:pt x="2748" y="1520"/>
                  </a:lnTo>
                  <a:lnTo>
                    <a:pt x="2650" y="1228"/>
                  </a:lnTo>
                  <a:lnTo>
                    <a:pt x="2495" y="955"/>
                  </a:lnTo>
                  <a:lnTo>
                    <a:pt x="2319" y="702"/>
                  </a:lnTo>
                  <a:lnTo>
                    <a:pt x="2124" y="488"/>
                  </a:lnTo>
                  <a:lnTo>
                    <a:pt x="1891" y="312"/>
                  </a:lnTo>
                  <a:lnTo>
                    <a:pt x="1657" y="176"/>
                  </a:lnTo>
                  <a:lnTo>
                    <a:pt x="1403" y="59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4748;p55">
              <a:extLst>
                <a:ext uri="{FF2B5EF4-FFF2-40B4-BE49-F238E27FC236}">
                  <a16:creationId xmlns:a16="http://schemas.microsoft.com/office/drawing/2014/main" id="{B5571F5F-EC23-1605-6FC0-1C13E954CC94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fill="none" extrusionOk="0">
                  <a:moveTo>
                    <a:pt x="1014" y="20"/>
                  </a:moveTo>
                  <a:lnTo>
                    <a:pt x="1033" y="20"/>
                  </a:lnTo>
                  <a:lnTo>
                    <a:pt x="1033" y="20"/>
                  </a:lnTo>
                  <a:lnTo>
                    <a:pt x="1131" y="1"/>
                  </a:lnTo>
                  <a:lnTo>
                    <a:pt x="1131" y="1"/>
                  </a:lnTo>
                  <a:lnTo>
                    <a:pt x="1403" y="59"/>
                  </a:lnTo>
                  <a:lnTo>
                    <a:pt x="1657" y="176"/>
                  </a:lnTo>
                  <a:lnTo>
                    <a:pt x="1891" y="312"/>
                  </a:lnTo>
                  <a:lnTo>
                    <a:pt x="2124" y="488"/>
                  </a:lnTo>
                  <a:lnTo>
                    <a:pt x="2319" y="702"/>
                  </a:lnTo>
                  <a:lnTo>
                    <a:pt x="2495" y="955"/>
                  </a:lnTo>
                  <a:lnTo>
                    <a:pt x="2650" y="1228"/>
                  </a:lnTo>
                  <a:lnTo>
                    <a:pt x="2748" y="1520"/>
                  </a:lnTo>
                  <a:lnTo>
                    <a:pt x="2748" y="1520"/>
                  </a:lnTo>
                  <a:lnTo>
                    <a:pt x="2826" y="1832"/>
                  </a:lnTo>
                  <a:lnTo>
                    <a:pt x="2845" y="2124"/>
                  </a:lnTo>
                  <a:lnTo>
                    <a:pt x="2845" y="2417"/>
                  </a:lnTo>
                  <a:lnTo>
                    <a:pt x="2787" y="2709"/>
                  </a:lnTo>
                  <a:lnTo>
                    <a:pt x="2689" y="2982"/>
                  </a:lnTo>
                  <a:lnTo>
                    <a:pt x="2573" y="3235"/>
                  </a:lnTo>
                  <a:lnTo>
                    <a:pt x="2417" y="3469"/>
                  </a:lnTo>
                  <a:lnTo>
                    <a:pt x="2222" y="3683"/>
                  </a:lnTo>
                  <a:lnTo>
                    <a:pt x="2222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793" y="3761"/>
                  </a:lnTo>
                  <a:lnTo>
                    <a:pt x="1793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442" y="3722"/>
                  </a:lnTo>
                  <a:lnTo>
                    <a:pt x="1442" y="3722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072" y="3586"/>
                  </a:lnTo>
                  <a:lnTo>
                    <a:pt x="1072" y="3586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9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0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195" y="2611"/>
                  </a:lnTo>
                  <a:lnTo>
                    <a:pt x="215" y="2611"/>
                  </a:lnTo>
                  <a:lnTo>
                    <a:pt x="215" y="2611"/>
                  </a:lnTo>
                  <a:lnTo>
                    <a:pt x="98" y="2300"/>
                  </a:lnTo>
                  <a:lnTo>
                    <a:pt x="98" y="2300"/>
                  </a:lnTo>
                  <a:lnTo>
                    <a:pt x="59" y="2144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1" y="1793"/>
                  </a:lnTo>
                  <a:lnTo>
                    <a:pt x="1" y="1793"/>
                  </a:lnTo>
                  <a:lnTo>
                    <a:pt x="1" y="1637"/>
                  </a:lnTo>
                  <a:lnTo>
                    <a:pt x="1" y="1618"/>
                  </a:lnTo>
                  <a:lnTo>
                    <a:pt x="1" y="1618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40" y="1170"/>
                  </a:lnTo>
                  <a:lnTo>
                    <a:pt x="40" y="1170"/>
                  </a:lnTo>
                  <a:lnTo>
                    <a:pt x="79" y="1053"/>
                  </a:lnTo>
                  <a:lnTo>
                    <a:pt x="79" y="1053"/>
                  </a:lnTo>
                  <a:lnTo>
                    <a:pt x="118" y="936"/>
                  </a:lnTo>
                  <a:lnTo>
                    <a:pt x="118" y="93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57" y="819"/>
                  </a:lnTo>
                  <a:lnTo>
                    <a:pt x="157" y="819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93" y="566"/>
                  </a:lnTo>
                  <a:lnTo>
                    <a:pt x="293" y="566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90" y="449"/>
                  </a:lnTo>
                  <a:lnTo>
                    <a:pt x="390" y="449"/>
                  </a:lnTo>
                  <a:lnTo>
                    <a:pt x="429" y="390"/>
                  </a:lnTo>
                  <a:lnTo>
                    <a:pt x="449" y="371"/>
                  </a:lnTo>
                  <a:lnTo>
                    <a:pt x="468" y="371"/>
                  </a:lnTo>
                  <a:lnTo>
                    <a:pt x="468" y="351"/>
                  </a:lnTo>
                  <a:lnTo>
                    <a:pt x="488" y="351"/>
                  </a:lnTo>
                  <a:lnTo>
                    <a:pt x="488" y="351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605" y="234"/>
                  </a:lnTo>
                  <a:lnTo>
                    <a:pt x="605" y="234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722" y="156"/>
                  </a:lnTo>
                  <a:lnTo>
                    <a:pt x="722" y="156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101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4749;p55">
              <a:extLst>
                <a:ext uri="{FF2B5EF4-FFF2-40B4-BE49-F238E27FC236}">
                  <a16:creationId xmlns:a16="http://schemas.microsoft.com/office/drawing/2014/main" id="{72467A7E-0AB2-B579-8EF1-CC62DFEB1E0F}"/>
                </a:ext>
              </a:extLst>
            </p:cNvPr>
            <p:cNvSpPr/>
            <p:nvPr/>
          </p:nvSpPr>
          <p:spPr>
            <a:xfrm>
              <a:off x="5286150" y="580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4750;p55">
              <a:extLst>
                <a:ext uri="{FF2B5EF4-FFF2-40B4-BE49-F238E27FC236}">
                  <a16:creationId xmlns:a16="http://schemas.microsoft.com/office/drawing/2014/main" id="{78E03C65-8A74-E4E9-C1EF-5CE4A9C23A00}"/>
                </a:ext>
              </a:extLst>
            </p:cNvPr>
            <p:cNvSpPr/>
            <p:nvPr/>
          </p:nvSpPr>
          <p:spPr>
            <a:xfrm>
              <a:off x="5304175" y="59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4751;p55">
              <a:extLst>
                <a:ext uri="{FF2B5EF4-FFF2-40B4-BE49-F238E27FC236}">
                  <a16:creationId xmlns:a16="http://schemas.microsoft.com/office/drawing/2014/main" id="{AEF3CDE1-C7A1-5B9C-8CAF-3230E97D3156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21" y="0"/>
                  </a:move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4752;p55">
              <a:extLst>
                <a:ext uri="{FF2B5EF4-FFF2-40B4-BE49-F238E27FC236}">
                  <a16:creationId xmlns:a16="http://schemas.microsoft.com/office/drawing/2014/main" id="{CAF4949C-74D0-6F76-C0CB-20546D15B26D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8"/>
                  </a:move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lnTo>
                    <a:pt x="721" y="0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4753;p55">
              <a:extLst>
                <a:ext uri="{FF2B5EF4-FFF2-40B4-BE49-F238E27FC236}">
                  <a16:creationId xmlns:a16="http://schemas.microsoft.com/office/drawing/2014/main" id="{D6CA2737-C157-476A-DFFE-45E9DFA3D82F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extrusionOk="0">
                  <a:moveTo>
                    <a:pt x="1247" y="0"/>
                  </a:moveTo>
                  <a:lnTo>
                    <a:pt x="1072" y="20"/>
                  </a:lnTo>
                  <a:lnTo>
                    <a:pt x="897" y="39"/>
                  </a:lnTo>
                  <a:lnTo>
                    <a:pt x="819" y="59"/>
                  </a:lnTo>
                  <a:lnTo>
                    <a:pt x="663" y="117"/>
                  </a:lnTo>
                  <a:lnTo>
                    <a:pt x="526" y="176"/>
                  </a:lnTo>
                  <a:lnTo>
                    <a:pt x="409" y="254"/>
                  </a:lnTo>
                  <a:lnTo>
                    <a:pt x="293" y="351"/>
                  </a:lnTo>
                  <a:lnTo>
                    <a:pt x="176" y="468"/>
                  </a:lnTo>
                  <a:lnTo>
                    <a:pt x="98" y="585"/>
                  </a:lnTo>
                  <a:lnTo>
                    <a:pt x="20" y="721"/>
                  </a:lnTo>
                  <a:lnTo>
                    <a:pt x="0" y="858"/>
                  </a:lnTo>
                  <a:lnTo>
                    <a:pt x="0" y="916"/>
                  </a:lnTo>
                  <a:lnTo>
                    <a:pt x="20" y="974"/>
                  </a:lnTo>
                  <a:lnTo>
                    <a:pt x="59" y="1033"/>
                  </a:lnTo>
                  <a:lnTo>
                    <a:pt x="78" y="1072"/>
                  </a:lnTo>
                  <a:lnTo>
                    <a:pt x="137" y="1111"/>
                  </a:lnTo>
                  <a:lnTo>
                    <a:pt x="215" y="1150"/>
                  </a:lnTo>
                  <a:lnTo>
                    <a:pt x="332" y="1169"/>
                  </a:lnTo>
                  <a:lnTo>
                    <a:pt x="565" y="1189"/>
                  </a:lnTo>
                  <a:lnTo>
                    <a:pt x="819" y="1189"/>
                  </a:lnTo>
                  <a:lnTo>
                    <a:pt x="1052" y="1150"/>
                  </a:lnTo>
                  <a:lnTo>
                    <a:pt x="1286" y="1091"/>
                  </a:lnTo>
                  <a:lnTo>
                    <a:pt x="1345" y="1072"/>
                  </a:lnTo>
                  <a:lnTo>
                    <a:pt x="1598" y="974"/>
                  </a:lnTo>
                  <a:lnTo>
                    <a:pt x="1715" y="916"/>
                  </a:lnTo>
                  <a:lnTo>
                    <a:pt x="1812" y="838"/>
                  </a:lnTo>
                  <a:lnTo>
                    <a:pt x="1890" y="760"/>
                  </a:lnTo>
                  <a:lnTo>
                    <a:pt x="1968" y="663"/>
                  </a:lnTo>
                  <a:lnTo>
                    <a:pt x="2027" y="565"/>
                  </a:lnTo>
                  <a:lnTo>
                    <a:pt x="2066" y="448"/>
                  </a:lnTo>
                  <a:lnTo>
                    <a:pt x="2066" y="409"/>
                  </a:lnTo>
                  <a:lnTo>
                    <a:pt x="2046" y="390"/>
                  </a:lnTo>
                  <a:lnTo>
                    <a:pt x="1949" y="273"/>
                  </a:lnTo>
                  <a:lnTo>
                    <a:pt x="1832" y="195"/>
                  </a:lnTo>
                  <a:lnTo>
                    <a:pt x="1715" y="117"/>
                  </a:lnTo>
                  <a:lnTo>
                    <a:pt x="1579" y="59"/>
                  </a:lnTo>
                  <a:lnTo>
                    <a:pt x="1403" y="2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Google Shape;4754;p55">
              <a:extLst>
                <a:ext uri="{FF2B5EF4-FFF2-40B4-BE49-F238E27FC236}">
                  <a16:creationId xmlns:a16="http://schemas.microsoft.com/office/drawing/2014/main" id="{EFDE8F51-A93C-95E7-4CC9-996603F4094A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fill="none" extrusionOk="0">
                  <a:moveTo>
                    <a:pt x="819" y="59"/>
                  </a:moveTo>
                  <a:lnTo>
                    <a:pt x="819" y="59"/>
                  </a:lnTo>
                  <a:lnTo>
                    <a:pt x="897" y="39"/>
                  </a:lnTo>
                  <a:lnTo>
                    <a:pt x="897" y="39"/>
                  </a:lnTo>
                  <a:lnTo>
                    <a:pt x="1072" y="20"/>
                  </a:lnTo>
                  <a:lnTo>
                    <a:pt x="1247" y="0"/>
                  </a:lnTo>
                  <a:lnTo>
                    <a:pt x="1247" y="0"/>
                  </a:lnTo>
                  <a:lnTo>
                    <a:pt x="1403" y="20"/>
                  </a:lnTo>
                  <a:lnTo>
                    <a:pt x="1579" y="59"/>
                  </a:lnTo>
                  <a:lnTo>
                    <a:pt x="1579" y="59"/>
                  </a:lnTo>
                  <a:lnTo>
                    <a:pt x="1715" y="117"/>
                  </a:lnTo>
                  <a:lnTo>
                    <a:pt x="1832" y="195"/>
                  </a:lnTo>
                  <a:lnTo>
                    <a:pt x="1832" y="195"/>
                  </a:lnTo>
                  <a:lnTo>
                    <a:pt x="1949" y="273"/>
                  </a:lnTo>
                  <a:lnTo>
                    <a:pt x="1949" y="273"/>
                  </a:lnTo>
                  <a:lnTo>
                    <a:pt x="2046" y="390"/>
                  </a:lnTo>
                  <a:lnTo>
                    <a:pt x="2046" y="390"/>
                  </a:lnTo>
                  <a:lnTo>
                    <a:pt x="2066" y="409"/>
                  </a:lnTo>
                  <a:lnTo>
                    <a:pt x="2066" y="448"/>
                  </a:lnTo>
                  <a:lnTo>
                    <a:pt x="2066" y="448"/>
                  </a:lnTo>
                  <a:lnTo>
                    <a:pt x="2027" y="565"/>
                  </a:lnTo>
                  <a:lnTo>
                    <a:pt x="1968" y="663"/>
                  </a:lnTo>
                  <a:lnTo>
                    <a:pt x="1968" y="663"/>
                  </a:lnTo>
                  <a:lnTo>
                    <a:pt x="1890" y="760"/>
                  </a:lnTo>
                  <a:lnTo>
                    <a:pt x="1812" y="838"/>
                  </a:lnTo>
                  <a:lnTo>
                    <a:pt x="1812" y="838"/>
                  </a:lnTo>
                  <a:lnTo>
                    <a:pt x="1715" y="916"/>
                  </a:lnTo>
                  <a:lnTo>
                    <a:pt x="1598" y="974"/>
                  </a:lnTo>
                  <a:lnTo>
                    <a:pt x="1345" y="1072"/>
                  </a:lnTo>
                  <a:lnTo>
                    <a:pt x="1345" y="1072"/>
                  </a:lnTo>
                  <a:lnTo>
                    <a:pt x="1286" y="1091"/>
                  </a:lnTo>
                  <a:lnTo>
                    <a:pt x="1286" y="1091"/>
                  </a:lnTo>
                  <a:lnTo>
                    <a:pt x="1052" y="1150"/>
                  </a:lnTo>
                  <a:lnTo>
                    <a:pt x="819" y="1189"/>
                  </a:lnTo>
                  <a:lnTo>
                    <a:pt x="819" y="1189"/>
                  </a:lnTo>
                  <a:lnTo>
                    <a:pt x="565" y="1189"/>
                  </a:lnTo>
                  <a:lnTo>
                    <a:pt x="332" y="1169"/>
                  </a:lnTo>
                  <a:lnTo>
                    <a:pt x="332" y="1169"/>
                  </a:lnTo>
                  <a:lnTo>
                    <a:pt x="215" y="1150"/>
                  </a:lnTo>
                  <a:lnTo>
                    <a:pt x="215" y="1150"/>
                  </a:lnTo>
                  <a:lnTo>
                    <a:pt x="137" y="1111"/>
                  </a:lnTo>
                  <a:lnTo>
                    <a:pt x="78" y="1072"/>
                  </a:lnTo>
                  <a:lnTo>
                    <a:pt x="78" y="1072"/>
                  </a:lnTo>
                  <a:lnTo>
                    <a:pt x="59" y="1033"/>
                  </a:lnTo>
                  <a:lnTo>
                    <a:pt x="20" y="974"/>
                  </a:lnTo>
                  <a:lnTo>
                    <a:pt x="20" y="974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20" y="721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176" y="468"/>
                  </a:lnTo>
                  <a:lnTo>
                    <a:pt x="293" y="351"/>
                  </a:lnTo>
                  <a:lnTo>
                    <a:pt x="293" y="351"/>
                  </a:lnTo>
                  <a:lnTo>
                    <a:pt x="409" y="254"/>
                  </a:lnTo>
                  <a:lnTo>
                    <a:pt x="526" y="176"/>
                  </a:lnTo>
                  <a:lnTo>
                    <a:pt x="663" y="117"/>
                  </a:lnTo>
                  <a:lnTo>
                    <a:pt x="819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Google Shape;4755;p55">
              <a:extLst>
                <a:ext uri="{FF2B5EF4-FFF2-40B4-BE49-F238E27FC236}">
                  <a16:creationId xmlns:a16="http://schemas.microsoft.com/office/drawing/2014/main" id="{37DD8036-D3CC-0CC9-3EF2-612A52A5DAE6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Google Shape;4756;p55">
              <a:extLst>
                <a:ext uri="{FF2B5EF4-FFF2-40B4-BE49-F238E27FC236}">
                  <a16:creationId xmlns:a16="http://schemas.microsoft.com/office/drawing/2014/main" id="{DE0386EB-AE92-1669-43A1-17A1D4860701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Google Shape;4757;p55">
              <a:extLst>
                <a:ext uri="{FF2B5EF4-FFF2-40B4-BE49-F238E27FC236}">
                  <a16:creationId xmlns:a16="http://schemas.microsoft.com/office/drawing/2014/main" id="{288B82F7-762A-FA61-341A-CDBFE99A8C86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extrusionOk="0">
                  <a:moveTo>
                    <a:pt x="1929" y="858"/>
                  </a:moveTo>
                  <a:lnTo>
                    <a:pt x="2066" y="877"/>
                  </a:lnTo>
                  <a:lnTo>
                    <a:pt x="2182" y="916"/>
                  </a:lnTo>
                  <a:lnTo>
                    <a:pt x="2358" y="1014"/>
                  </a:lnTo>
                  <a:lnTo>
                    <a:pt x="2455" y="1111"/>
                  </a:lnTo>
                  <a:lnTo>
                    <a:pt x="2533" y="1228"/>
                  </a:lnTo>
                  <a:lnTo>
                    <a:pt x="2553" y="1247"/>
                  </a:lnTo>
                  <a:lnTo>
                    <a:pt x="2553" y="1267"/>
                  </a:lnTo>
                  <a:lnTo>
                    <a:pt x="2455" y="1423"/>
                  </a:lnTo>
                  <a:lnTo>
                    <a:pt x="2338" y="1540"/>
                  </a:lnTo>
                  <a:lnTo>
                    <a:pt x="2221" y="1657"/>
                  </a:lnTo>
                  <a:lnTo>
                    <a:pt x="2046" y="1754"/>
                  </a:lnTo>
                  <a:lnTo>
                    <a:pt x="1851" y="1851"/>
                  </a:lnTo>
                  <a:lnTo>
                    <a:pt x="1695" y="1910"/>
                  </a:lnTo>
                  <a:lnTo>
                    <a:pt x="1676" y="1910"/>
                  </a:lnTo>
                  <a:lnTo>
                    <a:pt x="1637" y="1929"/>
                  </a:lnTo>
                  <a:lnTo>
                    <a:pt x="1520" y="1949"/>
                  </a:lnTo>
                  <a:lnTo>
                    <a:pt x="1306" y="1988"/>
                  </a:lnTo>
                  <a:lnTo>
                    <a:pt x="1091" y="1988"/>
                  </a:lnTo>
                  <a:lnTo>
                    <a:pt x="935" y="1968"/>
                  </a:lnTo>
                  <a:lnTo>
                    <a:pt x="780" y="1910"/>
                  </a:lnTo>
                  <a:lnTo>
                    <a:pt x="624" y="1851"/>
                  </a:lnTo>
                  <a:lnTo>
                    <a:pt x="604" y="1793"/>
                  </a:lnTo>
                  <a:lnTo>
                    <a:pt x="604" y="1773"/>
                  </a:lnTo>
                  <a:lnTo>
                    <a:pt x="604" y="1734"/>
                  </a:lnTo>
                  <a:lnTo>
                    <a:pt x="604" y="1696"/>
                  </a:lnTo>
                  <a:lnTo>
                    <a:pt x="604" y="1657"/>
                  </a:lnTo>
                  <a:lnTo>
                    <a:pt x="604" y="1637"/>
                  </a:lnTo>
                  <a:lnTo>
                    <a:pt x="643" y="1520"/>
                  </a:lnTo>
                  <a:lnTo>
                    <a:pt x="721" y="1345"/>
                  </a:lnTo>
                  <a:lnTo>
                    <a:pt x="819" y="1247"/>
                  </a:lnTo>
                  <a:lnTo>
                    <a:pt x="916" y="1150"/>
                  </a:lnTo>
                  <a:lnTo>
                    <a:pt x="1052" y="1053"/>
                  </a:lnTo>
                  <a:lnTo>
                    <a:pt x="1208" y="975"/>
                  </a:lnTo>
                  <a:lnTo>
                    <a:pt x="1384" y="916"/>
                  </a:lnTo>
                  <a:lnTo>
                    <a:pt x="1578" y="858"/>
                  </a:lnTo>
                  <a:close/>
                  <a:moveTo>
                    <a:pt x="2085" y="0"/>
                  </a:moveTo>
                  <a:lnTo>
                    <a:pt x="1929" y="20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Google Shape;4758;p55">
              <a:extLst>
                <a:ext uri="{FF2B5EF4-FFF2-40B4-BE49-F238E27FC236}">
                  <a16:creationId xmlns:a16="http://schemas.microsoft.com/office/drawing/2014/main" id="{B8D81902-0B7E-D37D-1E0C-573AFF590433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fill="none" extrusionOk="0">
                  <a:moveTo>
                    <a:pt x="507" y="429"/>
                  </a:moveTo>
                  <a:lnTo>
                    <a:pt x="507" y="429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169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085" y="0"/>
                  </a:lnTo>
                  <a:lnTo>
                    <a:pt x="1929" y="20"/>
                  </a:lnTo>
                  <a:lnTo>
                    <a:pt x="1929" y="20"/>
                  </a:lnTo>
                  <a:lnTo>
                    <a:pt x="1851" y="39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28" y="410"/>
                  </a:lnTo>
                  <a:lnTo>
                    <a:pt x="1228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13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Google Shape;4759;p55">
              <a:extLst>
                <a:ext uri="{FF2B5EF4-FFF2-40B4-BE49-F238E27FC236}">
                  <a16:creationId xmlns:a16="http://schemas.microsoft.com/office/drawing/2014/main" id="{1D73196B-0DD0-5839-5D66-D0226B43FDBA}"/>
                </a:ext>
              </a:extLst>
            </p:cNvPr>
            <p:cNvSpPr/>
            <p:nvPr/>
          </p:nvSpPr>
          <p:spPr>
            <a:xfrm>
              <a:off x="5194100" y="603100"/>
              <a:ext cx="48725" cy="28275"/>
            </a:xfrm>
            <a:custGeom>
              <a:avLst/>
              <a:gdLst/>
              <a:ahLst/>
              <a:cxnLst/>
              <a:rect l="l" t="t" r="r" b="b"/>
              <a:pathLst>
                <a:path w="1949" h="1131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1150" y="1"/>
                  </a:lnTo>
                  <a:lnTo>
                    <a:pt x="1325" y="1"/>
                  </a:lnTo>
                  <a:lnTo>
                    <a:pt x="1325" y="1"/>
                  </a:lnTo>
                  <a:lnTo>
                    <a:pt x="1462" y="20"/>
                  </a:lnTo>
                  <a:lnTo>
                    <a:pt x="1578" y="59"/>
                  </a:lnTo>
                  <a:lnTo>
                    <a:pt x="1578" y="59"/>
                  </a:lnTo>
                  <a:lnTo>
                    <a:pt x="1754" y="157"/>
                  </a:lnTo>
                  <a:lnTo>
                    <a:pt x="1754" y="157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929" y="371"/>
                  </a:lnTo>
                  <a:lnTo>
                    <a:pt x="1949" y="390"/>
                  </a:lnTo>
                  <a:lnTo>
                    <a:pt x="1949" y="410"/>
                  </a:lnTo>
                  <a:lnTo>
                    <a:pt x="1949" y="410"/>
                  </a:lnTo>
                  <a:lnTo>
                    <a:pt x="1851" y="566"/>
                  </a:lnTo>
                  <a:lnTo>
                    <a:pt x="1851" y="566"/>
                  </a:lnTo>
                  <a:lnTo>
                    <a:pt x="1734" y="683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442" y="897"/>
                  </a:lnTo>
                  <a:lnTo>
                    <a:pt x="1247" y="994"/>
                  </a:lnTo>
                  <a:lnTo>
                    <a:pt x="1247" y="994"/>
                  </a:lnTo>
                  <a:lnTo>
                    <a:pt x="1091" y="1053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033" y="1072"/>
                  </a:lnTo>
                  <a:lnTo>
                    <a:pt x="1033" y="1072"/>
                  </a:lnTo>
                  <a:lnTo>
                    <a:pt x="916" y="1092"/>
                  </a:lnTo>
                  <a:lnTo>
                    <a:pt x="916" y="1092"/>
                  </a:lnTo>
                  <a:lnTo>
                    <a:pt x="702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331" y="1111"/>
                  </a:lnTo>
                  <a:lnTo>
                    <a:pt x="176" y="1053"/>
                  </a:lnTo>
                  <a:lnTo>
                    <a:pt x="176" y="105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0" y="936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39" y="663"/>
                  </a:lnTo>
                  <a:lnTo>
                    <a:pt x="39" y="663"/>
                  </a:lnTo>
                  <a:lnTo>
                    <a:pt x="117" y="488"/>
                  </a:lnTo>
                  <a:lnTo>
                    <a:pt x="117" y="488"/>
                  </a:lnTo>
                  <a:lnTo>
                    <a:pt x="215" y="390"/>
                  </a:lnTo>
                  <a:lnTo>
                    <a:pt x="312" y="293"/>
                  </a:lnTo>
                  <a:lnTo>
                    <a:pt x="312" y="293"/>
                  </a:lnTo>
                  <a:lnTo>
                    <a:pt x="448" y="196"/>
                  </a:lnTo>
                  <a:lnTo>
                    <a:pt x="604" y="118"/>
                  </a:lnTo>
                  <a:lnTo>
                    <a:pt x="604" y="118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974" y="1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0" name="Google Shape;4718;p55">
            <a:extLst>
              <a:ext uri="{FF2B5EF4-FFF2-40B4-BE49-F238E27FC236}">
                <a16:creationId xmlns:a16="http://schemas.microsoft.com/office/drawing/2014/main" id="{349BDE9A-5725-02D2-336B-F699C3C1839B}"/>
              </a:ext>
            </a:extLst>
          </p:cNvPr>
          <p:cNvGrpSpPr/>
          <p:nvPr/>
        </p:nvGrpSpPr>
        <p:grpSpPr>
          <a:xfrm>
            <a:off x="8023007" y="3752336"/>
            <a:ext cx="338072" cy="417985"/>
            <a:chOff x="4996825" y="327400"/>
            <a:chExt cx="1034125" cy="949875"/>
          </a:xfrm>
        </p:grpSpPr>
        <p:sp>
          <p:nvSpPr>
            <p:cNvPr id="111" name="Google Shape;4719;p55">
              <a:extLst>
                <a:ext uri="{FF2B5EF4-FFF2-40B4-BE49-F238E27FC236}">
                  <a16:creationId xmlns:a16="http://schemas.microsoft.com/office/drawing/2014/main" id="{5AF78E1B-0A8E-A53B-6532-FFD6CB457EA9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extrusionOk="0">
                  <a:moveTo>
                    <a:pt x="1442" y="0"/>
                  </a:moveTo>
                  <a:lnTo>
                    <a:pt x="1111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4720;p55">
              <a:extLst>
                <a:ext uri="{FF2B5EF4-FFF2-40B4-BE49-F238E27FC236}">
                  <a16:creationId xmlns:a16="http://schemas.microsoft.com/office/drawing/2014/main" id="{AEB30634-EA69-3C4E-8A1B-BEA9438DA7C1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fill="none" extrusionOk="0">
                  <a:moveTo>
                    <a:pt x="1774" y="0"/>
                  </a:moveTo>
                  <a:lnTo>
                    <a:pt x="1774" y="0"/>
                  </a:lnTo>
                  <a:lnTo>
                    <a:pt x="1442" y="0"/>
                  </a:lnTo>
                  <a:lnTo>
                    <a:pt x="1111" y="59"/>
                  </a:lnTo>
                  <a:lnTo>
                    <a:pt x="1072" y="59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7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Google Shape;4721;p55">
              <a:extLst>
                <a:ext uri="{FF2B5EF4-FFF2-40B4-BE49-F238E27FC236}">
                  <a16:creationId xmlns:a16="http://schemas.microsoft.com/office/drawing/2014/main" id="{A86617BE-02D2-0F12-A5D3-26A6E5769BED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extrusionOk="0">
                  <a:moveTo>
                    <a:pt x="6723" y="1"/>
                  </a:move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4722;p55">
              <a:extLst>
                <a:ext uri="{FF2B5EF4-FFF2-40B4-BE49-F238E27FC236}">
                  <a16:creationId xmlns:a16="http://schemas.microsoft.com/office/drawing/2014/main" id="{EE9920ED-C029-8873-6ADC-9936F1C78BA3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fill="none" extrusionOk="0">
                  <a:moveTo>
                    <a:pt x="6840" y="1"/>
                  </a:moveTo>
                  <a:lnTo>
                    <a:pt x="6840" y="1"/>
                  </a:lnTo>
                  <a:lnTo>
                    <a:pt x="6723" y="1"/>
                  </a:lnTo>
                  <a:lnTo>
                    <a:pt x="6723" y="1"/>
                  </a:ln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Google Shape;4723;p55">
              <a:extLst>
                <a:ext uri="{FF2B5EF4-FFF2-40B4-BE49-F238E27FC236}">
                  <a16:creationId xmlns:a16="http://schemas.microsoft.com/office/drawing/2014/main" id="{A2F05E83-9B6B-26FC-B033-A76D8E0B2EB6}"/>
                </a:ext>
              </a:extLst>
            </p:cNvPr>
            <p:cNvSpPr/>
            <p:nvPr/>
          </p:nvSpPr>
          <p:spPr>
            <a:xfrm>
              <a:off x="5012900" y="349325"/>
              <a:ext cx="249900" cy="622050"/>
            </a:xfrm>
            <a:custGeom>
              <a:avLst/>
              <a:gdLst/>
              <a:ahLst/>
              <a:cxnLst/>
              <a:rect l="l" t="t" r="r" b="b"/>
              <a:pathLst>
                <a:path w="9996" h="24882" extrusionOk="0">
                  <a:moveTo>
                    <a:pt x="4306" y="1"/>
                  </a:moveTo>
                  <a:lnTo>
                    <a:pt x="4014" y="215"/>
                  </a:lnTo>
                  <a:lnTo>
                    <a:pt x="3683" y="488"/>
                  </a:lnTo>
                  <a:lnTo>
                    <a:pt x="3371" y="780"/>
                  </a:lnTo>
                  <a:lnTo>
                    <a:pt x="3059" y="1111"/>
                  </a:lnTo>
                  <a:lnTo>
                    <a:pt x="2728" y="1481"/>
                  </a:lnTo>
                  <a:lnTo>
                    <a:pt x="2416" y="1890"/>
                  </a:lnTo>
                  <a:lnTo>
                    <a:pt x="2143" y="2280"/>
                  </a:lnTo>
                  <a:lnTo>
                    <a:pt x="1890" y="2670"/>
                  </a:lnTo>
                  <a:lnTo>
                    <a:pt x="1637" y="3099"/>
                  </a:lnTo>
                  <a:lnTo>
                    <a:pt x="1403" y="3547"/>
                  </a:lnTo>
                  <a:lnTo>
                    <a:pt x="1189" y="3975"/>
                  </a:lnTo>
                  <a:lnTo>
                    <a:pt x="994" y="4423"/>
                  </a:lnTo>
                  <a:lnTo>
                    <a:pt x="819" y="4872"/>
                  </a:lnTo>
                  <a:lnTo>
                    <a:pt x="663" y="5339"/>
                  </a:lnTo>
                  <a:lnTo>
                    <a:pt x="526" y="5787"/>
                  </a:lnTo>
                  <a:lnTo>
                    <a:pt x="409" y="6235"/>
                  </a:lnTo>
                  <a:lnTo>
                    <a:pt x="312" y="6684"/>
                  </a:lnTo>
                  <a:lnTo>
                    <a:pt x="234" y="7132"/>
                  </a:lnTo>
                  <a:lnTo>
                    <a:pt x="176" y="7619"/>
                  </a:lnTo>
                  <a:lnTo>
                    <a:pt x="117" y="8125"/>
                  </a:lnTo>
                  <a:lnTo>
                    <a:pt x="78" y="8632"/>
                  </a:lnTo>
                  <a:lnTo>
                    <a:pt x="39" y="9139"/>
                  </a:lnTo>
                  <a:lnTo>
                    <a:pt x="20" y="9645"/>
                  </a:lnTo>
                  <a:lnTo>
                    <a:pt x="0" y="10171"/>
                  </a:lnTo>
                  <a:lnTo>
                    <a:pt x="20" y="11223"/>
                  </a:lnTo>
                  <a:lnTo>
                    <a:pt x="39" y="11749"/>
                  </a:lnTo>
                  <a:lnTo>
                    <a:pt x="78" y="12295"/>
                  </a:lnTo>
                  <a:lnTo>
                    <a:pt x="117" y="12821"/>
                  </a:lnTo>
                  <a:lnTo>
                    <a:pt x="176" y="13367"/>
                  </a:lnTo>
                  <a:lnTo>
                    <a:pt x="254" y="13893"/>
                  </a:lnTo>
                  <a:lnTo>
                    <a:pt x="331" y="14438"/>
                  </a:lnTo>
                  <a:lnTo>
                    <a:pt x="429" y="14964"/>
                  </a:lnTo>
                  <a:lnTo>
                    <a:pt x="546" y="15490"/>
                  </a:lnTo>
                  <a:lnTo>
                    <a:pt x="663" y="16016"/>
                  </a:lnTo>
                  <a:lnTo>
                    <a:pt x="799" y="16542"/>
                  </a:lnTo>
                  <a:lnTo>
                    <a:pt x="935" y="17069"/>
                  </a:lnTo>
                  <a:lnTo>
                    <a:pt x="1091" y="17595"/>
                  </a:lnTo>
                  <a:lnTo>
                    <a:pt x="1267" y="18101"/>
                  </a:lnTo>
                  <a:lnTo>
                    <a:pt x="1462" y="18608"/>
                  </a:lnTo>
                  <a:lnTo>
                    <a:pt x="1656" y="19095"/>
                  </a:lnTo>
                  <a:lnTo>
                    <a:pt x="1851" y="19582"/>
                  </a:lnTo>
                  <a:lnTo>
                    <a:pt x="2066" y="20050"/>
                  </a:lnTo>
                  <a:lnTo>
                    <a:pt x="2299" y="20517"/>
                  </a:lnTo>
                  <a:lnTo>
                    <a:pt x="2533" y="20965"/>
                  </a:lnTo>
                  <a:lnTo>
                    <a:pt x="2767" y="21394"/>
                  </a:lnTo>
                  <a:lnTo>
                    <a:pt x="3020" y="21823"/>
                  </a:lnTo>
                  <a:lnTo>
                    <a:pt x="3293" y="22232"/>
                  </a:lnTo>
                  <a:lnTo>
                    <a:pt x="3566" y="22621"/>
                  </a:lnTo>
                  <a:lnTo>
                    <a:pt x="3858" y="23011"/>
                  </a:lnTo>
                  <a:lnTo>
                    <a:pt x="3897" y="23089"/>
                  </a:lnTo>
                  <a:lnTo>
                    <a:pt x="3994" y="23186"/>
                  </a:lnTo>
                  <a:lnTo>
                    <a:pt x="4072" y="23303"/>
                  </a:lnTo>
                  <a:lnTo>
                    <a:pt x="4228" y="23557"/>
                  </a:lnTo>
                  <a:lnTo>
                    <a:pt x="4345" y="23790"/>
                  </a:lnTo>
                  <a:lnTo>
                    <a:pt x="4384" y="23849"/>
                  </a:lnTo>
                  <a:lnTo>
                    <a:pt x="4443" y="23985"/>
                  </a:lnTo>
                  <a:lnTo>
                    <a:pt x="4540" y="24180"/>
                  </a:lnTo>
                  <a:lnTo>
                    <a:pt x="4657" y="24356"/>
                  </a:lnTo>
                  <a:lnTo>
                    <a:pt x="4774" y="24492"/>
                  </a:lnTo>
                  <a:lnTo>
                    <a:pt x="4930" y="24628"/>
                  </a:lnTo>
                  <a:lnTo>
                    <a:pt x="5047" y="24706"/>
                  </a:lnTo>
                  <a:lnTo>
                    <a:pt x="5183" y="24784"/>
                  </a:lnTo>
                  <a:lnTo>
                    <a:pt x="5319" y="24823"/>
                  </a:lnTo>
                  <a:lnTo>
                    <a:pt x="5495" y="24862"/>
                  </a:lnTo>
                  <a:lnTo>
                    <a:pt x="5767" y="24882"/>
                  </a:lnTo>
                  <a:lnTo>
                    <a:pt x="5943" y="24882"/>
                  </a:lnTo>
                  <a:lnTo>
                    <a:pt x="6157" y="24862"/>
                  </a:lnTo>
                  <a:lnTo>
                    <a:pt x="6547" y="24784"/>
                  </a:lnTo>
                  <a:lnTo>
                    <a:pt x="6859" y="24687"/>
                  </a:lnTo>
                  <a:lnTo>
                    <a:pt x="7229" y="24570"/>
                  </a:lnTo>
                  <a:lnTo>
                    <a:pt x="7599" y="24414"/>
                  </a:lnTo>
                  <a:lnTo>
                    <a:pt x="7989" y="24258"/>
                  </a:lnTo>
                  <a:lnTo>
                    <a:pt x="8028" y="24239"/>
                  </a:lnTo>
                  <a:lnTo>
                    <a:pt x="8086" y="24219"/>
                  </a:lnTo>
                  <a:lnTo>
                    <a:pt x="8417" y="24063"/>
                  </a:lnTo>
                  <a:lnTo>
                    <a:pt x="8787" y="23927"/>
                  </a:lnTo>
                  <a:lnTo>
                    <a:pt x="9353" y="23771"/>
                  </a:lnTo>
                  <a:lnTo>
                    <a:pt x="9995" y="23635"/>
                  </a:lnTo>
                  <a:lnTo>
                    <a:pt x="9294" y="23070"/>
                  </a:lnTo>
                  <a:lnTo>
                    <a:pt x="8632" y="22505"/>
                  </a:lnTo>
                  <a:lnTo>
                    <a:pt x="8242" y="22134"/>
                  </a:lnTo>
                  <a:lnTo>
                    <a:pt x="7852" y="21764"/>
                  </a:lnTo>
                  <a:lnTo>
                    <a:pt x="7463" y="21374"/>
                  </a:lnTo>
                  <a:lnTo>
                    <a:pt x="7092" y="21004"/>
                  </a:lnTo>
                  <a:lnTo>
                    <a:pt x="6742" y="20595"/>
                  </a:lnTo>
                  <a:lnTo>
                    <a:pt x="6391" y="20205"/>
                  </a:lnTo>
                  <a:lnTo>
                    <a:pt x="6060" y="19796"/>
                  </a:lnTo>
                  <a:lnTo>
                    <a:pt x="5748" y="19387"/>
                  </a:lnTo>
                  <a:lnTo>
                    <a:pt x="5417" y="18958"/>
                  </a:lnTo>
                  <a:lnTo>
                    <a:pt x="5124" y="18510"/>
                  </a:lnTo>
                  <a:lnTo>
                    <a:pt x="4813" y="18062"/>
                  </a:lnTo>
                  <a:lnTo>
                    <a:pt x="4540" y="17614"/>
                  </a:lnTo>
                  <a:lnTo>
                    <a:pt x="4267" y="17166"/>
                  </a:lnTo>
                  <a:lnTo>
                    <a:pt x="4014" y="16698"/>
                  </a:lnTo>
                  <a:lnTo>
                    <a:pt x="3780" y="16231"/>
                  </a:lnTo>
                  <a:lnTo>
                    <a:pt x="3566" y="15763"/>
                  </a:lnTo>
                  <a:lnTo>
                    <a:pt x="3332" y="15276"/>
                  </a:lnTo>
                  <a:lnTo>
                    <a:pt x="3137" y="14769"/>
                  </a:lnTo>
                  <a:lnTo>
                    <a:pt x="2942" y="14263"/>
                  </a:lnTo>
                  <a:lnTo>
                    <a:pt x="2767" y="13756"/>
                  </a:lnTo>
                  <a:lnTo>
                    <a:pt x="2611" y="13230"/>
                  </a:lnTo>
                  <a:lnTo>
                    <a:pt x="2475" y="12704"/>
                  </a:lnTo>
                  <a:lnTo>
                    <a:pt x="2358" y="12198"/>
                  </a:lnTo>
                  <a:lnTo>
                    <a:pt x="2241" y="11671"/>
                  </a:lnTo>
                  <a:lnTo>
                    <a:pt x="2124" y="11009"/>
                  </a:lnTo>
                  <a:lnTo>
                    <a:pt x="2046" y="10327"/>
                  </a:lnTo>
                  <a:lnTo>
                    <a:pt x="1968" y="9626"/>
                  </a:lnTo>
                  <a:lnTo>
                    <a:pt x="1929" y="8885"/>
                  </a:lnTo>
                  <a:lnTo>
                    <a:pt x="1929" y="8067"/>
                  </a:lnTo>
                  <a:lnTo>
                    <a:pt x="1949" y="7249"/>
                  </a:lnTo>
                  <a:lnTo>
                    <a:pt x="1988" y="6450"/>
                  </a:lnTo>
                  <a:lnTo>
                    <a:pt x="2085" y="5670"/>
                  </a:lnTo>
                  <a:lnTo>
                    <a:pt x="2202" y="4833"/>
                  </a:lnTo>
                  <a:lnTo>
                    <a:pt x="2358" y="4053"/>
                  </a:lnTo>
                  <a:lnTo>
                    <a:pt x="2475" y="3644"/>
                  </a:lnTo>
                  <a:lnTo>
                    <a:pt x="2572" y="3235"/>
                  </a:lnTo>
                  <a:lnTo>
                    <a:pt x="2689" y="2865"/>
                  </a:lnTo>
                  <a:lnTo>
                    <a:pt x="2825" y="2514"/>
                  </a:lnTo>
                  <a:lnTo>
                    <a:pt x="2981" y="2124"/>
                  </a:lnTo>
                  <a:lnTo>
                    <a:pt x="3137" y="1774"/>
                  </a:lnTo>
                  <a:lnTo>
                    <a:pt x="3312" y="1442"/>
                  </a:lnTo>
                  <a:lnTo>
                    <a:pt x="3488" y="1131"/>
                  </a:lnTo>
                  <a:lnTo>
                    <a:pt x="3683" y="819"/>
                  </a:lnTo>
                  <a:lnTo>
                    <a:pt x="3878" y="527"/>
                  </a:lnTo>
                  <a:lnTo>
                    <a:pt x="4092" y="254"/>
                  </a:lnTo>
                  <a:lnTo>
                    <a:pt x="430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4724;p55">
              <a:extLst>
                <a:ext uri="{FF2B5EF4-FFF2-40B4-BE49-F238E27FC236}">
                  <a16:creationId xmlns:a16="http://schemas.microsoft.com/office/drawing/2014/main" id="{F05D4F9F-7150-2740-20B8-56B20BCED4C5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extrusionOk="0">
                  <a:moveTo>
                    <a:pt x="20478" y="1"/>
                  </a:moveTo>
                  <a:lnTo>
                    <a:pt x="20381" y="20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673" y="40"/>
                  </a:lnTo>
                  <a:lnTo>
                    <a:pt x="20626" y="55"/>
                  </a:lnTo>
                  <a:lnTo>
                    <a:pt x="20626" y="55"/>
                  </a:lnTo>
                  <a:lnTo>
                    <a:pt x="20556" y="20"/>
                  </a:lnTo>
                  <a:lnTo>
                    <a:pt x="20478" y="1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4725;p55">
              <a:extLst>
                <a:ext uri="{FF2B5EF4-FFF2-40B4-BE49-F238E27FC236}">
                  <a16:creationId xmlns:a16="http://schemas.microsoft.com/office/drawing/2014/main" id="{AA3E9D5F-3FBE-736B-1C9F-1F06DEAD68EF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fill="none" extrusionOk="0">
                  <a:moveTo>
                    <a:pt x="20478" y="1"/>
                  </a:moveTo>
                  <a:lnTo>
                    <a:pt x="20478" y="1"/>
                  </a:lnTo>
                  <a:lnTo>
                    <a:pt x="20381" y="20"/>
                  </a:lnTo>
                  <a:lnTo>
                    <a:pt x="20322" y="59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442" y="17166"/>
                  </a:lnTo>
                  <a:lnTo>
                    <a:pt x="1442" y="17166"/>
                  </a:lnTo>
                  <a:lnTo>
                    <a:pt x="1501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6888" y="20907"/>
                  </a:lnTo>
                  <a:lnTo>
                    <a:pt x="26888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731" y="40"/>
                  </a:lnTo>
                  <a:lnTo>
                    <a:pt x="20731" y="40"/>
                  </a:lnTo>
                  <a:lnTo>
                    <a:pt x="20673" y="40"/>
                  </a:lnTo>
                  <a:lnTo>
                    <a:pt x="20615" y="59"/>
                  </a:lnTo>
                  <a:lnTo>
                    <a:pt x="20634" y="59"/>
                  </a:lnTo>
                  <a:lnTo>
                    <a:pt x="20634" y="59"/>
                  </a:lnTo>
                  <a:lnTo>
                    <a:pt x="20556" y="20"/>
                  </a:lnTo>
                  <a:lnTo>
                    <a:pt x="20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Google Shape;4726;p55">
              <a:extLst>
                <a:ext uri="{FF2B5EF4-FFF2-40B4-BE49-F238E27FC236}">
                  <a16:creationId xmlns:a16="http://schemas.microsoft.com/office/drawing/2014/main" id="{933CED8E-F80D-4ED0-EEDB-E3CB5A2ACDC1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extrusionOk="0">
                  <a:moveTo>
                    <a:pt x="20478" y="0"/>
                  </a:moveTo>
                  <a:lnTo>
                    <a:pt x="20381" y="20"/>
                  </a:ln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Google Shape;4727;p55">
              <a:extLst>
                <a:ext uri="{FF2B5EF4-FFF2-40B4-BE49-F238E27FC236}">
                  <a16:creationId xmlns:a16="http://schemas.microsoft.com/office/drawing/2014/main" id="{1C8AAAB7-2CF5-716C-09E9-3738F0A470C6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fill="none" extrusionOk="0">
                  <a:moveTo>
                    <a:pt x="20322" y="78"/>
                  </a:move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442" y="17185"/>
                  </a:lnTo>
                  <a:lnTo>
                    <a:pt x="1442" y="17185"/>
                  </a:lnTo>
                  <a:lnTo>
                    <a:pt x="1501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514" y="14224"/>
                  </a:lnTo>
                  <a:lnTo>
                    <a:pt x="5514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69" y="2553"/>
                  </a:lnTo>
                  <a:lnTo>
                    <a:pt x="23089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lnTo>
                    <a:pt x="20478" y="0"/>
                  </a:lnTo>
                  <a:lnTo>
                    <a:pt x="20381" y="20"/>
                  </a:lnTo>
                  <a:lnTo>
                    <a:pt x="20322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Google Shape;4728;p55">
              <a:extLst>
                <a:ext uri="{FF2B5EF4-FFF2-40B4-BE49-F238E27FC236}">
                  <a16:creationId xmlns:a16="http://schemas.microsoft.com/office/drawing/2014/main" id="{8C9D4C4D-89E7-C3C5-257E-CFC88EE80649}"/>
                </a:ext>
              </a:extLst>
            </p:cNvPr>
            <p:cNvSpPr/>
            <p:nvPr/>
          </p:nvSpPr>
          <p:spPr>
            <a:xfrm>
              <a:off x="5216500" y="10624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Google Shape;4729;p55">
              <a:extLst>
                <a:ext uri="{FF2B5EF4-FFF2-40B4-BE49-F238E27FC236}">
                  <a16:creationId xmlns:a16="http://schemas.microsoft.com/office/drawing/2014/main" id="{80F2460A-36BA-5E00-8BC7-6B27EDC01A5F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extrusionOk="0">
                  <a:moveTo>
                    <a:pt x="40" y="1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Google Shape;4730;p55">
              <a:extLst>
                <a:ext uri="{FF2B5EF4-FFF2-40B4-BE49-F238E27FC236}">
                  <a16:creationId xmlns:a16="http://schemas.microsoft.com/office/drawing/2014/main" id="{09862D81-CB37-0AB1-A176-B50D0C2BCF16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fill="none" extrusionOk="0">
                  <a:moveTo>
                    <a:pt x="20" y="20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40" y="1"/>
                  </a:lnTo>
                  <a:lnTo>
                    <a:pt x="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Google Shape;4731;p55">
              <a:extLst>
                <a:ext uri="{FF2B5EF4-FFF2-40B4-BE49-F238E27FC236}">
                  <a16:creationId xmlns:a16="http://schemas.microsoft.com/office/drawing/2014/main" id="{443866E2-D628-D638-D0B6-128000885135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extrusionOk="0">
                  <a:moveTo>
                    <a:pt x="59" y="0"/>
                  </a:moveTo>
                  <a:lnTo>
                    <a:pt x="40" y="19"/>
                  </a:ln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Google Shape;4732;p55">
              <a:extLst>
                <a:ext uri="{FF2B5EF4-FFF2-40B4-BE49-F238E27FC236}">
                  <a16:creationId xmlns:a16="http://schemas.microsoft.com/office/drawing/2014/main" id="{00F16AC3-CC4C-FBB7-8902-34AF549D79A7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fill="none" extrusionOk="0">
                  <a:moveTo>
                    <a:pt x="20" y="19"/>
                  </a:move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191" y="7501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269" y="7560"/>
                  </a:lnTo>
                  <a:lnTo>
                    <a:pt x="13269" y="756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15" y="7891"/>
                  </a:lnTo>
                  <a:lnTo>
                    <a:pt x="13815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0" y="19"/>
                  </a:lnTo>
                  <a:lnTo>
                    <a:pt x="20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Google Shape;4733;p55">
              <a:extLst>
                <a:ext uri="{FF2B5EF4-FFF2-40B4-BE49-F238E27FC236}">
                  <a16:creationId xmlns:a16="http://schemas.microsoft.com/office/drawing/2014/main" id="{BAE4B29F-4B8F-ACE5-13F4-05BE772FEEB0}"/>
                </a:ext>
              </a:extLst>
            </p:cNvPr>
            <p:cNvSpPr/>
            <p:nvPr/>
          </p:nvSpPr>
          <p:spPr>
            <a:xfrm>
              <a:off x="5794675" y="9684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Google Shape;4734;p55">
              <a:extLst>
                <a:ext uri="{FF2B5EF4-FFF2-40B4-BE49-F238E27FC236}">
                  <a16:creationId xmlns:a16="http://schemas.microsoft.com/office/drawing/2014/main" id="{F80A5F3D-E0DF-EC63-6211-A3454AB42E72}"/>
                </a:ext>
              </a:extLst>
            </p:cNvPr>
            <p:cNvSpPr/>
            <p:nvPr/>
          </p:nvSpPr>
          <p:spPr>
            <a:xfrm>
              <a:off x="5920850" y="104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Google Shape;4735;p55">
              <a:extLst>
                <a:ext uri="{FF2B5EF4-FFF2-40B4-BE49-F238E27FC236}">
                  <a16:creationId xmlns:a16="http://schemas.microsoft.com/office/drawing/2014/main" id="{0E36C74F-DC03-101C-E125-7F79FC3681A5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extrusionOk="0">
                  <a:moveTo>
                    <a:pt x="23147" y="0"/>
                  </a:move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Google Shape;4736;p55">
              <a:extLst>
                <a:ext uri="{FF2B5EF4-FFF2-40B4-BE49-F238E27FC236}">
                  <a16:creationId xmlns:a16="http://schemas.microsoft.com/office/drawing/2014/main" id="{E68D96DF-C042-158E-DE85-1E342370EFEC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fill="none" extrusionOk="0">
                  <a:moveTo>
                    <a:pt x="23537" y="0"/>
                  </a:moveTo>
                  <a:lnTo>
                    <a:pt x="23537" y="0"/>
                  </a:lnTo>
                  <a:lnTo>
                    <a:pt x="23147" y="0"/>
                  </a:lnTo>
                  <a:lnTo>
                    <a:pt x="22738" y="39"/>
                  </a:ln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2723" y="13464"/>
                  </a:lnTo>
                  <a:lnTo>
                    <a:pt x="12723" y="13464"/>
                  </a:lnTo>
                  <a:lnTo>
                    <a:pt x="13171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lnTo>
                    <a:pt x="23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Google Shape;4737;p55">
              <a:extLst>
                <a:ext uri="{FF2B5EF4-FFF2-40B4-BE49-F238E27FC236}">
                  <a16:creationId xmlns:a16="http://schemas.microsoft.com/office/drawing/2014/main" id="{64B52DE1-59A4-7FB2-B4D7-22B772220C6D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extrusionOk="0">
                  <a:moveTo>
                    <a:pt x="1754" y="1"/>
                  </a:moveTo>
                  <a:lnTo>
                    <a:pt x="1521" y="20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Google Shape;4738;p55">
              <a:extLst>
                <a:ext uri="{FF2B5EF4-FFF2-40B4-BE49-F238E27FC236}">
                  <a16:creationId xmlns:a16="http://schemas.microsoft.com/office/drawing/2014/main" id="{550D9118-0A62-EABA-15BE-F794FC239B16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fill="none" extrusionOk="0">
                  <a:moveTo>
                    <a:pt x="79" y="2631"/>
                  </a:move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lnTo>
                    <a:pt x="1521" y="20"/>
                  </a:lnTo>
                  <a:lnTo>
                    <a:pt x="1306" y="79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Google Shape;4739;p55">
              <a:extLst>
                <a:ext uri="{FF2B5EF4-FFF2-40B4-BE49-F238E27FC236}">
                  <a16:creationId xmlns:a16="http://schemas.microsoft.com/office/drawing/2014/main" id="{1474E2F0-65F9-46DE-B255-BDBE3D18332C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extrusionOk="0">
                  <a:moveTo>
                    <a:pt x="1150" y="0"/>
                  </a:moveTo>
                  <a:lnTo>
                    <a:pt x="1033" y="39"/>
                  </a:lnTo>
                  <a:lnTo>
                    <a:pt x="877" y="98"/>
                  </a:lnTo>
                  <a:lnTo>
                    <a:pt x="858" y="98"/>
                  </a:lnTo>
                  <a:lnTo>
                    <a:pt x="838" y="117"/>
                  </a:lnTo>
                  <a:lnTo>
                    <a:pt x="819" y="117"/>
                  </a:lnTo>
                  <a:lnTo>
                    <a:pt x="741" y="176"/>
                  </a:lnTo>
                  <a:lnTo>
                    <a:pt x="644" y="234"/>
                  </a:lnTo>
                  <a:lnTo>
                    <a:pt x="624" y="254"/>
                  </a:lnTo>
                  <a:lnTo>
                    <a:pt x="605" y="254"/>
                  </a:lnTo>
                  <a:lnTo>
                    <a:pt x="585" y="273"/>
                  </a:lnTo>
                  <a:lnTo>
                    <a:pt x="488" y="370"/>
                  </a:lnTo>
                  <a:lnTo>
                    <a:pt x="468" y="370"/>
                  </a:lnTo>
                  <a:lnTo>
                    <a:pt x="468" y="390"/>
                  </a:lnTo>
                  <a:lnTo>
                    <a:pt x="449" y="409"/>
                  </a:lnTo>
                  <a:lnTo>
                    <a:pt x="390" y="468"/>
                  </a:lnTo>
                  <a:lnTo>
                    <a:pt x="332" y="546"/>
                  </a:lnTo>
                  <a:lnTo>
                    <a:pt x="312" y="585"/>
                  </a:lnTo>
                  <a:lnTo>
                    <a:pt x="273" y="643"/>
                  </a:lnTo>
                  <a:lnTo>
                    <a:pt x="254" y="663"/>
                  </a:lnTo>
                  <a:lnTo>
                    <a:pt x="215" y="721"/>
                  </a:lnTo>
                  <a:lnTo>
                    <a:pt x="176" y="838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17" y="955"/>
                  </a:lnTo>
                  <a:lnTo>
                    <a:pt x="79" y="1072"/>
                  </a:lnTo>
                  <a:lnTo>
                    <a:pt x="59" y="1169"/>
                  </a:lnTo>
                  <a:lnTo>
                    <a:pt x="20" y="1403"/>
                  </a:lnTo>
                  <a:lnTo>
                    <a:pt x="20" y="1423"/>
                  </a:lnTo>
                  <a:lnTo>
                    <a:pt x="1" y="1637"/>
                  </a:lnTo>
                  <a:lnTo>
                    <a:pt x="1" y="1656"/>
                  </a:lnTo>
                  <a:lnTo>
                    <a:pt x="20" y="1793"/>
                  </a:lnTo>
                  <a:lnTo>
                    <a:pt x="40" y="1988"/>
                  </a:lnTo>
                  <a:lnTo>
                    <a:pt x="59" y="2163"/>
                  </a:lnTo>
                  <a:lnTo>
                    <a:pt x="98" y="2319"/>
                  </a:lnTo>
                  <a:lnTo>
                    <a:pt x="215" y="2631"/>
                  </a:lnTo>
                  <a:lnTo>
                    <a:pt x="215" y="2611"/>
                  </a:lnTo>
                  <a:lnTo>
                    <a:pt x="351" y="2884"/>
                  </a:lnTo>
                  <a:lnTo>
                    <a:pt x="527" y="3137"/>
                  </a:lnTo>
                  <a:lnTo>
                    <a:pt x="527" y="3118"/>
                  </a:lnTo>
                  <a:lnTo>
                    <a:pt x="702" y="3313"/>
                  </a:lnTo>
                  <a:lnTo>
                    <a:pt x="897" y="3468"/>
                  </a:lnTo>
                  <a:lnTo>
                    <a:pt x="1092" y="3585"/>
                  </a:lnTo>
                  <a:lnTo>
                    <a:pt x="1267" y="3683"/>
                  </a:lnTo>
                  <a:lnTo>
                    <a:pt x="1462" y="3741"/>
                  </a:lnTo>
                  <a:lnTo>
                    <a:pt x="1637" y="3761"/>
                  </a:lnTo>
                  <a:lnTo>
                    <a:pt x="1618" y="3761"/>
                  </a:lnTo>
                  <a:lnTo>
                    <a:pt x="1813" y="3780"/>
                  </a:lnTo>
                  <a:lnTo>
                    <a:pt x="1968" y="3761"/>
                  </a:lnTo>
                  <a:lnTo>
                    <a:pt x="2124" y="3722"/>
                  </a:lnTo>
                  <a:lnTo>
                    <a:pt x="2241" y="3683"/>
                  </a:lnTo>
                  <a:lnTo>
                    <a:pt x="2436" y="3488"/>
                  </a:lnTo>
                  <a:lnTo>
                    <a:pt x="2592" y="3254"/>
                  </a:lnTo>
                  <a:lnTo>
                    <a:pt x="2709" y="3001"/>
                  </a:lnTo>
                  <a:lnTo>
                    <a:pt x="2806" y="2728"/>
                  </a:lnTo>
                  <a:lnTo>
                    <a:pt x="2845" y="2436"/>
                  </a:lnTo>
                  <a:lnTo>
                    <a:pt x="2865" y="2144"/>
                  </a:lnTo>
                  <a:lnTo>
                    <a:pt x="2845" y="1832"/>
                  </a:lnTo>
                  <a:lnTo>
                    <a:pt x="2767" y="1540"/>
                  </a:lnTo>
                  <a:lnTo>
                    <a:pt x="2650" y="1228"/>
                  </a:lnTo>
                  <a:lnTo>
                    <a:pt x="2514" y="955"/>
                  </a:lnTo>
                  <a:lnTo>
                    <a:pt x="2339" y="721"/>
                  </a:lnTo>
                  <a:lnTo>
                    <a:pt x="2144" y="507"/>
                  </a:lnTo>
                  <a:lnTo>
                    <a:pt x="1910" y="331"/>
                  </a:lnTo>
                  <a:lnTo>
                    <a:pt x="1676" y="176"/>
                  </a:lnTo>
                  <a:lnTo>
                    <a:pt x="1403" y="78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Google Shape;4740;p55">
              <a:extLst>
                <a:ext uri="{FF2B5EF4-FFF2-40B4-BE49-F238E27FC236}">
                  <a16:creationId xmlns:a16="http://schemas.microsoft.com/office/drawing/2014/main" id="{BA9A8A9A-FF31-C387-3540-5C822197B92A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fill="none" extrusionOk="0">
                  <a:moveTo>
                    <a:pt x="1033" y="39"/>
                  </a:moveTo>
                  <a:lnTo>
                    <a:pt x="1033" y="39"/>
                  </a:lnTo>
                  <a:lnTo>
                    <a:pt x="1033" y="39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1403" y="78"/>
                  </a:lnTo>
                  <a:lnTo>
                    <a:pt x="1676" y="176"/>
                  </a:lnTo>
                  <a:lnTo>
                    <a:pt x="1910" y="331"/>
                  </a:lnTo>
                  <a:lnTo>
                    <a:pt x="2144" y="507"/>
                  </a:lnTo>
                  <a:lnTo>
                    <a:pt x="2339" y="721"/>
                  </a:lnTo>
                  <a:lnTo>
                    <a:pt x="2514" y="955"/>
                  </a:lnTo>
                  <a:lnTo>
                    <a:pt x="2650" y="1228"/>
                  </a:lnTo>
                  <a:lnTo>
                    <a:pt x="2767" y="1540"/>
                  </a:lnTo>
                  <a:lnTo>
                    <a:pt x="2767" y="1540"/>
                  </a:lnTo>
                  <a:lnTo>
                    <a:pt x="2845" y="1832"/>
                  </a:lnTo>
                  <a:lnTo>
                    <a:pt x="2865" y="2144"/>
                  </a:lnTo>
                  <a:lnTo>
                    <a:pt x="2845" y="2436"/>
                  </a:lnTo>
                  <a:lnTo>
                    <a:pt x="2806" y="2728"/>
                  </a:lnTo>
                  <a:lnTo>
                    <a:pt x="2709" y="3001"/>
                  </a:lnTo>
                  <a:lnTo>
                    <a:pt x="2592" y="3254"/>
                  </a:lnTo>
                  <a:lnTo>
                    <a:pt x="2436" y="3488"/>
                  </a:lnTo>
                  <a:lnTo>
                    <a:pt x="2241" y="3683"/>
                  </a:lnTo>
                  <a:lnTo>
                    <a:pt x="2241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813" y="3780"/>
                  </a:lnTo>
                  <a:lnTo>
                    <a:pt x="1813" y="3780"/>
                  </a:lnTo>
                  <a:lnTo>
                    <a:pt x="1618" y="3761"/>
                  </a:lnTo>
                  <a:lnTo>
                    <a:pt x="1637" y="3761"/>
                  </a:lnTo>
                  <a:lnTo>
                    <a:pt x="1637" y="3761"/>
                  </a:lnTo>
                  <a:lnTo>
                    <a:pt x="1462" y="3741"/>
                  </a:lnTo>
                  <a:lnTo>
                    <a:pt x="1462" y="3741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092" y="3585"/>
                  </a:lnTo>
                  <a:lnTo>
                    <a:pt x="1092" y="3585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8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27" y="3118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215" y="2611"/>
                  </a:lnTo>
                  <a:lnTo>
                    <a:pt x="215" y="2631"/>
                  </a:lnTo>
                  <a:lnTo>
                    <a:pt x="215" y="2631"/>
                  </a:lnTo>
                  <a:lnTo>
                    <a:pt x="98" y="2319"/>
                  </a:lnTo>
                  <a:lnTo>
                    <a:pt x="98" y="2319"/>
                  </a:lnTo>
                  <a:lnTo>
                    <a:pt x="59" y="2163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40" y="2007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20" y="1793"/>
                  </a:lnTo>
                  <a:lnTo>
                    <a:pt x="20" y="1793"/>
                  </a:lnTo>
                  <a:lnTo>
                    <a:pt x="1" y="1656"/>
                  </a:lnTo>
                  <a:lnTo>
                    <a:pt x="1" y="1637"/>
                  </a:lnTo>
                  <a:lnTo>
                    <a:pt x="1" y="1637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59" y="1169"/>
                  </a:lnTo>
                  <a:lnTo>
                    <a:pt x="59" y="1169"/>
                  </a:lnTo>
                  <a:lnTo>
                    <a:pt x="79" y="1072"/>
                  </a:lnTo>
                  <a:lnTo>
                    <a:pt x="79" y="1072"/>
                  </a:lnTo>
                  <a:lnTo>
                    <a:pt x="117" y="955"/>
                  </a:lnTo>
                  <a:lnTo>
                    <a:pt x="117" y="95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76" y="838"/>
                  </a:lnTo>
                  <a:lnTo>
                    <a:pt x="176" y="838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6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90" y="468"/>
                  </a:lnTo>
                  <a:lnTo>
                    <a:pt x="390" y="468"/>
                  </a:lnTo>
                  <a:lnTo>
                    <a:pt x="449" y="409"/>
                  </a:lnTo>
                  <a:lnTo>
                    <a:pt x="468" y="390"/>
                  </a:lnTo>
                  <a:lnTo>
                    <a:pt x="46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605" y="254"/>
                  </a:lnTo>
                  <a:lnTo>
                    <a:pt x="605" y="254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819" y="117"/>
                  </a:lnTo>
                  <a:lnTo>
                    <a:pt x="838" y="117"/>
                  </a:lnTo>
                  <a:lnTo>
                    <a:pt x="838" y="117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77" y="98"/>
                  </a:lnTo>
                  <a:lnTo>
                    <a:pt x="877" y="98"/>
                  </a:lnTo>
                  <a:lnTo>
                    <a:pt x="1033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Google Shape;4741;p55">
              <a:extLst>
                <a:ext uri="{FF2B5EF4-FFF2-40B4-BE49-F238E27FC236}">
                  <a16:creationId xmlns:a16="http://schemas.microsoft.com/office/drawing/2014/main" id="{AACC8CCA-0EA1-2BB8-EF44-CE1F22CD9760}"/>
                </a:ext>
              </a:extLst>
            </p:cNvPr>
            <p:cNvSpPr/>
            <p:nvPr/>
          </p:nvSpPr>
          <p:spPr>
            <a:xfrm>
              <a:off x="5105925" y="63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Google Shape;4742;p55">
              <a:extLst>
                <a:ext uri="{FF2B5EF4-FFF2-40B4-BE49-F238E27FC236}">
                  <a16:creationId xmlns:a16="http://schemas.microsoft.com/office/drawing/2014/main" id="{38D3CD71-C1B1-E697-F245-DDB5B6666902}"/>
                </a:ext>
              </a:extLst>
            </p:cNvPr>
            <p:cNvSpPr/>
            <p:nvPr/>
          </p:nvSpPr>
          <p:spPr>
            <a:xfrm>
              <a:off x="5124450" y="64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4743;p55">
              <a:extLst>
                <a:ext uri="{FF2B5EF4-FFF2-40B4-BE49-F238E27FC236}">
                  <a16:creationId xmlns:a16="http://schemas.microsoft.com/office/drawing/2014/main" id="{30E813FA-3F94-819C-6A9C-C123A47F6437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02" y="1"/>
                  </a:move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4744;p55">
              <a:extLst>
                <a:ext uri="{FF2B5EF4-FFF2-40B4-BE49-F238E27FC236}">
                  <a16:creationId xmlns:a16="http://schemas.microsoft.com/office/drawing/2014/main" id="{88C8D195-3E1D-3EE0-A8B2-124A70CC609D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9"/>
                  </a:move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lnTo>
                    <a:pt x="702" y="1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4745;p55">
              <a:extLst>
                <a:ext uri="{FF2B5EF4-FFF2-40B4-BE49-F238E27FC236}">
                  <a16:creationId xmlns:a16="http://schemas.microsoft.com/office/drawing/2014/main" id="{5964AC5C-EBDE-983F-F4B3-0BE16B087BBA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extrusionOk="0">
                  <a:moveTo>
                    <a:pt x="1754" y="0"/>
                  </a:moveTo>
                  <a:lnTo>
                    <a:pt x="1540" y="20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4746;p55">
              <a:extLst>
                <a:ext uri="{FF2B5EF4-FFF2-40B4-BE49-F238E27FC236}">
                  <a16:creationId xmlns:a16="http://schemas.microsoft.com/office/drawing/2014/main" id="{87D2EDFB-2FD1-A6AB-0F87-37D2F7560243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fill="none" extrusionOk="0">
                  <a:moveTo>
                    <a:pt x="98" y="2611"/>
                  </a:move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2202" y="39"/>
                  </a:lnTo>
                  <a:lnTo>
                    <a:pt x="1988" y="0"/>
                  </a:lnTo>
                  <a:lnTo>
                    <a:pt x="1754" y="0"/>
                  </a:lnTo>
                  <a:lnTo>
                    <a:pt x="1540" y="20"/>
                  </a:lnTo>
                  <a:lnTo>
                    <a:pt x="1306" y="58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4747;p55">
              <a:extLst>
                <a:ext uri="{FF2B5EF4-FFF2-40B4-BE49-F238E27FC236}">
                  <a16:creationId xmlns:a16="http://schemas.microsoft.com/office/drawing/2014/main" id="{85595A64-0818-0CB3-7319-795A93A4BBF3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extrusionOk="0">
                  <a:moveTo>
                    <a:pt x="1131" y="1"/>
                  </a:moveTo>
                  <a:lnTo>
                    <a:pt x="1033" y="20"/>
                  </a:lnTo>
                  <a:lnTo>
                    <a:pt x="1014" y="20"/>
                  </a:lnTo>
                  <a:lnTo>
                    <a:pt x="877" y="78"/>
                  </a:lnTo>
                  <a:lnTo>
                    <a:pt x="838" y="98"/>
                  </a:lnTo>
                  <a:lnTo>
                    <a:pt x="819" y="98"/>
                  </a:lnTo>
                  <a:lnTo>
                    <a:pt x="722" y="156"/>
                  </a:lnTo>
                  <a:lnTo>
                    <a:pt x="624" y="215"/>
                  </a:lnTo>
                  <a:lnTo>
                    <a:pt x="605" y="234"/>
                  </a:lnTo>
                  <a:lnTo>
                    <a:pt x="585" y="254"/>
                  </a:lnTo>
                  <a:lnTo>
                    <a:pt x="488" y="351"/>
                  </a:lnTo>
                  <a:lnTo>
                    <a:pt x="468" y="351"/>
                  </a:lnTo>
                  <a:lnTo>
                    <a:pt x="468" y="371"/>
                  </a:lnTo>
                  <a:lnTo>
                    <a:pt x="449" y="371"/>
                  </a:lnTo>
                  <a:lnTo>
                    <a:pt x="429" y="390"/>
                  </a:lnTo>
                  <a:lnTo>
                    <a:pt x="390" y="449"/>
                  </a:lnTo>
                  <a:lnTo>
                    <a:pt x="332" y="527"/>
                  </a:lnTo>
                  <a:lnTo>
                    <a:pt x="293" y="566"/>
                  </a:lnTo>
                  <a:lnTo>
                    <a:pt x="254" y="643"/>
                  </a:lnTo>
                  <a:lnTo>
                    <a:pt x="215" y="721"/>
                  </a:lnTo>
                  <a:lnTo>
                    <a:pt x="157" y="819"/>
                  </a:lnTo>
                  <a:lnTo>
                    <a:pt x="118" y="916"/>
                  </a:lnTo>
                  <a:lnTo>
                    <a:pt x="118" y="936"/>
                  </a:lnTo>
                  <a:lnTo>
                    <a:pt x="79" y="1053"/>
                  </a:lnTo>
                  <a:lnTo>
                    <a:pt x="40" y="1170"/>
                  </a:lnTo>
                  <a:lnTo>
                    <a:pt x="1" y="1384"/>
                  </a:lnTo>
                  <a:lnTo>
                    <a:pt x="1" y="1403"/>
                  </a:lnTo>
                  <a:lnTo>
                    <a:pt x="1" y="1618"/>
                  </a:lnTo>
                  <a:lnTo>
                    <a:pt x="1" y="1637"/>
                  </a:lnTo>
                  <a:lnTo>
                    <a:pt x="1" y="1793"/>
                  </a:lnTo>
                  <a:lnTo>
                    <a:pt x="20" y="1988"/>
                  </a:lnTo>
                  <a:lnTo>
                    <a:pt x="59" y="2144"/>
                  </a:lnTo>
                  <a:lnTo>
                    <a:pt x="98" y="2300"/>
                  </a:lnTo>
                  <a:lnTo>
                    <a:pt x="215" y="2611"/>
                  </a:lnTo>
                  <a:lnTo>
                    <a:pt x="195" y="2611"/>
                  </a:lnTo>
                  <a:lnTo>
                    <a:pt x="351" y="2884"/>
                  </a:lnTo>
                  <a:lnTo>
                    <a:pt x="527" y="3118"/>
                  </a:lnTo>
                  <a:lnTo>
                    <a:pt x="507" y="3118"/>
                  </a:lnTo>
                  <a:lnTo>
                    <a:pt x="702" y="3313"/>
                  </a:lnTo>
                  <a:lnTo>
                    <a:pt x="877" y="3469"/>
                  </a:lnTo>
                  <a:lnTo>
                    <a:pt x="1072" y="3586"/>
                  </a:lnTo>
                  <a:lnTo>
                    <a:pt x="1248" y="3664"/>
                  </a:lnTo>
                  <a:lnTo>
                    <a:pt x="1442" y="3722"/>
                  </a:lnTo>
                  <a:lnTo>
                    <a:pt x="1618" y="3761"/>
                  </a:lnTo>
                  <a:lnTo>
                    <a:pt x="1793" y="3761"/>
                  </a:lnTo>
                  <a:lnTo>
                    <a:pt x="1949" y="3741"/>
                  </a:lnTo>
                  <a:lnTo>
                    <a:pt x="2124" y="3722"/>
                  </a:lnTo>
                  <a:lnTo>
                    <a:pt x="2222" y="3683"/>
                  </a:lnTo>
                  <a:lnTo>
                    <a:pt x="2417" y="3469"/>
                  </a:lnTo>
                  <a:lnTo>
                    <a:pt x="2573" y="3235"/>
                  </a:lnTo>
                  <a:lnTo>
                    <a:pt x="2689" y="2982"/>
                  </a:lnTo>
                  <a:lnTo>
                    <a:pt x="2787" y="2709"/>
                  </a:lnTo>
                  <a:lnTo>
                    <a:pt x="2845" y="2417"/>
                  </a:lnTo>
                  <a:lnTo>
                    <a:pt x="2845" y="2124"/>
                  </a:lnTo>
                  <a:lnTo>
                    <a:pt x="2826" y="1832"/>
                  </a:lnTo>
                  <a:lnTo>
                    <a:pt x="2748" y="1520"/>
                  </a:lnTo>
                  <a:lnTo>
                    <a:pt x="2650" y="1228"/>
                  </a:lnTo>
                  <a:lnTo>
                    <a:pt x="2495" y="955"/>
                  </a:lnTo>
                  <a:lnTo>
                    <a:pt x="2319" y="702"/>
                  </a:lnTo>
                  <a:lnTo>
                    <a:pt x="2124" y="488"/>
                  </a:lnTo>
                  <a:lnTo>
                    <a:pt x="1891" y="312"/>
                  </a:lnTo>
                  <a:lnTo>
                    <a:pt x="1657" y="176"/>
                  </a:lnTo>
                  <a:lnTo>
                    <a:pt x="1403" y="59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4748;p55">
              <a:extLst>
                <a:ext uri="{FF2B5EF4-FFF2-40B4-BE49-F238E27FC236}">
                  <a16:creationId xmlns:a16="http://schemas.microsoft.com/office/drawing/2014/main" id="{100A4929-BA2B-6277-7799-D1A4AD4A8F27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fill="none" extrusionOk="0">
                  <a:moveTo>
                    <a:pt x="1014" y="20"/>
                  </a:moveTo>
                  <a:lnTo>
                    <a:pt x="1033" y="20"/>
                  </a:lnTo>
                  <a:lnTo>
                    <a:pt x="1033" y="20"/>
                  </a:lnTo>
                  <a:lnTo>
                    <a:pt x="1131" y="1"/>
                  </a:lnTo>
                  <a:lnTo>
                    <a:pt x="1131" y="1"/>
                  </a:lnTo>
                  <a:lnTo>
                    <a:pt x="1403" y="59"/>
                  </a:lnTo>
                  <a:lnTo>
                    <a:pt x="1657" y="176"/>
                  </a:lnTo>
                  <a:lnTo>
                    <a:pt x="1891" y="312"/>
                  </a:lnTo>
                  <a:lnTo>
                    <a:pt x="2124" y="488"/>
                  </a:lnTo>
                  <a:lnTo>
                    <a:pt x="2319" y="702"/>
                  </a:lnTo>
                  <a:lnTo>
                    <a:pt x="2495" y="955"/>
                  </a:lnTo>
                  <a:lnTo>
                    <a:pt x="2650" y="1228"/>
                  </a:lnTo>
                  <a:lnTo>
                    <a:pt x="2748" y="1520"/>
                  </a:lnTo>
                  <a:lnTo>
                    <a:pt x="2748" y="1520"/>
                  </a:lnTo>
                  <a:lnTo>
                    <a:pt x="2826" y="1832"/>
                  </a:lnTo>
                  <a:lnTo>
                    <a:pt x="2845" y="2124"/>
                  </a:lnTo>
                  <a:lnTo>
                    <a:pt x="2845" y="2417"/>
                  </a:lnTo>
                  <a:lnTo>
                    <a:pt x="2787" y="2709"/>
                  </a:lnTo>
                  <a:lnTo>
                    <a:pt x="2689" y="2982"/>
                  </a:lnTo>
                  <a:lnTo>
                    <a:pt x="2573" y="3235"/>
                  </a:lnTo>
                  <a:lnTo>
                    <a:pt x="2417" y="3469"/>
                  </a:lnTo>
                  <a:lnTo>
                    <a:pt x="2222" y="3683"/>
                  </a:lnTo>
                  <a:lnTo>
                    <a:pt x="2222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793" y="3761"/>
                  </a:lnTo>
                  <a:lnTo>
                    <a:pt x="1793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442" y="3722"/>
                  </a:lnTo>
                  <a:lnTo>
                    <a:pt x="1442" y="3722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072" y="3586"/>
                  </a:lnTo>
                  <a:lnTo>
                    <a:pt x="1072" y="3586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9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0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195" y="2611"/>
                  </a:lnTo>
                  <a:lnTo>
                    <a:pt x="215" y="2611"/>
                  </a:lnTo>
                  <a:lnTo>
                    <a:pt x="215" y="2611"/>
                  </a:lnTo>
                  <a:lnTo>
                    <a:pt x="98" y="2300"/>
                  </a:lnTo>
                  <a:lnTo>
                    <a:pt x="98" y="2300"/>
                  </a:lnTo>
                  <a:lnTo>
                    <a:pt x="59" y="2144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1" y="1793"/>
                  </a:lnTo>
                  <a:lnTo>
                    <a:pt x="1" y="1793"/>
                  </a:lnTo>
                  <a:lnTo>
                    <a:pt x="1" y="1637"/>
                  </a:lnTo>
                  <a:lnTo>
                    <a:pt x="1" y="1618"/>
                  </a:lnTo>
                  <a:lnTo>
                    <a:pt x="1" y="1618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40" y="1170"/>
                  </a:lnTo>
                  <a:lnTo>
                    <a:pt x="40" y="1170"/>
                  </a:lnTo>
                  <a:lnTo>
                    <a:pt x="79" y="1053"/>
                  </a:lnTo>
                  <a:lnTo>
                    <a:pt x="79" y="1053"/>
                  </a:lnTo>
                  <a:lnTo>
                    <a:pt x="118" y="936"/>
                  </a:lnTo>
                  <a:lnTo>
                    <a:pt x="118" y="93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57" y="819"/>
                  </a:lnTo>
                  <a:lnTo>
                    <a:pt x="157" y="819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93" y="566"/>
                  </a:lnTo>
                  <a:lnTo>
                    <a:pt x="293" y="566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90" y="449"/>
                  </a:lnTo>
                  <a:lnTo>
                    <a:pt x="390" y="449"/>
                  </a:lnTo>
                  <a:lnTo>
                    <a:pt x="429" y="390"/>
                  </a:lnTo>
                  <a:lnTo>
                    <a:pt x="449" y="371"/>
                  </a:lnTo>
                  <a:lnTo>
                    <a:pt x="468" y="371"/>
                  </a:lnTo>
                  <a:lnTo>
                    <a:pt x="468" y="351"/>
                  </a:lnTo>
                  <a:lnTo>
                    <a:pt x="488" y="351"/>
                  </a:lnTo>
                  <a:lnTo>
                    <a:pt x="488" y="351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605" y="234"/>
                  </a:lnTo>
                  <a:lnTo>
                    <a:pt x="605" y="234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722" y="156"/>
                  </a:lnTo>
                  <a:lnTo>
                    <a:pt x="722" y="156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101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4749;p55">
              <a:extLst>
                <a:ext uri="{FF2B5EF4-FFF2-40B4-BE49-F238E27FC236}">
                  <a16:creationId xmlns:a16="http://schemas.microsoft.com/office/drawing/2014/main" id="{C28F5333-A1F8-9A77-EE75-0EA78166A7A8}"/>
                </a:ext>
              </a:extLst>
            </p:cNvPr>
            <p:cNvSpPr/>
            <p:nvPr/>
          </p:nvSpPr>
          <p:spPr>
            <a:xfrm>
              <a:off x="5286150" y="580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4750;p55">
              <a:extLst>
                <a:ext uri="{FF2B5EF4-FFF2-40B4-BE49-F238E27FC236}">
                  <a16:creationId xmlns:a16="http://schemas.microsoft.com/office/drawing/2014/main" id="{F2EF01B9-F7F9-EC80-3AAB-AC22C2DC9BC9}"/>
                </a:ext>
              </a:extLst>
            </p:cNvPr>
            <p:cNvSpPr/>
            <p:nvPr/>
          </p:nvSpPr>
          <p:spPr>
            <a:xfrm>
              <a:off x="5304175" y="59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4751;p55">
              <a:extLst>
                <a:ext uri="{FF2B5EF4-FFF2-40B4-BE49-F238E27FC236}">
                  <a16:creationId xmlns:a16="http://schemas.microsoft.com/office/drawing/2014/main" id="{EA6E67E9-48EB-6658-F97D-DC67D4C79322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21" y="0"/>
                  </a:move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4752;p55">
              <a:extLst>
                <a:ext uri="{FF2B5EF4-FFF2-40B4-BE49-F238E27FC236}">
                  <a16:creationId xmlns:a16="http://schemas.microsoft.com/office/drawing/2014/main" id="{F94A6C78-51FD-3785-9201-54901DAFFE2C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8"/>
                  </a:move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lnTo>
                    <a:pt x="721" y="0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4753;p55">
              <a:extLst>
                <a:ext uri="{FF2B5EF4-FFF2-40B4-BE49-F238E27FC236}">
                  <a16:creationId xmlns:a16="http://schemas.microsoft.com/office/drawing/2014/main" id="{36190F90-E9A4-003C-08B3-245B6224B875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extrusionOk="0">
                  <a:moveTo>
                    <a:pt x="1247" y="0"/>
                  </a:moveTo>
                  <a:lnTo>
                    <a:pt x="1072" y="20"/>
                  </a:lnTo>
                  <a:lnTo>
                    <a:pt x="897" y="39"/>
                  </a:lnTo>
                  <a:lnTo>
                    <a:pt x="819" y="59"/>
                  </a:lnTo>
                  <a:lnTo>
                    <a:pt x="663" y="117"/>
                  </a:lnTo>
                  <a:lnTo>
                    <a:pt x="526" y="176"/>
                  </a:lnTo>
                  <a:lnTo>
                    <a:pt x="409" y="254"/>
                  </a:lnTo>
                  <a:lnTo>
                    <a:pt x="293" y="351"/>
                  </a:lnTo>
                  <a:lnTo>
                    <a:pt x="176" y="468"/>
                  </a:lnTo>
                  <a:lnTo>
                    <a:pt x="98" y="585"/>
                  </a:lnTo>
                  <a:lnTo>
                    <a:pt x="20" y="721"/>
                  </a:lnTo>
                  <a:lnTo>
                    <a:pt x="0" y="858"/>
                  </a:lnTo>
                  <a:lnTo>
                    <a:pt x="0" y="916"/>
                  </a:lnTo>
                  <a:lnTo>
                    <a:pt x="20" y="974"/>
                  </a:lnTo>
                  <a:lnTo>
                    <a:pt x="59" y="1033"/>
                  </a:lnTo>
                  <a:lnTo>
                    <a:pt x="78" y="1072"/>
                  </a:lnTo>
                  <a:lnTo>
                    <a:pt x="137" y="1111"/>
                  </a:lnTo>
                  <a:lnTo>
                    <a:pt x="215" y="1150"/>
                  </a:lnTo>
                  <a:lnTo>
                    <a:pt x="332" y="1169"/>
                  </a:lnTo>
                  <a:lnTo>
                    <a:pt x="565" y="1189"/>
                  </a:lnTo>
                  <a:lnTo>
                    <a:pt x="819" y="1189"/>
                  </a:lnTo>
                  <a:lnTo>
                    <a:pt x="1052" y="1150"/>
                  </a:lnTo>
                  <a:lnTo>
                    <a:pt x="1286" y="1091"/>
                  </a:lnTo>
                  <a:lnTo>
                    <a:pt x="1345" y="1072"/>
                  </a:lnTo>
                  <a:lnTo>
                    <a:pt x="1598" y="974"/>
                  </a:lnTo>
                  <a:lnTo>
                    <a:pt x="1715" y="916"/>
                  </a:lnTo>
                  <a:lnTo>
                    <a:pt x="1812" y="838"/>
                  </a:lnTo>
                  <a:lnTo>
                    <a:pt x="1890" y="760"/>
                  </a:lnTo>
                  <a:lnTo>
                    <a:pt x="1968" y="663"/>
                  </a:lnTo>
                  <a:lnTo>
                    <a:pt x="2027" y="565"/>
                  </a:lnTo>
                  <a:lnTo>
                    <a:pt x="2066" y="448"/>
                  </a:lnTo>
                  <a:lnTo>
                    <a:pt x="2066" y="409"/>
                  </a:lnTo>
                  <a:lnTo>
                    <a:pt x="2046" y="390"/>
                  </a:lnTo>
                  <a:lnTo>
                    <a:pt x="1949" y="273"/>
                  </a:lnTo>
                  <a:lnTo>
                    <a:pt x="1832" y="195"/>
                  </a:lnTo>
                  <a:lnTo>
                    <a:pt x="1715" y="117"/>
                  </a:lnTo>
                  <a:lnTo>
                    <a:pt x="1579" y="59"/>
                  </a:lnTo>
                  <a:lnTo>
                    <a:pt x="1403" y="2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4754;p55">
              <a:extLst>
                <a:ext uri="{FF2B5EF4-FFF2-40B4-BE49-F238E27FC236}">
                  <a16:creationId xmlns:a16="http://schemas.microsoft.com/office/drawing/2014/main" id="{2844D216-AA60-389C-9069-16614EFFE738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fill="none" extrusionOk="0">
                  <a:moveTo>
                    <a:pt x="819" y="59"/>
                  </a:moveTo>
                  <a:lnTo>
                    <a:pt x="819" y="59"/>
                  </a:lnTo>
                  <a:lnTo>
                    <a:pt x="897" y="39"/>
                  </a:lnTo>
                  <a:lnTo>
                    <a:pt x="897" y="39"/>
                  </a:lnTo>
                  <a:lnTo>
                    <a:pt x="1072" y="20"/>
                  </a:lnTo>
                  <a:lnTo>
                    <a:pt x="1247" y="0"/>
                  </a:lnTo>
                  <a:lnTo>
                    <a:pt x="1247" y="0"/>
                  </a:lnTo>
                  <a:lnTo>
                    <a:pt x="1403" y="20"/>
                  </a:lnTo>
                  <a:lnTo>
                    <a:pt x="1579" y="59"/>
                  </a:lnTo>
                  <a:lnTo>
                    <a:pt x="1579" y="59"/>
                  </a:lnTo>
                  <a:lnTo>
                    <a:pt x="1715" y="117"/>
                  </a:lnTo>
                  <a:lnTo>
                    <a:pt x="1832" y="195"/>
                  </a:lnTo>
                  <a:lnTo>
                    <a:pt x="1832" y="195"/>
                  </a:lnTo>
                  <a:lnTo>
                    <a:pt x="1949" y="273"/>
                  </a:lnTo>
                  <a:lnTo>
                    <a:pt x="1949" y="273"/>
                  </a:lnTo>
                  <a:lnTo>
                    <a:pt x="2046" y="390"/>
                  </a:lnTo>
                  <a:lnTo>
                    <a:pt x="2046" y="390"/>
                  </a:lnTo>
                  <a:lnTo>
                    <a:pt x="2066" y="409"/>
                  </a:lnTo>
                  <a:lnTo>
                    <a:pt x="2066" y="448"/>
                  </a:lnTo>
                  <a:lnTo>
                    <a:pt x="2066" y="448"/>
                  </a:lnTo>
                  <a:lnTo>
                    <a:pt x="2027" y="565"/>
                  </a:lnTo>
                  <a:lnTo>
                    <a:pt x="1968" y="663"/>
                  </a:lnTo>
                  <a:lnTo>
                    <a:pt x="1968" y="663"/>
                  </a:lnTo>
                  <a:lnTo>
                    <a:pt x="1890" y="760"/>
                  </a:lnTo>
                  <a:lnTo>
                    <a:pt x="1812" y="838"/>
                  </a:lnTo>
                  <a:lnTo>
                    <a:pt x="1812" y="838"/>
                  </a:lnTo>
                  <a:lnTo>
                    <a:pt x="1715" y="916"/>
                  </a:lnTo>
                  <a:lnTo>
                    <a:pt x="1598" y="974"/>
                  </a:lnTo>
                  <a:lnTo>
                    <a:pt x="1345" y="1072"/>
                  </a:lnTo>
                  <a:lnTo>
                    <a:pt x="1345" y="1072"/>
                  </a:lnTo>
                  <a:lnTo>
                    <a:pt x="1286" y="1091"/>
                  </a:lnTo>
                  <a:lnTo>
                    <a:pt x="1286" y="1091"/>
                  </a:lnTo>
                  <a:lnTo>
                    <a:pt x="1052" y="1150"/>
                  </a:lnTo>
                  <a:lnTo>
                    <a:pt x="819" y="1189"/>
                  </a:lnTo>
                  <a:lnTo>
                    <a:pt x="819" y="1189"/>
                  </a:lnTo>
                  <a:lnTo>
                    <a:pt x="565" y="1189"/>
                  </a:lnTo>
                  <a:lnTo>
                    <a:pt x="332" y="1169"/>
                  </a:lnTo>
                  <a:lnTo>
                    <a:pt x="332" y="1169"/>
                  </a:lnTo>
                  <a:lnTo>
                    <a:pt x="215" y="1150"/>
                  </a:lnTo>
                  <a:lnTo>
                    <a:pt x="215" y="1150"/>
                  </a:lnTo>
                  <a:lnTo>
                    <a:pt x="137" y="1111"/>
                  </a:lnTo>
                  <a:lnTo>
                    <a:pt x="78" y="1072"/>
                  </a:lnTo>
                  <a:lnTo>
                    <a:pt x="78" y="1072"/>
                  </a:lnTo>
                  <a:lnTo>
                    <a:pt x="59" y="1033"/>
                  </a:lnTo>
                  <a:lnTo>
                    <a:pt x="20" y="974"/>
                  </a:lnTo>
                  <a:lnTo>
                    <a:pt x="20" y="974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20" y="721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176" y="468"/>
                  </a:lnTo>
                  <a:lnTo>
                    <a:pt x="293" y="351"/>
                  </a:lnTo>
                  <a:lnTo>
                    <a:pt x="293" y="351"/>
                  </a:lnTo>
                  <a:lnTo>
                    <a:pt x="409" y="254"/>
                  </a:lnTo>
                  <a:lnTo>
                    <a:pt x="526" y="176"/>
                  </a:lnTo>
                  <a:lnTo>
                    <a:pt x="663" y="117"/>
                  </a:lnTo>
                  <a:lnTo>
                    <a:pt x="819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4755;p55">
              <a:extLst>
                <a:ext uri="{FF2B5EF4-FFF2-40B4-BE49-F238E27FC236}">
                  <a16:creationId xmlns:a16="http://schemas.microsoft.com/office/drawing/2014/main" id="{C42CBA39-9326-1E43-97CA-27CA5DBC1202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4756;p55">
              <a:extLst>
                <a:ext uri="{FF2B5EF4-FFF2-40B4-BE49-F238E27FC236}">
                  <a16:creationId xmlns:a16="http://schemas.microsoft.com/office/drawing/2014/main" id="{E69A93ED-A178-FC32-4E2B-15EDBDF1D83D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4757;p55">
              <a:extLst>
                <a:ext uri="{FF2B5EF4-FFF2-40B4-BE49-F238E27FC236}">
                  <a16:creationId xmlns:a16="http://schemas.microsoft.com/office/drawing/2014/main" id="{F6B1789F-65A7-D215-656D-FDEC32CF0E33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extrusionOk="0">
                  <a:moveTo>
                    <a:pt x="1929" y="858"/>
                  </a:moveTo>
                  <a:lnTo>
                    <a:pt x="2066" y="877"/>
                  </a:lnTo>
                  <a:lnTo>
                    <a:pt x="2182" y="916"/>
                  </a:lnTo>
                  <a:lnTo>
                    <a:pt x="2358" y="1014"/>
                  </a:lnTo>
                  <a:lnTo>
                    <a:pt x="2455" y="1111"/>
                  </a:lnTo>
                  <a:lnTo>
                    <a:pt x="2533" y="1228"/>
                  </a:lnTo>
                  <a:lnTo>
                    <a:pt x="2553" y="1247"/>
                  </a:lnTo>
                  <a:lnTo>
                    <a:pt x="2553" y="1267"/>
                  </a:lnTo>
                  <a:lnTo>
                    <a:pt x="2455" y="1423"/>
                  </a:lnTo>
                  <a:lnTo>
                    <a:pt x="2338" y="1540"/>
                  </a:lnTo>
                  <a:lnTo>
                    <a:pt x="2221" y="1657"/>
                  </a:lnTo>
                  <a:lnTo>
                    <a:pt x="2046" y="1754"/>
                  </a:lnTo>
                  <a:lnTo>
                    <a:pt x="1851" y="1851"/>
                  </a:lnTo>
                  <a:lnTo>
                    <a:pt x="1695" y="1910"/>
                  </a:lnTo>
                  <a:lnTo>
                    <a:pt x="1676" y="1910"/>
                  </a:lnTo>
                  <a:lnTo>
                    <a:pt x="1637" y="1929"/>
                  </a:lnTo>
                  <a:lnTo>
                    <a:pt x="1520" y="1949"/>
                  </a:lnTo>
                  <a:lnTo>
                    <a:pt x="1306" y="1988"/>
                  </a:lnTo>
                  <a:lnTo>
                    <a:pt x="1091" y="1988"/>
                  </a:lnTo>
                  <a:lnTo>
                    <a:pt x="935" y="1968"/>
                  </a:lnTo>
                  <a:lnTo>
                    <a:pt x="780" y="1910"/>
                  </a:lnTo>
                  <a:lnTo>
                    <a:pt x="624" y="1851"/>
                  </a:lnTo>
                  <a:lnTo>
                    <a:pt x="604" y="1793"/>
                  </a:lnTo>
                  <a:lnTo>
                    <a:pt x="604" y="1773"/>
                  </a:lnTo>
                  <a:lnTo>
                    <a:pt x="604" y="1734"/>
                  </a:lnTo>
                  <a:lnTo>
                    <a:pt x="604" y="1696"/>
                  </a:lnTo>
                  <a:lnTo>
                    <a:pt x="604" y="1657"/>
                  </a:lnTo>
                  <a:lnTo>
                    <a:pt x="604" y="1637"/>
                  </a:lnTo>
                  <a:lnTo>
                    <a:pt x="643" y="1520"/>
                  </a:lnTo>
                  <a:lnTo>
                    <a:pt x="721" y="1345"/>
                  </a:lnTo>
                  <a:lnTo>
                    <a:pt x="819" y="1247"/>
                  </a:lnTo>
                  <a:lnTo>
                    <a:pt x="916" y="1150"/>
                  </a:lnTo>
                  <a:lnTo>
                    <a:pt x="1052" y="1053"/>
                  </a:lnTo>
                  <a:lnTo>
                    <a:pt x="1208" y="975"/>
                  </a:lnTo>
                  <a:lnTo>
                    <a:pt x="1384" y="916"/>
                  </a:lnTo>
                  <a:lnTo>
                    <a:pt x="1578" y="858"/>
                  </a:lnTo>
                  <a:close/>
                  <a:moveTo>
                    <a:pt x="2085" y="0"/>
                  </a:moveTo>
                  <a:lnTo>
                    <a:pt x="1929" y="20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4758;p55">
              <a:extLst>
                <a:ext uri="{FF2B5EF4-FFF2-40B4-BE49-F238E27FC236}">
                  <a16:creationId xmlns:a16="http://schemas.microsoft.com/office/drawing/2014/main" id="{50278AD2-14DA-FFCE-0BE7-CAF3F7BD27F3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fill="none" extrusionOk="0">
                  <a:moveTo>
                    <a:pt x="507" y="429"/>
                  </a:moveTo>
                  <a:lnTo>
                    <a:pt x="507" y="429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169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085" y="0"/>
                  </a:lnTo>
                  <a:lnTo>
                    <a:pt x="1929" y="20"/>
                  </a:lnTo>
                  <a:lnTo>
                    <a:pt x="1929" y="20"/>
                  </a:lnTo>
                  <a:lnTo>
                    <a:pt x="1851" y="39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28" y="410"/>
                  </a:lnTo>
                  <a:lnTo>
                    <a:pt x="1228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13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4759;p55">
              <a:extLst>
                <a:ext uri="{FF2B5EF4-FFF2-40B4-BE49-F238E27FC236}">
                  <a16:creationId xmlns:a16="http://schemas.microsoft.com/office/drawing/2014/main" id="{D06A3F43-3D8B-37BD-161B-C85FAB82DA19}"/>
                </a:ext>
              </a:extLst>
            </p:cNvPr>
            <p:cNvSpPr/>
            <p:nvPr/>
          </p:nvSpPr>
          <p:spPr>
            <a:xfrm>
              <a:off x="5194100" y="603100"/>
              <a:ext cx="48725" cy="28275"/>
            </a:xfrm>
            <a:custGeom>
              <a:avLst/>
              <a:gdLst/>
              <a:ahLst/>
              <a:cxnLst/>
              <a:rect l="l" t="t" r="r" b="b"/>
              <a:pathLst>
                <a:path w="1949" h="1131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1150" y="1"/>
                  </a:lnTo>
                  <a:lnTo>
                    <a:pt x="1325" y="1"/>
                  </a:lnTo>
                  <a:lnTo>
                    <a:pt x="1325" y="1"/>
                  </a:lnTo>
                  <a:lnTo>
                    <a:pt x="1462" y="20"/>
                  </a:lnTo>
                  <a:lnTo>
                    <a:pt x="1578" y="59"/>
                  </a:lnTo>
                  <a:lnTo>
                    <a:pt x="1578" y="59"/>
                  </a:lnTo>
                  <a:lnTo>
                    <a:pt x="1754" y="157"/>
                  </a:lnTo>
                  <a:lnTo>
                    <a:pt x="1754" y="157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929" y="371"/>
                  </a:lnTo>
                  <a:lnTo>
                    <a:pt x="1949" y="390"/>
                  </a:lnTo>
                  <a:lnTo>
                    <a:pt x="1949" y="410"/>
                  </a:lnTo>
                  <a:lnTo>
                    <a:pt x="1949" y="410"/>
                  </a:lnTo>
                  <a:lnTo>
                    <a:pt x="1851" y="566"/>
                  </a:lnTo>
                  <a:lnTo>
                    <a:pt x="1851" y="566"/>
                  </a:lnTo>
                  <a:lnTo>
                    <a:pt x="1734" y="683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442" y="897"/>
                  </a:lnTo>
                  <a:lnTo>
                    <a:pt x="1247" y="994"/>
                  </a:lnTo>
                  <a:lnTo>
                    <a:pt x="1247" y="994"/>
                  </a:lnTo>
                  <a:lnTo>
                    <a:pt x="1091" y="1053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033" y="1072"/>
                  </a:lnTo>
                  <a:lnTo>
                    <a:pt x="1033" y="1072"/>
                  </a:lnTo>
                  <a:lnTo>
                    <a:pt x="916" y="1092"/>
                  </a:lnTo>
                  <a:lnTo>
                    <a:pt x="916" y="1092"/>
                  </a:lnTo>
                  <a:lnTo>
                    <a:pt x="702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331" y="1111"/>
                  </a:lnTo>
                  <a:lnTo>
                    <a:pt x="176" y="1053"/>
                  </a:lnTo>
                  <a:lnTo>
                    <a:pt x="176" y="105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0" y="936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39" y="663"/>
                  </a:lnTo>
                  <a:lnTo>
                    <a:pt x="39" y="663"/>
                  </a:lnTo>
                  <a:lnTo>
                    <a:pt x="117" y="488"/>
                  </a:lnTo>
                  <a:lnTo>
                    <a:pt x="117" y="488"/>
                  </a:lnTo>
                  <a:lnTo>
                    <a:pt x="215" y="390"/>
                  </a:lnTo>
                  <a:lnTo>
                    <a:pt x="312" y="293"/>
                  </a:lnTo>
                  <a:lnTo>
                    <a:pt x="312" y="293"/>
                  </a:lnTo>
                  <a:lnTo>
                    <a:pt x="448" y="196"/>
                  </a:lnTo>
                  <a:lnTo>
                    <a:pt x="604" y="118"/>
                  </a:lnTo>
                  <a:lnTo>
                    <a:pt x="604" y="118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974" y="1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2" name="Google Shape;4718;p55">
            <a:extLst>
              <a:ext uri="{FF2B5EF4-FFF2-40B4-BE49-F238E27FC236}">
                <a16:creationId xmlns:a16="http://schemas.microsoft.com/office/drawing/2014/main" id="{39F82E7C-7681-3143-D2C8-AEDF1209DC8F}"/>
              </a:ext>
            </a:extLst>
          </p:cNvPr>
          <p:cNvGrpSpPr/>
          <p:nvPr/>
        </p:nvGrpSpPr>
        <p:grpSpPr>
          <a:xfrm>
            <a:off x="3965675" y="4615501"/>
            <a:ext cx="338072" cy="417985"/>
            <a:chOff x="4996825" y="327400"/>
            <a:chExt cx="1034125" cy="949875"/>
          </a:xfrm>
        </p:grpSpPr>
        <p:sp>
          <p:nvSpPr>
            <p:cNvPr id="153" name="Google Shape;4719;p55">
              <a:extLst>
                <a:ext uri="{FF2B5EF4-FFF2-40B4-BE49-F238E27FC236}">
                  <a16:creationId xmlns:a16="http://schemas.microsoft.com/office/drawing/2014/main" id="{E53713B3-D9FC-2FB6-1D05-35487FC6A954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extrusionOk="0">
                  <a:moveTo>
                    <a:pt x="1442" y="0"/>
                  </a:moveTo>
                  <a:lnTo>
                    <a:pt x="1111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Google Shape;4720;p55">
              <a:extLst>
                <a:ext uri="{FF2B5EF4-FFF2-40B4-BE49-F238E27FC236}">
                  <a16:creationId xmlns:a16="http://schemas.microsoft.com/office/drawing/2014/main" id="{903B8A3D-9A7B-1726-95CE-279CC390C282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fill="none" extrusionOk="0">
                  <a:moveTo>
                    <a:pt x="1774" y="0"/>
                  </a:moveTo>
                  <a:lnTo>
                    <a:pt x="1774" y="0"/>
                  </a:lnTo>
                  <a:lnTo>
                    <a:pt x="1442" y="0"/>
                  </a:lnTo>
                  <a:lnTo>
                    <a:pt x="1111" y="59"/>
                  </a:lnTo>
                  <a:lnTo>
                    <a:pt x="1072" y="59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7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Google Shape;4721;p55">
              <a:extLst>
                <a:ext uri="{FF2B5EF4-FFF2-40B4-BE49-F238E27FC236}">
                  <a16:creationId xmlns:a16="http://schemas.microsoft.com/office/drawing/2014/main" id="{B268A453-398D-8EB1-F84B-FCE8B65CC26B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extrusionOk="0">
                  <a:moveTo>
                    <a:pt x="6723" y="1"/>
                  </a:move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4722;p55">
              <a:extLst>
                <a:ext uri="{FF2B5EF4-FFF2-40B4-BE49-F238E27FC236}">
                  <a16:creationId xmlns:a16="http://schemas.microsoft.com/office/drawing/2014/main" id="{AC73F826-7FA9-C29B-ADF4-E4039CBBCDD2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fill="none" extrusionOk="0">
                  <a:moveTo>
                    <a:pt x="6840" y="1"/>
                  </a:moveTo>
                  <a:lnTo>
                    <a:pt x="6840" y="1"/>
                  </a:lnTo>
                  <a:lnTo>
                    <a:pt x="6723" y="1"/>
                  </a:lnTo>
                  <a:lnTo>
                    <a:pt x="6723" y="1"/>
                  </a:ln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4723;p55">
              <a:extLst>
                <a:ext uri="{FF2B5EF4-FFF2-40B4-BE49-F238E27FC236}">
                  <a16:creationId xmlns:a16="http://schemas.microsoft.com/office/drawing/2014/main" id="{917F3FA0-444C-9AD6-5AF1-8C71010C51EF}"/>
                </a:ext>
              </a:extLst>
            </p:cNvPr>
            <p:cNvSpPr/>
            <p:nvPr/>
          </p:nvSpPr>
          <p:spPr>
            <a:xfrm>
              <a:off x="5012900" y="349325"/>
              <a:ext cx="249900" cy="622050"/>
            </a:xfrm>
            <a:custGeom>
              <a:avLst/>
              <a:gdLst/>
              <a:ahLst/>
              <a:cxnLst/>
              <a:rect l="l" t="t" r="r" b="b"/>
              <a:pathLst>
                <a:path w="9996" h="24882" extrusionOk="0">
                  <a:moveTo>
                    <a:pt x="4306" y="1"/>
                  </a:moveTo>
                  <a:lnTo>
                    <a:pt x="4014" y="215"/>
                  </a:lnTo>
                  <a:lnTo>
                    <a:pt x="3683" y="488"/>
                  </a:lnTo>
                  <a:lnTo>
                    <a:pt x="3371" y="780"/>
                  </a:lnTo>
                  <a:lnTo>
                    <a:pt x="3059" y="1111"/>
                  </a:lnTo>
                  <a:lnTo>
                    <a:pt x="2728" y="1481"/>
                  </a:lnTo>
                  <a:lnTo>
                    <a:pt x="2416" y="1890"/>
                  </a:lnTo>
                  <a:lnTo>
                    <a:pt x="2143" y="2280"/>
                  </a:lnTo>
                  <a:lnTo>
                    <a:pt x="1890" y="2670"/>
                  </a:lnTo>
                  <a:lnTo>
                    <a:pt x="1637" y="3099"/>
                  </a:lnTo>
                  <a:lnTo>
                    <a:pt x="1403" y="3547"/>
                  </a:lnTo>
                  <a:lnTo>
                    <a:pt x="1189" y="3975"/>
                  </a:lnTo>
                  <a:lnTo>
                    <a:pt x="994" y="4423"/>
                  </a:lnTo>
                  <a:lnTo>
                    <a:pt x="819" y="4872"/>
                  </a:lnTo>
                  <a:lnTo>
                    <a:pt x="663" y="5339"/>
                  </a:lnTo>
                  <a:lnTo>
                    <a:pt x="526" y="5787"/>
                  </a:lnTo>
                  <a:lnTo>
                    <a:pt x="409" y="6235"/>
                  </a:lnTo>
                  <a:lnTo>
                    <a:pt x="312" y="6684"/>
                  </a:lnTo>
                  <a:lnTo>
                    <a:pt x="234" y="7132"/>
                  </a:lnTo>
                  <a:lnTo>
                    <a:pt x="176" y="7619"/>
                  </a:lnTo>
                  <a:lnTo>
                    <a:pt x="117" y="8125"/>
                  </a:lnTo>
                  <a:lnTo>
                    <a:pt x="78" y="8632"/>
                  </a:lnTo>
                  <a:lnTo>
                    <a:pt x="39" y="9139"/>
                  </a:lnTo>
                  <a:lnTo>
                    <a:pt x="20" y="9645"/>
                  </a:lnTo>
                  <a:lnTo>
                    <a:pt x="0" y="10171"/>
                  </a:lnTo>
                  <a:lnTo>
                    <a:pt x="20" y="11223"/>
                  </a:lnTo>
                  <a:lnTo>
                    <a:pt x="39" y="11749"/>
                  </a:lnTo>
                  <a:lnTo>
                    <a:pt x="78" y="12295"/>
                  </a:lnTo>
                  <a:lnTo>
                    <a:pt x="117" y="12821"/>
                  </a:lnTo>
                  <a:lnTo>
                    <a:pt x="176" y="13367"/>
                  </a:lnTo>
                  <a:lnTo>
                    <a:pt x="254" y="13893"/>
                  </a:lnTo>
                  <a:lnTo>
                    <a:pt x="331" y="14438"/>
                  </a:lnTo>
                  <a:lnTo>
                    <a:pt x="429" y="14964"/>
                  </a:lnTo>
                  <a:lnTo>
                    <a:pt x="546" y="15490"/>
                  </a:lnTo>
                  <a:lnTo>
                    <a:pt x="663" y="16016"/>
                  </a:lnTo>
                  <a:lnTo>
                    <a:pt x="799" y="16542"/>
                  </a:lnTo>
                  <a:lnTo>
                    <a:pt x="935" y="17069"/>
                  </a:lnTo>
                  <a:lnTo>
                    <a:pt x="1091" y="17595"/>
                  </a:lnTo>
                  <a:lnTo>
                    <a:pt x="1267" y="18101"/>
                  </a:lnTo>
                  <a:lnTo>
                    <a:pt x="1462" y="18608"/>
                  </a:lnTo>
                  <a:lnTo>
                    <a:pt x="1656" y="19095"/>
                  </a:lnTo>
                  <a:lnTo>
                    <a:pt x="1851" y="19582"/>
                  </a:lnTo>
                  <a:lnTo>
                    <a:pt x="2066" y="20050"/>
                  </a:lnTo>
                  <a:lnTo>
                    <a:pt x="2299" y="20517"/>
                  </a:lnTo>
                  <a:lnTo>
                    <a:pt x="2533" y="20965"/>
                  </a:lnTo>
                  <a:lnTo>
                    <a:pt x="2767" y="21394"/>
                  </a:lnTo>
                  <a:lnTo>
                    <a:pt x="3020" y="21823"/>
                  </a:lnTo>
                  <a:lnTo>
                    <a:pt x="3293" y="22232"/>
                  </a:lnTo>
                  <a:lnTo>
                    <a:pt x="3566" y="22621"/>
                  </a:lnTo>
                  <a:lnTo>
                    <a:pt x="3858" y="23011"/>
                  </a:lnTo>
                  <a:lnTo>
                    <a:pt x="3897" y="23089"/>
                  </a:lnTo>
                  <a:lnTo>
                    <a:pt x="3994" y="23186"/>
                  </a:lnTo>
                  <a:lnTo>
                    <a:pt x="4072" y="23303"/>
                  </a:lnTo>
                  <a:lnTo>
                    <a:pt x="4228" y="23557"/>
                  </a:lnTo>
                  <a:lnTo>
                    <a:pt x="4345" y="23790"/>
                  </a:lnTo>
                  <a:lnTo>
                    <a:pt x="4384" y="23849"/>
                  </a:lnTo>
                  <a:lnTo>
                    <a:pt x="4443" y="23985"/>
                  </a:lnTo>
                  <a:lnTo>
                    <a:pt x="4540" y="24180"/>
                  </a:lnTo>
                  <a:lnTo>
                    <a:pt x="4657" y="24356"/>
                  </a:lnTo>
                  <a:lnTo>
                    <a:pt x="4774" y="24492"/>
                  </a:lnTo>
                  <a:lnTo>
                    <a:pt x="4930" y="24628"/>
                  </a:lnTo>
                  <a:lnTo>
                    <a:pt x="5047" y="24706"/>
                  </a:lnTo>
                  <a:lnTo>
                    <a:pt x="5183" y="24784"/>
                  </a:lnTo>
                  <a:lnTo>
                    <a:pt x="5319" y="24823"/>
                  </a:lnTo>
                  <a:lnTo>
                    <a:pt x="5495" y="24862"/>
                  </a:lnTo>
                  <a:lnTo>
                    <a:pt x="5767" y="24882"/>
                  </a:lnTo>
                  <a:lnTo>
                    <a:pt x="5943" y="24882"/>
                  </a:lnTo>
                  <a:lnTo>
                    <a:pt x="6157" y="24862"/>
                  </a:lnTo>
                  <a:lnTo>
                    <a:pt x="6547" y="24784"/>
                  </a:lnTo>
                  <a:lnTo>
                    <a:pt x="6859" y="24687"/>
                  </a:lnTo>
                  <a:lnTo>
                    <a:pt x="7229" y="24570"/>
                  </a:lnTo>
                  <a:lnTo>
                    <a:pt x="7599" y="24414"/>
                  </a:lnTo>
                  <a:lnTo>
                    <a:pt x="7989" y="24258"/>
                  </a:lnTo>
                  <a:lnTo>
                    <a:pt x="8028" y="24239"/>
                  </a:lnTo>
                  <a:lnTo>
                    <a:pt x="8086" y="24219"/>
                  </a:lnTo>
                  <a:lnTo>
                    <a:pt x="8417" y="24063"/>
                  </a:lnTo>
                  <a:lnTo>
                    <a:pt x="8787" y="23927"/>
                  </a:lnTo>
                  <a:lnTo>
                    <a:pt x="9353" y="23771"/>
                  </a:lnTo>
                  <a:lnTo>
                    <a:pt x="9995" y="23635"/>
                  </a:lnTo>
                  <a:lnTo>
                    <a:pt x="9294" y="23070"/>
                  </a:lnTo>
                  <a:lnTo>
                    <a:pt x="8632" y="22505"/>
                  </a:lnTo>
                  <a:lnTo>
                    <a:pt x="8242" y="22134"/>
                  </a:lnTo>
                  <a:lnTo>
                    <a:pt x="7852" y="21764"/>
                  </a:lnTo>
                  <a:lnTo>
                    <a:pt x="7463" y="21374"/>
                  </a:lnTo>
                  <a:lnTo>
                    <a:pt x="7092" y="21004"/>
                  </a:lnTo>
                  <a:lnTo>
                    <a:pt x="6742" y="20595"/>
                  </a:lnTo>
                  <a:lnTo>
                    <a:pt x="6391" y="20205"/>
                  </a:lnTo>
                  <a:lnTo>
                    <a:pt x="6060" y="19796"/>
                  </a:lnTo>
                  <a:lnTo>
                    <a:pt x="5748" y="19387"/>
                  </a:lnTo>
                  <a:lnTo>
                    <a:pt x="5417" y="18958"/>
                  </a:lnTo>
                  <a:lnTo>
                    <a:pt x="5124" y="18510"/>
                  </a:lnTo>
                  <a:lnTo>
                    <a:pt x="4813" y="18062"/>
                  </a:lnTo>
                  <a:lnTo>
                    <a:pt x="4540" y="17614"/>
                  </a:lnTo>
                  <a:lnTo>
                    <a:pt x="4267" y="17166"/>
                  </a:lnTo>
                  <a:lnTo>
                    <a:pt x="4014" y="16698"/>
                  </a:lnTo>
                  <a:lnTo>
                    <a:pt x="3780" y="16231"/>
                  </a:lnTo>
                  <a:lnTo>
                    <a:pt x="3566" y="15763"/>
                  </a:lnTo>
                  <a:lnTo>
                    <a:pt x="3332" y="15276"/>
                  </a:lnTo>
                  <a:lnTo>
                    <a:pt x="3137" y="14769"/>
                  </a:lnTo>
                  <a:lnTo>
                    <a:pt x="2942" y="14263"/>
                  </a:lnTo>
                  <a:lnTo>
                    <a:pt x="2767" y="13756"/>
                  </a:lnTo>
                  <a:lnTo>
                    <a:pt x="2611" y="13230"/>
                  </a:lnTo>
                  <a:lnTo>
                    <a:pt x="2475" y="12704"/>
                  </a:lnTo>
                  <a:lnTo>
                    <a:pt x="2358" y="12198"/>
                  </a:lnTo>
                  <a:lnTo>
                    <a:pt x="2241" y="11671"/>
                  </a:lnTo>
                  <a:lnTo>
                    <a:pt x="2124" y="11009"/>
                  </a:lnTo>
                  <a:lnTo>
                    <a:pt x="2046" y="10327"/>
                  </a:lnTo>
                  <a:lnTo>
                    <a:pt x="1968" y="9626"/>
                  </a:lnTo>
                  <a:lnTo>
                    <a:pt x="1929" y="8885"/>
                  </a:lnTo>
                  <a:lnTo>
                    <a:pt x="1929" y="8067"/>
                  </a:lnTo>
                  <a:lnTo>
                    <a:pt x="1949" y="7249"/>
                  </a:lnTo>
                  <a:lnTo>
                    <a:pt x="1988" y="6450"/>
                  </a:lnTo>
                  <a:lnTo>
                    <a:pt x="2085" y="5670"/>
                  </a:lnTo>
                  <a:lnTo>
                    <a:pt x="2202" y="4833"/>
                  </a:lnTo>
                  <a:lnTo>
                    <a:pt x="2358" y="4053"/>
                  </a:lnTo>
                  <a:lnTo>
                    <a:pt x="2475" y="3644"/>
                  </a:lnTo>
                  <a:lnTo>
                    <a:pt x="2572" y="3235"/>
                  </a:lnTo>
                  <a:lnTo>
                    <a:pt x="2689" y="2865"/>
                  </a:lnTo>
                  <a:lnTo>
                    <a:pt x="2825" y="2514"/>
                  </a:lnTo>
                  <a:lnTo>
                    <a:pt x="2981" y="2124"/>
                  </a:lnTo>
                  <a:lnTo>
                    <a:pt x="3137" y="1774"/>
                  </a:lnTo>
                  <a:lnTo>
                    <a:pt x="3312" y="1442"/>
                  </a:lnTo>
                  <a:lnTo>
                    <a:pt x="3488" y="1131"/>
                  </a:lnTo>
                  <a:lnTo>
                    <a:pt x="3683" y="819"/>
                  </a:lnTo>
                  <a:lnTo>
                    <a:pt x="3878" y="527"/>
                  </a:lnTo>
                  <a:lnTo>
                    <a:pt x="4092" y="254"/>
                  </a:lnTo>
                  <a:lnTo>
                    <a:pt x="430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4724;p55">
              <a:extLst>
                <a:ext uri="{FF2B5EF4-FFF2-40B4-BE49-F238E27FC236}">
                  <a16:creationId xmlns:a16="http://schemas.microsoft.com/office/drawing/2014/main" id="{D7C7F20D-ED44-9F39-528D-5015E8DB9399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extrusionOk="0">
                  <a:moveTo>
                    <a:pt x="20478" y="1"/>
                  </a:moveTo>
                  <a:lnTo>
                    <a:pt x="20381" y="20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673" y="40"/>
                  </a:lnTo>
                  <a:lnTo>
                    <a:pt x="20626" y="55"/>
                  </a:lnTo>
                  <a:lnTo>
                    <a:pt x="20626" y="55"/>
                  </a:lnTo>
                  <a:lnTo>
                    <a:pt x="20556" y="20"/>
                  </a:lnTo>
                  <a:lnTo>
                    <a:pt x="20478" y="1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4725;p55">
              <a:extLst>
                <a:ext uri="{FF2B5EF4-FFF2-40B4-BE49-F238E27FC236}">
                  <a16:creationId xmlns:a16="http://schemas.microsoft.com/office/drawing/2014/main" id="{3AC41427-B59E-B333-EC94-0B6CDEF16A60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fill="none" extrusionOk="0">
                  <a:moveTo>
                    <a:pt x="20478" y="1"/>
                  </a:moveTo>
                  <a:lnTo>
                    <a:pt x="20478" y="1"/>
                  </a:lnTo>
                  <a:lnTo>
                    <a:pt x="20381" y="20"/>
                  </a:lnTo>
                  <a:lnTo>
                    <a:pt x="20322" y="59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442" y="17166"/>
                  </a:lnTo>
                  <a:lnTo>
                    <a:pt x="1442" y="17166"/>
                  </a:lnTo>
                  <a:lnTo>
                    <a:pt x="1501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6888" y="20907"/>
                  </a:lnTo>
                  <a:lnTo>
                    <a:pt x="26888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731" y="40"/>
                  </a:lnTo>
                  <a:lnTo>
                    <a:pt x="20731" y="40"/>
                  </a:lnTo>
                  <a:lnTo>
                    <a:pt x="20673" y="40"/>
                  </a:lnTo>
                  <a:lnTo>
                    <a:pt x="20615" y="59"/>
                  </a:lnTo>
                  <a:lnTo>
                    <a:pt x="20634" y="59"/>
                  </a:lnTo>
                  <a:lnTo>
                    <a:pt x="20634" y="59"/>
                  </a:lnTo>
                  <a:lnTo>
                    <a:pt x="20556" y="20"/>
                  </a:lnTo>
                  <a:lnTo>
                    <a:pt x="20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4726;p55">
              <a:extLst>
                <a:ext uri="{FF2B5EF4-FFF2-40B4-BE49-F238E27FC236}">
                  <a16:creationId xmlns:a16="http://schemas.microsoft.com/office/drawing/2014/main" id="{15D315FA-AF2A-D33B-FD82-DBAC31D40476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extrusionOk="0">
                  <a:moveTo>
                    <a:pt x="20478" y="0"/>
                  </a:moveTo>
                  <a:lnTo>
                    <a:pt x="20381" y="20"/>
                  </a:ln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4727;p55">
              <a:extLst>
                <a:ext uri="{FF2B5EF4-FFF2-40B4-BE49-F238E27FC236}">
                  <a16:creationId xmlns:a16="http://schemas.microsoft.com/office/drawing/2014/main" id="{2FE34B04-F40C-5DCE-BBDF-08B8DD0A2AC8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fill="none" extrusionOk="0">
                  <a:moveTo>
                    <a:pt x="20322" y="78"/>
                  </a:move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442" y="17185"/>
                  </a:lnTo>
                  <a:lnTo>
                    <a:pt x="1442" y="17185"/>
                  </a:lnTo>
                  <a:lnTo>
                    <a:pt x="1501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514" y="14224"/>
                  </a:lnTo>
                  <a:lnTo>
                    <a:pt x="5514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69" y="2553"/>
                  </a:lnTo>
                  <a:lnTo>
                    <a:pt x="23089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lnTo>
                    <a:pt x="20478" y="0"/>
                  </a:lnTo>
                  <a:lnTo>
                    <a:pt x="20381" y="20"/>
                  </a:lnTo>
                  <a:lnTo>
                    <a:pt x="20322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4728;p55">
              <a:extLst>
                <a:ext uri="{FF2B5EF4-FFF2-40B4-BE49-F238E27FC236}">
                  <a16:creationId xmlns:a16="http://schemas.microsoft.com/office/drawing/2014/main" id="{EFB6EBC4-EF90-6902-12C6-467C37DB3F25}"/>
                </a:ext>
              </a:extLst>
            </p:cNvPr>
            <p:cNvSpPr/>
            <p:nvPr/>
          </p:nvSpPr>
          <p:spPr>
            <a:xfrm>
              <a:off x="5216500" y="10624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4729;p55">
              <a:extLst>
                <a:ext uri="{FF2B5EF4-FFF2-40B4-BE49-F238E27FC236}">
                  <a16:creationId xmlns:a16="http://schemas.microsoft.com/office/drawing/2014/main" id="{55004CAD-CBFB-B7F0-55B6-08AC9E400CF7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extrusionOk="0">
                  <a:moveTo>
                    <a:pt x="40" y="1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4730;p55">
              <a:extLst>
                <a:ext uri="{FF2B5EF4-FFF2-40B4-BE49-F238E27FC236}">
                  <a16:creationId xmlns:a16="http://schemas.microsoft.com/office/drawing/2014/main" id="{1B94DFDD-5EF9-8226-867C-4127F3A950E6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fill="none" extrusionOk="0">
                  <a:moveTo>
                    <a:pt x="20" y="20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40" y="1"/>
                  </a:lnTo>
                  <a:lnTo>
                    <a:pt x="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4731;p55">
              <a:extLst>
                <a:ext uri="{FF2B5EF4-FFF2-40B4-BE49-F238E27FC236}">
                  <a16:creationId xmlns:a16="http://schemas.microsoft.com/office/drawing/2014/main" id="{EB87AD0F-59EA-103A-B0A7-8ED4AD74F37C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extrusionOk="0">
                  <a:moveTo>
                    <a:pt x="59" y="0"/>
                  </a:moveTo>
                  <a:lnTo>
                    <a:pt x="40" y="19"/>
                  </a:ln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Google Shape;4732;p55">
              <a:extLst>
                <a:ext uri="{FF2B5EF4-FFF2-40B4-BE49-F238E27FC236}">
                  <a16:creationId xmlns:a16="http://schemas.microsoft.com/office/drawing/2014/main" id="{91C6D11E-78F7-ADAF-FB55-B492A3A602E7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fill="none" extrusionOk="0">
                  <a:moveTo>
                    <a:pt x="20" y="19"/>
                  </a:move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191" y="7501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269" y="7560"/>
                  </a:lnTo>
                  <a:lnTo>
                    <a:pt x="13269" y="756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15" y="7891"/>
                  </a:lnTo>
                  <a:lnTo>
                    <a:pt x="13815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0" y="19"/>
                  </a:lnTo>
                  <a:lnTo>
                    <a:pt x="20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4733;p55">
              <a:extLst>
                <a:ext uri="{FF2B5EF4-FFF2-40B4-BE49-F238E27FC236}">
                  <a16:creationId xmlns:a16="http://schemas.microsoft.com/office/drawing/2014/main" id="{3D52F38C-2C8B-8A1E-9468-A9F22418C770}"/>
                </a:ext>
              </a:extLst>
            </p:cNvPr>
            <p:cNvSpPr/>
            <p:nvPr/>
          </p:nvSpPr>
          <p:spPr>
            <a:xfrm>
              <a:off x="5794675" y="9684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Google Shape;4734;p55">
              <a:extLst>
                <a:ext uri="{FF2B5EF4-FFF2-40B4-BE49-F238E27FC236}">
                  <a16:creationId xmlns:a16="http://schemas.microsoft.com/office/drawing/2014/main" id="{FE81D185-154E-E2C3-6289-AA09B47F7839}"/>
                </a:ext>
              </a:extLst>
            </p:cNvPr>
            <p:cNvSpPr/>
            <p:nvPr/>
          </p:nvSpPr>
          <p:spPr>
            <a:xfrm>
              <a:off x="5920850" y="104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Google Shape;4735;p55">
              <a:extLst>
                <a:ext uri="{FF2B5EF4-FFF2-40B4-BE49-F238E27FC236}">
                  <a16:creationId xmlns:a16="http://schemas.microsoft.com/office/drawing/2014/main" id="{6E09FEF3-474C-95C9-D865-189EA38CC0C4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extrusionOk="0">
                  <a:moveTo>
                    <a:pt x="23147" y="0"/>
                  </a:move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Google Shape;4736;p55">
              <a:extLst>
                <a:ext uri="{FF2B5EF4-FFF2-40B4-BE49-F238E27FC236}">
                  <a16:creationId xmlns:a16="http://schemas.microsoft.com/office/drawing/2014/main" id="{60EBDAAE-D945-08CA-9E91-249394D5A55D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fill="none" extrusionOk="0">
                  <a:moveTo>
                    <a:pt x="23537" y="0"/>
                  </a:moveTo>
                  <a:lnTo>
                    <a:pt x="23537" y="0"/>
                  </a:lnTo>
                  <a:lnTo>
                    <a:pt x="23147" y="0"/>
                  </a:lnTo>
                  <a:lnTo>
                    <a:pt x="22738" y="39"/>
                  </a:ln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2723" y="13464"/>
                  </a:lnTo>
                  <a:lnTo>
                    <a:pt x="12723" y="13464"/>
                  </a:lnTo>
                  <a:lnTo>
                    <a:pt x="13171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lnTo>
                    <a:pt x="23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Google Shape;4737;p55">
              <a:extLst>
                <a:ext uri="{FF2B5EF4-FFF2-40B4-BE49-F238E27FC236}">
                  <a16:creationId xmlns:a16="http://schemas.microsoft.com/office/drawing/2014/main" id="{E9BE9A12-0CAB-9C92-8FEF-7479194C60D0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extrusionOk="0">
                  <a:moveTo>
                    <a:pt x="1754" y="1"/>
                  </a:moveTo>
                  <a:lnTo>
                    <a:pt x="1521" y="20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4738;p55">
              <a:extLst>
                <a:ext uri="{FF2B5EF4-FFF2-40B4-BE49-F238E27FC236}">
                  <a16:creationId xmlns:a16="http://schemas.microsoft.com/office/drawing/2014/main" id="{43044B8E-E4FC-EB53-AD51-334E27DC446F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fill="none" extrusionOk="0">
                  <a:moveTo>
                    <a:pt x="79" y="2631"/>
                  </a:move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lnTo>
                    <a:pt x="1521" y="20"/>
                  </a:lnTo>
                  <a:lnTo>
                    <a:pt x="1306" y="79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4739;p55">
              <a:extLst>
                <a:ext uri="{FF2B5EF4-FFF2-40B4-BE49-F238E27FC236}">
                  <a16:creationId xmlns:a16="http://schemas.microsoft.com/office/drawing/2014/main" id="{C13D3DDF-4E4D-915B-B096-1C1613FC175F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extrusionOk="0">
                  <a:moveTo>
                    <a:pt x="1150" y="0"/>
                  </a:moveTo>
                  <a:lnTo>
                    <a:pt x="1033" y="39"/>
                  </a:lnTo>
                  <a:lnTo>
                    <a:pt x="877" y="98"/>
                  </a:lnTo>
                  <a:lnTo>
                    <a:pt x="858" y="98"/>
                  </a:lnTo>
                  <a:lnTo>
                    <a:pt x="838" y="117"/>
                  </a:lnTo>
                  <a:lnTo>
                    <a:pt x="819" y="117"/>
                  </a:lnTo>
                  <a:lnTo>
                    <a:pt x="741" y="176"/>
                  </a:lnTo>
                  <a:lnTo>
                    <a:pt x="644" y="234"/>
                  </a:lnTo>
                  <a:lnTo>
                    <a:pt x="624" y="254"/>
                  </a:lnTo>
                  <a:lnTo>
                    <a:pt x="605" y="254"/>
                  </a:lnTo>
                  <a:lnTo>
                    <a:pt x="585" y="273"/>
                  </a:lnTo>
                  <a:lnTo>
                    <a:pt x="488" y="370"/>
                  </a:lnTo>
                  <a:lnTo>
                    <a:pt x="468" y="370"/>
                  </a:lnTo>
                  <a:lnTo>
                    <a:pt x="468" y="390"/>
                  </a:lnTo>
                  <a:lnTo>
                    <a:pt x="449" y="409"/>
                  </a:lnTo>
                  <a:lnTo>
                    <a:pt x="390" y="468"/>
                  </a:lnTo>
                  <a:lnTo>
                    <a:pt x="332" y="546"/>
                  </a:lnTo>
                  <a:lnTo>
                    <a:pt x="312" y="585"/>
                  </a:lnTo>
                  <a:lnTo>
                    <a:pt x="273" y="643"/>
                  </a:lnTo>
                  <a:lnTo>
                    <a:pt x="254" y="663"/>
                  </a:lnTo>
                  <a:lnTo>
                    <a:pt x="215" y="721"/>
                  </a:lnTo>
                  <a:lnTo>
                    <a:pt x="176" y="838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17" y="955"/>
                  </a:lnTo>
                  <a:lnTo>
                    <a:pt x="79" y="1072"/>
                  </a:lnTo>
                  <a:lnTo>
                    <a:pt x="59" y="1169"/>
                  </a:lnTo>
                  <a:lnTo>
                    <a:pt x="20" y="1403"/>
                  </a:lnTo>
                  <a:lnTo>
                    <a:pt x="20" y="1423"/>
                  </a:lnTo>
                  <a:lnTo>
                    <a:pt x="1" y="1637"/>
                  </a:lnTo>
                  <a:lnTo>
                    <a:pt x="1" y="1656"/>
                  </a:lnTo>
                  <a:lnTo>
                    <a:pt x="20" y="1793"/>
                  </a:lnTo>
                  <a:lnTo>
                    <a:pt x="40" y="1988"/>
                  </a:lnTo>
                  <a:lnTo>
                    <a:pt x="59" y="2163"/>
                  </a:lnTo>
                  <a:lnTo>
                    <a:pt x="98" y="2319"/>
                  </a:lnTo>
                  <a:lnTo>
                    <a:pt x="215" y="2631"/>
                  </a:lnTo>
                  <a:lnTo>
                    <a:pt x="215" y="2611"/>
                  </a:lnTo>
                  <a:lnTo>
                    <a:pt x="351" y="2884"/>
                  </a:lnTo>
                  <a:lnTo>
                    <a:pt x="527" y="3137"/>
                  </a:lnTo>
                  <a:lnTo>
                    <a:pt x="527" y="3118"/>
                  </a:lnTo>
                  <a:lnTo>
                    <a:pt x="702" y="3313"/>
                  </a:lnTo>
                  <a:lnTo>
                    <a:pt x="897" y="3468"/>
                  </a:lnTo>
                  <a:lnTo>
                    <a:pt x="1092" y="3585"/>
                  </a:lnTo>
                  <a:lnTo>
                    <a:pt x="1267" y="3683"/>
                  </a:lnTo>
                  <a:lnTo>
                    <a:pt x="1462" y="3741"/>
                  </a:lnTo>
                  <a:lnTo>
                    <a:pt x="1637" y="3761"/>
                  </a:lnTo>
                  <a:lnTo>
                    <a:pt x="1618" y="3761"/>
                  </a:lnTo>
                  <a:lnTo>
                    <a:pt x="1813" y="3780"/>
                  </a:lnTo>
                  <a:lnTo>
                    <a:pt x="1968" y="3761"/>
                  </a:lnTo>
                  <a:lnTo>
                    <a:pt x="2124" y="3722"/>
                  </a:lnTo>
                  <a:lnTo>
                    <a:pt x="2241" y="3683"/>
                  </a:lnTo>
                  <a:lnTo>
                    <a:pt x="2436" y="3488"/>
                  </a:lnTo>
                  <a:lnTo>
                    <a:pt x="2592" y="3254"/>
                  </a:lnTo>
                  <a:lnTo>
                    <a:pt x="2709" y="3001"/>
                  </a:lnTo>
                  <a:lnTo>
                    <a:pt x="2806" y="2728"/>
                  </a:lnTo>
                  <a:lnTo>
                    <a:pt x="2845" y="2436"/>
                  </a:lnTo>
                  <a:lnTo>
                    <a:pt x="2865" y="2144"/>
                  </a:lnTo>
                  <a:lnTo>
                    <a:pt x="2845" y="1832"/>
                  </a:lnTo>
                  <a:lnTo>
                    <a:pt x="2767" y="1540"/>
                  </a:lnTo>
                  <a:lnTo>
                    <a:pt x="2650" y="1228"/>
                  </a:lnTo>
                  <a:lnTo>
                    <a:pt x="2514" y="955"/>
                  </a:lnTo>
                  <a:lnTo>
                    <a:pt x="2339" y="721"/>
                  </a:lnTo>
                  <a:lnTo>
                    <a:pt x="2144" y="507"/>
                  </a:lnTo>
                  <a:lnTo>
                    <a:pt x="1910" y="331"/>
                  </a:lnTo>
                  <a:lnTo>
                    <a:pt x="1676" y="176"/>
                  </a:lnTo>
                  <a:lnTo>
                    <a:pt x="1403" y="78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4740;p55">
              <a:extLst>
                <a:ext uri="{FF2B5EF4-FFF2-40B4-BE49-F238E27FC236}">
                  <a16:creationId xmlns:a16="http://schemas.microsoft.com/office/drawing/2014/main" id="{3215891F-D225-6CF8-32F8-C20E4B4CA8BD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fill="none" extrusionOk="0">
                  <a:moveTo>
                    <a:pt x="1033" y="39"/>
                  </a:moveTo>
                  <a:lnTo>
                    <a:pt x="1033" y="39"/>
                  </a:lnTo>
                  <a:lnTo>
                    <a:pt x="1033" y="39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1403" y="78"/>
                  </a:lnTo>
                  <a:lnTo>
                    <a:pt x="1676" y="176"/>
                  </a:lnTo>
                  <a:lnTo>
                    <a:pt x="1910" y="331"/>
                  </a:lnTo>
                  <a:lnTo>
                    <a:pt x="2144" y="507"/>
                  </a:lnTo>
                  <a:lnTo>
                    <a:pt x="2339" y="721"/>
                  </a:lnTo>
                  <a:lnTo>
                    <a:pt x="2514" y="955"/>
                  </a:lnTo>
                  <a:lnTo>
                    <a:pt x="2650" y="1228"/>
                  </a:lnTo>
                  <a:lnTo>
                    <a:pt x="2767" y="1540"/>
                  </a:lnTo>
                  <a:lnTo>
                    <a:pt x="2767" y="1540"/>
                  </a:lnTo>
                  <a:lnTo>
                    <a:pt x="2845" y="1832"/>
                  </a:lnTo>
                  <a:lnTo>
                    <a:pt x="2865" y="2144"/>
                  </a:lnTo>
                  <a:lnTo>
                    <a:pt x="2845" y="2436"/>
                  </a:lnTo>
                  <a:lnTo>
                    <a:pt x="2806" y="2728"/>
                  </a:lnTo>
                  <a:lnTo>
                    <a:pt x="2709" y="3001"/>
                  </a:lnTo>
                  <a:lnTo>
                    <a:pt x="2592" y="3254"/>
                  </a:lnTo>
                  <a:lnTo>
                    <a:pt x="2436" y="3488"/>
                  </a:lnTo>
                  <a:lnTo>
                    <a:pt x="2241" y="3683"/>
                  </a:lnTo>
                  <a:lnTo>
                    <a:pt x="2241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813" y="3780"/>
                  </a:lnTo>
                  <a:lnTo>
                    <a:pt x="1813" y="3780"/>
                  </a:lnTo>
                  <a:lnTo>
                    <a:pt x="1618" y="3761"/>
                  </a:lnTo>
                  <a:lnTo>
                    <a:pt x="1637" y="3761"/>
                  </a:lnTo>
                  <a:lnTo>
                    <a:pt x="1637" y="3761"/>
                  </a:lnTo>
                  <a:lnTo>
                    <a:pt x="1462" y="3741"/>
                  </a:lnTo>
                  <a:lnTo>
                    <a:pt x="1462" y="3741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092" y="3585"/>
                  </a:lnTo>
                  <a:lnTo>
                    <a:pt x="1092" y="3585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8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27" y="3118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215" y="2611"/>
                  </a:lnTo>
                  <a:lnTo>
                    <a:pt x="215" y="2631"/>
                  </a:lnTo>
                  <a:lnTo>
                    <a:pt x="215" y="2631"/>
                  </a:lnTo>
                  <a:lnTo>
                    <a:pt x="98" y="2319"/>
                  </a:lnTo>
                  <a:lnTo>
                    <a:pt x="98" y="2319"/>
                  </a:lnTo>
                  <a:lnTo>
                    <a:pt x="59" y="2163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40" y="2007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20" y="1793"/>
                  </a:lnTo>
                  <a:lnTo>
                    <a:pt x="20" y="1793"/>
                  </a:lnTo>
                  <a:lnTo>
                    <a:pt x="1" y="1656"/>
                  </a:lnTo>
                  <a:lnTo>
                    <a:pt x="1" y="1637"/>
                  </a:lnTo>
                  <a:lnTo>
                    <a:pt x="1" y="1637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59" y="1169"/>
                  </a:lnTo>
                  <a:lnTo>
                    <a:pt x="59" y="1169"/>
                  </a:lnTo>
                  <a:lnTo>
                    <a:pt x="79" y="1072"/>
                  </a:lnTo>
                  <a:lnTo>
                    <a:pt x="79" y="1072"/>
                  </a:lnTo>
                  <a:lnTo>
                    <a:pt x="117" y="955"/>
                  </a:lnTo>
                  <a:lnTo>
                    <a:pt x="117" y="95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76" y="838"/>
                  </a:lnTo>
                  <a:lnTo>
                    <a:pt x="176" y="838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6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90" y="468"/>
                  </a:lnTo>
                  <a:lnTo>
                    <a:pt x="390" y="468"/>
                  </a:lnTo>
                  <a:lnTo>
                    <a:pt x="449" y="409"/>
                  </a:lnTo>
                  <a:lnTo>
                    <a:pt x="468" y="390"/>
                  </a:lnTo>
                  <a:lnTo>
                    <a:pt x="46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605" y="254"/>
                  </a:lnTo>
                  <a:lnTo>
                    <a:pt x="605" y="254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819" y="117"/>
                  </a:lnTo>
                  <a:lnTo>
                    <a:pt x="838" y="117"/>
                  </a:lnTo>
                  <a:lnTo>
                    <a:pt x="838" y="117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77" y="98"/>
                  </a:lnTo>
                  <a:lnTo>
                    <a:pt x="877" y="98"/>
                  </a:lnTo>
                  <a:lnTo>
                    <a:pt x="1033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Google Shape;4741;p55">
              <a:extLst>
                <a:ext uri="{FF2B5EF4-FFF2-40B4-BE49-F238E27FC236}">
                  <a16:creationId xmlns:a16="http://schemas.microsoft.com/office/drawing/2014/main" id="{E71E21E1-E681-8DD6-879D-81CFC3711806}"/>
                </a:ext>
              </a:extLst>
            </p:cNvPr>
            <p:cNvSpPr/>
            <p:nvPr/>
          </p:nvSpPr>
          <p:spPr>
            <a:xfrm>
              <a:off x="5105925" y="63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Google Shape;4742;p55">
              <a:extLst>
                <a:ext uri="{FF2B5EF4-FFF2-40B4-BE49-F238E27FC236}">
                  <a16:creationId xmlns:a16="http://schemas.microsoft.com/office/drawing/2014/main" id="{71943747-D1C8-5191-B38C-B43105F4D316}"/>
                </a:ext>
              </a:extLst>
            </p:cNvPr>
            <p:cNvSpPr/>
            <p:nvPr/>
          </p:nvSpPr>
          <p:spPr>
            <a:xfrm>
              <a:off x="5124450" y="64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Google Shape;4743;p55">
              <a:extLst>
                <a:ext uri="{FF2B5EF4-FFF2-40B4-BE49-F238E27FC236}">
                  <a16:creationId xmlns:a16="http://schemas.microsoft.com/office/drawing/2014/main" id="{3D9EF78C-C06F-6013-ABE2-C6719AA207DE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02" y="1"/>
                  </a:move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Google Shape;4744;p55">
              <a:extLst>
                <a:ext uri="{FF2B5EF4-FFF2-40B4-BE49-F238E27FC236}">
                  <a16:creationId xmlns:a16="http://schemas.microsoft.com/office/drawing/2014/main" id="{A2AF1783-270A-AE06-35AA-05FA66A47AAF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9"/>
                  </a:move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lnTo>
                    <a:pt x="702" y="1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Google Shape;4745;p55">
              <a:extLst>
                <a:ext uri="{FF2B5EF4-FFF2-40B4-BE49-F238E27FC236}">
                  <a16:creationId xmlns:a16="http://schemas.microsoft.com/office/drawing/2014/main" id="{BAAE6827-5108-9ED1-4CA7-F7CC27360830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extrusionOk="0">
                  <a:moveTo>
                    <a:pt x="1754" y="0"/>
                  </a:moveTo>
                  <a:lnTo>
                    <a:pt x="1540" y="20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Google Shape;4746;p55">
              <a:extLst>
                <a:ext uri="{FF2B5EF4-FFF2-40B4-BE49-F238E27FC236}">
                  <a16:creationId xmlns:a16="http://schemas.microsoft.com/office/drawing/2014/main" id="{5A9472BF-67BD-D077-41D2-9E0971DD0EA2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fill="none" extrusionOk="0">
                  <a:moveTo>
                    <a:pt x="98" y="2611"/>
                  </a:move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2202" y="39"/>
                  </a:lnTo>
                  <a:lnTo>
                    <a:pt x="1988" y="0"/>
                  </a:lnTo>
                  <a:lnTo>
                    <a:pt x="1754" y="0"/>
                  </a:lnTo>
                  <a:lnTo>
                    <a:pt x="1540" y="20"/>
                  </a:lnTo>
                  <a:lnTo>
                    <a:pt x="1306" y="58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Google Shape;4747;p55">
              <a:extLst>
                <a:ext uri="{FF2B5EF4-FFF2-40B4-BE49-F238E27FC236}">
                  <a16:creationId xmlns:a16="http://schemas.microsoft.com/office/drawing/2014/main" id="{F20DDA6D-8002-72F4-DED9-82FFEC757C46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extrusionOk="0">
                  <a:moveTo>
                    <a:pt x="1131" y="1"/>
                  </a:moveTo>
                  <a:lnTo>
                    <a:pt x="1033" y="20"/>
                  </a:lnTo>
                  <a:lnTo>
                    <a:pt x="1014" y="20"/>
                  </a:lnTo>
                  <a:lnTo>
                    <a:pt x="877" y="78"/>
                  </a:lnTo>
                  <a:lnTo>
                    <a:pt x="838" y="98"/>
                  </a:lnTo>
                  <a:lnTo>
                    <a:pt x="819" y="98"/>
                  </a:lnTo>
                  <a:lnTo>
                    <a:pt x="722" y="156"/>
                  </a:lnTo>
                  <a:lnTo>
                    <a:pt x="624" y="215"/>
                  </a:lnTo>
                  <a:lnTo>
                    <a:pt x="605" y="234"/>
                  </a:lnTo>
                  <a:lnTo>
                    <a:pt x="585" y="254"/>
                  </a:lnTo>
                  <a:lnTo>
                    <a:pt x="488" y="351"/>
                  </a:lnTo>
                  <a:lnTo>
                    <a:pt x="468" y="351"/>
                  </a:lnTo>
                  <a:lnTo>
                    <a:pt x="468" y="371"/>
                  </a:lnTo>
                  <a:lnTo>
                    <a:pt x="449" y="371"/>
                  </a:lnTo>
                  <a:lnTo>
                    <a:pt x="429" y="390"/>
                  </a:lnTo>
                  <a:lnTo>
                    <a:pt x="390" y="449"/>
                  </a:lnTo>
                  <a:lnTo>
                    <a:pt x="332" y="527"/>
                  </a:lnTo>
                  <a:lnTo>
                    <a:pt x="293" y="566"/>
                  </a:lnTo>
                  <a:lnTo>
                    <a:pt x="254" y="643"/>
                  </a:lnTo>
                  <a:lnTo>
                    <a:pt x="215" y="721"/>
                  </a:lnTo>
                  <a:lnTo>
                    <a:pt x="157" y="819"/>
                  </a:lnTo>
                  <a:lnTo>
                    <a:pt x="118" y="916"/>
                  </a:lnTo>
                  <a:lnTo>
                    <a:pt x="118" y="936"/>
                  </a:lnTo>
                  <a:lnTo>
                    <a:pt x="79" y="1053"/>
                  </a:lnTo>
                  <a:lnTo>
                    <a:pt x="40" y="1170"/>
                  </a:lnTo>
                  <a:lnTo>
                    <a:pt x="1" y="1384"/>
                  </a:lnTo>
                  <a:lnTo>
                    <a:pt x="1" y="1403"/>
                  </a:lnTo>
                  <a:lnTo>
                    <a:pt x="1" y="1618"/>
                  </a:lnTo>
                  <a:lnTo>
                    <a:pt x="1" y="1637"/>
                  </a:lnTo>
                  <a:lnTo>
                    <a:pt x="1" y="1793"/>
                  </a:lnTo>
                  <a:lnTo>
                    <a:pt x="20" y="1988"/>
                  </a:lnTo>
                  <a:lnTo>
                    <a:pt x="59" y="2144"/>
                  </a:lnTo>
                  <a:lnTo>
                    <a:pt x="98" y="2300"/>
                  </a:lnTo>
                  <a:lnTo>
                    <a:pt x="215" y="2611"/>
                  </a:lnTo>
                  <a:lnTo>
                    <a:pt x="195" y="2611"/>
                  </a:lnTo>
                  <a:lnTo>
                    <a:pt x="351" y="2884"/>
                  </a:lnTo>
                  <a:lnTo>
                    <a:pt x="527" y="3118"/>
                  </a:lnTo>
                  <a:lnTo>
                    <a:pt x="507" y="3118"/>
                  </a:lnTo>
                  <a:lnTo>
                    <a:pt x="702" y="3313"/>
                  </a:lnTo>
                  <a:lnTo>
                    <a:pt x="877" y="3469"/>
                  </a:lnTo>
                  <a:lnTo>
                    <a:pt x="1072" y="3586"/>
                  </a:lnTo>
                  <a:lnTo>
                    <a:pt x="1248" y="3664"/>
                  </a:lnTo>
                  <a:lnTo>
                    <a:pt x="1442" y="3722"/>
                  </a:lnTo>
                  <a:lnTo>
                    <a:pt x="1618" y="3761"/>
                  </a:lnTo>
                  <a:lnTo>
                    <a:pt x="1793" y="3761"/>
                  </a:lnTo>
                  <a:lnTo>
                    <a:pt x="1949" y="3741"/>
                  </a:lnTo>
                  <a:lnTo>
                    <a:pt x="2124" y="3722"/>
                  </a:lnTo>
                  <a:lnTo>
                    <a:pt x="2222" y="3683"/>
                  </a:lnTo>
                  <a:lnTo>
                    <a:pt x="2417" y="3469"/>
                  </a:lnTo>
                  <a:lnTo>
                    <a:pt x="2573" y="3235"/>
                  </a:lnTo>
                  <a:lnTo>
                    <a:pt x="2689" y="2982"/>
                  </a:lnTo>
                  <a:lnTo>
                    <a:pt x="2787" y="2709"/>
                  </a:lnTo>
                  <a:lnTo>
                    <a:pt x="2845" y="2417"/>
                  </a:lnTo>
                  <a:lnTo>
                    <a:pt x="2845" y="2124"/>
                  </a:lnTo>
                  <a:lnTo>
                    <a:pt x="2826" y="1832"/>
                  </a:lnTo>
                  <a:lnTo>
                    <a:pt x="2748" y="1520"/>
                  </a:lnTo>
                  <a:lnTo>
                    <a:pt x="2650" y="1228"/>
                  </a:lnTo>
                  <a:lnTo>
                    <a:pt x="2495" y="955"/>
                  </a:lnTo>
                  <a:lnTo>
                    <a:pt x="2319" y="702"/>
                  </a:lnTo>
                  <a:lnTo>
                    <a:pt x="2124" y="488"/>
                  </a:lnTo>
                  <a:lnTo>
                    <a:pt x="1891" y="312"/>
                  </a:lnTo>
                  <a:lnTo>
                    <a:pt x="1657" y="176"/>
                  </a:lnTo>
                  <a:lnTo>
                    <a:pt x="1403" y="59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Google Shape;4748;p55">
              <a:extLst>
                <a:ext uri="{FF2B5EF4-FFF2-40B4-BE49-F238E27FC236}">
                  <a16:creationId xmlns:a16="http://schemas.microsoft.com/office/drawing/2014/main" id="{4100A8C2-1BDF-462B-7F2B-8A7A86EC0C56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fill="none" extrusionOk="0">
                  <a:moveTo>
                    <a:pt x="1014" y="20"/>
                  </a:moveTo>
                  <a:lnTo>
                    <a:pt x="1033" y="20"/>
                  </a:lnTo>
                  <a:lnTo>
                    <a:pt x="1033" y="20"/>
                  </a:lnTo>
                  <a:lnTo>
                    <a:pt x="1131" y="1"/>
                  </a:lnTo>
                  <a:lnTo>
                    <a:pt x="1131" y="1"/>
                  </a:lnTo>
                  <a:lnTo>
                    <a:pt x="1403" y="59"/>
                  </a:lnTo>
                  <a:lnTo>
                    <a:pt x="1657" y="176"/>
                  </a:lnTo>
                  <a:lnTo>
                    <a:pt x="1891" y="312"/>
                  </a:lnTo>
                  <a:lnTo>
                    <a:pt x="2124" y="488"/>
                  </a:lnTo>
                  <a:lnTo>
                    <a:pt x="2319" y="702"/>
                  </a:lnTo>
                  <a:lnTo>
                    <a:pt x="2495" y="955"/>
                  </a:lnTo>
                  <a:lnTo>
                    <a:pt x="2650" y="1228"/>
                  </a:lnTo>
                  <a:lnTo>
                    <a:pt x="2748" y="1520"/>
                  </a:lnTo>
                  <a:lnTo>
                    <a:pt x="2748" y="1520"/>
                  </a:lnTo>
                  <a:lnTo>
                    <a:pt x="2826" y="1832"/>
                  </a:lnTo>
                  <a:lnTo>
                    <a:pt x="2845" y="2124"/>
                  </a:lnTo>
                  <a:lnTo>
                    <a:pt x="2845" y="2417"/>
                  </a:lnTo>
                  <a:lnTo>
                    <a:pt x="2787" y="2709"/>
                  </a:lnTo>
                  <a:lnTo>
                    <a:pt x="2689" y="2982"/>
                  </a:lnTo>
                  <a:lnTo>
                    <a:pt x="2573" y="3235"/>
                  </a:lnTo>
                  <a:lnTo>
                    <a:pt x="2417" y="3469"/>
                  </a:lnTo>
                  <a:lnTo>
                    <a:pt x="2222" y="3683"/>
                  </a:lnTo>
                  <a:lnTo>
                    <a:pt x="2222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793" y="3761"/>
                  </a:lnTo>
                  <a:lnTo>
                    <a:pt x="1793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442" y="3722"/>
                  </a:lnTo>
                  <a:lnTo>
                    <a:pt x="1442" y="3722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072" y="3586"/>
                  </a:lnTo>
                  <a:lnTo>
                    <a:pt x="1072" y="3586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9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0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195" y="2611"/>
                  </a:lnTo>
                  <a:lnTo>
                    <a:pt x="215" y="2611"/>
                  </a:lnTo>
                  <a:lnTo>
                    <a:pt x="215" y="2611"/>
                  </a:lnTo>
                  <a:lnTo>
                    <a:pt x="98" y="2300"/>
                  </a:lnTo>
                  <a:lnTo>
                    <a:pt x="98" y="2300"/>
                  </a:lnTo>
                  <a:lnTo>
                    <a:pt x="59" y="2144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1" y="1793"/>
                  </a:lnTo>
                  <a:lnTo>
                    <a:pt x="1" y="1793"/>
                  </a:lnTo>
                  <a:lnTo>
                    <a:pt x="1" y="1637"/>
                  </a:lnTo>
                  <a:lnTo>
                    <a:pt x="1" y="1618"/>
                  </a:lnTo>
                  <a:lnTo>
                    <a:pt x="1" y="1618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40" y="1170"/>
                  </a:lnTo>
                  <a:lnTo>
                    <a:pt x="40" y="1170"/>
                  </a:lnTo>
                  <a:lnTo>
                    <a:pt x="79" y="1053"/>
                  </a:lnTo>
                  <a:lnTo>
                    <a:pt x="79" y="1053"/>
                  </a:lnTo>
                  <a:lnTo>
                    <a:pt x="118" y="936"/>
                  </a:lnTo>
                  <a:lnTo>
                    <a:pt x="118" y="93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57" y="819"/>
                  </a:lnTo>
                  <a:lnTo>
                    <a:pt x="157" y="819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93" y="566"/>
                  </a:lnTo>
                  <a:lnTo>
                    <a:pt x="293" y="566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90" y="449"/>
                  </a:lnTo>
                  <a:lnTo>
                    <a:pt x="390" y="449"/>
                  </a:lnTo>
                  <a:lnTo>
                    <a:pt x="429" y="390"/>
                  </a:lnTo>
                  <a:lnTo>
                    <a:pt x="449" y="371"/>
                  </a:lnTo>
                  <a:lnTo>
                    <a:pt x="468" y="371"/>
                  </a:lnTo>
                  <a:lnTo>
                    <a:pt x="468" y="351"/>
                  </a:lnTo>
                  <a:lnTo>
                    <a:pt x="488" y="351"/>
                  </a:lnTo>
                  <a:lnTo>
                    <a:pt x="488" y="351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605" y="234"/>
                  </a:lnTo>
                  <a:lnTo>
                    <a:pt x="605" y="234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722" y="156"/>
                  </a:lnTo>
                  <a:lnTo>
                    <a:pt x="722" y="156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101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Google Shape;4749;p55">
              <a:extLst>
                <a:ext uri="{FF2B5EF4-FFF2-40B4-BE49-F238E27FC236}">
                  <a16:creationId xmlns:a16="http://schemas.microsoft.com/office/drawing/2014/main" id="{1D1FDDE7-00A1-2491-1557-D28A08EE5304}"/>
                </a:ext>
              </a:extLst>
            </p:cNvPr>
            <p:cNvSpPr/>
            <p:nvPr/>
          </p:nvSpPr>
          <p:spPr>
            <a:xfrm>
              <a:off x="5286150" y="580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Google Shape;4750;p55">
              <a:extLst>
                <a:ext uri="{FF2B5EF4-FFF2-40B4-BE49-F238E27FC236}">
                  <a16:creationId xmlns:a16="http://schemas.microsoft.com/office/drawing/2014/main" id="{B17FB35B-4B55-C431-BCA7-226CC5C1D728}"/>
                </a:ext>
              </a:extLst>
            </p:cNvPr>
            <p:cNvSpPr/>
            <p:nvPr/>
          </p:nvSpPr>
          <p:spPr>
            <a:xfrm>
              <a:off x="5304175" y="59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Google Shape;4751;p55">
              <a:extLst>
                <a:ext uri="{FF2B5EF4-FFF2-40B4-BE49-F238E27FC236}">
                  <a16:creationId xmlns:a16="http://schemas.microsoft.com/office/drawing/2014/main" id="{9BAFF846-EDF8-B35F-7BB8-0036BF2399A8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21" y="0"/>
                  </a:move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Google Shape;4752;p55">
              <a:extLst>
                <a:ext uri="{FF2B5EF4-FFF2-40B4-BE49-F238E27FC236}">
                  <a16:creationId xmlns:a16="http://schemas.microsoft.com/office/drawing/2014/main" id="{501630CC-16D9-D287-506E-16779FE025F0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8"/>
                  </a:move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lnTo>
                    <a:pt x="721" y="0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Google Shape;4753;p55">
              <a:extLst>
                <a:ext uri="{FF2B5EF4-FFF2-40B4-BE49-F238E27FC236}">
                  <a16:creationId xmlns:a16="http://schemas.microsoft.com/office/drawing/2014/main" id="{CB077AC7-0235-9CBC-B9A5-EC005F2A915A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extrusionOk="0">
                  <a:moveTo>
                    <a:pt x="1247" y="0"/>
                  </a:moveTo>
                  <a:lnTo>
                    <a:pt x="1072" y="20"/>
                  </a:lnTo>
                  <a:lnTo>
                    <a:pt x="897" y="39"/>
                  </a:lnTo>
                  <a:lnTo>
                    <a:pt x="819" y="59"/>
                  </a:lnTo>
                  <a:lnTo>
                    <a:pt x="663" y="117"/>
                  </a:lnTo>
                  <a:lnTo>
                    <a:pt x="526" y="176"/>
                  </a:lnTo>
                  <a:lnTo>
                    <a:pt x="409" y="254"/>
                  </a:lnTo>
                  <a:lnTo>
                    <a:pt x="293" y="351"/>
                  </a:lnTo>
                  <a:lnTo>
                    <a:pt x="176" y="468"/>
                  </a:lnTo>
                  <a:lnTo>
                    <a:pt x="98" y="585"/>
                  </a:lnTo>
                  <a:lnTo>
                    <a:pt x="20" y="721"/>
                  </a:lnTo>
                  <a:lnTo>
                    <a:pt x="0" y="858"/>
                  </a:lnTo>
                  <a:lnTo>
                    <a:pt x="0" y="916"/>
                  </a:lnTo>
                  <a:lnTo>
                    <a:pt x="20" y="974"/>
                  </a:lnTo>
                  <a:lnTo>
                    <a:pt x="59" y="1033"/>
                  </a:lnTo>
                  <a:lnTo>
                    <a:pt x="78" y="1072"/>
                  </a:lnTo>
                  <a:lnTo>
                    <a:pt x="137" y="1111"/>
                  </a:lnTo>
                  <a:lnTo>
                    <a:pt x="215" y="1150"/>
                  </a:lnTo>
                  <a:lnTo>
                    <a:pt x="332" y="1169"/>
                  </a:lnTo>
                  <a:lnTo>
                    <a:pt x="565" y="1189"/>
                  </a:lnTo>
                  <a:lnTo>
                    <a:pt x="819" y="1189"/>
                  </a:lnTo>
                  <a:lnTo>
                    <a:pt x="1052" y="1150"/>
                  </a:lnTo>
                  <a:lnTo>
                    <a:pt x="1286" y="1091"/>
                  </a:lnTo>
                  <a:lnTo>
                    <a:pt x="1345" y="1072"/>
                  </a:lnTo>
                  <a:lnTo>
                    <a:pt x="1598" y="974"/>
                  </a:lnTo>
                  <a:lnTo>
                    <a:pt x="1715" y="916"/>
                  </a:lnTo>
                  <a:lnTo>
                    <a:pt x="1812" y="838"/>
                  </a:lnTo>
                  <a:lnTo>
                    <a:pt x="1890" y="760"/>
                  </a:lnTo>
                  <a:lnTo>
                    <a:pt x="1968" y="663"/>
                  </a:lnTo>
                  <a:lnTo>
                    <a:pt x="2027" y="565"/>
                  </a:lnTo>
                  <a:lnTo>
                    <a:pt x="2066" y="448"/>
                  </a:lnTo>
                  <a:lnTo>
                    <a:pt x="2066" y="409"/>
                  </a:lnTo>
                  <a:lnTo>
                    <a:pt x="2046" y="390"/>
                  </a:lnTo>
                  <a:lnTo>
                    <a:pt x="1949" y="273"/>
                  </a:lnTo>
                  <a:lnTo>
                    <a:pt x="1832" y="195"/>
                  </a:lnTo>
                  <a:lnTo>
                    <a:pt x="1715" y="117"/>
                  </a:lnTo>
                  <a:lnTo>
                    <a:pt x="1579" y="59"/>
                  </a:lnTo>
                  <a:lnTo>
                    <a:pt x="1403" y="2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Google Shape;4754;p55">
              <a:extLst>
                <a:ext uri="{FF2B5EF4-FFF2-40B4-BE49-F238E27FC236}">
                  <a16:creationId xmlns:a16="http://schemas.microsoft.com/office/drawing/2014/main" id="{BFC8D8AD-99EE-2FC2-9262-0057D4A72488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fill="none" extrusionOk="0">
                  <a:moveTo>
                    <a:pt x="819" y="59"/>
                  </a:moveTo>
                  <a:lnTo>
                    <a:pt x="819" y="59"/>
                  </a:lnTo>
                  <a:lnTo>
                    <a:pt x="897" y="39"/>
                  </a:lnTo>
                  <a:lnTo>
                    <a:pt x="897" y="39"/>
                  </a:lnTo>
                  <a:lnTo>
                    <a:pt x="1072" y="20"/>
                  </a:lnTo>
                  <a:lnTo>
                    <a:pt x="1247" y="0"/>
                  </a:lnTo>
                  <a:lnTo>
                    <a:pt x="1247" y="0"/>
                  </a:lnTo>
                  <a:lnTo>
                    <a:pt x="1403" y="20"/>
                  </a:lnTo>
                  <a:lnTo>
                    <a:pt x="1579" y="59"/>
                  </a:lnTo>
                  <a:lnTo>
                    <a:pt x="1579" y="59"/>
                  </a:lnTo>
                  <a:lnTo>
                    <a:pt x="1715" y="117"/>
                  </a:lnTo>
                  <a:lnTo>
                    <a:pt x="1832" y="195"/>
                  </a:lnTo>
                  <a:lnTo>
                    <a:pt x="1832" y="195"/>
                  </a:lnTo>
                  <a:lnTo>
                    <a:pt x="1949" y="273"/>
                  </a:lnTo>
                  <a:lnTo>
                    <a:pt x="1949" y="273"/>
                  </a:lnTo>
                  <a:lnTo>
                    <a:pt x="2046" y="390"/>
                  </a:lnTo>
                  <a:lnTo>
                    <a:pt x="2046" y="390"/>
                  </a:lnTo>
                  <a:lnTo>
                    <a:pt x="2066" y="409"/>
                  </a:lnTo>
                  <a:lnTo>
                    <a:pt x="2066" y="448"/>
                  </a:lnTo>
                  <a:lnTo>
                    <a:pt x="2066" y="448"/>
                  </a:lnTo>
                  <a:lnTo>
                    <a:pt x="2027" y="565"/>
                  </a:lnTo>
                  <a:lnTo>
                    <a:pt x="1968" y="663"/>
                  </a:lnTo>
                  <a:lnTo>
                    <a:pt x="1968" y="663"/>
                  </a:lnTo>
                  <a:lnTo>
                    <a:pt x="1890" y="760"/>
                  </a:lnTo>
                  <a:lnTo>
                    <a:pt x="1812" y="838"/>
                  </a:lnTo>
                  <a:lnTo>
                    <a:pt x="1812" y="838"/>
                  </a:lnTo>
                  <a:lnTo>
                    <a:pt x="1715" y="916"/>
                  </a:lnTo>
                  <a:lnTo>
                    <a:pt x="1598" y="974"/>
                  </a:lnTo>
                  <a:lnTo>
                    <a:pt x="1345" y="1072"/>
                  </a:lnTo>
                  <a:lnTo>
                    <a:pt x="1345" y="1072"/>
                  </a:lnTo>
                  <a:lnTo>
                    <a:pt x="1286" y="1091"/>
                  </a:lnTo>
                  <a:lnTo>
                    <a:pt x="1286" y="1091"/>
                  </a:lnTo>
                  <a:lnTo>
                    <a:pt x="1052" y="1150"/>
                  </a:lnTo>
                  <a:lnTo>
                    <a:pt x="819" y="1189"/>
                  </a:lnTo>
                  <a:lnTo>
                    <a:pt x="819" y="1189"/>
                  </a:lnTo>
                  <a:lnTo>
                    <a:pt x="565" y="1189"/>
                  </a:lnTo>
                  <a:lnTo>
                    <a:pt x="332" y="1169"/>
                  </a:lnTo>
                  <a:lnTo>
                    <a:pt x="332" y="1169"/>
                  </a:lnTo>
                  <a:lnTo>
                    <a:pt x="215" y="1150"/>
                  </a:lnTo>
                  <a:lnTo>
                    <a:pt x="215" y="1150"/>
                  </a:lnTo>
                  <a:lnTo>
                    <a:pt x="137" y="1111"/>
                  </a:lnTo>
                  <a:lnTo>
                    <a:pt x="78" y="1072"/>
                  </a:lnTo>
                  <a:lnTo>
                    <a:pt x="78" y="1072"/>
                  </a:lnTo>
                  <a:lnTo>
                    <a:pt x="59" y="1033"/>
                  </a:lnTo>
                  <a:lnTo>
                    <a:pt x="20" y="974"/>
                  </a:lnTo>
                  <a:lnTo>
                    <a:pt x="20" y="974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20" y="721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176" y="468"/>
                  </a:lnTo>
                  <a:lnTo>
                    <a:pt x="293" y="351"/>
                  </a:lnTo>
                  <a:lnTo>
                    <a:pt x="293" y="351"/>
                  </a:lnTo>
                  <a:lnTo>
                    <a:pt x="409" y="254"/>
                  </a:lnTo>
                  <a:lnTo>
                    <a:pt x="526" y="176"/>
                  </a:lnTo>
                  <a:lnTo>
                    <a:pt x="663" y="117"/>
                  </a:lnTo>
                  <a:lnTo>
                    <a:pt x="819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Google Shape;4755;p55">
              <a:extLst>
                <a:ext uri="{FF2B5EF4-FFF2-40B4-BE49-F238E27FC236}">
                  <a16:creationId xmlns:a16="http://schemas.microsoft.com/office/drawing/2014/main" id="{E7B2ADA7-78C4-7518-7DAD-E5588422860F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Google Shape;4756;p55">
              <a:extLst>
                <a:ext uri="{FF2B5EF4-FFF2-40B4-BE49-F238E27FC236}">
                  <a16:creationId xmlns:a16="http://schemas.microsoft.com/office/drawing/2014/main" id="{034B8202-E7DC-901A-3226-82DE43567470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Google Shape;4757;p55">
              <a:extLst>
                <a:ext uri="{FF2B5EF4-FFF2-40B4-BE49-F238E27FC236}">
                  <a16:creationId xmlns:a16="http://schemas.microsoft.com/office/drawing/2014/main" id="{362B1BA3-7B29-AD95-13C4-837913F761B2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extrusionOk="0">
                  <a:moveTo>
                    <a:pt x="1929" y="858"/>
                  </a:moveTo>
                  <a:lnTo>
                    <a:pt x="2066" y="877"/>
                  </a:lnTo>
                  <a:lnTo>
                    <a:pt x="2182" y="916"/>
                  </a:lnTo>
                  <a:lnTo>
                    <a:pt x="2358" y="1014"/>
                  </a:lnTo>
                  <a:lnTo>
                    <a:pt x="2455" y="1111"/>
                  </a:lnTo>
                  <a:lnTo>
                    <a:pt x="2533" y="1228"/>
                  </a:lnTo>
                  <a:lnTo>
                    <a:pt x="2553" y="1247"/>
                  </a:lnTo>
                  <a:lnTo>
                    <a:pt x="2553" y="1267"/>
                  </a:lnTo>
                  <a:lnTo>
                    <a:pt x="2455" y="1423"/>
                  </a:lnTo>
                  <a:lnTo>
                    <a:pt x="2338" y="1540"/>
                  </a:lnTo>
                  <a:lnTo>
                    <a:pt x="2221" y="1657"/>
                  </a:lnTo>
                  <a:lnTo>
                    <a:pt x="2046" y="1754"/>
                  </a:lnTo>
                  <a:lnTo>
                    <a:pt x="1851" y="1851"/>
                  </a:lnTo>
                  <a:lnTo>
                    <a:pt x="1695" y="1910"/>
                  </a:lnTo>
                  <a:lnTo>
                    <a:pt x="1676" y="1910"/>
                  </a:lnTo>
                  <a:lnTo>
                    <a:pt x="1637" y="1929"/>
                  </a:lnTo>
                  <a:lnTo>
                    <a:pt x="1520" y="1949"/>
                  </a:lnTo>
                  <a:lnTo>
                    <a:pt x="1306" y="1988"/>
                  </a:lnTo>
                  <a:lnTo>
                    <a:pt x="1091" y="1988"/>
                  </a:lnTo>
                  <a:lnTo>
                    <a:pt x="935" y="1968"/>
                  </a:lnTo>
                  <a:lnTo>
                    <a:pt x="780" y="1910"/>
                  </a:lnTo>
                  <a:lnTo>
                    <a:pt x="624" y="1851"/>
                  </a:lnTo>
                  <a:lnTo>
                    <a:pt x="604" y="1793"/>
                  </a:lnTo>
                  <a:lnTo>
                    <a:pt x="604" y="1773"/>
                  </a:lnTo>
                  <a:lnTo>
                    <a:pt x="604" y="1734"/>
                  </a:lnTo>
                  <a:lnTo>
                    <a:pt x="604" y="1696"/>
                  </a:lnTo>
                  <a:lnTo>
                    <a:pt x="604" y="1657"/>
                  </a:lnTo>
                  <a:lnTo>
                    <a:pt x="604" y="1637"/>
                  </a:lnTo>
                  <a:lnTo>
                    <a:pt x="643" y="1520"/>
                  </a:lnTo>
                  <a:lnTo>
                    <a:pt x="721" y="1345"/>
                  </a:lnTo>
                  <a:lnTo>
                    <a:pt x="819" y="1247"/>
                  </a:lnTo>
                  <a:lnTo>
                    <a:pt x="916" y="1150"/>
                  </a:lnTo>
                  <a:lnTo>
                    <a:pt x="1052" y="1053"/>
                  </a:lnTo>
                  <a:lnTo>
                    <a:pt x="1208" y="975"/>
                  </a:lnTo>
                  <a:lnTo>
                    <a:pt x="1384" y="916"/>
                  </a:lnTo>
                  <a:lnTo>
                    <a:pt x="1578" y="858"/>
                  </a:lnTo>
                  <a:close/>
                  <a:moveTo>
                    <a:pt x="2085" y="0"/>
                  </a:moveTo>
                  <a:lnTo>
                    <a:pt x="1929" y="20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Google Shape;4758;p55">
              <a:extLst>
                <a:ext uri="{FF2B5EF4-FFF2-40B4-BE49-F238E27FC236}">
                  <a16:creationId xmlns:a16="http://schemas.microsoft.com/office/drawing/2014/main" id="{46A3092D-6CEA-EE02-78F1-90A8FD22310A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fill="none" extrusionOk="0">
                  <a:moveTo>
                    <a:pt x="507" y="429"/>
                  </a:moveTo>
                  <a:lnTo>
                    <a:pt x="507" y="429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169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085" y="0"/>
                  </a:lnTo>
                  <a:lnTo>
                    <a:pt x="1929" y="20"/>
                  </a:lnTo>
                  <a:lnTo>
                    <a:pt x="1929" y="20"/>
                  </a:lnTo>
                  <a:lnTo>
                    <a:pt x="1851" y="39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28" y="410"/>
                  </a:lnTo>
                  <a:lnTo>
                    <a:pt x="1228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13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Google Shape;4759;p55">
              <a:extLst>
                <a:ext uri="{FF2B5EF4-FFF2-40B4-BE49-F238E27FC236}">
                  <a16:creationId xmlns:a16="http://schemas.microsoft.com/office/drawing/2014/main" id="{136C48D7-7A14-CB17-C63E-4CDC01B13F1D}"/>
                </a:ext>
              </a:extLst>
            </p:cNvPr>
            <p:cNvSpPr/>
            <p:nvPr/>
          </p:nvSpPr>
          <p:spPr>
            <a:xfrm>
              <a:off x="5194100" y="603100"/>
              <a:ext cx="48725" cy="28275"/>
            </a:xfrm>
            <a:custGeom>
              <a:avLst/>
              <a:gdLst/>
              <a:ahLst/>
              <a:cxnLst/>
              <a:rect l="l" t="t" r="r" b="b"/>
              <a:pathLst>
                <a:path w="1949" h="1131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1150" y="1"/>
                  </a:lnTo>
                  <a:lnTo>
                    <a:pt x="1325" y="1"/>
                  </a:lnTo>
                  <a:lnTo>
                    <a:pt x="1325" y="1"/>
                  </a:lnTo>
                  <a:lnTo>
                    <a:pt x="1462" y="20"/>
                  </a:lnTo>
                  <a:lnTo>
                    <a:pt x="1578" y="59"/>
                  </a:lnTo>
                  <a:lnTo>
                    <a:pt x="1578" y="59"/>
                  </a:lnTo>
                  <a:lnTo>
                    <a:pt x="1754" y="157"/>
                  </a:lnTo>
                  <a:lnTo>
                    <a:pt x="1754" y="157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929" y="371"/>
                  </a:lnTo>
                  <a:lnTo>
                    <a:pt x="1949" y="390"/>
                  </a:lnTo>
                  <a:lnTo>
                    <a:pt x="1949" y="410"/>
                  </a:lnTo>
                  <a:lnTo>
                    <a:pt x="1949" y="410"/>
                  </a:lnTo>
                  <a:lnTo>
                    <a:pt x="1851" y="566"/>
                  </a:lnTo>
                  <a:lnTo>
                    <a:pt x="1851" y="566"/>
                  </a:lnTo>
                  <a:lnTo>
                    <a:pt x="1734" y="683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442" y="897"/>
                  </a:lnTo>
                  <a:lnTo>
                    <a:pt x="1247" y="994"/>
                  </a:lnTo>
                  <a:lnTo>
                    <a:pt x="1247" y="994"/>
                  </a:lnTo>
                  <a:lnTo>
                    <a:pt x="1091" y="1053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033" y="1072"/>
                  </a:lnTo>
                  <a:lnTo>
                    <a:pt x="1033" y="1072"/>
                  </a:lnTo>
                  <a:lnTo>
                    <a:pt x="916" y="1092"/>
                  </a:lnTo>
                  <a:lnTo>
                    <a:pt x="916" y="1092"/>
                  </a:lnTo>
                  <a:lnTo>
                    <a:pt x="702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331" y="1111"/>
                  </a:lnTo>
                  <a:lnTo>
                    <a:pt x="176" y="1053"/>
                  </a:lnTo>
                  <a:lnTo>
                    <a:pt x="176" y="105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0" y="936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39" y="663"/>
                  </a:lnTo>
                  <a:lnTo>
                    <a:pt x="39" y="663"/>
                  </a:lnTo>
                  <a:lnTo>
                    <a:pt x="117" y="488"/>
                  </a:lnTo>
                  <a:lnTo>
                    <a:pt x="117" y="488"/>
                  </a:lnTo>
                  <a:lnTo>
                    <a:pt x="215" y="390"/>
                  </a:lnTo>
                  <a:lnTo>
                    <a:pt x="312" y="293"/>
                  </a:lnTo>
                  <a:lnTo>
                    <a:pt x="312" y="293"/>
                  </a:lnTo>
                  <a:lnTo>
                    <a:pt x="448" y="196"/>
                  </a:lnTo>
                  <a:lnTo>
                    <a:pt x="604" y="118"/>
                  </a:lnTo>
                  <a:lnTo>
                    <a:pt x="604" y="118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974" y="1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780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066AB30-5EA3-F2D7-F0E0-7BE156A13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986" y="990600"/>
            <a:ext cx="6112937" cy="200198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GẤP MỘT SỐ LÊN MỘT SỐ LẦN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1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1">
            <a:extLst>
              <a:ext uri="{FF2B5EF4-FFF2-40B4-BE49-F238E27FC236}">
                <a16:creationId xmlns:a16="http://schemas.microsoft.com/office/drawing/2014/main" id="{66A88E38-6E3A-4F49-A9F3-7641C7686D9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12191999" cy="6858000"/>
          </a:xfrm>
        </p:grpSpPr>
        <p:pic>
          <p:nvPicPr>
            <p:cNvPr id="23559" name="图片 2">
              <a:extLst>
                <a:ext uri="{FF2B5EF4-FFF2-40B4-BE49-F238E27FC236}">
                  <a16:creationId xmlns:a16="http://schemas.microsoft.com/office/drawing/2014/main" id="{56D00550-F4D4-4922-8862-FDF934637B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857" y="0"/>
              <a:ext cx="979714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10326592-A37D-4079-93C4-88DA215FADFD}"/>
                </a:ext>
              </a:extLst>
            </p:cNvPr>
            <p:cNvSpPr/>
            <p:nvPr/>
          </p:nvSpPr>
          <p:spPr>
            <a:xfrm>
              <a:off x="0" y="0"/>
              <a:ext cx="2393950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50" dirty="0">
                <a:solidFill>
                  <a:prstClr val="white"/>
                </a:solidFill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23555" name="图片 4">
            <a:extLst>
              <a:ext uri="{FF2B5EF4-FFF2-40B4-BE49-F238E27FC236}">
                <a16:creationId xmlns:a16="http://schemas.microsoft.com/office/drawing/2014/main" id="{D0F0DC3D-2FAD-4E7F-8FED-E1A82C849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60" y="585398"/>
            <a:ext cx="453629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图片 8">
            <a:extLst>
              <a:ext uri="{FF2B5EF4-FFF2-40B4-BE49-F238E27FC236}">
                <a16:creationId xmlns:a16="http://schemas.microsoft.com/office/drawing/2014/main" id="{D4C8EAC4-3DA4-482D-A31C-547EA157D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29" y="2540735"/>
            <a:ext cx="2325728" cy="217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7">
            <a:extLst>
              <a:ext uri="{FF2B5EF4-FFF2-40B4-BE49-F238E27FC236}">
                <a16:creationId xmlns:a16="http://schemas.microsoft.com/office/drawing/2014/main" id="{80B9A6CB-6265-4979-8CD4-DCC6F6F40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658" y="724144"/>
            <a:ext cx="109075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D9C4A9-F6A0-45F8-9135-177670A6A082}"/>
              </a:ext>
            </a:extLst>
          </p:cNvPr>
          <p:cNvSpPr/>
          <p:nvPr/>
        </p:nvSpPr>
        <p:spPr>
          <a:xfrm>
            <a:off x="1222509" y="1328855"/>
            <a:ext cx="677054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3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Gấp</a:t>
            </a:r>
            <a:r>
              <a:rPr lang="en-US" sz="33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 </a:t>
            </a:r>
            <a:r>
              <a:rPr lang="en-US" sz="33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một</a:t>
            </a:r>
            <a:r>
              <a:rPr lang="en-US" sz="33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 </a:t>
            </a:r>
            <a:r>
              <a:rPr lang="en-US" sz="33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số</a:t>
            </a:r>
            <a:r>
              <a:rPr lang="en-US" sz="33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 </a:t>
            </a:r>
            <a:r>
              <a:rPr lang="en-US" sz="33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lên</a:t>
            </a:r>
            <a:r>
              <a:rPr lang="en-US" sz="33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 </a:t>
            </a:r>
            <a:r>
              <a:rPr lang="en-US" sz="33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một</a:t>
            </a:r>
            <a:r>
              <a:rPr lang="en-US" sz="33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 </a:t>
            </a:r>
            <a:r>
              <a:rPr lang="en-US" sz="33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số</a:t>
            </a:r>
            <a:r>
              <a:rPr lang="en-US" sz="33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 </a:t>
            </a:r>
            <a:r>
              <a:rPr lang="en-US" sz="33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lần</a:t>
            </a:r>
            <a:endParaRPr lang="en-US" sz="33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FE30458-1FEF-46AC-96BA-E801FF4C972D}"/>
              </a:ext>
            </a:extLst>
          </p:cNvPr>
          <p:cNvSpPr txBox="1"/>
          <p:nvPr/>
        </p:nvSpPr>
        <p:spPr>
          <a:xfrm>
            <a:off x="1711171" y="136712"/>
            <a:ext cx="60739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dirty="0" err="1"/>
              <a:t>Thứ</a:t>
            </a:r>
            <a:r>
              <a:rPr lang="vi-VN" sz="2700" dirty="0"/>
              <a:t> </a:t>
            </a:r>
            <a:r>
              <a:rPr lang="vi-VN" sz="2700" dirty="0" err="1"/>
              <a:t>sáu</a:t>
            </a:r>
            <a:r>
              <a:rPr lang="vi-VN" sz="2700" dirty="0"/>
              <a:t>, </a:t>
            </a:r>
            <a:r>
              <a:rPr lang="vi-VN" sz="2700" dirty="0" err="1"/>
              <a:t>ngày</a:t>
            </a:r>
            <a:r>
              <a:rPr lang="vi-VN" sz="2700" dirty="0"/>
              <a:t> 12 </a:t>
            </a:r>
            <a:r>
              <a:rPr lang="vi-VN" sz="2700" dirty="0" err="1"/>
              <a:t>tháng</a:t>
            </a:r>
            <a:r>
              <a:rPr lang="vi-VN" sz="2700" dirty="0"/>
              <a:t> 11 năm 2021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7" name="Google Shape;3567;p41"/>
          <p:cNvGrpSpPr/>
          <p:nvPr/>
        </p:nvGrpSpPr>
        <p:grpSpPr>
          <a:xfrm>
            <a:off x="570408" y="1177638"/>
            <a:ext cx="7586456" cy="3151908"/>
            <a:chOff x="1129025" y="615953"/>
            <a:chExt cx="6902748" cy="3831190"/>
          </a:xfrm>
        </p:grpSpPr>
        <p:sp>
          <p:nvSpPr>
            <p:cNvPr id="3568" name="Google Shape;3568;p41"/>
            <p:cNvSpPr/>
            <p:nvPr/>
          </p:nvSpPr>
          <p:spPr>
            <a:xfrm>
              <a:off x="1129025" y="615953"/>
              <a:ext cx="6761251" cy="3741422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/>
                <a:t>  </a:t>
              </a:r>
              <a:r>
                <a:rPr lang="en-US" sz="2400" b="1" dirty="0" err="1"/>
                <a:t>Bài</a:t>
              </a:r>
              <a:r>
                <a:rPr lang="en-US" sz="2400" b="1" dirty="0"/>
                <a:t> </a:t>
              </a:r>
              <a:r>
                <a:rPr lang="en-US" sz="2400" b="1" dirty="0" err="1"/>
                <a:t>toán</a:t>
              </a:r>
              <a:r>
                <a:rPr lang="en-US" sz="2400" b="1" dirty="0"/>
                <a:t>: </a:t>
              </a:r>
              <a:r>
                <a:rPr lang="en-US" sz="2400" dirty="0" err="1"/>
                <a:t>Đoạn</a:t>
              </a:r>
              <a:r>
                <a:rPr lang="en-US" sz="2400" dirty="0"/>
                <a:t> </a:t>
              </a:r>
              <a:r>
                <a:rPr lang="en-US" sz="2400" dirty="0" err="1"/>
                <a:t>thẳng</a:t>
              </a:r>
              <a:r>
                <a:rPr lang="en-US" sz="2400" dirty="0"/>
                <a:t> AB </a:t>
              </a:r>
              <a:r>
                <a:rPr lang="en-US" sz="2400" dirty="0" err="1"/>
                <a:t>dài</a:t>
              </a:r>
              <a:r>
                <a:rPr lang="en-US" sz="2400" dirty="0"/>
                <a:t> 2cm, </a:t>
              </a:r>
              <a:r>
                <a:rPr lang="en-US" sz="2400" dirty="0" err="1"/>
                <a:t>đoạn</a:t>
              </a:r>
              <a:r>
                <a:rPr lang="en-US" sz="2400" dirty="0"/>
                <a:t> </a:t>
              </a:r>
              <a:r>
                <a:rPr lang="en-US" sz="2400" dirty="0" err="1"/>
                <a:t>thẳng</a:t>
              </a:r>
              <a:r>
                <a:rPr lang="en-US" sz="2400" dirty="0"/>
                <a:t> CD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gấp</a:t>
              </a:r>
              <a:r>
                <a:rPr lang="en-US" sz="2400" dirty="0"/>
                <a:t> 3 </a:t>
              </a:r>
              <a:r>
                <a:rPr lang="en-US" sz="2400" dirty="0" err="1"/>
                <a:t>lần</a:t>
              </a:r>
              <a:r>
                <a:rPr lang="en-US" sz="2400" dirty="0"/>
                <a:t> </a:t>
              </a:r>
              <a:r>
                <a:rPr lang="en-US" sz="2400" dirty="0" err="1"/>
                <a:t>đoạn</a:t>
              </a:r>
              <a:r>
                <a:rPr lang="en-US" sz="2400" dirty="0"/>
                <a:t> </a:t>
              </a:r>
              <a:r>
                <a:rPr lang="en-US" sz="2400" dirty="0" err="1"/>
                <a:t>thẳng</a:t>
              </a:r>
              <a:r>
                <a:rPr lang="en-US" sz="2400" dirty="0"/>
                <a:t> AB. </a:t>
              </a:r>
              <a:r>
                <a:rPr lang="en-US" sz="2400" dirty="0" err="1"/>
                <a:t>Hỏi</a:t>
              </a:r>
              <a:r>
                <a:rPr lang="en-US" sz="2400" dirty="0"/>
                <a:t> </a:t>
              </a:r>
              <a:r>
                <a:rPr lang="en-US" sz="2400" dirty="0" err="1"/>
                <a:t>đoạn</a:t>
              </a:r>
              <a:r>
                <a:rPr lang="en-US" sz="2400" dirty="0"/>
                <a:t> </a:t>
              </a:r>
              <a:r>
                <a:rPr lang="en-US" sz="2400" dirty="0" err="1"/>
                <a:t>thẳng</a:t>
              </a:r>
              <a:r>
                <a:rPr lang="en-US" sz="2400" dirty="0"/>
                <a:t> CD </a:t>
              </a:r>
              <a:r>
                <a:rPr lang="en-US" sz="2400" dirty="0" err="1"/>
                <a:t>dài</a:t>
              </a:r>
              <a:r>
                <a:rPr lang="en-US" sz="2400" dirty="0"/>
                <a:t> bao </a:t>
              </a:r>
              <a:r>
                <a:rPr lang="en-US" sz="2400" dirty="0" err="1"/>
                <a:t>nhiêu</a:t>
              </a:r>
              <a:r>
                <a:rPr lang="en-US" sz="2400" dirty="0"/>
                <a:t> </a:t>
              </a:r>
              <a:r>
                <a:rPr lang="en-US" sz="2400" dirty="0" err="1"/>
                <a:t>xăng-ti-mét</a:t>
              </a:r>
              <a:r>
                <a:rPr lang="en-US" sz="2400" dirty="0"/>
                <a:t>?</a:t>
              </a:r>
              <a:endParaRPr sz="2400" dirty="0"/>
            </a:p>
          </p:txBody>
        </p:sp>
        <p:sp>
          <p:nvSpPr>
            <p:cNvPr id="3569" name="Google Shape;3569;p41"/>
            <p:cNvSpPr/>
            <p:nvPr/>
          </p:nvSpPr>
          <p:spPr>
            <a:xfrm>
              <a:off x="1129025" y="786125"/>
              <a:ext cx="6902748" cy="3661018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06475DD-1AC3-8B52-0145-27631766E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172201" y="161044"/>
            <a:ext cx="809200" cy="809200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305E5B0C-EC18-446D-E461-90F8A3AA4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245782" y="264553"/>
            <a:ext cx="809200" cy="809200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61E59722-4314-6C23-FCCB-C8D86484C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222673" y="2312066"/>
            <a:ext cx="809200" cy="809200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9B438AF3-078A-E705-1F17-A7488F07C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2127" y="2966589"/>
            <a:ext cx="809200" cy="809200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05348F45-D7B2-0B03-3D50-B5A0DBCE8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36674" y="4395694"/>
            <a:ext cx="809200" cy="809200"/>
          </a:xfrm>
          <a:prstGeom prst="rect">
            <a:avLst/>
          </a:prstGeom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B9B8BBA2-8D66-D5EA-5BE0-5018E2D13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576946" y="3884168"/>
            <a:ext cx="809200" cy="809200"/>
          </a:xfrm>
          <a:prstGeom prst="rect">
            <a:avLst/>
          </a:prstGeom>
        </p:spPr>
      </p:pic>
      <p:grpSp>
        <p:nvGrpSpPr>
          <p:cNvPr id="16" name="Google Shape;3593;p43">
            <a:extLst>
              <a:ext uri="{FF2B5EF4-FFF2-40B4-BE49-F238E27FC236}">
                <a16:creationId xmlns:a16="http://schemas.microsoft.com/office/drawing/2014/main" id="{D99FDB20-7A5D-DD75-0E79-B2AE7D79496E}"/>
              </a:ext>
            </a:extLst>
          </p:cNvPr>
          <p:cNvGrpSpPr/>
          <p:nvPr/>
        </p:nvGrpSpPr>
        <p:grpSpPr>
          <a:xfrm>
            <a:off x="489735" y="1447193"/>
            <a:ext cx="350431" cy="339887"/>
            <a:chOff x="3270675" y="841800"/>
            <a:chExt cx="497700" cy="482725"/>
          </a:xfrm>
        </p:grpSpPr>
        <p:sp>
          <p:nvSpPr>
            <p:cNvPr id="17" name="Google Shape;3594;p43">
              <a:extLst>
                <a:ext uri="{FF2B5EF4-FFF2-40B4-BE49-F238E27FC236}">
                  <a16:creationId xmlns:a16="http://schemas.microsoft.com/office/drawing/2014/main" id="{C3D991D5-EA38-16FC-9F63-DA5EF10824C3}"/>
                </a:ext>
              </a:extLst>
            </p:cNvPr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" name="Google Shape;3595;p43">
              <a:extLst>
                <a:ext uri="{FF2B5EF4-FFF2-40B4-BE49-F238E27FC236}">
                  <a16:creationId xmlns:a16="http://schemas.microsoft.com/office/drawing/2014/main" id="{4B3F10D2-A727-DC8D-FA13-AB165603AF3B}"/>
                </a:ext>
              </a:extLst>
            </p:cNvPr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" name="Google Shape;3596;p43">
              <a:extLst>
                <a:ext uri="{FF2B5EF4-FFF2-40B4-BE49-F238E27FC236}">
                  <a16:creationId xmlns:a16="http://schemas.microsoft.com/office/drawing/2014/main" id="{AB7041AA-E7F4-2A6D-B643-6957222601D3}"/>
                </a:ext>
              </a:extLst>
            </p:cNvPr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0" name="Google Shape;3593;p43">
            <a:extLst>
              <a:ext uri="{FF2B5EF4-FFF2-40B4-BE49-F238E27FC236}">
                <a16:creationId xmlns:a16="http://schemas.microsoft.com/office/drawing/2014/main" id="{580D7160-6670-6AFC-E630-598FC3BE8429}"/>
              </a:ext>
            </a:extLst>
          </p:cNvPr>
          <p:cNvGrpSpPr/>
          <p:nvPr/>
        </p:nvGrpSpPr>
        <p:grpSpPr>
          <a:xfrm>
            <a:off x="4627357" y="473929"/>
            <a:ext cx="350431" cy="339887"/>
            <a:chOff x="3270675" y="841800"/>
            <a:chExt cx="497700" cy="482725"/>
          </a:xfrm>
        </p:grpSpPr>
        <p:sp>
          <p:nvSpPr>
            <p:cNvPr id="21" name="Google Shape;3594;p43">
              <a:extLst>
                <a:ext uri="{FF2B5EF4-FFF2-40B4-BE49-F238E27FC236}">
                  <a16:creationId xmlns:a16="http://schemas.microsoft.com/office/drawing/2014/main" id="{FD9F253F-2F68-2FC1-9A72-DAA235B2E1E7}"/>
                </a:ext>
              </a:extLst>
            </p:cNvPr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" name="Google Shape;3595;p43">
              <a:extLst>
                <a:ext uri="{FF2B5EF4-FFF2-40B4-BE49-F238E27FC236}">
                  <a16:creationId xmlns:a16="http://schemas.microsoft.com/office/drawing/2014/main" id="{485D2A33-32B7-1B61-D8BA-004BA2BA8C66}"/>
                </a:ext>
              </a:extLst>
            </p:cNvPr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" name="Google Shape;3596;p43">
              <a:extLst>
                <a:ext uri="{FF2B5EF4-FFF2-40B4-BE49-F238E27FC236}">
                  <a16:creationId xmlns:a16="http://schemas.microsoft.com/office/drawing/2014/main" id="{0A250DA8-FD64-348F-31F0-DAEC6A89FF74}"/>
                </a:ext>
              </a:extLst>
            </p:cNvPr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4" name="Google Shape;4718;p55">
            <a:extLst>
              <a:ext uri="{FF2B5EF4-FFF2-40B4-BE49-F238E27FC236}">
                <a16:creationId xmlns:a16="http://schemas.microsoft.com/office/drawing/2014/main" id="{760559D8-C9F6-B5B3-70EB-62755AA4926E}"/>
              </a:ext>
            </a:extLst>
          </p:cNvPr>
          <p:cNvGrpSpPr/>
          <p:nvPr/>
        </p:nvGrpSpPr>
        <p:grpSpPr>
          <a:xfrm>
            <a:off x="4369957" y="4591301"/>
            <a:ext cx="338072" cy="417985"/>
            <a:chOff x="4996825" y="327400"/>
            <a:chExt cx="1034125" cy="949875"/>
          </a:xfrm>
        </p:grpSpPr>
        <p:sp>
          <p:nvSpPr>
            <p:cNvPr id="25" name="Google Shape;4719;p55">
              <a:extLst>
                <a:ext uri="{FF2B5EF4-FFF2-40B4-BE49-F238E27FC236}">
                  <a16:creationId xmlns:a16="http://schemas.microsoft.com/office/drawing/2014/main" id="{61263928-296E-2A59-6E18-247EA8D7874A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extrusionOk="0">
                  <a:moveTo>
                    <a:pt x="1442" y="0"/>
                  </a:moveTo>
                  <a:lnTo>
                    <a:pt x="1111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4720;p55">
              <a:extLst>
                <a:ext uri="{FF2B5EF4-FFF2-40B4-BE49-F238E27FC236}">
                  <a16:creationId xmlns:a16="http://schemas.microsoft.com/office/drawing/2014/main" id="{0EFB2E26-E73B-9469-9772-C314BD0BD392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fill="none" extrusionOk="0">
                  <a:moveTo>
                    <a:pt x="1774" y="0"/>
                  </a:moveTo>
                  <a:lnTo>
                    <a:pt x="1774" y="0"/>
                  </a:lnTo>
                  <a:lnTo>
                    <a:pt x="1442" y="0"/>
                  </a:lnTo>
                  <a:lnTo>
                    <a:pt x="1111" y="59"/>
                  </a:lnTo>
                  <a:lnTo>
                    <a:pt x="1072" y="59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7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4721;p55">
              <a:extLst>
                <a:ext uri="{FF2B5EF4-FFF2-40B4-BE49-F238E27FC236}">
                  <a16:creationId xmlns:a16="http://schemas.microsoft.com/office/drawing/2014/main" id="{1E8A3C5D-3ABE-A76B-EDE3-22F7A58BF13E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extrusionOk="0">
                  <a:moveTo>
                    <a:pt x="6723" y="1"/>
                  </a:move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4722;p55">
              <a:extLst>
                <a:ext uri="{FF2B5EF4-FFF2-40B4-BE49-F238E27FC236}">
                  <a16:creationId xmlns:a16="http://schemas.microsoft.com/office/drawing/2014/main" id="{6DDDD357-5976-4F86-18A9-435217F33612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fill="none" extrusionOk="0">
                  <a:moveTo>
                    <a:pt x="6840" y="1"/>
                  </a:moveTo>
                  <a:lnTo>
                    <a:pt x="6840" y="1"/>
                  </a:lnTo>
                  <a:lnTo>
                    <a:pt x="6723" y="1"/>
                  </a:lnTo>
                  <a:lnTo>
                    <a:pt x="6723" y="1"/>
                  </a:ln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4723;p55">
              <a:extLst>
                <a:ext uri="{FF2B5EF4-FFF2-40B4-BE49-F238E27FC236}">
                  <a16:creationId xmlns:a16="http://schemas.microsoft.com/office/drawing/2014/main" id="{C51BC3E3-AAAF-1B27-1BF5-463F42931D70}"/>
                </a:ext>
              </a:extLst>
            </p:cNvPr>
            <p:cNvSpPr/>
            <p:nvPr/>
          </p:nvSpPr>
          <p:spPr>
            <a:xfrm>
              <a:off x="5012900" y="349325"/>
              <a:ext cx="249900" cy="622050"/>
            </a:xfrm>
            <a:custGeom>
              <a:avLst/>
              <a:gdLst/>
              <a:ahLst/>
              <a:cxnLst/>
              <a:rect l="l" t="t" r="r" b="b"/>
              <a:pathLst>
                <a:path w="9996" h="24882" extrusionOk="0">
                  <a:moveTo>
                    <a:pt x="4306" y="1"/>
                  </a:moveTo>
                  <a:lnTo>
                    <a:pt x="4014" y="215"/>
                  </a:lnTo>
                  <a:lnTo>
                    <a:pt x="3683" y="488"/>
                  </a:lnTo>
                  <a:lnTo>
                    <a:pt x="3371" y="780"/>
                  </a:lnTo>
                  <a:lnTo>
                    <a:pt x="3059" y="1111"/>
                  </a:lnTo>
                  <a:lnTo>
                    <a:pt x="2728" y="1481"/>
                  </a:lnTo>
                  <a:lnTo>
                    <a:pt x="2416" y="1890"/>
                  </a:lnTo>
                  <a:lnTo>
                    <a:pt x="2143" y="2280"/>
                  </a:lnTo>
                  <a:lnTo>
                    <a:pt x="1890" y="2670"/>
                  </a:lnTo>
                  <a:lnTo>
                    <a:pt x="1637" y="3099"/>
                  </a:lnTo>
                  <a:lnTo>
                    <a:pt x="1403" y="3547"/>
                  </a:lnTo>
                  <a:lnTo>
                    <a:pt x="1189" y="3975"/>
                  </a:lnTo>
                  <a:lnTo>
                    <a:pt x="994" y="4423"/>
                  </a:lnTo>
                  <a:lnTo>
                    <a:pt x="819" y="4872"/>
                  </a:lnTo>
                  <a:lnTo>
                    <a:pt x="663" y="5339"/>
                  </a:lnTo>
                  <a:lnTo>
                    <a:pt x="526" y="5787"/>
                  </a:lnTo>
                  <a:lnTo>
                    <a:pt x="409" y="6235"/>
                  </a:lnTo>
                  <a:lnTo>
                    <a:pt x="312" y="6684"/>
                  </a:lnTo>
                  <a:lnTo>
                    <a:pt x="234" y="7132"/>
                  </a:lnTo>
                  <a:lnTo>
                    <a:pt x="176" y="7619"/>
                  </a:lnTo>
                  <a:lnTo>
                    <a:pt x="117" y="8125"/>
                  </a:lnTo>
                  <a:lnTo>
                    <a:pt x="78" y="8632"/>
                  </a:lnTo>
                  <a:lnTo>
                    <a:pt x="39" y="9139"/>
                  </a:lnTo>
                  <a:lnTo>
                    <a:pt x="20" y="9645"/>
                  </a:lnTo>
                  <a:lnTo>
                    <a:pt x="0" y="10171"/>
                  </a:lnTo>
                  <a:lnTo>
                    <a:pt x="20" y="11223"/>
                  </a:lnTo>
                  <a:lnTo>
                    <a:pt x="39" y="11749"/>
                  </a:lnTo>
                  <a:lnTo>
                    <a:pt x="78" y="12295"/>
                  </a:lnTo>
                  <a:lnTo>
                    <a:pt x="117" y="12821"/>
                  </a:lnTo>
                  <a:lnTo>
                    <a:pt x="176" y="13367"/>
                  </a:lnTo>
                  <a:lnTo>
                    <a:pt x="254" y="13893"/>
                  </a:lnTo>
                  <a:lnTo>
                    <a:pt x="331" y="14438"/>
                  </a:lnTo>
                  <a:lnTo>
                    <a:pt x="429" y="14964"/>
                  </a:lnTo>
                  <a:lnTo>
                    <a:pt x="546" y="15490"/>
                  </a:lnTo>
                  <a:lnTo>
                    <a:pt x="663" y="16016"/>
                  </a:lnTo>
                  <a:lnTo>
                    <a:pt x="799" y="16542"/>
                  </a:lnTo>
                  <a:lnTo>
                    <a:pt x="935" y="17069"/>
                  </a:lnTo>
                  <a:lnTo>
                    <a:pt x="1091" y="17595"/>
                  </a:lnTo>
                  <a:lnTo>
                    <a:pt x="1267" y="18101"/>
                  </a:lnTo>
                  <a:lnTo>
                    <a:pt x="1462" y="18608"/>
                  </a:lnTo>
                  <a:lnTo>
                    <a:pt x="1656" y="19095"/>
                  </a:lnTo>
                  <a:lnTo>
                    <a:pt x="1851" y="19582"/>
                  </a:lnTo>
                  <a:lnTo>
                    <a:pt x="2066" y="20050"/>
                  </a:lnTo>
                  <a:lnTo>
                    <a:pt x="2299" y="20517"/>
                  </a:lnTo>
                  <a:lnTo>
                    <a:pt x="2533" y="20965"/>
                  </a:lnTo>
                  <a:lnTo>
                    <a:pt x="2767" y="21394"/>
                  </a:lnTo>
                  <a:lnTo>
                    <a:pt x="3020" y="21823"/>
                  </a:lnTo>
                  <a:lnTo>
                    <a:pt x="3293" y="22232"/>
                  </a:lnTo>
                  <a:lnTo>
                    <a:pt x="3566" y="22621"/>
                  </a:lnTo>
                  <a:lnTo>
                    <a:pt x="3858" y="23011"/>
                  </a:lnTo>
                  <a:lnTo>
                    <a:pt x="3897" y="23089"/>
                  </a:lnTo>
                  <a:lnTo>
                    <a:pt x="3994" y="23186"/>
                  </a:lnTo>
                  <a:lnTo>
                    <a:pt x="4072" y="23303"/>
                  </a:lnTo>
                  <a:lnTo>
                    <a:pt x="4228" y="23557"/>
                  </a:lnTo>
                  <a:lnTo>
                    <a:pt x="4345" y="23790"/>
                  </a:lnTo>
                  <a:lnTo>
                    <a:pt x="4384" y="23849"/>
                  </a:lnTo>
                  <a:lnTo>
                    <a:pt x="4443" y="23985"/>
                  </a:lnTo>
                  <a:lnTo>
                    <a:pt x="4540" y="24180"/>
                  </a:lnTo>
                  <a:lnTo>
                    <a:pt x="4657" y="24356"/>
                  </a:lnTo>
                  <a:lnTo>
                    <a:pt x="4774" y="24492"/>
                  </a:lnTo>
                  <a:lnTo>
                    <a:pt x="4930" y="24628"/>
                  </a:lnTo>
                  <a:lnTo>
                    <a:pt x="5047" y="24706"/>
                  </a:lnTo>
                  <a:lnTo>
                    <a:pt x="5183" y="24784"/>
                  </a:lnTo>
                  <a:lnTo>
                    <a:pt x="5319" y="24823"/>
                  </a:lnTo>
                  <a:lnTo>
                    <a:pt x="5495" y="24862"/>
                  </a:lnTo>
                  <a:lnTo>
                    <a:pt x="5767" y="24882"/>
                  </a:lnTo>
                  <a:lnTo>
                    <a:pt x="5943" y="24882"/>
                  </a:lnTo>
                  <a:lnTo>
                    <a:pt x="6157" y="24862"/>
                  </a:lnTo>
                  <a:lnTo>
                    <a:pt x="6547" y="24784"/>
                  </a:lnTo>
                  <a:lnTo>
                    <a:pt x="6859" y="24687"/>
                  </a:lnTo>
                  <a:lnTo>
                    <a:pt x="7229" y="24570"/>
                  </a:lnTo>
                  <a:lnTo>
                    <a:pt x="7599" y="24414"/>
                  </a:lnTo>
                  <a:lnTo>
                    <a:pt x="7989" y="24258"/>
                  </a:lnTo>
                  <a:lnTo>
                    <a:pt x="8028" y="24239"/>
                  </a:lnTo>
                  <a:lnTo>
                    <a:pt x="8086" y="24219"/>
                  </a:lnTo>
                  <a:lnTo>
                    <a:pt x="8417" y="24063"/>
                  </a:lnTo>
                  <a:lnTo>
                    <a:pt x="8787" y="23927"/>
                  </a:lnTo>
                  <a:lnTo>
                    <a:pt x="9353" y="23771"/>
                  </a:lnTo>
                  <a:lnTo>
                    <a:pt x="9995" y="23635"/>
                  </a:lnTo>
                  <a:lnTo>
                    <a:pt x="9294" y="23070"/>
                  </a:lnTo>
                  <a:lnTo>
                    <a:pt x="8632" y="22505"/>
                  </a:lnTo>
                  <a:lnTo>
                    <a:pt x="8242" y="22134"/>
                  </a:lnTo>
                  <a:lnTo>
                    <a:pt x="7852" y="21764"/>
                  </a:lnTo>
                  <a:lnTo>
                    <a:pt x="7463" y="21374"/>
                  </a:lnTo>
                  <a:lnTo>
                    <a:pt x="7092" y="21004"/>
                  </a:lnTo>
                  <a:lnTo>
                    <a:pt x="6742" y="20595"/>
                  </a:lnTo>
                  <a:lnTo>
                    <a:pt x="6391" y="20205"/>
                  </a:lnTo>
                  <a:lnTo>
                    <a:pt x="6060" y="19796"/>
                  </a:lnTo>
                  <a:lnTo>
                    <a:pt x="5748" y="19387"/>
                  </a:lnTo>
                  <a:lnTo>
                    <a:pt x="5417" y="18958"/>
                  </a:lnTo>
                  <a:lnTo>
                    <a:pt x="5124" y="18510"/>
                  </a:lnTo>
                  <a:lnTo>
                    <a:pt x="4813" y="18062"/>
                  </a:lnTo>
                  <a:lnTo>
                    <a:pt x="4540" y="17614"/>
                  </a:lnTo>
                  <a:lnTo>
                    <a:pt x="4267" y="17166"/>
                  </a:lnTo>
                  <a:lnTo>
                    <a:pt x="4014" y="16698"/>
                  </a:lnTo>
                  <a:lnTo>
                    <a:pt x="3780" y="16231"/>
                  </a:lnTo>
                  <a:lnTo>
                    <a:pt x="3566" y="15763"/>
                  </a:lnTo>
                  <a:lnTo>
                    <a:pt x="3332" y="15276"/>
                  </a:lnTo>
                  <a:lnTo>
                    <a:pt x="3137" y="14769"/>
                  </a:lnTo>
                  <a:lnTo>
                    <a:pt x="2942" y="14263"/>
                  </a:lnTo>
                  <a:lnTo>
                    <a:pt x="2767" y="13756"/>
                  </a:lnTo>
                  <a:lnTo>
                    <a:pt x="2611" y="13230"/>
                  </a:lnTo>
                  <a:lnTo>
                    <a:pt x="2475" y="12704"/>
                  </a:lnTo>
                  <a:lnTo>
                    <a:pt x="2358" y="12198"/>
                  </a:lnTo>
                  <a:lnTo>
                    <a:pt x="2241" y="11671"/>
                  </a:lnTo>
                  <a:lnTo>
                    <a:pt x="2124" y="11009"/>
                  </a:lnTo>
                  <a:lnTo>
                    <a:pt x="2046" y="10327"/>
                  </a:lnTo>
                  <a:lnTo>
                    <a:pt x="1968" y="9626"/>
                  </a:lnTo>
                  <a:lnTo>
                    <a:pt x="1929" y="8885"/>
                  </a:lnTo>
                  <a:lnTo>
                    <a:pt x="1929" y="8067"/>
                  </a:lnTo>
                  <a:lnTo>
                    <a:pt x="1949" y="7249"/>
                  </a:lnTo>
                  <a:lnTo>
                    <a:pt x="1988" y="6450"/>
                  </a:lnTo>
                  <a:lnTo>
                    <a:pt x="2085" y="5670"/>
                  </a:lnTo>
                  <a:lnTo>
                    <a:pt x="2202" y="4833"/>
                  </a:lnTo>
                  <a:lnTo>
                    <a:pt x="2358" y="4053"/>
                  </a:lnTo>
                  <a:lnTo>
                    <a:pt x="2475" y="3644"/>
                  </a:lnTo>
                  <a:lnTo>
                    <a:pt x="2572" y="3235"/>
                  </a:lnTo>
                  <a:lnTo>
                    <a:pt x="2689" y="2865"/>
                  </a:lnTo>
                  <a:lnTo>
                    <a:pt x="2825" y="2514"/>
                  </a:lnTo>
                  <a:lnTo>
                    <a:pt x="2981" y="2124"/>
                  </a:lnTo>
                  <a:lnTo>
                    <a:pt x="3137" y="1774"/>
                  </a:lnTo>
                  <a:lnTo>
                    <a:pt x="3312" y="1442"/>
                  </a:lnTo>
                  <a:lnTo>
                    <a:pt x="3488" y="1131"/>
                  </a:lnTo>
                  <a:lnTo>
                    <a:pt x="3683" y="819"/>
                  </a:lnTo>
                  <a:lnTo>
                    <a:pt x="3878" y="527"/>
                  </a:lnTo>
                  <a:lnTo>
                    <a:pt x="4092" y="254"/>
                  </a:lnTo>
                  <a:lnTo>
                    <a:pt x="430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4724;p55">
              <a:extLst>
                <a:ext uri="{FF2B5EF4-FFF2-40B4-BE49-F238E27FC236}">
                  <a16:creationId xmlns:a16="http://schemas.microsoft.com/office/drawing/2014/main" id="{C358E23F-834E-5EDE-C741-D685B5BC4F84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extrusionOk="0">
                  <a:moveTo>
                    <a:pt x="20478" y="1"/>
                  </a:moveTo>
                  <a:lnTo>
                    <a:pt x="20381" y="20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673" y="40"/>
                  </a:lnTo>
                  <a:lnTo>
                    <a:pt x="20626" y="55"/>
                  </a:lnTo>
                  <a:lnTo>
                    <a:pt x="20626" y="55"/>
                  </a:lnTo>
                  <a:lnTo>
                    <a:pt x="20556" y="20"/>
                  </a:lnTo>
                  <a:lnTo>
                    <a:pt x="20478" y="1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4725;p55">
              <a:extLst>
                <a:ext uri="{FF2B5EF4-FFF2-40B4-BE49-F238E27FC236}">
                  <a16:creationId xmlns:a16="http://schemas.microsoft.com/office/drawing/2014/main" id="{40C5FE07-CAD0-DBDF-36D6-F0C7FB79E95A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fill="none" extrusionOk="0">
                  <a:moveTo>
                    <a:pt x="20478" y="1"/>
                  </a:moveTo>
                  <a:lnTo>
                    <a:pt x="20478" y="1"/>
                  </a:lnTo>
                  <a:lnTo>
                    <a:pt x="20381" y="20"/>
                  </a:lnTo>
                  <a:lnTo>
                    <a:pt x="20322" y="59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442" y="17166"/>
                  </a:lnTo>
                  <a:lnTo>
                    <a:pt x="1442" y="17166"/>
                  </a:lnTo>
                  <a:lnTo>
                    <a:pt x="1501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6888" y="20907"/>
                  </a:lnTo>
                  <a:lnTo>
                    <a:pt x="26888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731" y="40"/>
                  </a:lnTo>
                  <a:lnTo>
                    <a:pt x="20731" y="40"/>
                  </a:lnTo>
                  <a:lnTo>
                    <a:pt x="20673" y="40"/>
                  </a:lnTo>
                  <a:lnTo>
                    <a:pt x="20615" y="59"/>
                  </a:lnTo>
                  <a:lnTo>
                    <a:pt x="20634" y="59"/>
                  </a:lnTo>
                  <a:lnTo>
                    <a:pt x="20634" y="59"/>
                  </a:lnTo>
                  <a:lnTo>
                    <a:pt x="20556" y="20"/>
                  </a:lnTo>
                  <a:lnTo>
                    <a:pt x="20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4726;p55">
              <a:extLst>
                <a:ext uri="{FF2B5EF4-FFF2-40B4-BE49-F238E27FC236}">
                  <a16:creationId xmlns:a16="http://schemas.microsoft.com/office/drawing/2014/main" id="{E7FEE3C6-F57E-CAE9-C835-E783CEA458EE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extrusionOk="0">
                  <a:moveTo>
                    <a:pt x="20478" y="0"/>
                  </a:moveTo>
                  <a:lnTo>
                    <a:pt x="20381" y="20"/>
                  </a:ln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4727;p55">
              <a:extLst>
                <a:ext uri="{FF2B5EF4-FFF2-40B4-BE49-F238E27FC236}">
                  <a16:creationId xmlns:a16="http://schemas.microsoft.com/office/drawing/2014/main" id="{CB0E71D8-EBBC-D9F2-DB4D-903DA2944352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fill="none" extrusionOk="0">
                  <a:moveTo>
                    <a:pt x="20322" y="78"/>
                  </a:move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442" y="17185"/>
                  </a:lnTo>
                  <a:lnTo>
                    <a:pt x="1442" y="17185"/>
                  </a:lnTo>
                  <a:lnTo>
                    <a:pt x="1501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514" y="14224"/>
                  </a:lnTo>
                  <a:lnTo>
                    <a:pt x="5514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69" y="2553"/>
                  </a:lnTo>
                  <a:lnTo>
                    <a:pt x="23089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lnTo>
                    <a:pt x="20478" y="0"/>
                  </a:lnTo>
                  <a:lnTo>
                    <a:pt x="20381" y="20"/>
                  </a:lnTo>
                  <a:lnTo>
                    <a:pt x="20322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4728;p55">
              <a:extLst>
                <a:ext uri="{FF2B5EF4-FFF2-40B4-BE49-F238E27FC236}">
                  <a16:creationId xmlns:a16="http://schemas.microsoft.com/office/drawing/2014/main" id="{195EA625-C175-25DD-43EA-9F3E3A763393}"/>
                </a:ext>
              </a:extLst>
            </p:cNvPr>
            <p:cNvSpPr/>
            <p:nvPr/>
          </p:nvSpPr>
          <p:spPr>
            <a:xfrm>
              <a:off x="5216500" y="10624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4729;p55">
              <a:extLst>
                <a:ext uri="{FF2B5EF4-FFF2-40B4-BE49-F238E27FC236}">
                  <a16:creationId xmlns:a16="http://schemas.microsoft.com/office/drawing/2014/main" id="{7E008DC6-0A8C-1038-3F9D-320D7C033897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extrusionOk="0">
                  <a:moveTo>
                    <a:pt x="40" y="1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4730;p55">
              <a:extLst>
                <a:ext uri="{FF2B5EF4-FFF2-40B4-BE49-F238E27FC236}">
                  <a16:creationId xmlns:a16="http://schemas.microsoft.com/office/drawing/2014/main" id="{81EAAB5E-3616-AF31-4B55-2FC4FDD25086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fill="none" extrusionOk="0">
                  <a:moveTo>
                    <a:pt x="20" y="20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40" y="1"/>
                  </a:lnTo>
                  <a:lnTo>
                    <a:pt x="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4731;p55">
              <a:extLst>
                <a:ext uri="{FF2B5EF4-FFF2-40B4-BE49-F238E27FC236}">
                  <a16:creationId xmlns:a16="http://schemas.microsoft.com/office/drawing/2014/main" id="{C7A21358-D952-C313-DAFB-8044964A0609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extrusionOk="0">
                  <a:moveTo>
                    <a:pt x="59" y="0"/>
                  </a:moveTo>
                  <a:lnTo>
                    <a:pt x="40" y="19"/>
                  </a:ln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4732;p55">
              <a:extLst>
                <a:ext uri="{FF2B5EF4-FFF2-40B4-BE49-F238E27FC236}">
                  <a16:creationId xmlns:a16="http://schemas.microsoft.com/office/drawing/2014/main" id="{987FA960-062E-AF31-9D6A-F11BA810FBA4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fill="none" extrusionOk="0">
                  <a:moveTo>
                    <a:pt x="20" y="19"/>
                  </a:move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191" y="7501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269" y="7560"/>
                  </a:lnTo>
                  <a:lnTo>
                    <a:pt x="13269" y="756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15" y="7891"/>
                  </a:lnTo>
                  <a:lnTo>
                    <a:pt x="13815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0" y="19"/>
                  </a:lnTo>
                  <a:lnTo>
                    <a:pt x="20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4733;p55">
              <a:extLst>
                <a:ext uri="{FF2B5EF4-FFF2-40B4-BE49-F238E27FC236}">
                  <a16:creationId xmlns:a16="http://schemas.microsoft.com/office/drawing/2014/main" id="{3B897339-20E8-6DA1-0277-249265FF6E4A}"/>
                </a:ext>
              </a:extLst>
            </p:cNvPr>
            <p:cNvSpPr/>
            <p:nvPr/>
          </p:nvSpPr>
          <p:spPr>
            <a:xfrm>
              <a:off x="5794675" y="9684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4734;p55">
              <a:extLst>
                <a:ext uri="{FF2B5EF4-FFF2-40B4-BE49-F238E27FC236}">
                  <a16:creationId xmlns:a16="http://schemas.microsoft.com/office/drawing/2014/main" id="{71357234-6D33-3960-AFAB-6EF67DE2BD07}"/>
                </a:ext>
              </a:extLst>
            </p:cNvPr>
            <p:cNvSpPr/>
            <p:nvPr/>
          </p:nvSpPr>
          <p:spPr>
            <a:xfrm>
              <a:off x="5920850" y="104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4735;p55">
              <a:extLst>
                <a:ext uri="{FF2B5EF4-FFF2-40B4-BE49-F238E27FC236}">
                  <a16:creationId xmlns:a16="http://schemas.microsoft.com/office/drawing/2014/main" id="{36BC8831-C4BC-5BBE-A75D-9B70CABC89F5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extrusionOk="0">
                  <a:moveTo>
                    <a:pt x="23147" y="0"/>
                  </a:move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4736;p55">
              <a:extLst>
                <a:ext uri="{FF2B5EF4-FFF2-40B4-BE49-F238E27FC236}">
                  <a16:creationId xmlns:a16="http://schemas.microsoft.com/office/drawing/2014/main" id="{CAE84379-EC36-1638-BF77-7EF128524A4E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fill="none" extrusionOk="0">
                  <a:moveTo>
                    <a:pt x="23537" y="0"/>
                  </a:moveTo>
                  <a:lnTo>
                    <a:pt x="23537" y="0"/>
                  </a:lnTo>
                  <a:lnTo>
                    <a:pt x="23147" y="0"/>
                  </a:lnTo>
                  <a:lnTo>
                    <a:pt x="22738" y="39"/>
                  </a:ln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2723" y="13464"/>
                  </a:lnTo>
                  <a:lnTo>
                    <a:pt x="12723" y="13464"/>
                  </a:lnTo>
                  <a:lnTo>
                    <a:pt x="13171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lnTo>
                    <a:pt x="23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4737;p55">
              <a:extLst>
                <a:ext uri="{FF2B5EF4-FFF2-40B4-BE49-F238E27FC236}">
                  <a16:creationId xmlns:a16="http://schemas.microsoft.com/office/drawing/2014/main" id="{E844BC83-175A-FB0E-47A9-C412F8CDA92C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extrusionOk="0">
                  <a:moveTo>
                    <a:pt x="1754" y="1"/>
                  </a:moveTo>
                  <a:lnTo>
                    <a:pt x="1521" y="20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4738;p55">
              <a:extLst>
                <a:ext uri="{FF2B5EF4-FFF2-40B4-BE49-F238E27FC236}">
                  <a16:creationId xmlns:a16="http://schemas.microsoft.com/office/drawing/2014/main" id="{99CA61B5-E499-69AF-FBA2-1540A6486533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fill="none" extrusionOk="0">
                  <a:moveTo>
                    <a:pt x="79" y="2631"/>
                  </a:move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lnTo>
                    <a:pt x="1521" y="20"/>
                  </a:lnTo>
                  <a:lnTo>
                    <a:pt x="1306" y="79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4739;p55">
              <a:extLst>
                <a:ext uri="{FF2B5EF4-FFF2-40B4-BE49-F238E27FC236}">
                  <a16:creationId xmlns:a16="http://schemas.microsoft.com/office/drawing/2014/main" id="{C682DA0F-F905-FC80-0205-1F641005AFF1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extrusionOk="0">
                  <a:moveTo>
                    <a:pt x="1150" y="0"/>
                  </a:moveTo>
                  <a:lnTo>
                    <a:pt x="1033" y="39"/>
                  </a:lnTo>
                  <a:lnTo>
                    <a:pt x="877" y="98"/>
                  </a:lnTo>
                  <a:lnTo>
                    <a:pt x="858" y="98"/>
                  </a:lnTo>
                  <a:lnTo>
                    <a:pt x="838" y="117"/>
                  </a:lnTo>
                  <a:lnTo>
                    <a:pt x="819" y="117"/>
                  </a:lnTo>
                  <a:lnTo>
                    <a:pt x="741" y="176"/>
                  </a:lnTo>
                  <a:lnTo>
                    <a:pt x="644" y="234"/>
                  </a:lnTo>
                  <a:lnTo>
                    <a:pt x="624" y="254"/>
                  </a:lnTo>
                  <a:lnTo>
                    <a:pt x="605" y="254"/>
                  </a:lnTo>
                  <a:lnTo>
                    <a:pt x="585" y="273"/>
                  </a:lnTo>
                  <a:lnTo>
                    <a:pt x="488" y="370"/>
                  </a:lnTo>
                  <a:lnTo>
                    <a:pt x="468" y="370"/>
                  </a:lnTo>
                  <a:lnTo>
                    <a:pt x="468" y="390"/>
                  </a:lnTo>
                  <a:lnTo>
                    <a:pt x="449" y="409"/>
                  </a:lnTo>
                  <a:lnTo>
                    <a:pt x="390" y="468"/>
                  </a:lnTo>
                  <a:lnTo>
                    <a:pt x="332" y="546"/>
                  </a:lnTo>
                  <a:lnTo>
                    <a:pt x="312" y="585"/>
                  </a:lnTo>
                  <a:lnTo>
                    <a:pt x="273" y="643"/>
                  </a:lnTo>
                  <a:lnTo>
                    <a:pt x="254" y="663"/>
                  </a:lnTo>
                  <a:lnTo>
                    <a:pt x="215" y="721"/>
                  </a:lnTo>
                  <a:lnTo>
                    <a:pt x="176" y="838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17" y="955"/>
                  </a:lnTo>
                  <a:lnTo>
                    <a:pt x="79" y="1072"/>
                  </a:lnTo>
                  <a:lnTo>
                    <a:pt x="59" y="1169"/>
                  </a:lnTo>
                  <a:lnTo>
                    <a:pt x="20" y="1403"/>
                  </a:lnTo>
                  <a:lnTo>
                    <a:pt x="20" y="1423"/>
                  </a:lnTo>
                  <a:lnTo>
                    <a:pt x="1" y="1637"/>
                  </a:lnTo>
                  <a:lnTo>
                    <a:pt x="1" y="1656"/>
                  </a:lnTo>
                  <a:lnTo>
                    <a:pt x="20" y="1793"/>
                  </a:lnTo>
                  <a:lnTo>
                    <a:pt x="40" y="1988"/>
                  </a:lnTo>
                  <a:lnTo>
                    <a:pt x="59" y="2163"/>
                  </a:lnTo>
                  <a:lnTo>
                    <a:pt x="98" y="2319"/>
                  </a:lnTo>
                  <a:lnTo>
                    <a:pt x="215" y="2631"/>
                  </a:lnTo>
                  <a:lnTo>
                    <a:pt x="215" y="2611"/>
                  </a:lnTo>
                  <a:lnTo>
                    <a:pt x="351" y="2884"/>
                  </a:lnTo>
                  <a:lnTo>
                    <a:pt x="527" y="3137"/>
                  </a:lnTo>
                  <a:lnTo>
                    <a:pt x="527" y="3118"/>
                  </a:lnTo>
                  <a:lnTo>
                    <a:pt x="702" y="3313"/>
                  </a:lnTo>
                  <a:lnTo>
                    <a:pt x="897" y="3468"/>
                  </a:lnTo>
                  <a:lnTo>
                    <a:pt x="1092" y="3585"/>
                  </a:lnTo>
                  <a:lnTo>
                    <a:pt x="1267" y="3683"/>
                  </a:lnTo>
                  <a:lnTo>
                    <a:pt x="1462" y="3741"/>
                  </a:lnTo>
                  <a:lnTo>
                    <a:pt x="1637" y="3761"/>
                  </a:lnTo>
                  <a:lnTo>
                    <a:pt x="1618" y="3761"/>
                  </a:lnTo>
                  <a:lnTo>
                    <a:pt x="1813" y="3780"/>
                  </a:lnTo>
                  <a:lnTo>
                    <a:pt x="1968" y="3761"/>
                  </a:lnTo>
                  <a:lnTo>
                    <a:pt x="2124" y="3722"/>
                  </a:lnTo>
                  <a:lnTo>
                    <a:pt x="2241" y="3683"/>
                  </a:lnTo>
                  <a:lnTo>
                    <a:pt x="2436" y="3488"/>
                  </a:lnTo>
                  <a:lnTo>
                    <a:pt x="2592" y="3254"/>
                  </a:lnTo>
                  <a:lnTo>
                    <a:pt x="2709" y="3001"/>
                  </a:lnTo>
                  <a:lnTo>
                    <a:pt x="2806" y="2728"/>
                  </a:lnTo>
                  <a:lnTo>
                    <a:pt x="2845" y="2436"/>
                  </a:lnTo>
                  <a:lnTo>
                    <a:pt x="2865" y="2144"/>
                  </a:lnTo>
                  <a:lnTo>
                    <a:pt x="2845" y="1832"/>
                  </a:lnTo>
                  <a:lnTo>
                    <a:pt x="2767" y="1540"/>
                  </a:lnTo>
                  <a:lnTo>
                    <a:pt x="2650" y="1228"/>
                  </a:lnTo>
                  <a:lnTo>
                    <a:pt x="2514" y="955"/>
                  </a:lnTo>
                  <a:lnTo>
                    <a:pt x="2339" y="721"/>
                  </a:lnTo>
                  <a:lnTo>
                    <a:pt x="2144" y="507"/>
                  </a:lnTo>
                  <a:lnTo>
                    <a:pt x="1910" y="331"/>
                  </a:lnTo>
                  <a:lnTo>
                    <a:pt x="1676" y="176"/>
                  </a:lnTo>
                  <a:lnTo>
                    <a:pt x="1403" y="78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4740;p55">
              <a:extLst>
                <a:ext uri="{FF2B5EF4-FFF2-40B4-BE49-F238E27FC236}">
                  <a16:creationId xmlns:a16="http://schemas.microsoft.com/office/drawing/2014/main" id="{9800A953-632D-9BD5-1527-3C9928168706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fill="none" extrusionOk="0">
                  <a:moveTo>
                    <a:pt x="1033" y="39"/>
                  </a:moveTo>
                  <a:lnTo>
                    <a:pt x="1033" y="39"/>
                  </a:lnTo>
                  <a:lnTo>
                    <a:pt x="1033" y="39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1403" y="78"/>
                  </a:lnTo>
                  <a:lnTo>
                    <a:pt x="1676" y="176"/>
                  </a:lnTo>
                  <a:lnTo>
                    <a:pt x="1910" y="331"/>
                  </a:lnTo>
                  <a:lnTo>
                    <a:pt x="2144" y="507"/>
                  </a:lnTo>
                  <a:lnTo>
                    <a:pt x="2339" y="721"/>
                  </a:lnTo>
                  <a:lnTo>
                    <a:pt x="2514" y="955"/>
                  </a:lnTo>
                  <a:lnTo>
                    <a:pt x="2650" y="1228"/>
                  </a:lnTo>
                  <a:lnTo>
                    <a:pt x="2767" y="1540"/>
                  </a:lnTo>
                  <a:lnTo>
                    <a:pt x="2767" y="1540"/>
                  </a:lnTo>
                  <a:lnTo>
                    <a:pt x="2845" y="1832"/>
                  </a:lnTo>
                  <a:lnTo>
                    <a:pt x="2865" y="2144"/>
                  </a:lnTo>
                  <a:lnTo>
                    <a:pt x="2845" y="2436"/>
                  </a:lnTo>
                  <a:lnTo>
                    <a:pt x="2806" y="2728"/>
                  </a:lnTo>
                  <a:lnTo>
                    <a:pt x="2709" y="3001"/>
                  </a:lnTo>
                  <a:lnTo>
                    <a:pt x="2592" y="3254"/>
                  </a:lnTo>
                  <a:lnTo>
                    <a:pt x="2436" y="3488"/>
                  </a:lnTo>
                  <a:lnTo>
                    <a:pt x="2241" y="3683"/>
                  </a:lnTo>
                  <a:lnTo>
                    <a:pt x="2241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813" y="3780"/>
                  </a:lnTo>
                  <a:lnTo>
                    <a:pt x="1813" y="3780"/>
                  </a:lnTo>
                  <a:lnTo>
                    <a:pt x="1618" y="3761"/>
                  </a:lnTo>
                  <a:lnTo>
                    <a:pt x="1637" y="3761"/>
                  </a:lnTo>
                  <a:lnTo>
                    <a:pt x="1637" y="3761"/>
                  </a:lnTo>
                  <a:lnTo>
                    <a:pt x="1462" y="3741"/>
                  </a:lnTo>
                  <a:lnTo>
                    <a:pt x="1462" y="3741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092" y="3585"/>
                  </a:lnTo>
                  <a:lnTo>
                    <a:pt x="1092" y="3585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8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27" y="3118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215" y="2611"/>
                  </a:lnTo>
                  <a:lnTo>
                    <a:pt x="215" y="2631"/>
                  </a:lnTo>
                  <a:lnTo>
                    <a:pt x="215" y="2631"/>
                  </a:lnTo>
                  <a:lnTo>
                    <a:pt x="98" y="2319"/>
                  </a:lnTo>
                  <a:lnTo>
                    <a:pt x="98" y="2319"/>
                  </a:lnTo>
                  <a:lnTo>
                    <a:pt x="59" y="2163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40" y="2007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20" y="1793"/>
                  </a:lnTo>
                  <a:lnTo>
                    <a:pt x="20" y="1793"/>
                  </a:lnTo>
                  <a:lnTo>
                    <a:pt x="1" y="1656"/>
                  </a:lnTo>
                  <a:lnTo>
                    <a:pt x="1" y="1637"/>
                  </a:lnTo>
                  <a:lnTo>
                    <a:pt x="1" y="1637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59" y="1169"/>
                  </a:lnTo>
                  <a:lnTo>
                    <a:pt x="59" y="1169"/>
                  </a:lnTo>
                  <a:lnTo>
                    <a:pt x="79" y="1072"/>
                  </a:lnTo>
                  <a:lnTo>
                    <a:pt x="79" y="1072"/>
                  </a:lnTo>
                  <a:lnTo>
                    <a:pt x="117" y="955"/>
                  </a:lnTo>
                  <a:lnTo>
                    <a:pt x="117" y="95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76" y="838"/>
                  </a:lnTo>
                  <a:lnTo>
                    <a:pt x="176" y="838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6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90" y="468"/>
                  </a:lnTo>
                  <a:lnTo>
                    <a:pt x="390" y="468"/>
                  </a:lnTo>
                  <a:lnTo>
                    <a:pt x="449" y="409"/>
                  </a:lnTo>
                  <a:lnTo>
                    <a:pt x="468" y="390"/>
                  </a:lnTo>
                  <a:lnTo>
                    <a:pt x="46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605" y="254"/>
                  </a:lnTo>
                  <a:lnTo>
                    <a:pt x="605" y="254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819" y="117"/>
                  </a:lnTo>
                  <a:lnTo>
                    <a:pt x="838" y="117"/>
                  </a:lnTo>
                  <a:lnTo>
                    <a:pt x="838" y="117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77" y="98"/>
                  </a:lnTo>
                  <a:lnTo>
                    <a:pt x="877" y="98"/>
                  </a:lnTo>
                  <a:lnTo>
                    <a:pt x="1033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4741;p55">
              <a:extLst>
                <a:ext uri="{FF2B5EF4-FFF2-40B4-BE49-F238E27FC236}">
                  <a16:creationId xmlns:a16="http://schemas.microsoft.com/office/drawing/2014/main" id="{6459493C-7D5A-F0C1-A662-016DB179CB04}"/>
                </a:ext>
              </a:extLst>
            </p:cNvPr>
            <p:cNvSpPr/>
            <p:nvPr/>
          </p:nvSpPr>
          <p:spPr>
            <a:xfrm>
              <a:off x="5105925" y="63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4742;p55">
              <a:extLst>
                <a:ext uri="{FF2B5EF4-FFF2-40B4-BE49-F238E27FC236}">
                  <a16:creationId xmlns:a16="http://schemas.microsoft.com/office/drawing/2014/main" id="{6CB5626C-22B9-9C76-5659-4DD467ACB88E}"/>
                </a:ext>
              </a:extLst>
            </p:cNvPr>
            <p:cNvSpPr/>
            <p:nvPr/>
          </p:nvSpPr>
          <p:spPr>
            <a:xfrm>
              <a:off x="5124450" y="64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4743;p55">
              <a:extLst>
                <a:ext uri="{FF2B5EF4-FFF2-40B4-BE49-F238E27FC236}">
                  <a16:creationId xmlns:a16="http://schemas.microsoft.com/office/drawing/2014/main" id="{FE1BC12C-70DD-6231-17E1-6E7ABF3701F1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02" y="1"/>
                  </a:move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4744;p55">
              <a:extLst>
                <a:ext uri="{FF2B5EF4-FFF2-40B4-BE49-F238E27FC236}">
                  <a16:creationId xmlns:a16="http://schemas.microsoft.com/office/drawing/2014/main" id="{BCF09B3D-6D9C-95DE-CE24-04131B7A62FD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9"/>
                  </a:move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lnTo>
                    <a:pt x="702" y="1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4745;p55">
              <a:extLst>
                <a:ext uri="{FF2B5EF4-FFF2-40B4-BE49-F238E27FC236}">
                  <a16:creationId xmlns:a16="http://schemas.microsoft.com/office/drawing/2014/main" id="{CD2EF52F-B7B2-4837-F9F7-02E66F3C4E0B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extrusionOk="0">
                  <a:moveTo>
                    <a:pt x="1754" y="0"/>
                  </a:moveTo>
                  <a:lnTo>
                    <a:pt x="1540" y="20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Google Shape;4746;p55">
              <a:extLst>
                <a:ext uri="{FF2B5EF4-FFF2-40B4-BE49-F238E27FC236}">
                  <a16:creationId xmlns:a16="http://schemas.microsoft.com/office/drawing/2014/main" id="{A21748F0-7BFB-0810-8685-B045C78118E6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fill="none" extrusionOk="0">
                  <a:moveTo>
                    <a:pt x="98" y="2611"/>
                  </a:move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2202" y="39"/>
                  </a:lnTo>
                  <a:lnTo>
                    <a:pt x="1988" y="0"/>
                  </a:lnTo>
                  <a:lnTo>
                    <a:pt x="1754" y="0"/>
                  </a:lnTo>
                  <a:lnTo>
                    <a:pt x="1540" y="20"/>
                  </a:lnTo>
                  <a:lnTo>
                    <a:pt x="1306" y="58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4747;p55">
              <a:extLst>
                <a:ext uri="{FF2B5EF4-FFF2-40B4-BE49-F238E27FC236}">
                  <a16:creationId xmlns:a16="http://schemas.microsoft.com/office/drawing/2014/main" id="{BFE282E2-E159-7360-EEBA-00644DB91A26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extrusionOk="0">
                  <a:moveTo>
                    <a:pt x="1131" y="1"/>
                  </a:moveTo>
                  <a:lnTo>
                    <a:pt x="1033" y="20"/>
                  </a:lnTo>
                  <a:lnTo>
                    <a:pt x="1014" y="20"/>
                  </a:lnTo>
                  <a:lnTo>
                    <a:pt x="877" y="78"/>
                  </a:lnTo>
                  <a:lnTo>
                    <a:pt x="838" y="98"/>
                  </a:lnTo>
                  <a:lnTo>
                    <a:pt x="819" y="98"/>
                  </a:lnTo>
                  <a:lnTo>
                    <a:pt x="722" y="156"/>
                  </a:lnTo>
                  <a:lnTo>
                    <a:pt x="624" y="215"/>
                  </a:lnTo>
                  <a:lnTo>
                    <a:pt x="605" y="234"/>
                  </a:lnTo>
                  <a:lnTo>
                    <a:pt x="585" y="254"/>
                  </a:lnTo>
                  <a:lnTo>
                    <a:pt x="488" y="351"/>
                  </a:lnTo>
                  <a:lnTo>
                    <a:pt x="468" y="351"/>
                  </a:lnTo>
                  <a:lnTo>
                    <a:pt x="468" y="371"/>
                  </a:lnTo>
                  <a:lnTo>
                    <a:pt x="449" y="371"/>
                  </a:lnTo>
                  <a:lnTo>
                    <a:pt x="429" y="390"/>
                  </a:lnTo>
                  <a:lnTo>
                    <a:pt x="390" y="449"/>
                  </a:lnTo>
                  <a:lnTo>
                    <a:pt x="332" y="527"/>
                  </a:lnTo>
                  <a:lnTo>
                    <a:pt x="293" y="566"/>
                  </a:lnTo>
                  <a:lnTo>
                    <a:pt x="254" y="643"/>
                  </a:lnTo>
                  <a:lnTo>
                    <a:pt x="215" y="721"/>
                  </a:lnTo>
                  <a:lnTo>
                    <a:pt x="157" y="819"/>
                  </a:lnTo>
                  <a:lnTo>
                    <a:pt x="118" y="916"/>
                  </a:lnTo>
                  <a:lnTo>
                    <a:pt x="118" y="936"/>
                  </a:lnTo>
                  <a:lnTo>
                    <a:pt x="79" y="1053"/>
                  </a:lnTo>
                  <a:lnTo>
                    <a:pt x="40" y="1170"/>
                  </a:lnTo>
                  <a:lnTo>
                    <a:pt x="1" y="1384"/>
                  </a:lnTo>
                  <a:lnTo>
                    <a:pt x="1" y="1403"/>
                  </a:lnTo>
                  <a:lnTo>
                    <a:pt x="1" y="1618"/>
                  </a:lnTo>
                  <a:lnTo>
                    <a:pt x="1" y="1637"/>
                  </a:lnTo>
                  <a:lnTo>
                    <a:pt x="1" y="1793"/>
                  </a:lnTo>
                  <a:lnTo>
                    <a:pt x="20" y="1988"/>
                  </a:lnTo>
                  <a:lnTo>
                    <a:pt x="59" y="2144"/>
                  </a:lnTo>
                  <a:lnTo>
                    <a:pt x="98" y="2300"/>
                  </a:lnTo>
                  <a:lnTo>
                    <a:pt x="215" y="2611"/>
                  </a:lnTo>
                  <a:lnTo>
                    <a:pt x="195" y="2611"/>
                  </a:lnTo>
                  <a:lnTo>
                    <a:pt x="351" y="2884"/>
                  </a:lnTo>
                  <a:lnTo>
                    <a:pt x="527" y="3118"/>
                  </a:lnTo>
                  <a:lnTo>
                    <a:pt x="507" y="3118"/>
                  </a:lnTo>
                  <a:lnTo>
                    <a:pt x="702" y="3313"/>
                  </a:lnTo>
                  <a:lnTo>
                    <a:pt x="877" y="3469"/>
                  </a:lnTo>
                  <a:lnTo>
                    <a:pt x="1072" y="3586"/>
                  </a:lnTo>
                  <a:lnTo>
                    <a:pt x="1248" y="3664"/>
                  </a:lnTo>
                  <a:lnTo>
                    <a:pt x="1442" y="3722"/>
                  </a:lnTo>
                  <a:lnTo>
                    <a:pt x="1618" y="3761"/>
                  </a:lnTo>
                  <a:lnTo>
                    <a:pt x="1793" y="3761"/>
                  </a:lnTo>
                  <a:lnTo>
                    <a:pt x="1949" y="3741"/>
                  </a:lnTo>
                  <a:lnTo>
                    <a:pt x="2124" y="3722"/>
                  </a:lnTo>
                  <a:lnTo>
                    <a:pt x="2222" y="3683"/>
                  </a:lnTo>
                  <a:lnTo>
                    <a:pt x="2417" y="3469"/>
                  </a:lnTo>
                  <a:lnTo>
                    <a:pt x="2573" y="3235"/>
                  </a:lnTo>
                  <a:lnTo>
                    <a:pt x="2689" y="2982"/>
                  </a:lnTo>
                  <a:lnTo>
                    <a:pt x="2787" y="2709"/>
                  </a:lnTo>
                  <a:lnTo>
                    <a:pt x="2845" y="2417"/>
                  </a:lnTo>
                  <a:lnTo>
                    <a:pt x="2845" y="2124"/>
                  </a:lnTo>
                  <a:lnTo>
                    <a:pt x="2826" y="1832"/>
                  </a:lnTo>
                  <a:lnTo>
                    <a:pt x="2748" y="1520"/>
                  </a:lnTo>
                  <a:lnTo>
                    <a:pt x="2650" y="1228"/>
                  </a:lnTo>
                  <a:lnTo>
                    <a:pt x="2495" y="955"/>
                  </a:lnTo>
                  <a:lnTo>
                    <a:pt x="2319" y="702"/>
                  </a:lnTo>
                  <a:lnTo>
                    <a:pt x="2124" y="488"/>
                  </a:lnTo>
                  <a:lnTo>
                    <a:pt x="1891" y="312"/>
                  </a:lnTo>
                  <a:lnTo>
                    <a:pt x="1657" y="176"/>
                  </a:lnTo>
                  <a:lnTo>
                    <a:pt x="1403" y="59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4748;p55">
              <a:extLst>
                <a:ext uri="{FF2B5EF4-FFF2-40B4-BE49-F238E27FC236}">
                  <a16:creationId xmlns:a16="http://schemas.microsoft.com/office/drawing/2014/main" id="{3E0D7C94-FAB8-DB2C-8200-4D3942DB41A2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fill="none" extrusionOk="0">
                  <a:moveTo>
                    <a:pt x="1014" y="20"/>
                  </a:moveTo>
                  <a:lnTo>
                    <a:pt x="1033" y="20"/>
                  </a:lnTo>
                  <a:lnTo>
                    <a:pt x="1033" y="20"/>
                  </a:lnTo>
                  <a:lnTo>
                    <a:pt x="1131" y="1"/>
                  </a:lnTo>
                  <a:lnTo>
                    <a:pt x="1131" y="1"/>
                  </a:lnTo>
                  <a:lnTo>
                    <a:pt x="1403" y="59"/>
                  </a:lnTo>
                  <a:lnTo>
                    <a:pt x="1657" y="176"/>
                  </a:lnTo>
                  <a:lnTo>
                    <a:pt x="1891" y="312"/>
                  </a:lnTo>
                  <a:lnTo>
                    <a:pt x="2124" y="488"/>
                  </a:lnTo>
                  <a:lnTo>
                    <a:pt x="2319" y="702"/>
                  </a:lnTo>
                  <a:lnTo>
                    <a:pt x="2495" y="955"/>
                  </a:lnTo>
                  <a:lnTo>
                    <a:pt x="2650" y="1228"/>
                  </a:lnTo>
                  <a:lnTo>
                    <a:pt x="2748" y="1520"/>
                  </a:lnTo>
                  <a:lnTo>
                    <a:pt x="2748" y="1520"/>
                  </a:lnTo>
                  <a:lnTo>
                    <a:pt x="2826" y="1832"/>
                  </a:lnTo>
                  <a:lnTo>
                    <a:pt x="2845" y="2124"/>
                  </a:lnTo>
                  <a:lnTo>
                    <a:pt x="2845" y="2417"/>
                  </a:lnTo>
                  <a:lnTo>
                    <a:pt x="2787" y="2709"/>
                  </a:lnTo>
                  <a:lnTo>
                    <a:pt x="2689" y="2982"/>
                  </a:lnTo>
                  <a:lnTo>
                    <a:pt x="2573" y="3235"/>
                  </a:lnTo>
                  <a:lnTo>
                    <a:pt x="2417" y="3469"/>
                  </a:lnTo>
                  <a:lnTo>
                    <a:pt x="2222" y="3683"/>
                  </a:lnTo>
                  <a:lnTo>
                    <a:pt x="2222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793" y="3761"/>
                  </a:lnTo>
                  <a:lnTo>
                    <a:pt x="1793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442" y="3722"/>
                  </a:lnTo>
                  <a:lnTo>
                    <a:pt x="1442" y="3722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072" y="3586"/>
                  </a:lnTo>
                  <a:lnTo>
                    <a:pt x="1072" y="3586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9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0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195" y="2611"/>
                  </a:lnTo>
                  <a:lnTo>
                    <a:pt x="215" y="2611"/>
                  </a:lnTo>
                  <a:lnTo>
                    <a:pt x="215" y="2611"/>
                  </a:lnTo>
                  <a:lnTo>
                    <a:pt x="98" y="2300"/>
                  </a:lnTo>
                  <a:lnTo>
                    <a:pt x="98" y="2300"/>
                  </a:lnTo>
                  <a:lnTo>
                    <a:pt x="59" y="2144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1" y="1793"/>
                  </a:lnTo>
                  <a:lnTo>
                    <a:pt x="1" y="1793"/>
                  </a:lnTo>
                  <a:lnTo>
                    <a:pt x="1" y="1637"/>
                  </a:lnTo>
                  <a:lnTo>
                    <a:pt x="1" y="1618"/>
                  </a:lnTo>
                  <a:lnTo>
                    <a:pt x="1" y="1618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40" y="1170"/>
                  </a:lnTo>
                  <a:lnTo>
                    <a:pt x="40" y="1170"/>
                  </a:lnTo>
                  <a:lnTo>
                    <a:pt x="79" y="1053"/>
                  </a:lnTo>
                  <a:lnTo>
                    <a:pt x="79" y="1053"/>
                  </a:lnTo>
                  <a:lnTo>
                    <a:pt x="118" y="936"/>
                  </a:lnTo>
                  <a:lnTo>
                    <a:pt x="118" y="93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57" y="819"/>
                  </a:lnTo>
                  <a:lnTo>
                    <a:pt x="157" y="819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93" y="566"/>
                  </a:lnTo>
                  <a:lnTo>
                    <a:pt x="293" y="566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90" y="449"/>
                  </a:lnTo>
                  <a:lnTo>
                    <a:pt x="390" y="449"/>
                  </a:lnTo>
                  <a:lnTo>
                    <a:pt x="429" y="390"/>
                  </a:lnTo>
                  <a:lnTo>
                    <a:pt x="449" y="371"/>
                  </a:lnTo>
                  <a:lnTo>
                    <a:pt x="468" y="371"/>
                  </a:lnTo>
                  <a:lnTo>
                    <a:pt x="468" y="351"/>
                  </a:lnTo>
                  <a:lnTo>
                    <a:pt x="488" y="351"/>
                  </a:lnTo>
                  <a:lnTo>
                    <a:pt x="488" y="351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605" y="234"/>
                  </a:lnTo>
                  <a:lnTo>
                    <a:pt x="605" y="234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722" y="156"/>
                  </a:lnTo>
                  <a:lnTo>
                    <a:pt x="722" y="156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101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4749;p55">
              <a:extLst>
                <a:ext uri="{FF2B5EF4-FFF2-40B4-BE49-F238E27FC236}">
                  <a16:creationId xmlns:a16="http://schemas.microsoft.com/office/drawing/2014/main" id="{79EA4BB6-5C3D-3375-57E0-1DC6BF51F0C0}"/>
                </a:ext>
              </a:extLst>
            </p:cNvPr>
            <p:cNvSpPr/>
            <p:nvPr/>
          </p:nvSpPr>
          <p:spPr>
            <a:xfrm>
              <a:off x="5286150" y="580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Google Shape;4750;p55">
              <a:extLst>
                <a:ext uri="{FF2B5EF4-FFF2-40B4-BE49-F238E27FC236}">
                  <a16:creationId xmlns:a16="http://schemas.microsoft.com/office/drawing/2014/main" id="{77F03A04-BCE2-5321-B4B1-4E5C11DE5D24}"/>
                </a:ext>
              </a:extLst>
            </p:cNvPr>
            <p:cNvSpPr/>
            <p:nvPr/>
          </p:nvSpPr>
          <p:spPr>
            <a:xfrm>
              <a:off x="5304175" y="59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Google Shape;4751;p55">
              <a:extLst>
                <a:ext uri="{FF2B5EF4-FFF2-40B4-BE49-F238E27FC236}">
                  <a16:creationId xmlns:a16="http://schemas.microsoft.com/office/drawing/2014/main" id="{7C47AD98-39EC-04CE-C7DE-4D7C39AD4782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21" y="0"/>
                  </a:move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Google Shape;4752;p55">
              <a:extLst>
                <a:ext uri="{FF2B5EF4-FFF2-40B4-BE49-F238E27FC236}">
                  <a16:creationId xmlns:a16="http://schemas.microsoft.com/office/drawing/2014/main" id="{15A2F123-4F8E-3D7D-D255-7EA8389866B2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8"/>
                  </a:move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lnTo>
                    <a:pt x="721" y="0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Google Shape;4753;p55">
              <a:extLst>
                <a:ext uri="{FF2B5EF4-FFF2-40B4-BE49-F238E27FC236}">
                  <a16:creationId xmlns:a16="http://schemas.microsoft.com/office/drawing/2014/main" id="{EE2D9399-B918-91E7-A3E8-606AE6350299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extrusionOk="0">
                  <a:moveTo>
                    <a:pt x="1247" y="0"/>
                  </a:moveTo>
                  <a:lnTo>
                    <a:pt x="1072" y="20"/>
                  </a:lnTo>
                  <a:lnTo>
                    <a:pt x="897" y="39"/>
                  </a:lnTo>
                  <a:lnTo>
                    <a:pt x="819" y="59"/>
                  </a:lnTo>
                  <a:lnTo>
                    <a:pt x="663" y="117"/>
                  </a:lnTo>
                  <a:lnTo>
                    <a:pt x="526" y="176"/>
                  </a:lnTo>
                  <a:lnTo>
                    <a:pt x="409" y="254"/>
                  </a:lnTo>
                  <a:lnTo>
                    <a:pt x="293" y="351"/>
                  </a:lnTo>
                  <a:lnTo>
                    <a:pt x="176" y="468"/>
                  </a:lnTo>
                  <a:lnTo>
                    <a:pt x="98" y="585"/>
                  </a:lnTo>
                  <a:lnTo>
                    <a:pt x="20" y="721"/>
                  </a:lnTo>
                  <a:lnTo>
                    <a:pt x="0" y="858"/>
                  </a:lnTo>
                  <a:lnTo>
                    <a:pt x="0" y="916"/>
                  </a:lnTo>
                  <a:lnTo>
                    <a:pt x="20" y="974"/>
                  </a:lnTo>
                  <a:lnTo>
                    <a:pt x="59" y="1033"/>
                  </a:lnTo>
                  <a:lnTo>
                    <a:pt x="78" y="1072"/>
                  </a:lnTo>
                  <a:lnTo>
                    <a:pt x="137" y="1111"/>
                  </a:lnTo>
                  <a:lnTo>
                    <a:pt x="215" y="1150"/>
                  </a:lnTo>
                  <a:lnTo>
                    <a:pt x="332" y="1169"/>
                  </a:lnTo>
                  <a:lnTo>
                    <a:pt x="565" y="1189"/>
                  </a:lnTo>
                  <a:lnTo>
                    <a:pt x="819" y="1189"/>
                  </a:lnTo>
                  <a:lnTo>
                    <a:pt x="1052" y="1150"/>
                  </a:lnTo>
                  <a:lnTo>
                    <a:pt x="1286" y="1091"/>
                  </a:lnTo>
                  <a:lnTo>
                    <a:pt x="1345" y="1072"/>
                  </a:lnTo>
                  <a:lnTo>
                    <a:pt x="1598" y="974"/>
                  </a:lnTo>
                  <a:lnTo>
                    <a:pt x="1715" y="916"/>
                  </a:lnTo>
                  <a:lnTo>
                    <a:pt x="1812" y="838"/>
                  </a:lnTo>
                  <a:lnTo>
                    <a:pt x="1890" y="760"/>
                  </a:lnTo>
                  <a:lnTo>
                    <a:pt x="1968" y="663"/>
                  </a:lnTo>
                  <a:lnTo>
                    <a:pt x="2027" y="565"/>
                  </a:lnTo>
                  <a:lnTo>
                    <a:pt x="2066" y="448"/>
                  </a:lnTo>
                  <a:lnTo>
                    <a:pt x="2066" y="409"/>
                  </a:lnTo>
                  <a:lnTo>
                    <a:pt x="2046" y="390"/>
                  </a:lnTo>
                  <a:lnTo>
                    <a:pt x="1949" y="273"/>
                  </a:lnTo>
                  <a:lnTo>
                    <a:pt x="1832" y="195"/>
                  </a:lnTo>
                  <a:lnTo>
                    <a:pt x="1715" y="117"/>
                  </a:lnTo>
                  <a:lnTo>
                    <a:pt x="1579" y="59"/>
                  </a:lnTo>
                  <a:lnTo>
                    <a:pt x="1403" y="2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Google Shape;4754;p55">
              <a:extLst>
                <a:ext uri="{FF2B5EF4-FFF2-40B4-BE49-F238E27FC236}">
                  <a16:creationId xmlns:a16="http://schemas.microsoft.com/office/drawing/2014/main" id="{552C749A-2847-DA83-0BCD-A85A1DF548E2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fill="none" extrusionOk="0">
                  <a:moveTo>
                    <a:pt x="819" y="59"/>
                  </a:moveTo>
                  <a:lnTo>
                    <a:pt x="819" y="59"/>
                  </a:lnTo>
                  <a:lnTo>
                    <a:pt x="897" y="39"/>
                  </a:lnTo>
                  <a:lnTo>
                    <a:pt x="897" y="39"/>
                  </a:lnTo>
                  <a:lnTo>
                    <a:pt x="1072" y="20"/>
                  </a:lnTo>
                  <a:lnTo>
                    <a:pt x="1247" y="0"/>
                  </a:lnTo>
                  <a:lnTo>
                    <a:pt x="1247" y="0"/>
                  </a:lnTo>
                  <a:lnTo>
                    <a:pt x="1403" y="20"/>
                  </a:lnTo>
                  <a:lnTo>
                    <a:pt x="1579" y="59"/>
                  </a:lnTo>
                  <a:lnTo>
                    <a:pt x="1579" y="59"/>
                  </a:lnTo>
                  <a:lnTo>
                    <a:pt x="1715" y="117"/>
                  </a:lnTo>
                  <a:lnTo>
                    <a:pt x="1832" y="195"/>
                  </a:lnTo>
                  <a:lnTo>
                    <a:pt x="1832" y="195"/>
                  </a:lnTo>
                  <a:lnTo>
                    <a:pt x="1949" y="273"/>
                  </a:lnTo>
                  <a:lnTo>
                    <a:pt x="1949" y="273"/>
                  </a:lnTo>
                  <a:lnTo>
                    <a:pt x="2046" y="390"/>
                  </a:lnTo>
                  <a:lnTo>
                    <a:pt x="2046" y="390"/>
                  </a:lnTo>
                  <a:lnTo>
                    <a:pt x="2066" y="409"/>
                  </a:lnTo>
                  <a:lnTo>
                    <a:pt x="2066" y="448"/>
                  </a:lnTo>
                  <a:lnTo>
                    <a:pt x="2066" y="448"/>
                  </a:lnTo>
                  <a:lnTo>
                    <a:pt x="2027" y="565"/>
                  </a:lnTo>
                  <a:lnTo>
                    <a:pt x="1968" y="663"/>
                  </a:lnTo>
                  <a:lnTo>
                    <a:pt x="1968" y="663"/>
                  </a:lnTo>
                  <a:lnTo>
                    <a:pt x="1890" y="760"/>
                  </a:lnTo>
                  <a:lnTo>
                    <a:pt x="1812" y="838"/>
                  </a:lnTo>
                  <a:lnTo>
                    <a:pt x="1812" y="838"/>
                  </a:lnTo>
                  <a:lnTo>
                    <a:pt x="1715" y="916"/>
                  </a:lnTo>
                  <a:lnTo>
                    <a:pt x="1598" y="974"/>
                  </a:lnTo>
                  <a:lnTo>
                    <a:pt x="1345" y="1072"/>
                  </a:lnTo>
                  <a:lnTo>
                    <a:pt x="1345" y="1072"/>
                  </a:lnTo>
                  <a:lnTo>
                    <a:pt x="1286" y="1091"/>
                  </a:lnTo>
                  <a:lnTo>
                    <a:pt x="1286" y="1091"/>
                  </a:lnTo>
                  <a:lnTo>
                    <a:pt x="1052" y="1150"/>
                  </a:lnTo>
                  <a:lnTo>
                    <a:pt x="819" y="1189"/>
                  </a:lnTo>
                  <a:lnTo>
                    <a:pt x="819" y="1189"/>
                  </a:lnTo>
                  <a:lnTo>
                    <a:pt x="565" y="1189"/>
                  </a:lnTo>
                  <a:lnTo>
                    <a:pt x="332" y="1169"/>
                  </a:lnTo>
                  <a:lnTo>
                    <a:pt x="332" y="1169"/>
                  </a:lnTo>
                  <a:lnTo>
                    <a:pt x="215" y="1150"/>
                  </a:lnTo>
                  <a:lnTo>
                    <a:pt x="215" y="1150"/>
                  </a:lnTo>
                  <a:lnTo>
                    <a:pt x="137" y="1111"/>
                  </a:lnTo>
                  <a:lnTo>
                    <a:pt x="78" y="1072"/>
                  </a:lnTo>
                  <a:lnTo>
                    <a:pt x="78" y="1072"/>
                  </a:lnTo>
                  <a:lnTo>
                    <a:pt x="59" y="1033"/>
                  </a:lnTo>
                  <a:lnTo>
                    <a:pt x="20" y="974"/>
                  </a:lnTo>
                  <a:lnTo>
                    <a:pt x="20" y="974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20" y="721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176" y="468"/>
                  </a:lnTo>
                  <a:lnTo>
                    <a:pt x="293" y="351"/>
                  </a:lnTo>
                  <a:lnTo>
                    <a:pt x="293" y="351"/>
                  </a:lnTo>
                  <a:lnTo>
                    <a:pt x="409" y="254"/>
                  </a:lnTo>
                  <a:lnTo>
                    <a:pt x="526" y="176"/>
                  </a:lnTo>
                  <a:lnTo>
                    <a:pt x="663" y="117"/>
                  </a:lnTo>
                  <a:lnTo>
                    <a:pt x="819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Google Shape;4755;p55">
              <a:extLst>
                <a:ext uri="{FF2B5EF4-FFF2-40B4-BE49-F238E27FC236}">
                  <a16:creationId xmlns:a16="http://schemas.microsoft.com/office/drawing/2014/main" id="{BF81E210-7310-DA87-6621-C8D9ADF2D744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Google Shape;4756;p55">
              <a:extLst>
                <a:ext uri="{FF2B5EF4-FFF2-40B4-BE49-F238E27FC236}">
                  <a16:creationId xmlns:a16="http://schemas.microsoft.com/office/drawing/2014/main" id="{EFAEBD91-9138-143C-3985-BAA9F3B1405E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oogle Shape;4757;p55">
              <a:extLst>
                <a:ext uri="{FF2B5EF4-FFF2-40B4-BE49-F238E27FC236}">
                  <a16:creationId xmlns:a16="http://schemas.microsoft.com/office/drawing/2014/main" id="{7935E8BB-A954-746F-A2CE-23180F501981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extrusionOk="0">
                  <a:moveTo>
                    <a:pt x="1929" y="858"/>
                  </a:moveTo>
                  <a:lnTo>
                    <a:pt x="2066" y="877"/>
                  </a:lnTo>
                  <a:lnTo>
                    <a:pt x="2182" y="916"/>
                  </a:lnTo>
                  <a:lnTo>
                    <a:pt x="2358" y="1014"/>
                  </a:lnTo>
                  <a:lnTo>
                    <a:pt x="2455" y="1111"/>
                  </a:lnTo>
                  <a:lnTo>
                    <a:pt x="2533" y="1228"/>
                  </a:lnTo>
                  <a:lnTo>
                    <a:pt x="2553" y="1247"/>
                  </a:lnTo>
                  <a:lnTo>
                    <a:pt x="2553" y="1267"/>
                  </a:lnTo>
                  <a:lnTo>
                    <a:pt x="2455" y="1423"/>
                  </a:lnTo>
                  <a:lnTo>
                    <a:pt x="2338" y="1540"/>
                  </a:lnTo>
                  <a:lnTo>
                    <a:pt x="2221" y="1657"/>
                  </a:lnTo>
                  <a:lnTo>
                    <a:pt x="2046" y="1754"/>
                  </a:lnTo>
                  <a:lnTo>
                    <a:pt x="1851" y="1851"/>
                  </a:lnTo>
                  <a:lnTo>
                    <a:pt x="1695" y="1910"/>
                  </a:lnTo>
                  <a:lnTo>
                    <a:pt x="1676" y="1910"/>
                  </a:lnTo>
                  <a:lnTo>
                    <a:pt x="1637" y="1929"/>
                  </a:lnTo>
                  <a:lnTo>
                    <a:pt x="1520" y="1949"/>
                  </a:lnTo>
                  <a:lnTo>
                    <a:pt x="1306" y="1988"/>
                  </a:lnTo>
                  <a:lnTo>
                    <a:pt x="1091" y="1988"/>
                  </a:lnTo>
                  <a:lnTo>
                    <a:pt x="935" y="1968"/>
                  </a:lnTo>
                  <a:lnTo>
                    <a:pt x="780" y="1910"/>
                  </a:lnTo>
                  <a:lnTo>
                    <a:pt x="624" y="1851"/>
                  </a:lnTo>
                  <a:lnTo>
                    <a:pt x="604" y="1793"/>
                  </a:lnTo>
                  <a:lnTo>
                    <a:pt x="604" y="1773"/>
                  </a:lnTo>
                  <a:lnTo>
                    <a:pt x="604" y="1734"/>
                  </a:lnTo>
                  <a:lnTo>
                    <a:pt x="604" y="1696"/>
                  </a:lnTo>
                  <a:lnTo>
                    <a:pt x="604" y="1657"/>
                  </a:lnTo>
                  <a:lnTo>
                    <a:pt x="604" y="1637"/>
                  </a:lnTo>
                  <a:lnTo>
                    <a:pt x="643" y="1520"/>
                  </a:lnTo>
                  <a:lnTo>
                    <a:pt x="721" y="1345"/>
                  </a:lnTo>
                  <a:lnTo>
                    <a:pt x="819" y="1247"/>
                  </a:lnTo>
                  <a:lnTo>
                    <a:pt x="916" y="1150"/>
                  </a:lnTo>
                  <a:lnTo>
                    <a:pt x="1052" y="1053"/>
                  </a:lnTo>
                  <a:lnTo>
                    <a:pt x="1208" y="975"/>
                  </a:lnTo>
                  <a:lnTo>
                    <a:pt x="1384" y="916"/>
                  </a:lnTo>
                  <a:lnTo>
                    <a:pt x="1578" y="858"/>
                  </a:lnTo>
                  <a:close/>
                  <a:moveTo>
                    <a:pt x="2085" y="0"/>
                  </a:moveTo>
                  <a:lnTo>
                    <a:pt x="1929" y="20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Google Shape;4758;p55">
              <a:extLst>
                <a:ext uri="{FF2B5EF4-FFF2-40B4-BE49-F238E27FC236}">
                  <a16:creationId xmlns:a16="http://schemas.microsoft.com/office/drawing/2014/main" id="{3D49EE11-CB66-BE5D-08D4-28F161B1691C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fill="none" extrusionOk="0">
                  <a:moveTo>
                    <a:pt x="507" y="429"/>
                  </a:moveTo>
                  <a:lnTo>
                    <a:pt x="507" y="429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169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085" y="0"/>
                  </a:lnTo>
                  <a:lnTo>
                    <a:pt x="1929" y="20"/>
                  </a:lnTo>
                  <a:lnTo>
                    <a:pt x="1929" y="20"/>
                  </a:lnTo>
                  <a:lnTo>
                    <a:pt x="1851" y="39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28" y="410"/>
                  </a:lnTo>
                  <a:lnTo>
                    <a:pt x="1228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13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oogle Shape;4759;p55">
              <a:extLst>
                <a:ext uri="{FF2B5EF4-FFF2-40B4-BE49-F238E27FC236}">
                  <a16:creationId xmlns:a16="http://schemas.microsoft.com/office/drawing/2014/main" id="{0D8EB37E-6963-244F-977C-B4F08F5806CA}"/>
                </a:ext>
              </a:extLst>
            </p:cNvPr>
            <p:cNvSpPr/>
            <p:nvPr/>
          </p:nvSpPr>
          <p:spPr>
            <a:xfrm>
              <a:off x="5194100" y="603100"/>
              <a:ext cx="48725" cy="28275"/>
            </a:xfrm>
            <a:custGeom>
              <a:avLst/>
              <a:gdLst/>
              <a:ahLst/>
              <a:cxnLst/>
              <a:rect l="l" t="t" r="r" b="b"/>
              <a:pathLst>
                <a:path w="1949" h="1131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1150" y="1"/>
                  </a:lnTo>
                  <a:lnTo>
                    <a:pt x="1325" y="1"/>
                  </a:lnTo>
                  <a:lnTo>
                    <a:pt x="1325" y="1"/>
                  </a:lnTo>
                  <a:lnTo>
                    <a:pt x="1462" y="20"/>
                  </a:lnTo>
                  <a:lnTo>
                    <a:pt x="1578" y="59"/>
                  </a:lnTo>
                  <a:lnTo>
                    <a:pt x="1578" y="59"/>
                  </a:lnTo>
                  <a:lnTo>
                    <a:pt x="1754" y="157"/>
                  </a:lnTo>
                  <a:lnTo>
                    <a:pt x="1754" y="157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929" y="371"/>
                  </a:lnTo>
                  <a:lnTo>
                    <a:pt x="1949" y="390"/>
                  </a:lnTo>
                  <a:lnTo>
                    <a:pt x="1949" y="410"/>
                  </a:lnTo>
                  <a:lnTo>
                    <a:pt x="1949" y="410"/>
                  </a:lnTo>
                  <a:lnTo>
                    <a:pt x="1851" y="566"/>
                  </a:lnTo>
                  <a:lnTo>
                    <a:pt x="1851" y="566"/>
                  </a:lnTo>
                  <a:lnTo>
                    <a:pt x="1734" y="683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442" y="897"/>
                  </a:lnTo>
                  <a:lnTo>
                    <a:pt x="1247" y="994"/>
                  </a:lnTo>
                  <a:lnTo>
                    <a:pt x="1247" y="994"/>
                  </a:lnTo>
                  <a:lnTo>
                    <a:pt x="1091" y="1053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033" y="1072"/>
                  </a:lnTo>
                  <a:lnTo>
                    <a:pt x="1033" y="1072"/>
                  </a:lnTo>
                  <a:lnTo>
                    <a:pt x="916" y="1092"/>
                  </a:lnTo>
                  <a:lnTo>
                    <a:pt x="916" y="1092"/>
                  </a:lnTo>
                  <a:lnTo>
                    <a:pt x="702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331" y="1111"/>
                  </a:lnTo>
                  <a:lnTo>
                    <a:pt x="176" y="1053"/>
                  </a:lnTo>
                  <a:lnTo>
                    <a:pt x="176" y="105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0" y="936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39" y="663"/>
                  </a:lnTo>
                  <a:lnTo>
                    <a:pt x="39" y="663"/>
                  </a:lnTo>
                  <a:lnTo>
                    <a:pt x="117" y="488"/>
                  </a:lnTo>
                  <a:lnTo>
                    <a:pt x="117" y="488"/>
                  </a:lnTo>
                  <a:lnTo>
                    <a:pt x="215" y="390"/>
                  </a:lnTo>
                  <a:lnTo>
                    <a:pt x="312" y="293"/>
                  </a:lnTo>
                  <a:lnTo>
                    <a:pt x="312" y="293"/>
                  </a:lnTo>
                  <a:lnTo>
                    <a:pt x="448" y="196"/>
                  </a:lnTo>
                  <a:lnTo>
                    <a:pt x="604" y="118"/>
                  </a:lnTo>
                  <a:lnTo>
                    <a:pt x="604" y="118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974" y="1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6" name="Google Shape;4718;p55">
            <a:extLst>
              <a:ext uri="{FF2B5EF4-FFF2-40B4-BE49-F238E27FC236}">
                <a16:creationId xmlns:a16="http://schemas.microsoft.com/office/drawing/2014/main" id="{8E9AD150-0E96-41B2-23EB-F77708226ED7}"/>
              </a:ext>
            </a:extLst>
          </p:cNvPr>
          <p:cNvGrpSpPr/>
          <p:nvPr/>
        </p:nvGrpSpPr>
        <p:grpSpPr>
          <a:xfrm>
            <a:off x="1447706" y="565644"/>
            <a:ext cx="338072" cy="417985"/>
            <a:chOff x="4996825" y="327400"/>
            <a:chExt cx="1034125" cy="949875"/>
          </a:xfrm>
        </p:grpSpPr>
        <p:sp>
          <p:nvSpPr>
            <p:cNvPr id="67" name="Google Shape;4719;p55">
              <a:extLst>
                <a:ext uri="{FF2B5EF4-FFF2-40B4-BE49-F238E27FC236}">
                  <a16:creationId xmlns:a16="http://schemas.microsoft.com/office/drawing/2014/main" id="{3FDC2812-C1C1-371B-FDF2-C04E83726E31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extrusionOk="0">
                  <a:moveTo>
                    <a:pt x="1442" y="0"/>
                  </a:moveTo>
                  <a:lnTo>
                    <a:pt x="1111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4720;p55">
              <a:extLst>
                <a:ext uri="{FF2B5EF4-FFF2-40B4-BE49-F238E27FC236}">
                  <a16:creationId xmlns:a16="http://schemas.microsoft.com/office/drawing/2014/main" id="{BBE0B45C-09BA-4C1A-36FE-EBEE7A7D227B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fill="none" extrusionOk="0">
                  <a:moveTo>
                    <a:pt x="1774" y="0"/>
                  </a:moveTo>
                  <a:lnTo>
                    <a:pt x="1774" y="0"/>
                  </a:lnTo>
                  <a:lnTo>
                    <a:pt x="1442" y="0"/>
                  </a:lnTo>
                  <a:lnTo>
                    <a:pt x="1111" y="59"/>
                  </a:lnTo>
                  <a:lnTo>
                    <a:pt x="1072" y="59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7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4721;p55">
              <a:extLst>
                <a:ext uri="{FF2B5EF4-FFF2-40B4-BE49-F238E27FC236}">
                  <a16:creationId xmlns:a16="http://schemas.microsoft.com/office/drawing/2014/main" id="{75394783-AF9E-7BCF-5D9F-A8966A14FB92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extrusionOk="0">
                  <a:moveTo>
                    <a:pt x="6723" y="1"/>
                  </a:move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oogle Shape;4722;p55">
              <a:extLst>
                <a:ext uri="{FF2B5EF4-FFF2-40B4-BE49-F238E27FC236}">
                  <a16:creationId xmlns:a16="http://schemas.microsoft.com/office/drawing/2014/main" id="{EEFBC152-BDF4-D242-167D-D16A4127CCF7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fill="none" extrusionOk="0">
                  <a:moveTo>
                    <a:pt x="6840" y="1"/>
                  </a:moveTo>
                  <a:lnTo>
                    <a:pt x="6840" y="1"/>
                  </a:lnTo>
                  <a:lnTo>
                    <a:pt x="6723" y="1"/>
                  </a:lnTo>
                  <a:lnTo>
                    <a:pt x="6723" y="1"/>
                  </a:ln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oogle Shape;4723;p55">
              <a:extLst>
                <a:ext uri="{FF2B5EF4-FFF2-40B4-BE49-F238E27FC236}">
                  <a16:creationId xmlns:a16="http://schemas.microsoft.com/office/drawing/2014/main" id="{A994774D-7E4E-F3A7-ED77-235C7C40A45F}"/>
                </a:ext>
              </a:extLst>
            </p:cNvPr>
            <p:cNvSpPr/>
            <p:nvPr/>
          </p:nvSpPr>
          <p:spPr>
            <a:xfrm>
              <a:off x="5012900" y="349325"/>
              <a:ext cx="249900" cy="622050"/>
            </a:xfrm>
            <a:custGeom>
              <a:avLst/>
              <a:gdLst/>
              <a:ahLst/>
              <a:cxnLst/>
              <a:rect l="l" t="t" r="r" b="b"/>
              <a:pathLst>
                <a:path w="9996" h="24882" extrusionOk="0">
                  <a:moveTo>
                    <a:pt x="4306" y="1"/>
                  </a:moveTo>
                  <a:lnTo>
                    <a:pt x="4014" y="215"/>
                  </a:lnTo>
                  <a:lnTo>
                    <a:pt x="3683" y="488"/>
                  </a:lnTo>
                  <a:lnTo>
                    <a:pt x="3371" y="780"/>
                  </a:lnTo>
                  <a:lnTo>
                    <a:pt x="3059" y="1111"/>
                  </a:lnTo>
                  <a:lnTo>
                    <a:pt x="2728" y="1481"/>
                  </a:lnTo>
                  <a:lnTo>
                    <a:pt x="2416" y="1890"/>
                  </a:lnTo>
                  <a:lnTo>
                    <a:pt x="2143" y="2280"/>
                  </a:lnTo>
                  <a:lnTo>
                    <a:pt x="1890" y="2670"/>
                  </a:lnTo>
                  <a:lnTo>
                    <a:pt x="1637" y="3099"/>
                  </a:lnTo>
                  <a:lnTo>
                    <a:pt x="1403" y="3547"/>
                  </a:lnTo>
                  <a:lnTo>
                    <a:pt x="1189" y="3975"/>
                  </a:lnTo>
                  <a:lnTo>
                    <a:pt x="994" y="4423"/>
                  </a:lnTo>
                  <a:lnTo>
                    <a:pt x="819" y="4872"/>
                  </a:lnTo>
                  <a:lnTo>
                    <a:pt x="663" y="5339"/>
                  </a:lnTo>
                  <a:lnTo>
                    <a:pt x="526" y="5787"/>
                  </a:lnTo>
                  <a:lnTo>
                    <a:pt x="409" y="6235"/>
                  </a:lnTo>
                  <a:lnTo>
                    <a:pt x="312" y="6684"/>
                  </a:lnTo>
                  <a:lnTo>
                    <a:pt x="234" y="7132"/>
                  </a:lnTo>
                  <a:lnTo>
                    <a:pt x="176" y="7619"/>
                  </a:lnTo>
                  <a:lnTo>
                    <a:pt x="117" y="8125"/>
                  </a:lnTo>
                  <a:lnTo>
                    <a:pt x="78" y="8632"/>
                  </a:lnTo>
                  <a:lnTo>
                    <a:pt x="39" y="9139"/>
                  </a:lnTo>
                  <a:lnTo>
                    <a:pt x="20" y="9645"/>
                  </a:lnTo>
                  <a:lnTo>
                    <a:pt x="0" y="10171"/>
                  </a:lnTo>
                  <a:lnTo>
                    <a:pt x="20" y="11223"/>
                  </a:lnTo>
                  <a:lnTo>
                    <a:pt x="39" y="11749"/>
                  </a:lnTo>
                  <a:lnTo>
                    <a:pt x="78" y="12295"/>
                  </a:lnTo>
                  <a:lnTo>
                    <a:pt x="117" y="12821"/>
                  </a:lnTo>
                  <a:lnTo>
                    <a:pt x="176" y="13367"/>
                  </a:lnTo>
                  <a:lnTo>
                    <a:pt x="254" y="13893"/>
                  </a:lnTo>
                  <a:lnTo>
                    <a:pt x="331" y="14438"/>
                  </a:lnTo>
                  <a:lnTo>
                    <a:pt x="429" y="14964"/>
                  </a:lnTo>
                  <a:lnTo>
                    <a:pt x="546" y="15490"/>
                  </a:lnTo>
                  <a:lnTo>
                    <a:pt x="663" y="16016"/>
                  </a:lnTo>
                  <a:lnTo>
                    <a:pt x="799" y="16542"/>
                  </a:lnTo>
                  <a:lnTo>
                    <a:pt x="935" y="17069"/>
                  </a:lnTo>
                  <a:lnTo>
                    <a:pt x="1091" y="17595"/>
                  </a:lnTo>
                  <a:lnTo>
                    <a:pt x="1267" y="18101"/>
                  </a:lnTo>
                  <a:lnTo>
                    <a:pt x="1462" y="18608"/>
                  </a:lnTo>
                  <a:lnTo>
                    <a:pt x="1656" y="19095"/>
                  </a:lnTo>
                  <a:lnTo>
                    <a:pt x="1851" y="19582"/>
                  </a:lnTo>
                  <a:lnTo>
                    <a:pt x="2066" y="20050"/>
                  </a:lnTo>
                  <a:lnTo>
                    <a:pt x="2299" y="20517"/>
                  </a:lnTo>
                  <a:lnTo>
                    <a:pt x="2533" y="20965"/>
                  </a:lnTo>
                  <a:lnTo>
                    <a:pt x="2767" y="21394"/>
                  </a:lnTo>
                  <a:lnTo>
                    <a:pt x="3020" y="21823"/>
                  </a:lnTo>
                  <a:lnTo>
                    <a:pt x="3293" y="22232"/>
                  </a:lnTo>
                  <a:lnTo>
                    <a:pt x="3566" y="22621"/>
                  </a:lnTo>
                  <a:lnTo>
                    <a:pt x="3858" y="23011"/>
                  </a:lnTo>
                  <a:lnTo>
                    <a:pt x="3897" y="23089"/>
                  </a:lnTo>
                  <a:lnTo>
                    <a:pt x="3994" y="23186"/>
                  </a:lnTo>
                  <a:lnTo>
                    <a:pt x="4072" y="23303"/>
                  </a:lnTo>
                  <a:lnTo>
                    <a:pt x="4228" y="23557"/>
                  </a:lnTo>
                  <a:lnTo>
                    <a:pt x="4345" y="23790"/>
                  </a:lnTo>
                  <a:lnTo>
                    <a:pt x="4384" y="23849"/>
                  </a:lnTo>
                  <a:lnTo>
                    <a:pt x="4443" y="23985"/>
                  </a:lnTo>
                  <a:lnTo>
                    <a:pt x="4540" y="24180"/>
                  </a:lnTo>
                  <a:lnTo>
                    <a:pt x="4657" y="24356"/>
                  </a:lnTo>
                  <a:lnTo>
                    <a:pt x="4774" y="24492"/>
                  </a:lnTo>
                  <a:lnTo>
                    <a:pt x="4930" y="24628"/>
                  </a:lnTo>
                  <a:lnTo>
                    <a:pt x="5047" y="24706"/>
                  </a:lnTo>
                  <a:lnTo>
                    <a:pt x="5183" y="24784"/>
                  </a:lnTo>
                  <a:lnTo>
                    <a:pt x="5319" y="24823"/>
                  </a:lnTo>
                  <a:lnTo>
                    <a:pt x="5495" y="24862"/>
                  </a:lnTo>
                  <a:lnTo>
                    <a:pt x="5767" y="24882"/>
                  </a:lnTo>
                  <a:lnTo>
                    <a:pt x="5943" y="24882"/>
                  </a:lnTo>
                  <a:lnTo>
                    <a:pt x="6157" y="24862"/>
                  </a:lnTo>
                  <a:lnTo>
                    <a:pt x="6547" y="24784"/>
                  </a:lnTo>
                  <a:lnTo>
                    <a:pt x="6859" y="24687"/>
                  </a:lnTo>
                  <a:lnTo>
                    <a:pt x="7229" y="24570"/>
                  </a:lnTo>
                  <a:lnTo>
                    <a:pt x="7599" y="24414"/>
                  </a:lnTo>
                  <a:lnTo>
                    <a:pt x="7989" y="24258"/>
                  </a:lnTo>
                  <a:lnTo>
                    <a:pt x="8028" y="24239"/>
                  </a:lnTo>
                  <a:lnTo>
                    <a:pt x="8086" y="24219"/>
                  </a:lnTo>
                  <a:lnTo>
                    <a:pt x="8417" y="24063"/>
                  </a:lnTo>
                  <a:lnTo>
                    <a:pt x="8787" y="23927"/>
                  </a:lnTo>
                  <a:lnTo>
                    <a:pt x="9353" y="23771"/>
                  </a:lnTo>
                  <a:lnTo>
                    <a:pt x="9995" y="23635"/>
                  </a:lnTo>
                  <a:lnTo>
                    <a:pt x="9294" y="23070"/>
                  </a:lnTo>
                  <a:lnTo>
                    <a:pt x="8632" y="22505"/>
                  </a:lnTo>
                  <a:lnTo>
                    <a:pt x="8242" y="22134"/>
                  </a:lnTo>
                  <a:lnTo>
                    <a:pt x="7852" y="21764"/>
                  </a:lnTo>
                  <a:lnTo>
                    <a:pt x="7463" y="21374"/>
                  </a:lnTo>
                  <a:lnTo>
                    <a:pt x="7092" y="21004"/>
                  </a:lnTo>
                  <a:lnTo>
                    <a:pt x="6742" y="20595"/>
                  </a:lnTo>
                  <a:lnTo>
                    <a:pt x="6391" y="20205"/>
                  </a:lnTo>
                  <a:lnTo>
                    <a:pt x="6060" y="19796"/>
                  </a:lnTo>
                  <a:lnTo>
                    <a:pt x="5748" y="19387"/>
                  </a:lnTo>
                  <a:lnTo>
                    <a:pt x="5417" y="18958"/>
                  </a:lnTo>
                  <a:lnTo>
                    <a:pt x="5124" y="18510"/>
                  </a:lnTo>
                  <a:lnTo>
                    <a:pt x="4813" y="18062"/>
                  </a:lnTo>
                  <a:lnTo>
                    <a:pt x="4540" y="17614"/>
                  </a:lnTo>
                  <a:lnTo>
                    <a:pt x="4267" y="17166"/>
                  </a:lnTo>
                  <a:lnTo>
                    <a:pt x="4014" y="16698"/>
                  </a:lnTo>
                  <a:lnTo>
                    <a:pt x="3780" y="16231"/>
                  </a:lnTo>
                  <a:lnTo>
                    <a:pt x="3566" y="15763"/>
                  </a:lnTo>
                  <a:lnTo>
                    <a:pt x="3332" y="15276"/>
                  </a:lnTo>
                  <a:lnTo>
                    <a:pt x="3137" y="14769"/>
                  </a:lnTo>
                  <a:lnTo>
                    <a:pt x="2942" y="14263"/>
                  </a:lnTo>
                  <a:lnTo>
                    <a:pt x="2767" y="13756"/>
                  </a:lnTo>
                  <a:lnTo>
                    <a:pt x="2611" y="13230"/>
                  </a:lnTo>
                  <a:lnTo>
                    <a:pt x="2475" y="12704"/>
                  </a:lnTo>
                  <a:lnTo>
                    <a:pt x="2358" y="12198"/>
                  </a:lnTo>
                  <a:lnTo>
                    <a:pt x="2241" y="11671"/>
                  </a:lnTo>
                  <a:lnTo>
                    <a:pt x="2124" y="11009"/>
                  </a:lnTo>
                  <a:lnTo>
                    <a:pt x="2046" y="10327"/>
                  </a:lnTo>
                  <a:lnTo>
                    <a:pt x="1968" y="9626"/>
                  </a:lnTo>
                  <a:lnTo>
                    <a:pt x="1929" y="8885"/>
                  </a:lnTo>
                  <a:lnTo>
                    <a:pt x="1929" y="8067"/>
                  </a:lnTo>
                  <a:lnTo>
                    <a:pt x="1949" y="7249"/>
                  </a:lnTo>
                  <a:lnTo>
                    <a:pt x="1988" y="6450"/>
                  </a:lnTo>
                  <a:lnTo>
                    <a:pt x="2085" y="5670"/>
                  </a:lnTo>
                  <a:lnTo>
                    <a:pt x="2202" y="4833"/>
                  </a:lnTo>
                  <a:lnTo>
                    <a:pt x="2358" y="4053"/>
                  </a:lnTo>
                  <a:lnTo>
                    <a:pt x="2475" y="3644"/>
                  </a:lnTo>
                  <a:lnTo>
                    <a:pt x="2572" y="3235"/>
                  </a:lnTo>
                  <a:lnTo>
                    <a:pt x="2689" y="2865"/>
                  </a:lnTo>
                  <a:lnTo>
                    <a:pt x="2825" y="2514"/>
                  </a:lnTo>
                  <a:lnTo>
                    <a:pt x="2981" y="2124"/>
                  </a:lnTo>
                  <a:lnTo>
                    <a:pt x="3137" y="1774"/>
                  </a:lnTo>
                  <a:lnTo>
                    <a:pt x="3312" y="1442"/>
                  </a:lnTo>
                  <a:lnTo>
                    <a:pt x="3488" y="1131"/>
                  </a:lnTo>
                  <a:lnTo>
                    <a:pt x="3683" y="819"/>
                  </a:lnTo>
                  <a:lnTo>
                    <a:pt x="3878" y="527"/>
                  </a:lnTo>
                  <a:lnTo>
                    <a:pt x="4092" y="254"/>
                  </a:lnTo>
                  <a:lnTo>
                    <a:pt x="430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Google Shape;4724;p55">
              <a:extLst>
                <a:ext uri="{FF2B5EF4-FFF2-40B4-BE49-F238E27FC236}">
                  <a16:creationId xmlns:a16="http://schemas.microsoft.com/office/drawing/2014/main" id="{32886E22-4452-2359-14DA-574CB343BD0A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extrusionOk="0">
                  <a:moveTo>
                    <a:pt x="20478" y="1"/>
                  </a:moveTo>
                  <a:lnTo>
                    <a:pt x="20381" y="20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673" y="40"/>
                  </a:lnTo>
                  <a:lnTo>
                    <a:pt x="20626" y="55"/>
                  </a:lnTo>
                  <a:lnTo>
                    <a:pt x="20626" y="55"/>
                  </a:lnTo>
                  <a:lnTo>
                    <a:pt x="20556" y="20"/>
                  </a:lnTo>
                  <a:lnTo>
                    <a:pt x="20478" y="1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Google Shape;4725;p55">
              <a:extLst>
                <a:ext uri="{FF2B5EF4-FFF2-40B4-BE49-F238E27FC236}">
                  <a16:creationId xmlns:a16="http://schemas.microsoft.com/office/drawing/2014/main" id="{E3150A9D-5178-C28F-39B1-9568FD8E2EAD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fill="none" extrusionOk="0">
                  <a:moveTo>
                    <a:pt x="20478" y="1"/>
                  </a:moveTo>
                  <a:lnTo>
                    <a:pt x="20478" y="1"/>
                  </a:lnTo>
                  <a:lnTo>
                    <a:pt x="20381" y="20"/>
                  </a:lnTo>
                  <a:lnTo>
                    <a:pt x="20322" y="59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442" y="17166"/>
                  </a:lnTo>
                  <a:lnTo>
                    <a:pt x="1442" y="17166"/>
                  </a:lnTo>
                  <a:lnTo>
                    <a:pt x="1501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6888" y="20907"/>
                  </a:lnTo>
                  <a:lnTo>
                    <a:pt x="26888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731" y="40"/>
                  </a:lnTo>
                  <a:lnTo>
                    <a:pt x="20731" y="40"/>
                  </a:lnTo>
                  <a:lnTo>
                    <a:pt x="20673" y="40"/>
                  </a:lnTo>
                  <a:lnTo>
                    <a:pt x="20615" y="59"/>
                  </a:lnTo>
                  <a:lnTo>
                    <a:pt x="20634" y="59"/>
                  </a:lnTo>
                  <a:lnTo>
                    <a:pt x="20634" y="59"/>
                  </a:lnTo>
                  <a:lnTo>
                    <a:pt x="20556" y="20"/>
                  </a:lnTo>
                  <a:lnTo>
                    <a:pt x="20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Google Shape;4726;p55">
              <a:extLst>
                <a:ext uri="{FF2B5EF4-FFF2-40B4-BE49-F238E27FC236}">
                  <a16:creationId xmlns:a16="http://schemas.microsoft.com/office/drawing/2014/main" id="{1FDA5A32-30FF-FACE-1BA0-E23DE52B9D07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extrusionOk="0">
                  <a:moveTo>
                    <a:pt x="20478" y="0"/>
                  </a:moveTo>
                  <a:lnTo>
                    <a:pt x="20381" y="20"/>
                  </a:ln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Google Shape;4727;p55">
              <a:extLst>
                <a:ext uri="{FF2B5EF4-FFF2-40B4-BE49-F238E27FC236}">
                  <a16:creationId xmlns:a16="http://schemas.microsoft.com/office/drawing/2014/main" id="{1993B94A-3E9F-6692-A9F8-15202F6D2142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fill="none" extrusionOk="0">
                  <a:moveTo>
                    <a:pt x="20322" y="78"/>
                  </a:move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442" y="17185"/>
                  </a:lnTo>
                  <a:lnTo>
                    <a:pt x="1442" y="17185"/>
                  </a:lnTo>
                  <a:lnTo>
                    <a:pt x="1501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514" y="14224"/>
                  </a:lnTo>
                  <a:lnTo>
                    <a:pt x="5514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69" y="2553"/>
                  </a:lnTo>
                  <a:lnTo>
                    <a:pt x="23089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lnTo>
                    <a:pt x="20478" y="0"/>
                  </a:lnTo>
                  <a:lnTo>
                    <a:pt x="20381" y="20"/>
                  </a:lnTo>
                  <a:lnTo>
                    <a:pt x="20322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Google Shape;4728;p55">
              <a:extLst>
                <a:ext uri="{FF2B5EF4-FFF2-40B4-BE49-F238E27FC236}">
                  <a16:creationId xmlns:a16="http://schemas.microsoft.com/office/drawing/2014/main" id="{972CCD27-2C52-CE6B-1723-B4DF0B1FFF4C}"/>
                </a:ext>
              </a:extLst>
            </p:cNvPr>
            <p:cNvSpPr/>
            <p:nvPr/>
          </p:nvSpPr>
          <p:spPr>
            <a:xfrm>
              <a:off x="5216500" y="10624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4729;p55">
              <a:extLst>
                <a:ext uri="{FF2B5EF4-FFF2-40B4-BE49-F238E27FC236}">
                  <a16:creationId xmlns:a16="http://schemas.microsoft.com/office/drawing/2014/main" id="{F3E8EFD0-CA93-4512-1A82-1CAF6FA157DB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extrusionOk="0">
                  <a:moveTo>
                    <a:pt x="40" y="1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4730;p55">
              <a:extLst>
                <a:ext uri="{FF2B5EF4-FFF2-40B4-BE49-F238E27FC236}">
                  <a16:creationId xmlns:a16="http://schemas.microsoft.com/office/drawing/2014/main" id="{1F8CD586-2327-9C24-22EA-9A33F4506141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fill="none" extrusionOk="0">
                  <a:moveTo>
                    <a:pt x="20" y="20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40" y="1"/>
                  </a:lnTo>
                  <a:lnTo>
                    <a:pt x="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4731;p55">
              <a:extLst>
                <a:ext uri="{FF2B5EF4-FFF2-40B4-BE49-F238E27FC236}">
                  <a16:creationId xmlns:a16="http://schemas.microsoft.com/office/drawing/2014/main" id="{B5D07803-6C5E-5D13-767E-06DACEF11C99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extrusionOk="0">
                  <a:moveTo>
                    <a:pt x="59" y="0"/>
                  </a:moveTo>
                  <a:lnTo>
                    <a:pt x="40" y="19"/>
                  </a:ln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4732;p55">
              <a:extLst>
                <a:ext uri="{FF2B5EF4-FFF2-40B4-BE49-F238E27FC236}">
                  <a16:creationId xmlns:a16="http://schemas.microsoft.com/office/drawing/2014/main" id="{3EC8FB37-572A-5D8B-7D48-88B94E1D0FD8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fill="none" extrusionOk="0">
                  <a:moveTo>
                    <a:pt x="20" y="19"/>
                  </a:move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191" y="7501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269" y="7560"/>
                  </a:lnTo>
                  <a:lnTo>
                    <a:pt x="13269" y="756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15" y="7891"/>
                  </a:lnTo>
                  <a:lnTo>
                    <a:pt x="13815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0" y="19"/>
                  </a:lnTo>
                  <a:lnTo>
                    <a:pt x="20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4733;p55">
              <a:extLst>
                <a:ext uri="{FF2B5EF4-FFF2-40B4-BE49-F238E27FC236}">
                  <a16:creationId xmlns:a16="http://schemas.microsoft.com/office/drawing/2014/main" id="{C576263B-B94E-60ED-18F6-B88359E48924}"/>
                </a:ext>
              </a:extLst>
            </p:cNvPr>
            <p:cNvSpPr/>
            <p:nvPr/>
          </p:nvSpPr>
          <p:spPr>
            <a:xfrm>
              <a:off x="5794675" y="9684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4734;p55">
              <a:extLst>
                <a:ext uri="{FF2B5EF4-FFF2-40B4-BE49-F238E27FC236}">
                  <a16:creationId xmlns:a16="http://schemas.microsoft.com/office/drawing/2014/main" id="{1E2EE44C-8DD6-3230-3B0B-26681DC322A1}"/>
                </a:ext>
              </a:extLst>
            </p:cNvPr>
            <p:cNvSpPr/>
            <p:nvPr/>
          </p:nvSpPr>
          <p:spPr>
            <a:xfrm>
              <a:off x="5920850" y="104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4735;p55">
              <a:extLst>
                <a:ext uri="{FF2B5EF4-FFF2-40B4-BE49-F238E27FC236}">
                  <a16:creationId xmlns:a16="http://schemas.microsoft.com/office/drawing/2014/main" id="{A519FBA9-FC3C-E21A-64FE-C0527F839D1D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extrusionOk="0">
                  <a:moveTo>
                    <a:pt x="23147" y="0"/>
                  </a:move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4736;p55">
              <a:extLst>
                <a:ext uri="{FF2B5EF4-FFF2-40B4-BE49-F238E27FC236}">
                  <a16:creationId xmlns:a16="http://schemas.microsoft.com/office/drawing/2014/main" id="{5538691C-1D0C-F5BB-7A61-39CC9F7A6004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fill="none" extrusionOk="0">
                  <a:moveTo>
                    <a:pt x="23537" y="0"/>
                  </a:moveTo>
                  <a:lnTo>
                    <a:pt x="23537" y="0"/>
                  </a:lnTo>
                  <a:lnTo>
                    <a:pt x="23147" y="0"/>
                  </a:lnTo>
                  <a:lnTo>
                    <a:pt x="22738" y="39"/>
                  </a:ln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2723" y="13464"/>
                  </a:lnTo>
                  <a:lnTo>
                    <a:pt x="12723" y="13464"/>
                  </a:lnTo>
                  <a:lnTo>
                    <a:pt x="13171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lnTo>
                    <a:pt x="23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4737;p55">
              <a:extLst>
                <a:ext uri="{FF2B5EF4-FFF2-40B4-BE49-F238E27FC236}">
                  <a16:creationId xmlns:a16="http://schemas.microsoft.com/office/drawing/2014/main" id="{C4856CBB-389B-4234-560F-6AB97EBD825A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extrusionOk="0">
                  <a:moveTo>
                    <a:pt x="1754" y="1"/>
                  </a:moveTo>
                  <a:lnTo>
                    <a:pt x="1521" y="20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4738;p55">
              <a:extLst>
                <a:ext uri="{FF2B5EF4-FFF2-40B4-BE49-F238E27FC236}">
                  <a16:creationId xmlns:a16="http://schemas.microsoft.com/office/drawing/2014/main" id="{481E9D2A-4104-664A-A9A4-4976FF140CA0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fill="none" extrusionOk="0">
                  <a:moveTo>
                    <a:pt x="79" y="2631"/>
                  </a:move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lnTo>
                    <a:pt x="1521" y="20"/>
                  </a:lnTo>
                  <a:lnTo>
                    <a:pt x="1306" y="79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Google Shape;4739;p55">
              <a:extLst>
                <a:ext uri="{FF2B5EF4-FFF2-40B4-BE49-F238E27FC236}">
                  <a16:creationId xmlns:a16="http://schemas.microsoft.com/office/drawing/2014/main" id="{212F3F7C-AB33-3A8F-2344-14DE3302FF2C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extrusionOk="0">
                  <a:moveTo>
                    <a:pt x="1150" y="0"/>
                  </a:moveTo>
                  <a:lnTo>
                    <a:pt x="1033" y="39"/>
                  </a:lnTo>
                  <a:lnTo>
                    <a:pt x="877" y="98"/>
                  </a:lnTo>
                  <a:lnTo>
                    <a:pt x="858" y="98"/>
                  </a:lnTo>
                  <a:lnTo>
                    <a:pt x="838" y="117"/>
                  </a:lnTo>
                  <a:lnTo>
                    <a:pt x="819" y="117"/>
                  </a:lnTo>
                  <a:lnTo>
                    <a:pt x="741" y="176"/>
                  </a:lnTo>
                  <a:lnTo>
                    <a:pt x="644" y="234"/>
                  </a:lnTo>
                  <a:lnTo>
                    <a:pt x="624" y="254"/>
                  </a:lnTo>
                  <a:lnTo>
                    <a:pt x="605" y="254"/>
                  </a:lnTo>
                  <a:lnTo>
                    <a:pt x="585" y="273"/>
                  </a:lnTo>
                  <a:lnTo>
                    <a:pt x="488" y="370"/>
                  </a:lnTo>
                  <a:lnTo>
                    <a:pt x="468" y="370"/>
                  </a:lnTo>
                  <a:lnTo>
                    <a:pt x="468" y="390"/>
                  </a:lnTo>
                  <a:lnTo>
                    <a:pt x="449" y="409"/>
                  </a:lnTo>
                  <a:lnTo>
                    <a:pt x="390" y="468"/>
                  </a:lnTo>
                  <a:lnTo>
                    <a:pt x="332" y="546"/>
                  </a:lnTo>
                  <a:lnTo>
                    <a:pt x="312" y="585"/>
                  </a:lnTo>
                  <a:lnTo>
                    <a:pt x="273" y="643"/>
                  </a:lnTo>
                  <a:lnTo>
                    <a:pt x="254" y="663"/>
                  </a:lnTo>
                  <a:lnTo>
                    <a:pt x="215" y="721"/>
                  </a:lnTo>
                  <a:lnTo>
                    <a:pt x="176" y="838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17" y="955"/>
                  </a:lnTo>
                  <a:lnTo>
                    <a:pt x="79" y="1072"/>
                  </a:lnTo>
                  <a:lnTo>
                    <a:pt x="59" y="1169"/>
                  </a:lnTo>
                  <a:lnTo>
                    <a:pt x="20" y="1403"/>
                  </a:lnTo>
                  <a:lnTo>
                    <a:pt x="20" y="1423"/>
                  </a:lnTo>
                  <a:lnTo>
                    <a:pt x="1" y="1637"/>
                  </a:lnTo>
                  <a:lnTo>
                    <a:pt x="1" y="1656"/>
                  </a:lnTo>
                  <a:lnTo>
                    <a:pt x="20" y="1793"/>
                  </a:lnTo>
                  <a:lnTo>
                    <a:pt x="40" y="1988"/>
                  </a:lnTo>
                  <a:lnTo>
                    <a:pt x="59" y="2163"/>
                  </a:lnTo>
                  <a:lnTo>
                    <a:pt x="98" y="2319"/>
                  </a:lnTo>
                  <a:lnTo>
                    <a:pt x="215" y="2631"/>
                  </a:lnTo>
                  <a:lnTo>
                    <a:pt x="215" y="2611"/>
                  </a:lnTo>
                  <a:lnTo>
                    <a:pt x="351" y="2884"/>
                  </a:lnTo>
                  <a:lnTo>
                    <a:pt x="527" y="3137"/>
                  </a:lnTo>
                  <a:lnTo>
                    <a:pt x="527" y="3118"/>
                  </a:lnTo>
                  <a:lnTo>
                    <a:pt x="702" y="3313"/>
                  </a:lnTo>
                  <a:lnTo>
                    <a:pt x="897" y="3468"/>
                  </a:lnTo>
                  <a:lnTo>
                    <a:pt x="1092" y="3585"/>
                  </a:lnTo>
                  <a:lnTo>
                    <a:pt x="1267" y="3683"/>
                  </a:lnTo>
                  <a:lnTo>
                    <a:pt x="1462" y="3741"/>
                  </a:lnTo>
                  <a:lnTo>
                    <a:pt x="1637" y="3761"/>
                  </a:lnTo>
                  <a:lnTo>
                    <a:pt x="1618" y="3761"/>
                  </a:lnTo>
                  <a:lnTo>
                    <a:pt x="1813" y="3780"/>
                  </a:lnTo>
                  <a:lnTo>
                    <a:pt x="1968" y="3761"/>
                  </a:lnTo>
                  <a:lnTo>
                    <a:pt x="2124" y="3722"/>
                  </a:lnTo>
                  <a:lnTo>
                    <a:pt x="2241" y="3683"/>
                  </a:lnTo>
                  <a:lnTo>
                    <a:pt x="2436" y="3488"/>
                  </a:lnTo>
                  <a:lnTo>
                    <a:pt x="2592" y="3254"/>
                  </a:lnTo>
                  <a:lnTo>
                    <a:pt x="2709" y="3001"/>
                  </a:lnTo>
                  <a:lnTo>
                    <a:pt x="2806" y="2728"/>
                  </a:lnTo>
                  <a:lnTo>
                    <a:pt x="2845" y="2436"/>
                  </a:lnTo>
                  <a:lnTo>
                    <a:pt x="2865" y="2144"/>
                  </a:lnTo>
                  <a:lnTo>
                    <a:pt x="2845" y="1832"/>
                  </a:lnTo>
                  <a:lnTo>
                    <a:pt x="2767" y="1540"/>
                  </a:lnTo>
                  <a:lnTo>
                    <a:pt x="2650" y="1228"/>
                  </a:lnTo>
                  <a:lnTo>
                    <a:pt x="2514" y="955"/>
                  </a:lnTo>
                  <a:lnTo>
                    <a:pt x="2339" y="721"/>
                  </a:lnTo>
                  <a:lnTo>
                    <a:pt x="2144" y="507"/>
                  </a:lnTo>
                  <a:lnTo>
                    <a:pt x="1910" y="331"/>
                  </a:lnTo>
                  <a:lnTo>
                    <a:pt x="1676" y="176"/>
                  </a:lnTo>
                  <a:lnTo>
                    <a:pt x="1403" y="78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Google Shape;4740;p55">
              <a:extLst>
                <a:ext uri="{FF2B5EF4-FFF2-40B4-BE49-F238E27FC236}">
                  <a16:creationId xmlns:a16="http://schemas.microsoft.com/office/drawing/2014/main" id="{526AAFD4-2BE5-2DA8-D013-E9CAFBED7CD1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fill="none" extrusionOk="0">
                  <a:moveTo>
                    <a:pt x="1033" y="39"/>
                  </a:moveTo>
                  <a:lnTo>
                    <a:pt x="1033" y="39"/>
                  </a:lnTo>
                  <a:lnTo>
                    <a:pt x="1033" y="39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1403" y="78"/>
                  </a:lnTo>
                  <a:lnTo>
                    <a:pt x="1676" y="176"/>
                  </a:lnTo>
                  <a:lnTo>
                    <a:pt x="1910" y="331"/>
                  </a:lnTo>
                  <a:lnTo>
                    <a:pt x="2144" y="507"/>
                  </a:lnTo>
                  <a:lnTo>
                    <a:pt x="2339" y="721"/>
                  </a:lnTo>
                  <a:lnTo>
                    <a:pt x="2514" y="955"/>
                  </a:lnTo>
                  <a:lnTo>
                    <a:pt x="2650" y="1228"/>
                  </a:lnTo>
                  <a:lnTo>
                    <a:pt x="2767" y="1540"/>
                  </a:lnTo>
                  <a:lnTo>
                    <a:pt x="2767" y="1540"/>
                  </a:lnTo>
                  <a:lnTo>
                    <a:pt x="2845" y="1832"/>
                  </a:lnTo>
                  <a:lnTo>
                    <a:pt x="2865" y="2144"/>
                  </a:lnTo>
                  <a:lnTo>
                    <a:pt x="2845" y="2436"/>
                  </a:lnTo>
                  <a:lnTo>
                    <a:pt x="2806" y="2728"/>
                  </a:lnTo>
                  <a:lnTo>
                    <a:pt x="2709" y="3001"/>
                  </a:lnTo>
                  <a:lnTo>
                    <a:pt x="2592" y="3254"/>
                  </a:lnTo>
                  <a:lnTo>
                    <a:pt x="2436" y="3488"/>
                  </a:lnTo>
                  <a:lnTo>
                    <a:pt x="2241" y="3683"/>
                  </a:lnTo>
                  <a:lnTo>
                    <a:pt x="2241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813" y="3780"/>
                  </a:lnTo>
                  <a:lnTo>
                    <a:pt x="1813" y="3780"/>
                  </a:lnTo>
                  <a:lnTo>
                    <a:pt x="1618" y="3761"/>
                  </a:lnTo>
                  <a:lnTo>
                    <a:pt x="1637" y="3761"/>
                  </a:lnTo>
                  <a:lnTo>
                    <a:pt x="1637" y="3761"/>
                  </a:lnTo>
                  <a:lnTo>
                    <a:pt x="1462" y="3741"/>
                  </a:lnTo>
                  <a:lnTo>
                    <a:pt x="1462" y="3741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092" y="3585"/>
                  </a:lnTo>
                  <a:lnTo>
                    <a:pt x="1092" y="3585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8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27" y="3118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215" y="2611"/>
                  </a:lnTo>
                  <a:lnTo>
                    <a:pt x="215" y="2631"/>
                  </a:lnTo>
                  <a:lnTo>
                    <a:pt x="215" y="2631"/>
                  </a:lnTo>
                  <a:lnTo>
                    <a:pt x="98" y="2319"/>
                  </a:lnTo>
                  <a:lnTo>
                    <a:pt x="98" y="2319"/>
                  </a:lnTo>
                  <a:lnTo>
                    <a:pt x="59" y="2163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40" y="2007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20" y="1793"/>
                  </a:lnTo>
                  <a:lnTo>
                    <a:pt x="20" y="1793"/>
                  </a:lnTo>
                  <a:lnTo>
                    <a:pt x="1" y="1656"/>
                  </a:lnTo>
                  <a:lnTo>
                    <a:pt x="1" y="1637"/>
                  </a:lnTo>
                  <a:lnTo>
                    <a:pt x="1" y="1637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59" y="1169"/>
                  </a:lnTo>
                  <a:lnTo>
                    <a:pt x="59" y="1169"/>
                  </a:lnTo>
                  <a:lnTo>
                    <a:pt x="79" y="1072"/>
                  </a:lnTo>
                  <a:lnTo>
                    <a:pt x="79" y="1072"/>
                  </a:lnTo>
                  <a:lnTo>
                    <a:pt x="117" y="955"/>
                  </a:lnTo>
                  <a:lnTo>
                    <a:pt x="117" y="95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76" y="838"/>
                  </a:lnTo>
                  <a:lnTo>
                    <a:pt x="176" y="838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6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90" y="468"/>
                  </a:lnTo>
                  <a:lnTo>
                    <a:pt x="390" y="468"/>
                  </a:lnTo>
                  <a:lnTo>
                    <a:pt x="449" y="409"/>
                  </a:lnTo>
                  <a:lnTo>
                    <a:pt x="468" y="390"/>
                  </a:lnTo>
                  <a:lnTo>
                    <a:pt x="46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605" y="254"/>
                  </a:lnTo>
                  <a:lnTo>
                    <a:pt x="605" y="254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819" y="117"/>
                  </a:lnTo>
                  <a:lnTo>
                    <a:pt x="838" y="117"/>
                  </a:lnTo>
                  <a:lnTo>
                    <a:pt x="838" y="117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77" y="98"/>
                  </a:lnTo>
                  <a:lnTo>
                    <a:pt x="877" y="98"/>
                  </a:lnTo>
                  <a:lnTo>
                    <a:pt x="1033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4741;p55">
              <a:extLst>
                <a:ext uri="{FF2B5EF4-FFF2-40B4-BE49-F238E27FC236}">
                  <a16:creationId xmlns:a16="http://schemas.microsoft.com/office/drawing/2014/main" id="{532523B9-4205-702E-B178-D0EA52769B2E}"/>
                </a:ext>
              </a:extLst>
            </p:cNvPr>
            <p:cNvSpPr/>
            <p:nvPr/>
          </p:nvSpPr>
          <p:spPr>
            <a:xfrm>
              <a:off x="5105925" y="63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4742;p55">
              <a:extLst>
                <a:ext uri="{FF2B5EF4-FFF2-40B4-BE49-F238E27FC236}">
                  <a16:creationId xmlns:a16="http://schemas.microsoft.com/office/drawing/2014/main" id="{F075C1F0-D377-0932-BFC0-4D6D10B0B17A}"/>
                </a:ext>
              </a:extLst>
            </p:cNvPr>
            <p:cNvSpPr/>
            <p:nvPr/>
          </p:nvSpPr>
          <p:spPr>
            <a:xfrm>
              <a:off x="5124450" y="64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4743;p55">
              <a:extLst>
                <a:ext uri="{FF2B5EF4-FFF2-40B4-BE49-F238E27FC236}">
                  <a16:creationId xmlns:a16="http://schemas.microsoft.com/office/drawing/2014/main" id="{96B5D017-C537-A5EA-5298-64F8B7D9A395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02" y="1"/>
                  </a:move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4744;p55">
              <a:extLst>
                <a:ext uri="{FF2B5EF4-FFF2-40B4-BE49-F238E27FC236}">
                  <a16:creationId xmlns:a16="http://schemas.microsoft.com/office/drawing/2014/main" id="{DC5B2CA0-2359-FC7B-E05D-EBAF024E2740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9"/>
                  </a:move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lnTo>
                    <a:pt x="702" y="1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4745;p55">
              <a:extLst>
                <a:ext uri="{FF2B5EF4-FFF2-40B4-BE49-F238E27FC236}">
                  <a16:creationId xmlns:a16="http://schemas.microsoft.com/office/drawing/2014/main" id="{F0418402-BC3F-ACB5-84BA-F2CF26C146FA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extrusionOk="0">
                  <a:moveTo>
                    <a:pt x="1754" y="0"/>
                  </a:moveTo>
                  <a:lnTo>
                    <a:pt x="1540" y="20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4746;p55">
              <a:extLst>
                <a:ext uri="{FF2B5EF4-FFF2-40B4-BE49-F238E27FC236}">
                  <a16:creationId xmlns:a16="http://schemas.microsoft.com/office/drawing/2014/main" id="{AB5675D4-F609-22B1-2BB1-F1FD4AF455C5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fill="none" extrusionOk="0">
                  <a:moveTo>
                    <a:pt x="98" y="2611"/>
                  </a:move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2202" y="39"/>
                  </a:lnTo>
                  <a:lnTo>
                    <a:pt x="1988" y="0"/>
                  </a:lnTo>
                  <a:lnTo>
                    <a:pt x="1754" y="0"/>
                  </a:lnTo>
                  <a:lnTo>
                    <a:pt x="1540" y="20"/>
                  </a:lnTo>
                  <a:lnTo>
                    <a:pt x="1306" y="58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4747;p55">
              <a:extLst>
                <a:ext uri="{FF2B5EF4-FFF2-40B4-BE49-F238E27FC236}">
                  <a16:creationId xmlns:a16="http://schemas.microsoft.com/office/drawing/2014/main" id="{31C27793-F648-C363-78B0-54A5EB72E045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extrusionOk="0">
                  <a:moveTo>
                    <a:pt x="1131" y="1"/>
                  </a:moveTo>
                  <a:lnTo>
                    <a:pt x="1033" y="20"/>
                  </a:lnTo>
                  <a:lnTo>
                    <a:pt x="1014" y="20"/>
                  </a:lnTo>
                  <a:lnTo>
                    <a:pt x="877" y="78"/>
                  </a:lnTo>
                  <a:lnTo>
                    <a:pt x="838" y="98"/>
                  </a:lnTo>
                  <a:lnTo>
                    <a:pt x="819" y="98"/>
                  </a:lnTo>
                  <a:lnTo>
                    <a:pt x="722" y="156"/>
                  </a:lnTo>
                  <a:lnTo>
                    <a:pt x="624" y="215"/>
                  </a:lnTo>
                  <a:lnTo>
                    <a:pt x="605" y="234"/>
                  </a:lnTo>
                  <a:lnTo>
                    <a:pt x="585" y="254"/>
                  </a:lnTo>
                  <a:lnTo>
                    <a:pt x="488" y="351"/>
                  </a:lnTo>
                  <a:lnTo>
                    <a:pt x="468" y="351"/>
                  </a:lnTo>
                  <a:lnTo>
                    <a:pt x="468" y="371"/>
                  </a:lnTo>
                  <a:lnTo>
                    <a:pt x="449" y="371"/>
                  </a:lnTo>
                  <a:lnTo>
                    <a:pt x="429" y="390"/>
                  </a:lnTo>
                  <a:lnTo>
                    <a:pt x="390" y="449"/>
                  </a:lnTo>
                  <a:lnTo>
                    <a:pt x="332" y="527"/>
                  </a:lnTo>
                  <a:lnTo>
                    <a:pt x="293" y="566"/>
                  </a:lnTo>
                  <a:lnTo>
                    <a:pt x="254" y="643"/>
                  </a:lnTo>
                  <a:lnTo>
                    <a:pt x="215" y="721"/>
                  </a:lnTo>
                  <a:lnTo>
                    <a:pt x="157" y="819"/>
                  </a:lnTo>
                  <a:lnTo>
                    <a:pt x="118" y="916"/>
                  </a:lnTo>
                  <a:lnTo>
                    <a:pt x="118" y="936"/>
                  </a:lnTo>
                  <a:lnTo>
                    <a:pt x="79" y="1053"/>
                  </a:lnTo>
                  <a:lnTo>
                    <a:pt x="40" y="1170"/>
                  </a:lnTo>
                  <a:lnTo>
                    <a:pt x="1" y="1384"/>
                  </a:lnTo>
                  <a:lnTo>
                    <a:pt x="1" y="1403"/>
                  </a:lnTo>
                  <a:lnTo>
                    <a:pt x="1" y="1618"/>
                  </a:lnTo>
                  <a:lnTo>
                    <a:pt x="1" y="1637"/>
                  </a:lnTo>
                  <a:lnTo>
                    <a:pt x="1" y="1793"/>
                  </a:lnTo>
                  <a:lnTo>
                    <a:pt x="20" y="1988"/>
                  </a:lnTo>
                  <a:lnTo>
                    <a:pt x="59" y="2144"/>
                  </a:lnTo>
                  <a:lnTo>
                    <a:pt x="98" y="2300"/>
                  </a:lnTo>
                  <a:lnTo>
                    <a:pt x="215" y="2611"/>
                  </a:lnTo>
                  <a:lnTo>
                    <a:pt x="195" y="2611"/>
                  </a:lnTo>
                  <a:lnTo>
                    <a:pt x="351" y="2884"/>
                  </a:lnTo>
                  <a:lnTo>
                    <a:pt x="527" y="3118"/>
                  </a:lnTo>
                  <a:lnTo>
                    <a:pt x="507" y="3118"/>
                  </a:lnTo>
                  <a:lnTo>
                    <a:pt x="702" y="3313"/>
                  </a:lnTo>
                  <a:lnTo>
                    <a:pt x="877" y="3469"/>
                  </a:lnTo>
                  <a:lnTo>
                    <a:pt x="1072" y="3586"/>
                  </a:lnTo>
                  <a:lnTo>
                    <a:pt x="1248" y="3664"/>
                  </a:lnTo>
                  <a:lnTo>
                    <a:pt x="1442" y="3722"/>
                  </a:lnTo>
                  <a:lnTo>
                    <a:pt x="1618" y="3761"/>
                  </a:lnTo>
                  <a:lnTo>
                    <a:pt x="1793" y="3761"/>
                  </a:lnTo>
                  <a:lnTo>
                    <a:pt x="1949" y="3741"/>
                  </a:lnTo>
                  <a:lnTo>
                    <a:pt x="2124" y="3722"/>
                  </a:lnTo>
                  <a:lnTo>
                    <a:pt x="2222" y="3683"/>
                  </a:lnTo>
                  <a:lnTo>
                    <a:pt x="2417" y="3469"/>
                  </a:lnTo>
                  <a:lnTo>
                    <a:pt x="2573" y="3235"/>
                  </a:lnTo>
                  <a:lnTo>
                    <a:pt x="2689" y="2982"/>
                  </a:lnTo>
                  <a:lnTo>
                    <a:pt x="2787" y="2709"/>
                  </a:lnTo>
                  <a:lnTo>
                    <a:pt x="2845" y="2417"/>
                  </a:lnTo>
                  <a:lnTo>
                    <a:pt x="2845" y="2124"/>
                  </a:lnTo>
                  <a:lnTo>
                    <a:pt x="2826" y="1832"/>
                  </a:lnTo>
                  <a:lnTo>
                    <a:pt x="2748" y="1520"/>
                  </a:lnTo>
                  <a:lnTo>
                    <a:pt x="2650" y="1228"/>
                  </a:lnTo>
                  <a:lnTo>
                    <a:pt x="2495" y="955"/>
                  </a:lnTo>
                  <a:lnTo>
                    <a:pt x="2319" y="702"/>
                  </a:lnTo>
                  <a:lnTo>
                    <a:pt x="2124" y="488"/>
                  </a:lnTo>
                  <a:lnTo>
                    <a:pt x="1891" y="312"/>
                  </a:lnTo>
                  <a:lnTo>
                    <a:pt x="1657" y="176"/>
                  </a:lnTo>
                  <a:lnTo>
                    <a:pt x="1403" y="59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4748;p55">
              <a:extLst>
                <a:ext uri="{FF2B5EF4-FFF2-40B4-BE49-F238E27FC236}">
                  <a16:creationId xmlns:a16="http://schemas.microsoft.com/office/drawing/2014/main" id="{5CFC42D9-EA01-E4E7-D590-DFDD0C3C7500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fill="none" extrusionOk="0">
                  <a:moveTo>
                    <a:pt x="1014" y="20"/>
                  </a:moveTo>
                  <a:lnTo>
                    <a:pt x="1033" y="20"/>
                  </a:lnTo>
                  <a:lnTo>
                    <a:pt x="1033" y="20"/>
                  </a:lnTo>
                  <a:lnTo>
                    <a:pt x="1131" y="1"/>
                  </a:lnTo>
                  <a:lnTo>
                    <a:pt x="1131" y="1"/>
                  </a:lnTo>
                  <a:lnTo>
                    <a:pt x="1403" y="59"/>
                  </a:lnTo>
                  <a:lnTo>
                    <a:pt x="1657" y="176"/>
                  </a:lnTo>
                  <a:lnTo>
                    <a:pt x="1891" y="312"/>
                  </a:lnTo>
                  <a:lnTo>
                    <a:pt x="2124" y="488"/>
                  </a:lnTo>
                  <a:lnTo>
                    <a:pt x="2319" y="702"/>
                  </a:lnTo>
                  <a:lnTo>
                    <a:pt x="2495" y="955"/>
                  </a:lnTo>
                  <a:lnTo>
                    <a:pt x="2650" y="1228"/>
                  </a:lnTo>
                  <a:lnTo>
                    <a:pt x="2748" y="1520"/>
                  </a:lnTo>
                  <a:lnTo>
                    <a:pt x="2748" y="1520"/>
                  </a:lnTo>
                  <a:lnTo>
                    <a:pt x="2826" y="1832"/>
                  </a:lnTo>
                  <a:lnTo>
                    <a:pt x="2845" y="2124"/>
                  </a:lnTo>
                  <a:lnTo>
                    <a:pt x="2845" y="2417"/>
                  </a:lnTo>
                  <a:lnTo>
                    <a:pt x="2787" y="2709"/>
                  </a:lnTo>
                  <a:lnTo>
                    <a:pt x="2689" y="2982"/>
                  </a:lnTo>
                  <a:lnTo>
                    <a:pt x="2573" y="3235"/>
                  </a:lnTo>
                  <a:lnTo>
                    <a:pt x="2417" y="3469"/>
                  </a:lnTo>
                  <a:lnTo>
                    <a:pt x="2222" y="3683"/>
                  </a:lnTo>
                  <a:lnTo>
                    <a:pt x="2222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793" y="3761"/>
                  </a:lnTo>
                  <a:lnTo>
                    <a:pt x="1793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442" y="3722"/>
                  </a:lnTo>
                  <a:lnTo>
                    <a:pt x="1442" y="3722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072" y="3586"/>
                  </a:lnTo>
                  <a:lnTo>
                    <a:pt x="1072" y="3586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9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0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195" y="2611"/>
                  </a:lnTo>
                  <a:lnTo>
                    <a:pt x="215" y="2611"/>
                  </a:lnTo>
                  <a:lnTo>
                    <a:pt x="215" y="2611"/>
                  </a:lnTo>
                  <a:lnTo>
                    <a:pt x="98" y="2300"/>
                  </a:lnTo>
                  <a:lnTo>
                    <a:pt x="98" y="2300"/>
                  </a:lnTo>
                  <a:lnTo>
                    <a:pt x="59" y="2144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1" y="1793"/>
                  </a:lnTo>
                  <a:lnTo>
                    <a:pt x="1" y="1793"/>
                  </a:lnTo>
                  <a:lnTo>
                    <a:pt x="1" y="1637"/>
                  </a:lnTo>
                  <a:lnTo>
                    <a:pt x="1" y="1618"/>
                  </a:lnTo>
                  <a:lnTo>
                    <a:pt x="1" y="1618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40" y="1170"/>
                  </a:lnTo>
                  <a:lnTo>
                    <a:pt x="40" y="1170"/>
                  </a:lnTo>
                  <a:lnTo>
                    <a:pt x="79" y="1053"/>
                  </a:lnTo>
                  <a:lnTo>
                    <a:pt x="79" y="1053"/>
                  </a:lnTo>
                  <a:lnTo>
                    <a:pt x="118" y="936"/>
                  </a:lnTo>
                  <a:lnTo>
                    <a:pt x="118" y="93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57" y="819"/>
                  </a:lnTo>
                  <a:lnTo>
                    <a:pt x="157" y="819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93" y="566"/>
                  </a:lnTo>
                  <a:lnTo>
                    <a:pt x="293" y="566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90" y="449"/>
                  </a:lnTo>
                  <a:lnTo>
                    <a:pt x="390" y="449"/>
                  </a:lnTo>
                  <a:lnTo>
                    <a:pt x="429" y="390"/>
                  </a:lnTo>
                  <a:lnTo>
                    <a:pt x="449" y="371"/>
                  </a:lnTo>
                  <a:lnTo>
                    <a:pt x="468" y="371"/>
                  </a:lnTo>
                  <a:lnTo>
                    <a:pt x="468" y="351"/>
                  </a:lnTo>
                  <a:lnTo>
                    <a:pt x="488" y="351"/>
                  </a:lnTo>
                  <a:lnTo>
                    <a:pt x="488" y="351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605" y="234"/>
                  </a:lnTo>
                  <a:lnTo>
                    <a:pt x="605" y="234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722" y="156"/>
                  </a:lnTo>
                  <a:lnTo>
                    <a:pt x="722" y="156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101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4749;p55">
              <a:extLst>
                <a:ext uri="{FF2B5EF4-FFF2-40B4-BE49-F238E27FC236}">
                  <a16:creationId xmlns:a16="http://schemas.microsoft.com/office/drawing/2014/main" id="{86DFA5EE-1141-12AE-DA61-4E119BB6D399}"/>
                </a:ext>
              </a:extLst>
            </p:cNvPr>
            <p:cNvSpPr/>
            <p:nvPr/>
          </p:nvSpPr>
          <p:spPr>
            <a:xfrm>
              <a:off x="5286150" y="580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4750;p55">
              <a:extLst>
                <a:ext uri="{FF2B5EF4-FFF2-40B4-BE49-F238E27FC236}">
                  <a16:creationId xmlns:a16="http://schemas.microsoft.com/office/drawing/2014/main" id="{9EFC3F71-CC9B-4DB1-E76E-5E41D62460B5}"/>
                </a:ext>
              </a:extLst>
            </p:cNvPr>
            <p:cNvSpPr/>
            <p:nvPr/>
          </p:nvSpPr>
          <p:spPr>
            <a:xfrm>
              <a:off x="5304175" y="59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4751;p55">
              <a:extLst>
                <a:ext uri="{FF2B5EF4-FFF2-40B4-BE49-F238E27FC236}">
                  <a16:creationId xmlns:a16="http://schemas.microsoft.com/office/drawing/2014/main" id="{8FAA07C8-9F6C-031B-3DBC-C286CD5B3F3E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21" y="0"/>
                  </a:move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4752;p55">
              <a:extLst>
                <a:ext uri="{FF2B5EF4-FFF2-40B4-BE49-F238E27FC236}">
                  <a16:creationId xmlns:a16="http://schemas.microsoft.com/office/drawing/2014/main" id="{8C2BFC1A-C292-B526-37D3-BE60B0B70DCD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8"/>
                  </a:move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lnTo>
                    <a:pt x="721" y="0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4753;p55">
              <a:extLst>
                <a:ext uri="{FF2B5EF4-FFF2-40B4-BE49-F238E27FC236}">
                  <a16:creationId xmlns:a16="http://schemas.microsoft.com/office/drawing/2014/main" id="{EFE24471-B936-6F9D-882E-8C8BB1CDB5BF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extrusionOk="0">
                  <a:moveTo>
                    <a:pt x="1247" y="0"/>
                  </a:moveTo>
                  <a:lnTo>
                    <a:pt x="1072" y="20"/>
                  </a:lnTo>
                  <a:lnTo>
                    <a:pt x="897" y="39"/>
                  </a:lnTo>
                  <a:lnTo>
                    <a:pt x="819" y="59"/>
                  </a:lnTo>
                  <a:lnTo>
                    <a:pt x="663" y="117"/>
                  </a:lnTo>
                  <a:lnTo>
                    <a:pt x="526" y="176"/>
                  </a:lnTo>
                  <a:lnTo>
                    <a:pt x="409" y="254"/>
                  </a:lnTo>
                  <a:lnTo>
                    <a:pt x="293" y="351"/>
                  </a:lnTo>
                  <a:lnTo>
                    <a:pt x="176" y="468"/>
                  </a:lnTo>
                  <a:lnTo>
                    <a:pt x="98" y="585"/>
                  </a:lnTo>
                  <a:lnTo>
                    <a:pt x="20" y="721"/>
                  </a:lnTo>
                  <a:lnTo>
                    <a:pt x="0" y="858"/>
                  </a:lnTo>
                  <a:lnTo>
                    <a:pt x="0" y="916"/>
                  </a:lnTo>
                  <a:lnTo>
                    <a:pt x="20" y="974"/>
                  </a:lnTo>
                  <a:lnTo>
                    <a:pt x="59" y="1033"/>
                  </a:lnTo>
                  <a:lnTo>
                    <a:pt x="78" y="1072"/>
                  </a:lnTo>
                  <a:lnTo>
                    <a:pt x="137" y="1111"/>
                  </a:lnTo>
                  <a:lnTo>
                    <a:pt x="215" y="1150"/>
                  </a:lnTo>
                  <a:lnTo>
                    <a:pt x="332" y="1169"/>
                  </a:lnTo>
                  <a:lnTo>
                    <a:pt x="565" y="1189"/>
                  </a:lnTo>
                  <a:lnTo>
                    <a:pt x="819" y="1189"/>
                  </a:lnTo>
                  <a:lnTo>
                    <a:pt x="1052" y="1150"/>
                  </a:lnTo>
                  <a:lnTo>
                    <a:pt x="1286" y="1091"/>
                  </a:lnTo>
                  <a:lnTo>
                    <a:pt x="1345" y="1072"/>
                  </a:lnTo>
                  <a:lnTo>
                    <a:pt x="1598" y="974"/>
                  </a:lnTo>
                  <a:lnTo>
                    <a:pt x="1715" y="916"/>
                  </a:lnTo>
                  <a:lnTo>
                    <a:pt x="1812" y="838"/>
                  </a:lnTo>
                  <a:lnTo>
                    <a:pt x="1890" y="760"/>
                  </a:lnTo>
                  <a:lnTo>
                    <a:pt x="1968" y="663"/>
                  </a:lnTo>
                  <a:lnTo>
                    <a:pt x="2027" y="565"/>
                  </a:lnTo>
                  <a:lnTo>
                    <a:pt x="2066" y="448"/>
                  </a:lnTo>
                  <a:lnTo>
                    <a:pt x="2066" y="409"/>
                  </a:lnTo>
                  <a:lnTo>
                    <a:pt x="2046" y="390"/>
                  </a:lnTo>
                  <a:lnTo>
                    <a:pt x="1949" y="273"/>
                  </a:lnTo>
                  <a:lnTo>
                    <a:pt x="1832" y="195"/>
                  </a:lnTo>
                  <a:lnTo>
                    <a:pt x="1715" y="117"/>
                  </a:lnTo>
                  <a:lnTo>
                    <a:pt x="1579" y="59"/>
                  </a:lnTo>
                  <a:lnTo>
                    <a:pt x="1403" y="2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4754;p55">
              <a:extLst>
                <a:ext uri="{FF2B5EF4-FFF2-40B4-BE49-F238E27FC236}">
                  <a16:creationId xmlns:a16="http://schemas.microsoft.com/office/drawing/2014/main" id="{4AAA9448-243E-08BF-640F-69FE72806DDB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fill="none" extrusionOk="0">
                  <a:moveTo>
                    <a:pt x="819" y="59"/>
                  </a:moveTo>
                  <a:lnTo>
                    <a:pt x="819" y="59"/>
                  </a:lnTo>
                  <a:lnTo>
                    <a:pt x="897" y="39"/>
                  </a:lnTo>
                  <a:lnTo>
                    <a:pt x="897" y="39"/>
                  </a:lnTo>
                  <a:lnTo>
                    <a:pt x="1072" y="20"/>
                  </a:lnTo>
                  <a:lnTo>
                    <a:pt x="1247" y="0"/>
                  </a:lnTo>
                  <a:lnTo>
                    <a:pt x="1247" y="0"/>
                  </a:lnTo>
                  <a:lnTo>
                    <a:pt x="1403" y="20"/>
                  </a:lnTo>
                  <a:lnTo>
                    <a:pt x="1579" y="59"/>
                  </a:lnTo>
                  <a:lnTo>
                    <a:pt x="1579" y="59"/>
                  </a:lnTo>
                  <a:lnTo>
                    <a:pt x="1715" y="117"/>
                  </a:lnTo>
                  <a:lnTo>
                    <a:pt x="1832" y="195"/>
                  </a:lnTo>
                  <a:lnTo>
                    <a:pt x="1832" y="195"/>
                  </a:lnTo>
                  <a:lnTo>
                    <a:pt x="1949" y="273"/>
                  </a:lnTo>
                  <a:lnTo>
                    <a:pt x="1949" y="273"/>
                  </a:lnTo>
                  <a:lnTo>
                    <a:pt x="2046" y="390"/>
                  </a:lnTo>
                  <a:lnTo>
                    <a:pt x="2046" y="390"/>
                  </a:lnTo>
                  <a:lnTo>
                    <a:pt x="2066" y="409"/>
                  </a:lnTo>
                  <a:lnTo>
                    <a:pt x="2066" y="448"/>
                  </a:lnTo>
                  <a:lnTo>
                    <a:pt x="2066" y="448"/>
                  </a:lnTo>
                  <a:lnTo>
                    <a:pt x="2027" y="565"/>
                  </a:lnTo>
                  <a:lnTo>
                    <a:pt x="1968" y="663"/>
                  </a:lnTo>
                  <a:lnTo>
                    <a:pt x="1968" y="663"/>
                  </a:lnTo>
                  <a:lnTo>
                    <a:pt x="1890" y="760"/>
                  </a:lnTo>
                  <a:lnTo>
                    <a:pt x="1812" y="838"/>
                  </a:lnTo>
                  <a:lnTo>
                    <a:pt x="1812" y="838"/>
                  </a:lnTo>
                  <a:lnTo>
                    <a:pt x="1715" y="916"/>
                  </a:lnTo>
                  <a:lnTo>
                    <a:pt x="1598" y="974"/>
                  </a:lnTo>
                  <a:lnTo>
                    <a:pt x="1345" y="1072"/>
                  </a:lnTo>
                  <a:lnTo>
                    <a:pt x="1345" y="1072"/>
                  </a:lnTo>
                  <a:lnTo>
                    <a:pt x="1286" y="1091"/>
                  </a:lnTo>
                  <a:lnTo>
                    <a:pt x="1286" y="1091"/>
                  </a:lnTo>
                  <a:lnTo>
                    <a:pt x="1052" y="1150"/>
                  </a:lnTo>
                  <a:lnTo>
                    <a:pt x="819" y="1189"/>
                  </a:lnTo>
                  <a:lnTo>
                    <a:pt x="819" y="1189"/>
                  </a:lnTo>
                  <a:lnTo>
                    <a:pt x="565" y="1189"/>
                  </a:lnTo>
                  <a:lnTo>
                    <a:pt x="332" y="1169"/>
                  </a:lnTo>
                  <a:lnTo>
                    <a:pt x="332" y="1169"/>
                  </a:lnTo>
                  <a:lnTo>
                    <a:pt x="215" y="1150"/>
                  </a:lnTo>
                  <a:lnTo>
                    <a:pt x="215" y="1150"/>
                  </a:lnTo>
                  <a:lnTo>
                    <a:pt x="137" y="1111"/>
                  </a:lnTo>
                  <a:lnTo>
                    <a:pt x="78" y="1072"/>
                  </a:lnTo>
                  <a:lnTo>
                    <a:pt x="78" y="1072"/>
                  </a:lnTo>
                  <a:lnTo>
                    <a:pt x="59" y="1033"/>
                  </a:lnTo>
                  <a:lnTo>
                    <a:pt x="20" y="974"/>
                  </a:lnTo>
                  <a:lnTo>
                    <a:pt x="20" y="974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20" y="721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176" y="468"/>
                  </a:lnTo>
                  <a:lnTo>
                    <a:pt x="293" y="351"/>
                  </a:lnTo>
                  <a:lnTo>
                    <a:pt x="293" y="351"/>
                  </a:lnTo>
                  <a:lnTo>
                    <a:pt x="409" y="254"/>
                  </a:lnTo>
                  <a:lnTo>
                    <a:pt x="526" y="176"/>
                  </a:lnTo>
                  <a:lnTo>
                    <a:pt x="663" y="117"/>
                  </a:lnTo>
                  <a:lnTo>
                    <a:pt x="819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4755;p55">
              <a:extLst>
                <a:ext uri="{FF2B5EF4-FFF2-40B4-BE49-F238E27FC236}">
                  <a16:creationId xmlns:a16="http://schemas.microsoft.com/office/drawing/2014/main" id="{CC57AE58-07BB-3378-F27F-ABAA0FEFA7F7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Google Shape;4756;p55">
              <a:extLst>
                <a:ext uri="{FF2B5EF4-FFF2-40B4-BE49-F238E27FC236}">
                  <a16:creationId xmlns:a16="http://schemas.microsoft.com/office/drawing/2014/main" id="{07F37B39-1B0F-1375-B11A-92401C65C671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Google Shape;4757;p55">
              <a:extLst>
                <a:ext uri="{FF2B5EF4-FFF2-40B4-BE49-F238E27FC236}">
                  <a16:creationId xmlns:a16="http://schemas.microsoft.com/office/drawing/2014/main" id="{309C0589-061F-304F-72D7-93047108ED82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extrusionOk="0">
                  <a:moveTo>
                    <a:pt x="1929" y="858"/>
                  </a:moveTo>
                  <a:lnTo>
                    <a:pt x="2066" y="877"/>
                  </a:lnTo>
                  <a:lnTo>
                    <a:pt x="2182" y="916"/>
                  </a:lnTo>
                  <a:lnTo>
                    <a:pt x="2358" y="1014"/>
                  </a:lnTo>
                  <a:lnTo>
                    <a:pt x="2455" y="1111"/>
                  </a:lnTo>
                  <a:lnTo>
                    <a:pt x="2533" y="1228"/>
                  </a:lnTo>
                  <a:lnTo>
                    <a:pt x="2553" y="1247"/>
                  </a:lnTo>
                  <a:lnTo>
                    <a:pt x="2553" y="1267"/>
                  </a:lnTo>
                  <a:lnTo>
                    <a:pt x="2455" y="1423"/>
                  </a:lnTo>
                  <a:lnTo>
                    <a:pt x="2338" y="1540"/>
                  </a:lnTo>
                  <a:lnTo>
                    <a:pt x="2221" y="1657"/>
                  </a:lnTo>
                  <a:lnTo>
                    <a:pt x="2046" y="1754"/>
                  </a:lnTo>
                  <a:lnTo>
                    <a:pt x="1851" y="1851"/>
                  </a:lnTo>
                  <a:lnTo>
                    <a:pt x="1695" y="1910"/>
                  </a:lnTo>
                  <a:lnTo>
                    <a:pt x="1676" y="1910"/>
                  </a:lnTo>
                  <a:lnTo>
                    <a:pt x="1637" y="1929"/>
                  </a:lnTo>
                  <a:lnTo>
                    <a:pt x="1520" y="1949"/>
                  </a:lnTo>
                  <a:lnTo>
                    <a:pt x="1306" y="1988"/>
                  </a:lnTo>
                  <a:lnTo>
                    <a:pt x="1091" y="1988"/>
                  </a:lnTo>
                  <a:lnTo>
                    <a:pt x="935" y="1968"/>
                  </a:lnTo>
                  <a:lnTo>
                    <a:pt x="780" y="1910"/>
                  </a:lnTo>
                  <a:lnTo>
                    <a:pt x="624" y="1851"/>
                  </a:lnTo>
                  <a:lnTo>
                    <a:pt x="604" y="1793"/>
                  </a:lnTo>
                  <a:lnTo>
                    <a:pt x="604" y="1773"/>
                  </a:lnTo>
                  <a:lnTo>
                    <a:pt x="604" y="1734"/>
                  </a:lnTo>
                  <a:lnTo>
                    <a:pt x="604" y="1696"/>
                  </a:lnTo>
                  <a:lnTo>
                    <a:pt x="604" y="1657"/>
                  </a:lnTo>
                  <a:lnTo>
                    <a:pt x="604" y="1637"/>
                  </a:lnTo>
                  <a:lnTo>
                    <a:pt x="643" y="1520"/>
                  </a:lnTo>
                  <a:lnTo>
                    <a:pt x="721" y="1345"/>
                  </a:lnTo>
                  <a:lnTo>
                    <a:pt x="819" y="1247"/>
                  </a:lnTo>
                  <a:lnTo>
                    <a:pt x="916" y="1150"/>
                  </a:lnTo>
                  <a:lnTo>
                    <a:pt x="1052" y="1053"/>
                  </a:lnTo>
                  <a:lnTo>
                    <a:pt x="1208" y="975"/>
                  </a:lnTo>
                  <a:lnTo>
                    <a:pt x="1384" y="916"/>
                  </a:lnTo>
                  <a:lnTo>
                    <a:pt x="1578" y="858"/>
                  </a:lnTo>
                  <a:close/>
                  <a:moveTo>
                    <a:pt x="2085" y="0"/>
                  </a:moveTo>
                  <a:lnTo>
                    <a:pt x="1929" y="20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Google Shape;4758;p55">
              <a:extLst>
                <a:ext uri="{FF2B5EF4-FFF2-40B4-BE49-F238E27FC236}">
                  <a16:creationId xmlns:a16="http://schemas.microsoft.com/office/drawing/2014/main" id="{BF18A66D-0EEF-97F5-5503-131348BD474C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fill="none" extrusionOk="0">
                  <a:moveTo>
                    <a:pt x="507" y="429"/>
                  </a:moveTo>
                  <a:lnTo>
                    <a:pt x="507" y="429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169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085" y="0"/>
                  </a:lnTo>
                  <a:lnTo>
                    <a:pt x="1929" y="20"/>
                  </a:lnTo>
                  <a:lnTo>
                    <a:pt x="1929" y="20"/>
                  </a:lnTo>
                  <a:lnTo>
                    <a:pt x="1851" y="39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28" y="410"/>
                  </a:lnTo>
                  <a:lnTo>
                    <a:pt x="1228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13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Google Shape;4759;p55">
              <a:extLst>
                <a:ext uri="{FF2B5EF4-FFF2-40B4-BE49-F238E27FC236}">
                  <a16:creationId xmlns:a16="http://schemas.microsoft.com/office/drawing/2014/main" id="{6E59F4A9-12C7-3D7F-9B77-EEABE6A69BB7}"/>
                </a:ext>
              </a:extLst>
            </p:cNvPr>
            <p:cNvSpPr/>
            <p:nvPr/>
          </p:nvSpPr>
          <p:spPr>
            <a:xfrm>
              <a:off x="5194100" y="603100"/>
              <a:ext cx="48725" cy="28275"/>
            </a:xfrm>
            <a:custGeom>
              <a:avLst/>
              <a:gdLst/>
              <a:ahLst/>
              <a:cxnLst/>
              <a:rect l="l" t="t" r="r" b="b"/>
              <a:pathLst>
                <a:path w="1949" h="1131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1150" y="1"/>
                  </a:lnTo>
                  <a:lnTo>
                    <a:pt x="1325" y="1"/>
                  </a:lnTo>
                  <a:lnTo>
                    <a:pt x="1325" y="1"/>
                  </a:lnTo>
                  <a:lnTo>
                    <a:pt x="1462" y="20"/>
                  </a:lnTo>
                  <a:lnTo>
                    <a:pt x="1578" y="59"/>
                  </a:lnTo>
                  <a:lnTo>
                    <a:pt x="1578" y="59"/>
                  </a:lnTo>
                  <a:lnTo>
                    <a:pt x="1754" y="157"/>
                  </a:lnTo>
                  <a:lnTo>
                    <a:pt x="1754" y="157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929" y="371"/>
                  </a:lnTo>
                  <a:lnTo>
                    <a:pt x="1949" y="390"/>
                  </a:lnTo>
                  <a:lnTo>
                    <a:pt x="1949" y="410"/>
                  </a:lnTo>
                  <a:lnTo>
                    <a:pt x="1949" y="410"/>
                  </a:lnTo>
                  <a:lnTo>
                    <a:pt x="1851" y="566"/>
                  </a:lnTo>
                  <a:lnTo>
                    <a:pt x="1851" y="566"/>
                  </a:lnTo>
                  <a:lnTo>
                    <a:pt x="1734" y="683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442" y="897"/>
                  </a:lnTo>
                  <a:lnTo>
                    <a:pt x="1247" y="994"/>
                  </a:lnTo>
                  <a:lnTo>
                    <a:pt x="1247" y="994"/>
                  </a:lnTo>
                  <a:lnTo>
                    <a:pt x="1091" y="1053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033" y="1072"/>
                  </a:lnTo>
                  <a:lnTo>
                    <a:pt x="1033" y="1072"/>
                  </a:lnTo>
                  <a:lnTo>
                    <a:pt x="916" y="1092"/>
                  </a:lnTo>
                  <a:lnTo>
                    <a:pt x="916" y="1092"/>
                  </a:lnTo>
                  <a:lnTo>
                    <a:pt x="702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331" y="1111"/>
                  </a:lnTo>
                  <a:lnTo>
                    <a:pt x="176" y="1053"/>
                  </a:lnTo>
                  <a:lnTo>
                    <a:pt x="176" y="105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0" y="936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39" y="663"/>
                  </a:lnTo>
                  <a:lnTo>
                    <a:pt x="39" y="663"/>
                  </a:lnTo>
                  <a:lnTo>
                    <a:pt x="117" y="488"/>
                  </a:lnTo>
                  <a:lnTo>
                    <a:pt x="117" y="488"/>
                  </a:lnTo>
                  <a:lnTo>
                    <a:pt x="215" y="390"/>
                  </a:lnTo>
                  <a:lnTo>
                    <a:pt x="312" y="293"/>
                  </a:lnTo>
                  <a:lnTo>
                    <a:pt x="312" y="293"/>
                  </a:lnTo>
                  <a:lnTo>
                    <a:pt x="448" y="196"/>
                  </a:lnTo>
                  <a:lnTo>
                    <a:pt x="604" y="118"/>
                  </a:lnTo>
                  <a:lnTo>
                    <a:pt x="604" y="118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974" y="1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Rectangle 43">
            <a:extLst>
              <a:ext uri="{FF2B5EF4-FFF2-40B4-BE49-F238E27FC236}">
                <a16:creationId xmlns:a16="http://schemas.microsoft.com/office/drawing/2014/main" id="{D0362F5A-EBD3-46CB-BAC4-9158A9D6C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25" y="106107"/>
            <a:ext cx="88154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toán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thẳng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AB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2cm,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thẳng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CD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gấp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3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lần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thẳng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AB.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thẳng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CD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bao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nhiêu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xăng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–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ti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–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mét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? </a:t>
            </a:r>
          </a:p>
        </p:txBody>
      </p:sp>
      <p:cxnSp>
        <p:nvCxnSpPr>
          <p:cNvPr id="29" name="Đường nối Thẳng 28">
            <a:extLst>
              <a:ext uri="{FF2B5EF4-FFF2-40B4-BE49-F238E27FC236}">
                <a16:creationId xmlns:a16="http://schemas.microsoft.com/office/drawing/2014/main" id="{53693733-CD1D-4B34-A0F5-E487807E7099}"/>
              </a:ext>
            </a:extLst>
          </p:cNvPr>
          <p:cNvCxnSpPr>
            <a:cxnSpLocks/>
          </p:cNvCxnSpPr>
          <p:nvPr/>
        </p:nvCxnSpPr>
        <p:spPr>
          <a:xfrm>
            <a:off x="3257481" y="524592"/>
            <a:ext cx="1555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id="{F7703CAF-88C9-43F8-A963-47856BA99DB3}"/>
              </a:ext>
            </a:extLst>
          </p:cNvPr>
          <p:cNvCxnSpPr>
            <a:cxnSpLocks/>
          </p:cNvCxnSpPr>
          <p:nvPr/>
        </p:nvCxnSpPr>
        <p:spPr>
          <a:xfrm>
            <a:off x="6678284" y="524592"/>
            <a:ext cx="22247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Đường nối Thẳng 35">
            <a:extLst>
              <a:ext uri="{FF2B5EF4-FFF2-40B4-BE49-F238E27FC236}">
                <a16:creationId xmlns:a16="http://schemas.microsoft.com/office/drawing/2014/main" id="{EE649346-BC8A-45AB-8E3C-E364F9EBAF18}"/>
              </a:ext>
            </a:extLst>
          </p:cNvPr>
          <p:cNvCxnSpPr>
            <a:cxnSpLocks/>
          </p:cNvCxnSpPr>
          <p:nvPr/>
        </p:nvCxnSpPr>
        <p:spPr>
          <a:xfrm>
            <a:off x="4720146" y="887319"/>
            <a:ext cx="406943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1" name="Group 8">
            <a:extLst>
              <a:ext uri="{FF2B5EF4-FFF2-40B4-BE49-F238E27FC236}">
                <a16:creationId xmlns:a16="http://schemas.microsoft.com/office/drawing/2014/main" id="{EBEA95A7-7863-4C70-A891-AE99729088F8}"/>
              </a:ext>
            </a:extLst>
          </p:cNvPr>
          <p:cNvGrpSpPr>
            <a:grpSpLocks/>
          </p:cNvGrpSpPr>
          <p:nvPr/>
        </p:nvGrpSpPr>
        <p:grpSpPr bwMode="auto">
          <a:xfrm>
            <a:off x="2741173" y="1665170"/>
            <a:ext cx="971550" cy="215503"/>
            <a:chOff x="975" y="2487"/>
            <a:chExt cx="816" cy="181"/>
          </a:xfrm>
        </p:grpSpPr>
        <p:sp>
          <p:nvSpPr>
            <p:cNvPr id="42" name="Line 9">
              <a:extLst>
                <a:ext uri="{FF2B5EF4-FFF2-40B4-BE49-F238E27FC236}">
                  <a16:creationId xmlns:a16="http://schemas.microsoft.com/office/drawing/2014/main" id="{C4608BAA-CD8B-4559-BEA5-43D6B8BC46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2568"/>
              <a:ext cx="81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43" name="Line 10">
              <a:extLst>
                <a:ext uri="{FF2B5EF4-FFF2-40B4-BE49-F238E27FC236}">
                  <a16:creationId xmlns:a16="http://schemas.microsoft.com/office/drawing/2014/main" id="{7E5267CE-1962-4DE2-AED9-64DB2954FC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2487"/>
              <a:ext cx="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44" name="Line 11">
              <a:extLst>
                <a:ext uri="{FF2B5EF4-FFF2-40B4-BE49-F238E27FC236}">
                  <a16:creationId xmlns:a16="http://schemas.microsoft.com/office/drawing/2014/main" id="{E2186248-10DA-4CF9-8B54-12AF64DE7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2487"/>
              <a:ext cx="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1050"/>
            </a:p>
          </p:txBody>
        </p:sp>
      </p:grpSp>
      <p:sp>
        <p:nvSpPr>
          <p:cNvPr id="45" name="Text Box 12">
            <a:extLst>
              <a:ext uri="{FF2B5EF4-FFF2-40B4-BE49-F238E27FC236}">
                <a16:creationId xmlns:a16="http://schemas.microsoft.com/office/drawing/2014/main" id="{7C4A5F2D-E3DB-4F0D-A817-F3875A86A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2440" y="1488749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6" name="Text Box 13">
            <a:extLst>
              <a:ext uri="{FF2B5EF4-FFF2-40B4-BE49-F238E27FC236}">
                <a16:creationId xmlns:a16="http://schemas.microsoft.com/office/drawing/2014/main" id="{452E5CA8-45EC-434C-B243-FB8487A77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499" y="1494592"/>
            <a:ext cx="338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7" name="Text Box 15">
            <a:extLst>
              <a:ext uri="{FF2B5EF4-FFF2-40B4-BE49-F238E27FC236}">
                <a16:creationId xmlns:a16="http://schemas.microsoft.com/office/drawing/2014/main" id="{ED0CBA72-1F48-4EDD-95AC-03C445275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677" y="1343090"/>
            <a:ext cx="5822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9215BB2-4452-4440-B160-6304FFCBBB17}"/>
              </a:ext>
            </a:extLst>
          </p:cNvPr>
          <p:cNvSpPr txBox="1"/>
          <p:nvPr/>
        </p:nvSpPr>
        <p:spPr>
          <a:xfrm>
            <a:off x="995057" y="1330996"/>
            <a:ext cx="15780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i="1" dirty="0" err="1"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vi-VN" sz="21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100" i="1" dirty="0" err="1"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vi-VN" sz="2100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B1D19BE6-9CB4-47C5-9345-6C9B0D1EC82C}"/>
              </a:ext>
            </a:extLst>
          </p:cNvPr>
          <p:cNvCxnSpPr>
            <a:cxnSpLocks/>
          </p:cNvCxnSpPr>
          <p:nvPr/>
        </p:nvCxnSpPr>
        <p:spPr>
          <a:xfrm>
            <a:off x="2741756" y="1891875"/>
            <a:ext cx="0" cy="488474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Đường nối Thẳng 64">
            <a:extLst>
              <a:ext uri="{FF2B5EF4-FFF2-40B4-BE49-F238E27FC236}">
                <a16:creationId xmlns:a16="http://schemas.microsoft.com/office/drawing/2014/main" id="{7EBC7919-9ED2-4F75-8C03-A9D036233BF9}"/>
              </a:ext>
            </a:extLst>
          </p:cNvPr>
          <p:cNvCxnSpPr/>
          <p:nvPr/>
        </p:nvCxnSpPr>
        <p:spPr>
          <a:xfrm>
            <a:off x="3713388" y="1855486"/>
            <a:ext cx="0" cy="52486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Ngoặc móc Trái 12">
            <a:extLst>
              <a:ext uri="{FF2B5EF4-FFF2-40B4-BE49-F238E27FC236}">
                <a16:creationId xmlns:a16="http://schemas.microsoft.com/office/drawing/2014/main" id="{96417464-5B17-4ECA-9F11-A94B568906A3}"/>
              </a:ext>
            </a:extLst>
          </p:cNvPr>
          <p:cNvSpPr/>
          <p:nvPr/>
        </p:nvSpPr>
        <p:spPr>
          <a:xfrm rot="16200000">
            <a:off x="4104298" y="1216893"/>
            <a:ext cx="175355" cy="2894421"/>
          </a:xfrm>
          <a:prstGeom prst="leftBrace">
            <a:avLst/>
          </a:prstGeom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1050"/>
          </a:p>
        </p:txBody>
      </p:sp>
      <p:sp>
        <p:nvSpPr>
          <p:cNvPr id="72" name="Text Box 15">
            <a:extLst>
              <a:ext uri="{FF2B5EF4-FFF2-40B4-BE49-F238E27FC236}">
                <a16:creationId xmlns:a16="http://schemas.microsoft.com/office/drawing/2014/main" id="{762B5370-554B-45CC-BDA6-6B26C3CAB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642" y="2769350"/>
            <a:ext cx="6270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cm</a:t>
            </a:r>
          </a:p>
        </p:txBody>
      </p:sp>
      <p:grpSp>
        <p:nvGrpSpPr>
          <p:cNvPr id="62" name="Group 8">
            <a:extLst>
              <a:ext uri="{FF2B5EF4-FFF2-40B4-BE49-F238E27FC236}">
                <a16:creationId xmlns:a16="http://schemas.microsoft.com/office/drawing/2014/main" id="{9D9129CC-65BB-4495-B7A0-AF03EBACBD34}"/>
              </a:ext>
            </a:extLst>
          </p:cNvPr>
          <p:cNvGrpSpPr>
            <a:grpSpLocks/>
          </p:cNvGrpSpPr>
          <p:nvPr/>
        </p:nvGrpSpPr>
        <p:grpSpPr bwMode="auto">
          <a:xfrm>
            <a:off x="2738792" y="1667972"/>
            <a:ext cx="971550" cy="215503"/>
            <a:chOff x="975" y="2487"/>
            <a:chExt cx="816" cy="181"/>
          </a:xfrm>
        </p:grpSpPr>
        <p:sp>
          <p:nvSpPr>
            <p:cNvPr id="63" name="Line 9">
              <a:extLst>
                <a:ext uri="{FF2B5EF4-FFF2-40B4-BE49-F238E27FC236}">
                  <a16:creationId xmlns:a16="http://schemas.microsoft.com/office/drawing/2014/main" id="{2F18A981-F2EB-425E-B13B-B66F24DCDD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2568"/>
              <a:ext cx="81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64" name="Line 10">
              <a:extLst>
                <a:ext uri="{FF2B5EF4-FFF2-40B4-BE49-F238E27FC236}">
                  <a16:creationId xmlns:a16="http://schemas.microsoft.com/office/drawing/2014/main" id="{E33364D1-D378-4490-9FFB-DFEAC7C8C5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2487"/>
              <a:ext cx="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66" name="Line 11">
              <a:extLst>
                <a:ext uri="{FF2B5EF4-FFF2-40B4-BE49-F238E27FC236}">
                  <a16:creationId xmlns:a16="http://schemas.microsoft.com/office/drawing/2014/main" id="{B1EA2F02-0A6B-4931-8A03-8130CF109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2487"/>
              <a:ext cx="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1050"/>
            </a:p>
          </p:txBody>
        </p:sp>
      </p:grpSp>
      <p:grpSp>
        <p:nvGrpSpPr>
          <p:cNvPr id="70" name="Group 8">
            <a:extLst>
              <a:ext uri="{FF2B5EF4-FFF2-40B4-BE49-F238E27FC236}">
                <a16:creationId xmlns:a16="http://schemas.microsoft.com/office/drawing/2014/main" id="{D3173F0A-D645-40F3-9B79-7DE2B735E941}"/>
              </a:ext>
            </a:extLst>
          </p:cNvPr>
          <p:cNvGrpSpPr>
            <a:grpSpLocks/>
          </p:cNvGrpSpPr>
          <p:nvPr/>
        </p:nvGrpSpPr>
        <p:grpSpPr bwMode="auto">
          <a:xfrm>
            <a:off x="2736360" y="1665537"/>
            <a:ext cx="971550" cy="215503"/>
            <a:chOff x="975" y="2487"/>
            <a:chExt cx="816" cy="181"/>
          </a:xfrm>
        </p:grpSpPr>
        <p:sp>
          <p:nvSpPr>
            <p:cNvPr id="71" name="Line 9">
              <a:extLst>
                <a:ext uri="{FF2B5EF4-FFF2-40B4-BE49-F238E27FC236}">
                  <a16:creationId xmlns:a16="http://schemas.microsoft.com/office/drawing/2014/main" id="{AC40647C-4391-4901-8D85-BED3402C46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2568"/>
              <a:ext cx="81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73" name="Line 10">
              <a:extLst>
                <a:ext uri="{FF2B5EF4-FFF2-40B4-BE49-F238E27FC236}">
                  <a16:creationId xmlns:a16="http://schemas.microsoft.com/office/drawing/2014/main" id="{90E6732D-0931-4513-83F5-8A7FF7F41E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2487"/>
              <a:ext cx="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74" name="Line 11">
              <a:extLst>
                <a:ext uri="{FF2B5EF4-FFF2-40B4-BE49-F238E27FC236}">
                  <a16:creationId xmlns:a16="http://schemas.microsoft.com/office/drawing/2014/main" id="{2BCC01EF-C179-4FE9-B6D3-F1BCB843A0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2487"/>
              <a:ext cx="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1050"/>
            </a:p>
          </p:txBody>
        </p:sp>
      </p:grpSp>
      <p:sp>
        <p:nvSpPr>
          <p:cNvPr id="75" name="Text Box 15">
            <a:extLst>
              <a:ext uri="{FF2B5EF4-FFF2-40B4-BE49-F238E27FC236}">
                <a16:creationId xmlns:a16="http://schemas.microsoft.com/office/drawing/2014/main" id="{87258F0E-4EA7-46AB-81E3-1EA3A207D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245" y="2152415"/>
            <a:ext cx="5822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sp>
        <p:nvSpPr>
          <p:cNvPr id="76" name="Text Box 15">
            <a:extLst>
              <a:ext uri="{FF2B5EF4-FFF2-40B4-BE49-F238E27FC236}">
                <a16:creationId xmlns:a16="http://schemas.microsoft.com/office/drawing/2014/main" id="{C478293E-C9AF-4833-AB8B-BDBD28FDC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40" y="2143027"/>
            <a:ext cx="5822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grpSp>
        <p:nvGrpSpPr>
          <p:cNvPr id="77" name="Group 8">
            <a:extLst>
              <a:ext uri="{FF2B5EF4-FFF2-40B4-BE49-F238E27FC236}">
                <a16:creationId xmlns:a16="http://schemas.microsoft.com/office/drawing/2014/main" id="{74FE5832-56A0-4260-9BFB-39E194AF85B3}"/>
              </a:ext>
            </a:extLst>
          </p:cNvPr>
          <p:cNvGrpSpPr>
            <a:grpSpLocks/>
          </p:cNvGrpSpPr>
          <p:nvPr/>
        </p:nvGrpSpPr>
        <p:grpSpPr bwMode="auto">
          <a:xfrm>
            <a:off x="2745985" y="1676373"/>
            <a:ext cx="971550" cy="215503"/>
            <a:chOff x="975" y="2487"/>
            <a:chExt cx="816" cy="181"/>
          </a:xfrm>
        </p:grpSpPr>
        <p:sp>
          <p:nvSpPr>
            <p:cNvPr id="78" name="Line 9">
              <a:extLst>
                <a:ext uri="{FF2B5EF4-FFF2-40B4-BE49-F238E27FC236}">
                  <a16:creationId xmlns:a16="http://schemas.microsoft.com/office/drawing/2014/main" id="{09A9FA65-32AF-4289-B5F7-4613C4A417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2568"/>
              <a:ext cx="81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79" name="Line 10">
              <a:extLst>
                <a:ext uri="{FF2B5EF4-FFF2-40B4-BE49-F238E27FC236}">
                  <a16:creationId xmlns:a16="http://schemas.microsoft.com/office/drawing/2014/main" id="{A80A9E73-92D1-4D6F-8396-DB935167DB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2487"/>
              <a:ext cx="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80" name="Line 11">
              <a:extLst>
                <a:ext uri="{FF2B5EF4-FFF2-40B4-BE49-F238E27FC236}">
                  <a16:creationId xmlns:a16="http://schemas.microsoft.com/office/drawing/2014/main" id="{507F9911-4C3D-4AB7-B035-889828A57B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2487"/>
              <a:ext cx="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1050"/>
            </a:p>
          </p:txBody>
        </p:sp>
      </p:grpSp>
      <p:sp>
        <p:nvSpPr>
          <p:cNvPr id="81" name="Text Box 15">
            <a:extLst>
              <a:ext uri="{FF2B5EF4-FFF2-40B4-BE49-F238E27FC236}">
                <a16:creationId xmlns:a16="http://schemas.microsoft.com/office/drawing/2014/main" id="{291ECB47-B511-43D8-8F4B-74B9FA5D6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6585" y="2143408"/>
            <a:ext cx="5822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2793DBC-3763-49CA-8F8E-B97D9BA36299}"/>
              </a:ext>
            </a:extLst>
          </p:cNvPr>
          <p:cNvSpPr txBox="1"/>
          <p:nvPr/>
        </p:nvSpPr>
        <p:spPr>
          <a:xfrm>
            <a:off x="3238481" y="3949987"/>
            <a:ext cx="2444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 x 3 = 6 (cm)</a:t>
            </a:r>
            <a:endParaRPr lang="vi-VN" sz="2400" dirty="0"/>
          </a:p>
        </p:txBody>
      </p:sp>
      <p:sp>
        <p:nvSpPr>
          <p:cNvPr id="85" name="Text Box 24">
            <a:extLst>
              <a:ext uri="{FF2B5EF4-FFF2-40B4-BE49-F238E27FC236}">
                <a16:creationId xmlns:a16="http://schemas.microsoft.com/office/drawing/2014/main" id="{C7FBD50B-2BC7-4D50-A4A8-D094F03B8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2440" y="2365331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6" name="Text Box 25">
            <a:extLst>
              <a:ext uri="{FF2B5EF4-FFF2-40B4-BE49-F238E27FC236}">
                <a16:creationId xmlns:a16="http://schemas.microsoft.com/office/drawing/2014/main" id="{38CC0B7A-BFB3-4556-8064-D10C715AD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42" y="236881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508F993F-8D10-4DFC-A28D-8A19D5FC7CD6}"/>
              </a:ext>
            </a:extLst>
          </p:cNvPr>
          <p:cNvSpPr txBox="1"/>
          <p:nvPr/>
        </p:nvSpPr>
        <p:spPr>
          <a:xfrm>
            <a:off x="2109942" y="3556927"/>
            <a:ext cx="562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CD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xăng-ti-mét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</p:txBody>
      </p:sp>
      <p:sp>
        <p:nvSpPr>
          <p:cNvPr id="49" name="TextBox 1">
            <a:extLst>
              <a:ext uri="{FF2B5EF4-FFF2-40B4-BE49-F238E27FC236}">
                <a16:creationId xmlns:a16="http://schemas.microsoft.com/office/drawing/2014/main" id="{7E55BD0D-02F6-416D-AF50-A3FB6570C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060" y="3170576"/>
            <a:ext cx="135854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1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1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784B38D3-713A-498C-BE99-D984E88FFDD6}"/>
              </a:ext>
            </a:extLst>
          </p:cNvPr>
          <p:cNvSpPr txBox="1"/>
          <p:nvPr/>
        </p:nvSpPr>
        <p:spPr>
          <a:xfrm>
            <a:off x="3573900" y="4369305"/>
            <a:ext cx="2066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6cm.</a:t>
            </a:r>
          </a:p>
        </p:txBody>
      </p:sp>
      <p:cxnSp>
        <p:nvCxnSpPr>
          <p:cNvPr id="5" name="Đường nối Thẳng 31">
            <a:extLst>
              <a:ext uri="{FF2B5EF4-FFF2-40B4-BE49-F238E27FC236}">
                <a16:creationId xmlns:a16="http://schemas.microsoft.com/office/drawing/2014/main" id="{69ACBA43-996A-35A2-AE2F-80408911E56E}"/>
              </a:ext>
            </a:extLst>
          </p:cNvPr>
          <p:cNvCxnSpPr>
            <a:cxnSpLocks/>
          </p:cNvCxnSpPr>
          <p:nvPr/>
        </p:nvCxnSpPr>
        <p:spPr>
          <a:xfrm>
            <a:off x="295205" y="889476"/>
            <a:ext cx="20014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4.16667E-6 0.1377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0.10651 0.1377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6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21145 0.1365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8" grpId="0"/>
      <p:bldP spid="13" grpId="0" animBg="1"/>
      <p:bldP spid="72" grpId="0"/>
      <p:bldP spid="75" grpId="0"/>
      <p:bldP spid="76" grpId="0"/>
      <p:bldP spid="81" grpId="0"/>
      <p:bldP spid="7" grpId="0"/>
      <p:bldP spid="85" grpId="0"/>
      <p:bldP spid="86" grpId="0"/>
      <p:bldP spid="4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Nhóm 50">
            <a:extLst>
              <a:ext uri="{FF2B5EF4-FFF2-40B4-BE49-F238E27FC236}">
                <a16:creationId xmlns:a16="http://schemas.microsoft.com/office/drawing/2014/main" id="{37D92F79-AC9A-4343-A6D4-982DA691416F}"/>
              </a:ext>
            </a:extLst>
          </p:cNvPr>
          <p:cNvGrpSpPr/>
          <p:nvPr/>
        </p:nvGrpSpPr>
        <p:grpSpPr>
          <a:xfrm>
            <a:off x="5895784" y="2895334"/>
            <a:ext cx="2887493" cy="1039416"/>
            <a:chOff x="4499240" y="4065165"/>
            <a:chExt cx="3179351" cy="1385888"/>
          </a:xfrm>
        </p:grpSpPr>
        <p:sp>
          <p:nvSpPr>
            <p:cNvPr id="52" name="AutoShape 33">
              <a:extLst>
                <a:ext uri="{FF2B5EF4-FFF2-40B4-BE49-F238E27FC236}">
                  <a16:creationId xmlns:a16="http://schemas.microsoft.com/office/drawing/2014/main" id="{E8AA342D-F9F7-436D-A376-7F68FE214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9240" y="4065165"/>
              <a:ext cx="3061412" cy="1385888"/>
            </a:xfrm>
            <a:prstGeom prst="wedgeEllipseCallout">
              <a:avLst>
                <a:gd name="adj1" fmla="val -36878"/>
                <a:gd name="adj2" fmla="val -109609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endParaRPr lang="en-US" sz="1050" b="1"/>
            </a:p>
          </p:txBody>
        </p:sp>
        <p:sp>
          <p:nvSpPr>
            <p:cNvPr id="53" name="Hộp Văn bản 52">
              <a:extLst>
                <a:ext uri="{FF2B5EF4-FFF2-40B4-BE49-F238E27FC236}">
                  <a16:creationId xmlns:a16="http://schemas.microsoft.com/office/drawing/2014/main" id="{3D1FEE4E-30FE-4DCA-BACA-058E61AF7503}"/>
                </a:ext>
              </a:extLst>
            </p:cNvPr>
            <p:cNvSpPr txBox="1"/>
            <p:nvPr/>
          </p:nvSpPr>
          <p:spPr>
            <a:xfrm>
              <a:off x="4573385" y="4315264"/>
              <a:ext cx="3105206" cy="8278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120000"/>
                </a:lnSpc>
                <a:defRPr/>
              </a:pPr>
              <a:r>
                <a:rPr lang="en-US" sz="1500" b="1" dirty="0" err="1">
                  <a:cs typeface="Times New Roman" pitchFamily="18" charset="0"/>
                </a:rPr>
                <a:t>Số</a:t>
              </a:r>
              <a:r>
                <a:rPr lang="en-US" sz="1500" b="1" dirty="0">
                  <a:cs typeface="Times New Roman" pitchFamily="18" charset="0"/>
                </a:rPr>
                <a:t> </a:t>
              </a:r>
              <a:r>
                <a:rPr lang="en-US" sz="1500" b="1" dirty="0" err="1">
                  <a:cs typeface="Times New Roman" pitchFamily="18" charset="0"/>
                </a:rPr>
                <a:t>lần</a:t>
              </a:r>
              <a:r>
                <a:rPr lang="en-US" sz="1500" b="1" dirty="0">
                  <a:cs typeface="Times New Roman" pitchFamily="18" charset="0"/>
                </a:rPr>
                <a:t> </a:t>
              </a:r>
              <a:r>
                <a:rPr lang="en-US" sz="1500" b="1" dirty="0" err="1">
                  <a:cs typeface="Times New Roman" pitchFamily="18" charset="0"/>
                </a:rPr>
                <a:t>độ</a:t>
              </a:r>
              <a:r>
                <a:rPr lang="en-US" sz="1500" b="1" dirty="0">
                  <a:cs typeface="Times New Roman" pitchFamily="18" charset="0"/>
                </a:rPr>
                <a:t> </a:t>
              </a:r>
              <a:r>
                <a:rPr lang="en-US" sz="1500" b="1" dirty="0" err="1">
                  <a:cs typeface="Times New Roman" pitchFamily="18" charset="0"/>
                </a:rPr>
                <a:t>dài</a:t>
              </a:r>
              <a:r>
                <a:rPr lang="en-US" sz="1500" b="1" dirty="0">
                  <a:cs typeface="Times New Roman" pitchFamily="18" charset="0"/>
                </a:rPr>
                <a:t> </a:t>
              </a:r>
              <a:r>
                <a:rPr lang="en-US" sz="1500" b="1" dirty="0" err="1">
                  <a:cs typeface="Times New Roman" pitchFamily="18" charset="0"/>
                </a:rPr>
                <a:t>đoạn</a:t>
              </a:r>
              <a:r>
                <a:rPr lang="en-US" sz="1500" b="1" dirty="0">
                  <a:cs typeface="Times New Roman" pitchFamily="18" charset="0"/>
                </a:rPr>
                <a:t> </a:t>
              </a:r>
              <a:r>
                <a:rPr lang="en-US" sz="1500" b="1" dirty="0" err="1">
                  <a:cs typeface="Times New Roman" pitchFamily="18" charset="0"/>
                </a:rPr>
                <a:t>thẳng</a:t>
              </a:r>
              <a:r>
                <a:rPr lang="en-US" sz="1500" b="1" dirty="0">
                  <a:cs typeface="Times New Roman" pitchFamily="18" charset="0"/>
                </a:rPr>
                <a:t> CD </a:t>
              </a:r>
              <a:r>
                <a:rPr lang="en-US" sz="1500" b="1" dirty="0" err="1">
                  <a:cs typeface="Times New Roman" pitchFamily="18" charset="0"/>
                </a:rPr>
                <a:t>gấp</a:t>
              </a:r>
              <a:r>
                <a:rPr lang="en-US" sz="1500" b="1" dirty="0">
                  <a:cs typeface="Times New Roman" pitchFamily="18" charset="0"/>
                </a:rPr>
                <a:t> </a:t>
              </a:r>
              <a:r>
                <a:rPr lang="en-US" sz="1500" b="1" dirty="0" err="1">
                  <a:cs typeface="Times New Roman" pitchFamily="18" charset="0"/>
                </a:rPr>
                <a:t>độ</a:t>
              </a:r>
              <a:r>
                <a:rPr lang="en-US" sz="1500" b="1" dirty="0">
                  <a:cs typeface="Times New Roman" pitchFamily="18" charset="0"/>
                </a:rPr>
                <a:t> </a:t>
              </a:r>
              <a:r>
                <a:rPr lang="en-US" sz="1500" b="1" dirty="0" err="1">
                  <a:cs typeface="Times New Roman" pitchFamily="18" charset="0"/>
                </a:rPr>
                <a:t>dài</a:t>
              </a:r>
              <a:r>
                <a:rPr lang="en-US" sz="1500" b="1" dirty="0">
                  <a:cs typeface="Times New Roman" pitchFamily="18" charset="0"/>
                </a:rPr>
                <a:t> </a:t>
              </a:r>
              <a:r>
                <a:rPr lang="en-US" sz="1500" b="1" dirty="0" err="1">
                  <a:cs typeface="Times New Roman" pitchFamily="18" charset="0"/>
                </a:rPr>
                <a:t>đoạn</a:t>
              </a:r>
              <a:r>
                <a:rPr lang="en-US" sz="1500" b="1" dirty="0">
                  <a:cs typeface="Times New Roman" pitchFamily="18" charset="0"/>
                </a:rPr>
                <a:t> </a:t>
              </a:r>
              <a:r>
                <a:rPr lang="en-US" sz="1500" b="1" dirty="0" err="1">
                  <a:cs typeface="Times New Roman" pitchFamily="18" charset="0"/>
                </a:rPr>
                <a:t>thẳng</a:t>
              </a:r>
              <a:r>
                <a:rPr lang="en-US" sz="1500" b="1" dirty="0">
                  <a:cs typeface="Times New Roman" pitchFamily="18" charset="0"/>
                </a:rPr>
                <a:t> AB</a:t>
              </a:r>
            </a:p>
          </p:txBody>
        </p: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9215BB2-4452-4440-B160-6304FFCBBB17}"/>
              </a:ext>
            </a:extLst>
          </p:cNvPr>
          <p:cNvSpPr txBox="1"/>
          <p:nvPr/>
        </p:nvSpPr>
        <p:spPr>
          <a:xfrm>
            <a:off x="531936" y="1056056"/>
            <a:ext cx="1578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vi-VN" sz="1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vi-VN" sz="1800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06300163-01A7-4252-B2DC-AC9D8FB0BEBA}"/>
              </a:ext>
            </a:extLst>
          </p:cNvPr>
          <p:cNvGrpSpPr/>
          <p:nvPr/>
        </p:nvGrpSpPr>
        <p:grpSpPr>
          <a:xfrm>
            <a:off x="2109942" y="3170577"/>
            <a:ext cx="4858966" cy="1614226"/>
            <a:chOff x="2813256" y="4227435"/>
            <a:chExt cx="6478621" cy="2152300"/>
          </a:xfrm>
        </p:grpSpPr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12793DBC-3763-49CA-8F8E-B97D9BA36299}"/>
                </a:ext>
              </a:extLst>
            </p:cNvPr>
            <p:cNvSpPr txBox="1"/>
            <p:nvPr/>
          </p:nvSpPr>
          <p:spPr>
            <a:xfrm>
              <a:off x="4317975" y="5266649"/>
              <a:ext cx="247082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/>
                <a:t>2 x 3 = 6 (cm)</a:t>
              </a:r>
              <a:endParaRPr lang="vi-VN" sz="2100" dirty="0"/>
            </a:p>
          </p:txBody>
        </p:sp>
        <p:sp>
          <p:nvSpPr>
            <p:cNvPr id="48" name="Hộp Văn bản 47">
              <a:extLst>
                <a:ext uri="{FF2B5EF4-FFF2-40B4-BE49-F238E27FC236}">
                  <a16:creationId xmlns:a16="http://schemas.microsoft.com/office/drawing/2014/main" id="{508F993F-8D10-4DFC-A28D-8A19D5FC7CD6}"/>
                </a:ext>
              </a:extLst>
            </p:cNvPr>
            <p:cNvSpPr txBox="1"/>
            <p:nvPr/>
          </p:nvSpPr>
          <p:spPr>
            <a:xfrm>
              <a:off x="2813256" y="4742569"/>
              <a:ext cx="647862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err="1"/>
                <a:t>Đoạn</a:t>
              </a:r>
              <a:r>
                <a:rPr lang="en-US" sz="2100" dirty="0"/>
                <a:t> </a:t>
              </a:r>
              <a:r>
                <a:rPr lang="en-US" sz="2100" dirty="0" err="1"/>
                <a:t>thẳng</a:t>
              </a:r>
              <a:r>
                <a:rPr lang="en-US" sz="2100" dirty="0"/>
                <a:t> CD </a:t>
              </a:r>
              <a:r>
                <a:rPr lang="en-US" sz="2100" dirty="0" err="1"/>
                <a:t>dài</a:t>
              </a:r>
              <a:r>
                <a:rPr lang="en-US" sz="2100" dirty="0"/>
                <a:t> </a:t>
              </a:r>
              <a:r>
                <a:rPr lang="en-US" sz="2100" dirty="0" err="1"/>
                <a:t>số</a:t>
              </a:r>
              <a:r>
                <a:rPr lang="en-US" sz="2100" dirty="0"/>
                <a:t> </a:t>
              </a:r>
              <a:r>
                <a:rPr lang="en-US" sz="2100" dirty="0" err="1"/>
                <a:t>xăng-ti-mét</a:t>
              </a:r>
              <a:r>
                <a:rPr lang="en-US" sz="2100" dirty="0"/>
                <a:t> </a:t>
              </a:r>
              <a:r>
                <a:rPr lang="en-US" sz="2100" dirty="0" err="1"/>
                <a:t>là</a:t>
              </a:r>
              <a:r>
                <a:rPr lang="en-US" sz="2100" dirty="0"/>
                <a:t>:</a:t>
              </a:r>
            </a:p>
          </p:txBody>
        </p:sp>
        <p:sp>
          <p:nvSpPr>
            <p:cNvPr id="49" name="TextBox 1">
              <a:extLst>
                <a:ext uri="{FF2B5EF4-FFF2-40B4-BE49-F238E27FC236}">
                  <a16:creationId xmlns:a16="http://schemas.microsoft.com/office/drawing/2014/main" id="{7E55BD0D-02F6-416D-AF50-A3FB6570C8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7413" y="4227435"/>
              <a:ext cx="136055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u="sng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1800" b="1" u="sng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b="1" u="sng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endParaRPr lang="en-US" altLang="en-US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784B38D3-713A-498C-BE99-D984E88FFDD6}"/>
                </a:ext>
              </a:extLst>
            </p:cNvPr>
            <p:cNvSpPr txBox="1"/>
            <p:nvPr/>
          </p:nvSpPr>
          <p:spPr>
            <a:xfrm>
              <a:off x="5309951" y="5825738"/>
              <a:ext cx="275527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err="1"/>
                <a:t>Đáp</a:t>
              </a:r>
              <a:r>
                <a:rPr lang="en-US" sz="2100" dirty="0"/>
                <a:t> </a:t>
              </a:r>
              <a:r>
                <a:rPr lang="en-US" sz="2100" dirty="0" err="1"/>
                <a:t>số</a:t>
              </a:r>
              <a:r>
                <a:rPr lang="en-US" sz="2100" dirty="0"/>
                <a:t>: 6cm.</a:t>
              </a:r>
            </a:p>
          </p:txBody>
        </p:sp>
      </p:grp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8593C03-37B5-4D1D-A4F5-F3F6CC3F83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3298" y="1371231"/>
            <a:ext cx="3419183" cy="1667894"/>
          </a:xfrm>
          <a:prstGeom prst="rect">
            <a:avLst/>
          </a:prstGeom>
        </p:spPr>
      </p:pic>
      <p:grpSp>
        <p:nvGrpSpPr>
          <p:cNvPr id="54" name="Nhóm 53">
            <a:extLst>
              <a:ext uri="{FF2B5EF4-FFF2-40B4-BE49-F238E27FC236}">
                <a16:creationId xmlns:a16="http://schemas.microsoft.com/office/drawing/2014/main" id="{E5FED67E-BAC9-4023-9C2E-9ECA08361FC4}"/>
              </a:ext>
            </a:extLst>
          </p:cNvPr>
          <p:cNvGrpSpPr/>
          <p:nvPr/>
        </p:nvGrpSpPr>
        <p:grpSpPr>
          <a:xfrm rot="21337375">
            <a:off x="4160686" y="2488782"/>
            <a:ext cx="1802999" cy="1139924"/>
            <a:chOff x="1475668" y="3224790"/>
            <a:chExt cx="2543175" cy="1519899"/>
          </a:xfrm>
        </p:grpSpPr>
        <p:sp>
          <p:nvSpPr>
            <p:cNvPr id="55" name="AutoShape 31">
              <a:extLst>
                <a:ext uri="{FF2B5EF4-FFF2-40B4-BE49-F238E27FC236}">
                  <a16:creationId xmlns:a16="http://schemas.microsoft.com/office/drawing/2014/main" id="{CEFD3E26-2747-49C7-8298-5CF80D1CC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066" y="3224790"/>
              <a:ext cx="2230438" cy="1409700"/>
            </a:xfrm>
            <a:prstGeom prst="wedgeEllipseCallout">
              <a:avLst>
                <a:gd name="adj1" fmla="val 46567"/>
                <a:gd name="adj2" fmla="val -63161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endParaRPr lang="en-US" sz="105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56" name="Hộp Văn bản 55">
              <a:extLst>
                <a:ext uri="{FF2B5EF4-FFF2-40B4-BE49-F238E27FC236}">
                  <a16:creationId xmlns:a16="http://schemas.microsoft.com/office/drawing/2014/main" id="{78E992EA-8A0B-4778-AB88-6443EB991EA0}"/>
                </a:ext>
              </a:extLst>
            </p:cNvPr>
            <p:cNvSpPr txBox="1"/>
            <p:nvPr/>
          </p:nvSpPr>
          <p:spPr>
            <a:xfrm rot="262625">
              <a:off x="1475668" y="3328917"/>
              <a:ext cx="2543175" cy="14157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2100" dirty="0" err="1">
                  <a:cs typeface="Times New Roman" pitchFamily="18" charset="0"/>
                </a:rPr>
                <a:t>Độ</a:t>
              </a:r>
              <a:r>
                <a:rPr lang="en-US" sz="2100" dirty="0">
                  <a:cs typeface="Times New Roman" pitchFamily="18" charset="0"/>
                </a:rPr>
                <a:t> </a:t>
              </a:r>
              <a:r>
                <a:rPr lang="en-US" sz="2100" dirty="0" err="1">
                  <a:cs typeface="Times New Roman" pitchFamily="18" charset="0"/>
                </a:rPr>
                <a:t>dài</a:t>
              </a:r>
              <a:r>
                <a:rPr lang="en-US" sz="2100" dirty="0">
                  <a:cs typeface="Times New Roman" pitchFamily="18" charset="0"/>
                </a:rPr>
                <a:t> </a:t>
              </a:r>
              <a:r>
                <a:rPr lang="en-US" sz="2100" dirty="0" err="1">
                  <a:cs typeface="Times New Roman" pitchFamily="18" charset="0"/>
                </a:rPr>
                <a:t>đoạn</a:t>
              </a:r>
              <a:r>
                <a:rPr lang="en-US" sz="2100" dirty="0">
                  <a:cs typeface="Times New Roman" pitchFamily="18" charset="0"/>
                </a:rPr>
                <a:t> </a:t>
              </a:r>
              <a:r>
                <a:rPr lang="en-US" sz="2100" dirty="0" err="1">
                  <a:cs typeface="Times New Roman" pitchFamily="18" charset="0"/>
                </a:rPr>
                <a:t>thẳng</a:t>
              </a:r>
              <a:r>
                <a:rPr lang="en-US" sz="2100" dirty="0">
                  <a:cs typeface="Times New Roman" pitchFamily="18" charset="0"/>
                </a:rPr>
                <a:t> AB</a:t>
              </a:r>
            </a:p>
          </p:txBody>
        </p:sp>
      </p:grpSp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3566CD66-6EE1-4542-B8AC-525ADCC852DF}"/>
              </a:ext>
            </a:extLst>
          </p:cNvPr>
          <p:cNvSpPr txBox="1"/>
          <p:nvPr/>
        </p:nvSpPr>
        <p:spPr>
          <a:xfrm>
            <a:off x="378579" y="4350088"/>
            <a:ext cx="84046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solidFill>
                  <a:srgbClr val="002060"/>
                </a:solidFill>
              </a:rPr>
              <a:t>Muốn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gấp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một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số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lên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một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số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lần</a:t>
            </a:r>
            <a:r>
              <a:rPr lang="en-US" sz="2700" dirty="0">
                <a:solidFill>
                  <a:srgbClr val="002060"/>
                </a:solidFill>
              </a:rPr>
              <a:t>, ta </a:t>
            </a:r>
            <a:r>
              <a:rPr lang="en-US" sz="2700" dirty="0" err="1">
                <a:solidFill>
                  <a:srgbClr val="002060"/>
                </a:solidFill>
              </a:rPr>
              <a:t>làm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như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thế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nào</a:t>
            </a:r>
            <a:r>
              <a:rPr lang="en-US" sz="2700" dirty="0">
                <a:solidFill>
                  <a:srgbClr val="002060"/>
                </a:solidFill>
              </a:rPr>
              <a:t>?</a:t>
            </a:r>
            <a:endParaRPr lang="vi-VN" sz="2700" dirty="0">
              <a:solidFill>
                <a:srgbClr val="002060"/>
              </a:solidFill>
            </a:endParaRPr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A6907A51-A24E-43B3-B824-846AE0E9555D}"/>
              </a:ext>
            </a:extLst>
          </p:cNvPr>
          <p:cNvSpPr txBox="1"/>
          <p:nvPr/>
        </p:nvSpPr>
        <p:spPr>
          <a:xfrm>
            <a:off x="382714" y="4387346"/>
            <a:ext cx="8557908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</a:rPr>
              <a:t>Muốn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gấp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một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lên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một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lần</a:t>
            </a:r>
            <a:r>
              <a:rPr lang="en-US" sz="2400" dirty="0">
                <a:solidFill>
                  <a:srgbClr val="002060"/>
                </a:solidFill>
              </a:rPr>
              <a:t>, ta </a:t>
            </a:r>
            <a:r>
              <a:rPr lang="en-US" sz="2400" dirty="0" err="1">
                <a:solidFill>
                  <a:srgbClr val="002060"/>
                </a:solidFill>
              </a:rPr>
              <a:t>lấy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đó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với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lần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  <a:endParaRPr lang="vi-VN" sz="2400" dirty="0">
              <a:solidFill>
                <a:srgbClr val="002060"/>
              </a:solidFill>
            </a:endParaRPr>
          </a:p>
        </p:txBody>
      </p:sp>
      <p:cxnSp>
        <p:nvCxnSpPr>
          <p:cNvPr id="59" name="Đường nối Thẳng 58">
            <a:extLst>
              <a:ext uri="{FF2B5EF4-FFF2-40B4-BE49-F238E27FC236}">
                <a16:creationId xmlns:a16="http://schemas.microsoft.com/office/drawing/2014/main" id="{0FE0085B-B04D-4996-A986-820C404A52D6}"/>
              </a:ext>
            </a:extLst>
          </p:cNvPr>
          <p:cNvCxnSpPr>
            <a:cxnSpLocks/>
          </p:cNvCxnSpPr>
          <p:nvPr/>
        </p:nvCxnSpPr>
        <p:spPr>
          <a:xfrm>
            <a:off x="5315124" y="4803483"/>
            <a:ext cx="11885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Đường nối Thẳng 59">
            <a:extLst>
              <a:ext uri="{FF2B5EF4-FFF2-40B4-BE49-F238E27FC236}">
                <a16:creationId xmlns:a16="http://schemas.microsoft.com/office/drawing/2014/main" id="{F8B73E46-44A3-4E67-A156-6A5E155ADFAB}"/>
              </a:ext>
            </a:extLst>
          </p:cNvPr>
          <p:cNvCxnSpPr>
            <a:cxnSpLocks/>
          </p:cNvCxnSpPr>
          <p:nvPr/>
        </p:nvCxnSpPr>
        <p:spPr>
          <a:xfrm>
            <a:off x="7890237" y="4779115"/>
            <a:ext cx="800104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0BE36DED-AB05-4BCC-BC2B-193FD19959BA}"/>
              </a:ext>
            </a:extLst>
          </p:cNvPr>
          <p:cNvSpPr txBox="1"/>
          <p:nvPr/>
        </p:nvSpPr>
        <p:spPr>
          <a:xfrm>
            <a:off x="6531976" y="4381916"/>
            <a:ext cx="9532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nhân</a:t>
            </a:r>
            <a:endParaRPr lang="vi-VN" sz="1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8" name="Picture 4" descr="Que chỉ bảng (teaching stick) đầu inox (dài 1m) - KKstore">
            <a:extLst>
              <a:ext uri="{FF2B5EF4-FFF2-40B4-BE49-F238E27FC236}">
                <a16:creationId xmlns:a16="http://schemas.microsoft.com/office/drawing/2014/main" id="{B7324661-A1C2-4DE2-AED7-846AA19ED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7" t="30879" r="7638" b="21136"/>
          <a:stretch/>
        </p:blipFill>
        <p:spPr bwMode="auto">
          <a:xfrm>
            <a:off x="1724663" y="1392473"/>
            <a:ext cx="2319374" cy="103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3">
            <a:extLst>
              <a:ext uri="{FF2B5EF4-FFF2-40B4-BE49-F238E27FC236}">
                <a16:creationId xmlns:a16="http://schemas.microsoft.com/office/drawing/2014/main" id="{021D50CA-8510-B176-6DD0-CD26ECA9A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25" y="106107"/>
            <a:ext cx="88154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toán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thẳng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AB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2cm,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thẳng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CD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gấp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3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lần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thẳng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AB.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thẳng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CD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bao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nhiêu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xăng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–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ti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–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mét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? </a:t>
            </a:r>
          </a:p>
        </p:txBody>
      </p:sp>
      <p:cxnSp>
        <p:nvCxnSpPr>
          <p:cNvPr id="3" name="Đường nối Thẳng 28">
            <a:extLst>
              <a:ext uri="{FF2B5EF4-FFF2-40B4-BE49-F238E27FC236}">
                <a16:creationId xmlns:a16="http://schemas.microsoft.com/office/drawing/2014/main" id="{F9E265C5-DB87-3D42-E430-538D9E1D22AA}"/>
              </a:ext>
            </a:extLst>
          </p:cNvPr>
          <p:cNvCxnSpPr>
            <a:cxnSpLocks/>
          </p:cNvCxnSpPr>
          <p:nvPr/>
        </p:nvCxnSpPr>
        <p:spPr>
          <a:xfrm>
            <a:off x="3257481" y="524592"/>
            <a:ext cx="1555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Đường nối Thẳng 31">
            <a:extLst>
              <a:ext uri="{FF2B5EF4-FFF2-40B4-BE49-F238E27FC236}">
                <a16:creationId xmlns:a16="http://schemas.microsoft.com/office/drawing/2014/main" id="{94103055-A2A7-0158-E59B-14F0623DE9B1}"/>
              </a:ext>
            </a:extLst>
          </p:cNvPr>
          <p:cNvCxnSpPr>
            <a:cxnSpLocks/>
          </p:cNvCxnSpPr>
          <p:nvPr/>
        </p:nvCxnSpPr>
        <p:spPr>
          <a:xfrm>
            <a:off x="6678284" y="524592"/>
            <a:ext cx="22247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Đường nối Thẳng 35">
            <a:extLst>
              <a:ext uri="{FF2B5EF4-FFF2-40B4-BE49-F238E27FC236}">
                <a16:creationId xmlns:a16="http://schemas.microsoft.com/office/drawing/2014/main" id="{9381EF99-CF55-C74D-B9A5-90B2B8989531}"/>
              </a:ext>
            </a:extLst>
          </p:cNvPr>
          <p:cNvCxnSpPr>
            <a:cxnSpLocks/>
          </p:cNvCxnSpPr>
          <p:nvPr/>
        </p:nvCxnSpPr>
        <p:spPr>
          <a:xfrm>
            <a:off x="4720146" y="887319"/>
            <a:ext cx="406943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31">
            <a:extLst>
              <a:ext uri="{FF2B5EF4-FFF2-40B4-BE49-F238E27FC236}">
                <a16:creationId xmlns:a16="http://schemas.microsoft.com/office/drawing/2014/main" id="{62A7C8EF-6B13-59A4-2E48-4079B7294F02}"/>
              </a:ext>
            </a:extLst>
          </p:cNvPr>
          <p:cNvCxnSpPr>
            <a:cxnSpLocks/>
          </p:cNvCxnSpPr>
          <p:nvPr/>
        </p:nvCxnSpPr>
        <p:spPr>
          <a:xfrm>
            <a:off x="295205" y="889476"/>
            <a:ext cx="20014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54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25938 -0.3901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-1950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22695 -0.0354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-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-0.15976 0.240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76 0.24028 L 0.12279 0.2402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7" grpId="0"/>
      <p:bldP spid="57" grpId="1"/>
      <p:bldP spid="58" grpId="0" animBg="1"/>
      <p:bldP spid="61" grpId="0"/>
    </p:bld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482</Words>
  <Application>Microsoft Office PowerPoint</Application>
  <PresentationFormat>On-screen Show (16:9)</PresentationFormat>
  <Paragraphs>65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Cambria Math</vt:lpstr>
      <vt:lpstr>HP001 4 hàng</vt:lpstr>
      <vt:lpstr>Open Sans</vt:lpstr>
      <vt:lpstr>Times New Roman</vt:lpstr>
      <vt:lpstr>Calibri</vt:lpstr>
      <vt:lpstr>Arial</vt:lpstr>
      <vt:lpstr>Patrick Hand</vt:lpstr>
      <vt:lpstr>inpin heiti</vt:lpstr>
      <vt:lpstr>Lato</vt:lpstr>
      <vt:lpstr>Cool Doody Thesis by Slidesgo</vt:lpstr>
      <vt:lpstr>PowerPoint Presentation</vt:lpstr>
      <vt:lpstr>PowerPoint Presentation</vt:lpstr>
      <vt:lpstr>PowerPoint Presentation</vt:lpstr>
      <vt:lpstr>PowerPoint Presentation</vt:lpstr>
      <vt:lpstr>GẤP MỘT SỐ LÊN MỘT SỐ LẦN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Nguyen Ha Vy</cp:lastModifiedBy>
  <cp:revision>14</cp:revision>
  <dcterms:modified xsi:type="dcterms:W3CDTF">2022-09-17T17:21:38Z</dcterms:modified>
</cp:coreProperties>
</file>