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7"/>
  </p:notesMasterIdLst>
  <p:sldIdLst>
    <p:sldId id="256" r:id="rId2"/>
    <p:sldId id="257" r:id="rId3"/>
    <p:sldId id="325" r:id="rId4"/>
    <p:sldId id="326" r:id="rId5"/>
    <p:sldId id="258" r:id="rId6"/>
    <p:sldId id="259" r:id="rId7"/>
    <p:sldId id="327" r:id="rId8"/>
    <p:sldId id="260" r:id="rId9"/>
    <p:sldId id="268" r:id="rId10"/>
    <p:sldId id="266" r:id="rId11"/>
    <p:sldId id="328" r:id="rId12"/>
    <p:sldId id="267" r:id="rId13"/>
    <p:sldId id="280" r:id="rId14"/>
    <p:sldId id="324" r:id="rId15"/>
    <p:sldId id="290" r:id="rId16"/>
  </p:sldIdLst>
  <p:sldSz cx="9144000" cy="5143500" type="screen16x9"/>
  <p:notesSz cx="6858000" cy="9144000"/>
  <p:embeddedFontLst>
    <p:embeddedFont>
      <p:font typeface="Bebas Neue" panose="020B0604020202020204" charset="0"/>
      <p:regular r:id="rId18"/>
    </p:embeddedFont>
    <p:embeddedFont>
      <p:font typeface="Quicksand" panose="020B0604020202020204" charset="0"/>
      <p:regular r:id="rId19"/>
      <p:bold r:id="rId20"/>
    </p:embeddedFont>
    <p:embeddedFont>
      <p:font typeface="Tahoma" panose="020B0604030504040204" pitchFamily="34" charset="0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  <p:embeddedFont>
      <p:font typeface="Life Savers ExtraBold" panose="020B0604020202020204" charset="0"/>
      <p:bold r:id="rId28"/>
    </p:embeddedFont>
    <p:embeddedFont>
      <p:font typeface="Quicksand SemiBold" panose="020B0604020202020204" charset="0"/>
      <p:regular r:id="rId29"/>
      <p:bold r:id="rId30"/>
    </p:embeddedFont>
    <p:embeddedFont>
      <p:font typeface="Life Savers" panose="020B0604020202020204" charset="0"/>
      <p:regular r:id="rId31"/>
      <p:bold r:id="rId32"/>
    </p:embeddedFont>
    <p:embeddedFont>
      <p:font typeface="Roboto Condensed Light" panose="020B0604020202020204" charset="0"/>
      <p:regular r:id="rId33"/>
      <p: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04C820-79BC-49BA-9807-98E805F212A7}">
  <a:tblStyle styleId="{0704C820-79BC-49BA-9807-98E805F212A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60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e57b5fd4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e57b5fd4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8" name="Google Shape;2638;ge78f86e20c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9" name="Google Shape;2639;ge78f86e20c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e79797e2e0_0_1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" name="Google Shape;1061;ge79797e2e0_0_1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ge76717b5c6_0_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0" name="Google Shape;1140;ge76717b5c6_0_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ge55f0624b9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8" name="Google Shape;1608;ge55f0624b9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ge76717b5c6_0_1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8" name="Google Shape;1448;ge76717b5c6_0_1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ge76717b5c6_0_1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8" name="Google Shape;1448;ge76717b5c6_0_1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9344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ge76717b5c6_0_1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8" name="Google Shape;1528;ge76717b5c6_0_1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e78f86e20c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e78f86e20c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124c4a8477d_0_1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124c4a8477d_0_1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7" y="796114"/>
            <a:ext cx="9144057" cy="3661718"/>
            <a:chOff x="240700" y="1004675"/>
            <a:chExt cx="2132675" cy="854025"/>
          </a:xfrm>
        </p:grpSpPr>
        <p:sp>
          <p:nvSpPr>
            <p:cNvPr id="10" name="Google Shape;10;p2"/>
            <p:cNvSpPr/>
            <p:nvPr/>
          </p:nvSpPr>
          <p:spPr>
            <a:xfrm>
              <a:off x="240700" y="1004675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5307" y="3140"/>
                  </a:moveTo>
                  <a:cubicBezTo>
                    <a:pt x="81532" y="3140"/>
                    <a:pt x="77784" y="3787"/>
                    <a:pt x="74010" y="4433"/>
                  </a:cubicBezTo>
                  <a:cubicBezTo>
                    <a:pt x="73131" y="4536"/>
                    <a:pt x="72278" y="4640"/>
                    <a:pt x="71528" y="4872"/>
                  </a:cubicBezTo>
                  <a:cubicBezTo>
                    <a:pt x="72278" y="4769"/>
                    <a:pt x="73131" y="4640"/>
                    <a:pt x="74010" y="4536"/>
                  </a:cubicBezTo>
                  <a:cubicBezTo>
                    <a:pt x="77784" y="3890"/>
                    <a:pt x="81662" y="3244"/>
                    <a:pt x="85307" y="3244"/>
                  </a:cubicBezTo>
                  <a:lnTo>
                    <a:pt x="85307" y="3140"/>
                  </a:lnTo>
                  <a:close/>
                  <a:moveTo>
                    <a:pt x="29858" y="0"/>
                  </a:moveTo>
                  <a:cubicBezTo>
                    <a:pt x="25081" y="0"/>
                    <a:pt x="20259" y="1284"/>
                    <a:pt x="15614" y="2494"/>
                  </a:cubicBezTo>
                  <a:cubicBezTo>
                    <a:pt x="15097" y="2598"/>
                    <a:pt x="14554" y="2830"/>
                    <a:pt x="14011" y="2934"/>
                  </a:cubicBezTo>
                  <a:cubicBezTo>
                    <a:pt x="10081" y="3943"/>
                    <a:pt x="5984" y="4860"/>
                    <a:pt x="2067" y="4860"/>
                  </a:cubicBezTo>
                  <a:cubicBezTo>
                    <a:pt x="1372" y="4860"/>
                    <a:pt x="682" y="4831"/>
                    <a:pt x="0" y="4769"/>
                  </a:cubicBezTo>
                  <a:lnTo>
                    <a:pt x="0" y="4872"/>
                  </a:lnTo>
                  <a:cubicBezTo>
                    <a:pt x="682" y="4935"/>
                    <a:pt x="1372" y="4964"/>
                    <a:pt x="2067" y="4964"/>
                  </a:cubicBezTo>
                  <a:cubicBezTo>
                    <a:pt x="5984" y="4964"/>
                    <a:pt x="10081" y="4047"/>
                    <a:pt x="14011" y="3037"/>
                  </a:cubicBezTo>
                  <a:cubicBezTo>
                    <a:pt x="14554" y="2934"/>
                    <a:pt x="15097" y="2701"/>
                    <a:pt x="15614" y="2598"/>
                  </a:cubicBezTo>
                  <a:cubicBezTo>
                    <a:pt x="20337" y="1387"/>
                    <a:pt x="25120" y="104"/>
                    <a:pt x="29872" y="104"/>
                  </a:cubicBezTo>
                  <a:cubicBezTo>
                    <a:pt x="31414" y="104"/>
                    <a:pt x="32952" y="239"/>
                    <a:pt x="34485" y="555"/>
                  </a:cubicBezTo>
                  <a:cubicBezTo>
                    <a:pt x="36527" y="995"/>
                    <a:pt x="38569" y="1744"/>
                    <a:pt x="40508" y="2494"/>
                  </a:cubicBezTo>
                  <a:cubicBezTo>
                    <a:pt x="41594" y="2934"/>
                    <a:pt x="42654" y="3347"/>
                    <a:pt x="43636" y="3683"/>
                  </a:cubicBezTo>
                  <a:cubicBezTo>
                    <a:pt x="48226" y="5213"/>
                    <a:pt x="53268" y="5992"/>
                    <a:pt x="58919" y="5992"/>
                  </a:cubicBezTo>
                  <a:cubicBezTo>
                    <a:pt x="62816" y="5992"/>
                    <a:pt x="67002" y="5621"/>
                    <a:pt x="71528" y="4872"/>
                  </a:cubicBezTo>
                  <a:lnTo>
                    <a:pt x="71528" y="4872"/>
                  </a:lnTo>
                  <a:cubicBezTo>
                    <a:pt x="67002" y="5569"/>
                    <a:pt x="62816" y="5929"/>
                    <a:pt x="58927" y="5929"/>
                  </a:cubicBezTo>
                  <a:cubicBezTo>
                    <a:pt x="53286" y="5929"/>
                    <a:pt x="48268" y="5171"/>
                    <a:pt x="43739" y="3580"/>
                  </a:cubicBezTo>
                  <a:cubicBezTo>
                    <a:pt x="42654" y="3244"/>
                    <a:pt x="41594" y="2830"/>
                    <a:pt x="40611" y="2494"/>
                  </a:cubicBezTo>
                  <a:cubicBezTo>
                    <a:pt x="38569" y="1641"/>
                    <a:pt x="36527" y="891"/>
                    <a:pt x="34485" y="452"/>
                  </a:cubicBezTo>
                  <a:cubicBezTo>
                    <a:pt x="32952" y="135"/>
                    <a:pt x="31408" y="0"/>
                    <a:pt x="29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40700" y="1057675"/>
              <a:ext cx="2132675" cy="243950"/>
            </a:xfrm>
            <a:custGeom>
              <a:avLst/>
              <a:gdLst/>
              <a:ahLst/>
              <a:cxnLst/>
              <a:rect l="l" t="t" r="r" b="b"/>
              <a:pathLst>
                <a:path w="85307" h="9758" extrusionOk="0">
                  <a:moveTo>
                    <a:pt x="28644" y="0"/>
                  </a:moveTo>
                  <a:cubicBezTo>
                    <a:pt x="27891" y="0"/>
                    <a:pt x="27133" y="78"/>
                    <a:pt x="26394" y="271"/>
                  </a:cubicBezTo>
                  <a:cubicBezTo>
                    <a:pt x="27056" y="126"/>
                    <a:pt x="27734" y="66"/>
                    <a:pt x="28407" y="66"/>
                  </a:cubicBezTo>
                  <a:cubicBezTo>
                    <a:pt x="30257" y="66"/>
                    <a:pt x="32081" y="519"/>
                    <a:pt x="33502" y="917"/>
                  </a:cubicBezTo>
                  <a:cubicBezTo>
                    <a:pt x="36734" y="1873"/>
                    <a:pt x="39862" y="3166"/>
                    <a:pt x="42886" y="4458"/>
                  </a:cubicBezTo>
                  <a:cubicBezTo>
                    <a:pt x="44592" y="5234"/>
                    <a:pt x="46324" y="5984"/>
                    <a:pt x="48056" y="6630"/>
                  </a:cubicBezTo>
                  <a:cubicBezTo>
                    <a:pt x="52654" y="8395"/>
                    <a:pt x="56539" y="9273"/>
                    <a:pt x="60049" y="9273"/>
                  </a:cubicBezTo>
                  <a:cubicBezTo>
                    <a:pt x="61216" y="9273"/>
                    <a:pt x="62341" y="9176"/>
                    <a:pt x="63437" y="8982"/>
                  </a:cubicBezTo>
                  <a:cubicBezTo>
                    <a:pt x="65376" y="8672"/>
                    <a:pt x="67211" y="8026"/>
                    <a:pt x="68943" y="7483"/>
                  </a:cubicBezTo>
                  <a:cubicBezTo>
                    <a:pt x="70236" y="7043"/>
                    <a:pt x="71632" y="6526"/>
                    <a:pt x="73028" y="6190"/>
                  </a:cubicBezTo>
                  <a:cubicBezTo>
                    <a:pt x="74974" y="5738"/>
                    <a:pt x="77007" y="5497"/>
                    <a:pt x="79035" y="5497"/>
                  </a:cubicBezTo>
                  <a:cubicBezTo>
                    <a:pt x="80833" y="5497"/>
                    <a:pt x="82626" y="5686"/>
                    <a:pt x="84350" y="6087"/>
                  </a:cubicBezTo>
                  <a:cubicBezTo>
                    <a:pt x="84660" y="6087"/>
                    <a:pt x="84996" y="6190"/>
                    <a:pt x="85307" y="6294"/>
                  </a:cubicBezTo>
                  <a:lnTo>
                    <a:pt x="85307" y="6190"/>
                  </a:lnTo>
                  <a:cubicBezTo>
                    <a:pt x="84996" y="6087"/>
                    <a:pt x="84660" y="5984"/>
                    <a:pt x="84350" y="5984"/>
                  </a:cubicBezTo>
                  <a:cubicBezTo>
                    <a:pt x="82637" y="5574"/>
                    <a:pt x="80857" y="5383"/>
                    <a:pt x="79062" y="5383"/>
                  </a:cubicBezTo>
                  <a:cubicBezTo>
                    <a:pt x="77009" y="5383"/>
                    <a:pt x="74937" y="5632"/>
                    <a:pt x="72924" y="6087"/>
                  </a:cubicBezTo>
                  <a:cubicBezTo>
                    <a:pt x="71632" y="6397"/>
                    <a:pt x="70236" y="6940"/>
                    <a:pt x="68943" y="7380"/>
                  </a:cubicBezTo>
                  <a:cubicBezTo>
                    <a:pt x="67108" y="7922"/>
                    <a:pt x="65273" y="8569"/>
                    <a:pt x="63437" y="8879"/>
                  </a:cubicBezTo>
                  <a:cubicBezTo>
                    <a:pt x="62339" y="9066"/>
                    <a:pt x="61211" y="9160"/>
                    <a:pt x="60043" y="9160"/>
                  </a:cubicBezTo>
                  <a:cubicBezTo>
                    <a:pt x="56540" y="9160"/>
                    <a:pt x="52677" y="8317"/>
                    <a:pt x="48160" y="6630"/>
                  </a:cubicBezTo>
                  <a:cubicBezTo>
                    <a:pt x="46324" y="5880"/>
                    <a:pt x="44592" y="5105"/>
                    <a:pt x="42886" y="4355"/>
                  </a:cubicBezTo>
                  <a:cubicBezTo>
                    <a:pt x="39965" y="3063"/>
                    <a:pt x="36837" y="1770"/>
                    <a:pt x="33606" y="814"/>
                  </a:cubicBezTo>
                  <a:cubicBezTo>
                    <a:pt x="32172" y="432"/>
                    <a:pt x="30420" y="0"/>
                    <a:pt x="28644" y="0"/>
                  </a:cubicBezTo>
                  <a:close/>
                  <a:moveTo>
                    <a:pt x="26394" y="271"/>
                  </a:moveTo>
                  <a:lnTo>
                    <a:pt x="26394" y="271"/>
                  </a:lnTo>
                  <a:cubicBezTo>
                    <a:pt x="23912" y="710"/>
                    <a:pt x="21973" y="2209"/>
                    <a:pt x="20034" y="3605"/>
                  </a:cubicBezTo>
                  <a:cubicBezTo>
                    <a:pt x="19388" y="4045"/>
                    <a:pt x="18845" y="4458"/>
                    <a:pt x="18199" y="4898"/>
                  </a:cubicBezTo>
                  <a:cubicBezTo>
                    <a:pt x="13494" y="8081"/>
                    <a:pt x="7760" y="9700"/>
                    <a:pt x="2063" y="9700"/>
                  </a:cubicBezTo>
                  <a:cubicBezTo>
                    <a:pt x="1374" y="9700"/>
                    <a:pt x="686" y="9676"/>
                    <a:pt x="0" y="9629"/>
                  </a:cubicBezTo>
                  <a:lnTo>
                    <a:pt x="0" y="9758"/>
                  </a:lnTo>
                  <a:lnTo>
                    <a:pt x="2172" y="9758"/>
                  </a:lnTo>
                  <a:cubicBezTo>
                    <a:pt x="7859" y="9758"/>
                    <a:pt x="13572" y="8129"/>
                    <a:pt x="18199" y="5001"/>
                  </a:cubicBezTo>
                  <a:cubicBezTo>
                    <a:pt x="18845" y="4588"/>
                    <a:pt x="19492" y="4148"/>
                    <a:pt x="20034" y="3709"/>
                  </a:cubicBezTo>
                  <a:cubicBezTo>
                    <a:pt x="21973" y="2313"/>
                    <a:pt x="24015" y="814"/>
                    <a:pt x="26394" y="2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40700" y="1379950"/>
              <a:ext cx="2132675" cy="150450"/>
            </a:xfrm>
            <a:custGeom>
              <a:avLst/>
              <a:gdLst/>
              <a:ahLst/>
              <a:cxnLst/>
              <a:rect l="l" t="t" r="r" b="b"/>
              <a:pathLst>
                <a:path w="85307" h="6018" extrusionOk="0">
                  <a:moveTo>
                    <a:pt x="57008" y="1"/>
                  </a:moveTo>
                  <a:cubicBezTo>
                    <a:pt x="53132" y="1"/>
                    <a:pt x="49201" y="556"/>
                    <a:pt x="45471" y="1597"/>
                  </a:cubicBezTo>
                  <a:cubicBezTo>
                    <a:pt x="44489" y="1908"/>
                    <a:pt x="43636" y="2244"/>
                    <a:pt x="42757" y="2554"/>
                  </a:cubicBezTo>
                  <a:cubicBezTo>
                    <a:pt x="41051" y="3097"/>
                    <a:pt x="39422" y="3640"/>
                    <a:pt x="37716" y="4079"/>
                  </a:cubicBezTo>
                  <a:cubicBezTo>
                    <a:pt x="36592" y="4319"/>
                    <a:pt x="35500" y="4438"/>
                    <a:pt x="34465" y="4438"/>
                  </a:cubicBezTo>
                  <a:cubicBezTo>
                    <a:pt x="32716" y="4438"/>
                    <a:pt x="31131" y="4099"/>
                    <a:pt x="29832" y="3433"/>
                  </a:cubicBezTo>
                  <a:cubicBezTo>
                    <a:pt x="29185" y="3097"/>
                    <a:pt x="28668" y="2787"/>
                    <a:pt x="28126" y="2347"/>
                  </a:cubicBezTo>
                  <a:cubicBezTo>
                    <a:pt x="27376" y="1804"/>
                    <a:pt x="26497" y="1261"/>
                    <a:pt x="25541" y="951"/>
                  </a:cubicBezTo>
                  <a:cubicBezTo>
                    <a:pt x="24975" y="787"/>
                    <a:pt x="24409" y="716"/>
                    <a:pt x="23843" y="716"/>
                  </a:cubicBezTo>
                  <a:cubicBezTo>
                    <a:pt x="21824" y="716"/>
                    <a:pt x="19805" y="1623"/>
                    <a:pt x="17785" y="2450"/>
                  </a:cubicBezTo>
                  <a:cubicBezTo>
                    <a:pt x="17449" y="2683"/>
                    <a:pt x="17243" y="2787"/>
                    <a:pt x="16907" y="2890"/>
                  </a:cubicBezTo>
                  <a:cubicBezTo>
                    <a:pt x="13675" y="4389"/>
                    <a:pt x="10237" y="5268"/>
                    <a:pt x="6696" y="5682"/>
                  </a:cubicBezTo>
                  <a:cubicBezTo>
                    <a:pt x="5700" y="5817"/>
                    <a:pt x="4737" y="5881"/>
                    <a:pt x="3816" y="5881"/>
                  </a:cubicBezTo>
                  <a:cubicBezTo>
                    <a:pt x="2442" y="5881"/>
                    <a:pt x="1161" y="5738"/>
                    <a:pt x="0" y="5475"/>
                  </a:cubicBezTo>
                  <a:lnTo>
                    <a:pt x="0" y="5578"/>
                  </a:lnTo>
                  <a:cubicBezTo>
                    <a:pt x="1190" y="5914"/>
                    <a:pt x="2379" y="6018"/>
                    <a:pt x="3775" y="6018"/>
                  </a:cubicBezTo>
                  <a:cubicBezTo>
                    <a:pt x="4757" y="6018"/>
                    <a:pt x="5713" y="5914"/>
                    <a:pt x="6696" y="5785"/>
                  </a:cubicBezTo>
                  <a:cubicBezTo>
                    <a:pt x="10237" y="5372"/>
                    <a:pt x="13675" y="4389"/>
                    <a:pt x="16907" y="2993"/>
                  </a:cubicBezTo>
                  <a:cubicBezTo>
                    <a:pt x="17243" y="2890"/>
                    <a:pt x="17553" y="2683"/>
                    <a:pt x="17785" y="2554"/>
                  </a:cubicBezTo>
                  <a:cubicBezTo>
                    <a:pt x="19782" y="1735"/>
                    <a:pt x="21779" y="777"/>
                    <a:pt x="23729" y="777"/>
                  </a:cubicBezTo>
                  <a:cubicBezTo>
                    <a:pt x="24303" y="777"/>
                    <a:pt x="24873" y="860"/>
                    <a:pt x="25437" y="1055"/>
                  </a:cubicBezTo>
                  <a:cubicBezTo>
                    <a:pt x="26394" y="1391"/>
                    <a:pt x="27247" y="1908"/>
                    <a:pt x="28126" y="2450"/>
                  </a:cubicBezTo>
                  <a:cubicBezTo>
                    <a:pt x="28668" y="2787"/>
                    <a:pt x="29185" y="3200"/>
                    <a:pt x="29728" y="3433"/>
                  </a:cubicBezTo>
                  <a:cubicBezTo>
                    <a:pt x="31152" y="4127"/>
                    <a:pt x="32841" y="4511"/>
                    <a:pt x="34688" y="4511"/>
                  </a:cubicBezTo>
                  <a:cubicBezTo>
                    <a:pt x="35659" y="4511"/>
                    <a:pt x="36674" y="4405"/>
                    <a:pt x="37716" y="4182"/>
                  </a:cubicBezTo>
                  <a:cubicBezTo>
                    <a:pt x="39422" y="3743"/>
                    <a:pt x="41154" y="3200"/>
                    <a:pt x="42757" y="2683"/>
                  </a:cubicBezTo>
                  <a:cubicBezTo>
                    <a:pt x="43636" y="2347"/>
                    <a:pt x="44592" y="2037"/>
                    <a:pt x="45471" y="1701"/>
                  </a:cubicBezTo>
                  <a:cubicBezTo>
                    <a:pt x="49120" y="600"/>
                    <a:pt x="52962" y="94"/>
                    <a:pt x="56755" y="94"/>
                  </a:cubicBezTo>
                  <a:cubicBezTo>
                    <a:pt x="57773" y="94"/>
                    <a:pt x="58787" y="130"/>
                    <a:pt x="59792" y="201"/>
                  </a:cubicBezTo>
                  <a:cubicBezTo>
                    <a:pt x="62145" y="408"/>
                    <a:pt x="64523" y="848"/>
                    <a:pt x="66901" y="1261"/>
                  </a:cubicBezTo>
                  <a:cubicBezTo>
                    <a:pt x="69254" y="1701"/>
                    <a:pt x="71632" y="2140"/>
                    <a:pt x="74113" y="2347"/>
                  </a:cubicBezTo>
                  <a:cubicBezTo>
                    <a:pt x="74828" y="2393"/>
                    <a:pt x="75596" y="2423"/>
                    <a:pt x="76398" y="2423"/>
                  </a:cubicBezTo>
                  <a:cubicBezTo>
                    <a:pt x="79222" y="2423"/>
                    <a:pt x="82468" y="2044"/>
                    <a:pt x="85307" y="615"/>
                  </a:cubicBezTo>
                  <a:lnTo>
                    <a:pt x="85307" y="512"/>
                  </a:lnTo>
                  <a:cubicBezTo>
                    <a:pt x="82468" y="1941"/>
                    <a:pt x="79222" y="2320"/>
                    <a:pt x="76398" y="2320"/>
                  </a:cubicBezTo>
                  <a:cubicBezTo>
                    <a:pt x="75596" y="2320"/>
                    <a:pt x="74828" y="2289"/>
                    <a:pt x="74113" y="2244"/>
                  </a:cubicBezTo>
                  <a:cubicBezTo>
                    <a:pt x="71632" y="2037"/>
                    <a:pt x="69254" y="1597"/>
                    <a:pt x="66901" y="1158"/>
                  </a:cubicBezTo>
                  <a:cubicBezTo>
                    <a:pt x="64626" y="744"/>
                    <a:pt x="62145" y="305"/>
                    <a:pt x="59792" y="98"/>
                  </a:cubicBezTo>
                  <a:cubicBezTo>
                    <a:pt x="58870" y="33"/>
                    <a:pt x="57941" y="1"/>
                    <a:pt x="57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40700" y="1560300"/>
              <a:ext cx="2132675" cy="151250"/>
            </a:xfrm>
            <a:custGeom>
              <a:avLst/>
              <a:gdLst/>
              <a:ahLst/>
              <a:cxnLst/>
              <a:rect l="l" t="t" r="r" b="b"/>
              <a:pathLst>
                <a:path w="85307" h="6050" extrusionOk="0">
                  <a:moveTo>
                    <a:pt x="27630" y="0"/>
                  </a:moveTo>
                  <a:cubicBezTo>
                    <a:pt x="23164" y="0"/>
                    <a:pt x="18650" y="1289"/>
                    <a:pt x="14322" y="2578"/>
                  </a:cubicBezTo>
                  <a:cubicBezTo>
                    <a:pt x="13805" y="2681"/>
                    <a:pt x="13262" y="2785"/>
                    <a:pt x="12822" y="2992"/>
                  </a:cubicBezTo>
                  <a:cubicBezTo>
                    <a:pt x="9089" y="4020"/>
                    <a:pt x="5374" y="4894"/>
                    <a:pt x="1713" y="4894"/>
                  </a:cubicBezTo>
                  <a:cubicBezTo>
                    <a:pt x="1141" y="4894"/>
                    <a:pt x="570" y="4872"/>
                    <a:pt x="0" y="4827"/>
                  </a:cubicBezTo>
                  <a:lnTo>
                    <a:pt x="0" y="4930"/>
                  </a:lnTo>
                  <a:cubicBezTo>
                    <a:pt x="570" y="4976"/>
                    <a:pt x="1143" y="4997"/>
                    <a:pt x="1719" y="4997"/>
                  </a:cubicBezTo>
                  <a:cubicBezTo>
                    <a:pt x="5405" y="4997"/>
                    <a:pt x="9200" y="4123"/>
                    <a:pt x="12822" y="3095"/>
                  </a:cubicBezTo>
                  <a:cubicBezTo>
                    <a:pt x="13365" y="2888"/>
                    <a:pt x="13805" y="2785"/>
                    <a:pt x="14322" y="2681"/>
                  </a:cubicBezTo>
                  <a:cubicBezTo>
                    <a:pt x="18632" y="1398"/>
                    <a:pt x="23127" y="114"/>
                    <a:pt x="27575" y="114"/>
                  </a:cubicBezTo>
                  <a:cubicBezTo>
                    <a:pt x="29129" y="114"/>
                    <a:pt x="30677" y="271"/>
                    <a:pt x="32210" y="639"/>
                  </a:cubicBezTo>
                  <a:cubicBezTo>
                    <a:pt x="34149" y="1053"/>
                    <a:pt x="36088" y="1802"/>
                    <a:pt x="37923" y="2578"/>
                  </a:cubicBezTo>
                  <a:cubicBezTo>
                    <a:pt x="38879" y="2992"/>
                    <a:pt x="39965" y="3431"/>
                    <a:pt x="40947" y="3741"/>
                  </a:cubicBezTo>
                  <a:cubicBezTo>
                    <a:pt x="45277" y="5271"/>
                    <a:pt x="50060" y="6050"/>
                    <a:pt x="55408" y="6050"/>
                  </a:cubicBezTo>
                  <a:cubicBezTo>
                    <a:pt x="59096" y="6050"/>
                    <a:pt x="63052" y="5679"/>
                    <a:pt x="67315" y="4930"/>
                  </a:cubicBezTo>
                  <a:cubicBezTo>
                    <a:pt x="68090" y="4827"/>
                    <a:pt x="68840" y="4724"/>
                    <a:pt x="69693" y="4517"/>
                  </a:cubicBezTo>
                  <a:cubicBezTo>
                    <a:pt x="73199" y="3932"/>
                    <a:pt x="76761" y="3268"/>
                    <a:pt x="80206" y="3268"/>
                  </a:cubicBezTo>
                  <a:cubicBezTo>
                    <a:pt x="81944" y="3268"/>
                    <a:pt x="83651" y="3437"/>
                    <a:pt x="85307" y="3870"/>
                  </a:cubicBezTo>
                  <a:cubicBezTo>
                    <a:pt x="83594" y="3422"/>
                    <a:pt x="81814" y="3244"/>
                    <a:pt x="79998" y="3244"/>
                  </a:cubicBezTo>
                  <a:cubicBezTo>
                    <a:pt x="76578" y="3244"/>
                    <a:pt x="73034" y="3875"/>
                    <a:pt x="69590" y="4517"/>
                  </a:cubicBezTo>
                  <a:cubicBezTo>
                    <a:pt x="68840" y="4620"/>
                    <a:pt x="68090" y="4724"/>
                    <a:pt x="67315" y="4827"/>
                  </a:cubicBezTo>
                  <a:cubicBezTo>
                    <a:pt x="63052" y="5576"/>
                    <a:pt x="59096" y="5946"/>
                    <a:pt x="55408" y="5946"/>
                  </a:cubicBezTo>
                  <a:cubicBezTo>
                    <a:pt x="50060" y="5946"/>
                    <a:pt x="45277" y="5168"/>
                    <a:pt x="40947" y="3638"/>
                  </a:cubicBezTo>
                  <a:cubicBezTo>
                    <a:pt x="39965" y="3328"/>
                    <a:pt x="39009" y="2888"/>
                    <a:pt x="38026" y="2449"/>
                  </a:cubicBezTo>
                  <a:cubicBezTo>
                    <a:pt x="36088" y="1699"/>
                    <a:pt x="34149" y="949"/>
                    <a:pt x="32210" y="510"/>
                  </a:cubicBezTo>
                  <a:cubicBezTo>
                    <a:pt x="30695" y="153"/>
                    <a:pt x="29165" y="0"/>
                    <a:pt x="27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0700" y="1613350"/>
              <a:ext cx="2132675" cy="245350"/>
            </a:xfrm>
            <a:custGeom>
              <a:avLst/>
              <a:gdLst/>
              <a:ahLst/>
              <a:cxnLst/>
              <a:rect l="l" t="t" r="r" b="b"/>
              <a:pathLst>
                <a:path w="85307" h="9814" extrusionOk="0">
                  <a:moveTo>
                    <a:pt x="79490" y="6040"/>
                  </a:moveTo>
                  <a:cubicBezTo>
                    <a:pt x="79930" y="6143"/>
                    <a:pt x="80240" y="6272"/>
                    <a:pt x="80576" y="6376"/>
                  </a:cubicBezTo>
                  <a:cubicBezTo>
                    <a:pt x="81762" y="6703"/>
                    <a:pt x="83028" y="6981"/>
                    <a:pt x="84247" y="6981"/>
                  </a:cubicBezTo>
                  <a:cubicBezTo>
                    <a:pt x="84570" y="6981"/>
                    <a:pt x="84890" y="6962"/>
                    <a:pt x="85203" y="6919"/>
                  </a:cubicBezTo>
                  <a:lnTo>
                    <a:pt x="85307" y="6919"/>
                  </a:lnTo>
                  <a:lnTo>
                    <a:pt x="85307" y="6789"/>
                  </a:lnTo>
                  <a:lnTo>
                    <a:pt x="85203" y="6789"/>
                  </a:lnTo>
                  <a:cubicBezTo>
                    <a:pt x="84863" y="6842"/>
                    <a:pt x="84522" y="6866"/>
                    <a:pt x="84180" y="6866"/>
                  </a:cubicBezTo>
                  <a:cubicBezTo>
                    <a:pt x="83014" y="6866"/>
                    <a:pt x="81839" y="6592"/>
                    <a:pt x="80679" y="6272"/>
                  </a:cubicBezTo>
                  <a:cubicBezTo>
                    <a:pt x="80240" y="6143"/>
                    <a:pt x="79930" y="6040"/>
                    <a:pt x="79490" y="6040"/>
                  </a:cubicBezTo>
                  <a:close/>
                  <a:moveTo>
                    <a:pt x="26581" y="1"/>
                  </a:moveTo>
                  <a:cubicBezTo>
                    <a:pt x="25881" y="1"/>
                    <a:pt x="25168" y="67"/>
                    <a:pt x="24455" y="223"/>
                  </a:cubicBezTo>
                  <a:cubicBezTo>
                    <a:pt x="22206" y="766"/>
                    <a:pt x="20370" y="2265"/>
                    <a:pt x="18535" y="3687"/>
                  </a:cubicBezTo>
                  <a:cubicBezTo>
                    <a:pt x="17889" y="4101"/>
                    <a:pt x="17346" y="4540"/>
                    <a:pt x="16803" y="4980"/>
                  </a:cubicBezTo>
                  <a:cubicBezTo>
                    <a:pt x="17346" y="4644"/>
                    <a:pt x="17992" y="4204"/>
                    <a:pt x="18535" y="3791"/>
                  </a:cubicBezTo>
                  <a:cubicBezTo>
                    <a:pt x="20370" y="2395"/>
                    <a:pt x="22309" y="870"/>
                    <a:pt x="24455" y="327"/>
                  </a:cubicBezTo>
                  <a:cubicBezTo>
                    <a:pt x="25164" y="179"/>
                    <a:pt x="25873" y="116"/>
                    <a:pt x="26569" y="116"/>
                  </a:cubicBezTo>
                  <a:cubicBezTo>
                    <a:pt x="28310" y="116"/>
                    <a:pt x="29972" y="511"/>
                    <a:pt x="31357" y="973"/>
                  </a:cubicBezTo>
                  <a:cubicBezTo>
                    <a:pt x="34356" y="1852"/>
                    <a:pt x="37277" y="3248"/>
                    <a:pt x="40172" y="4540"/>
                  </a:cubicBezTo>
                  <a:cubicBezTo>
                    <a:pt x="41800" y="5290"/>
                    <a:pt x="43403" y="6040"/>
                    <a:pt x="45135" y="6686"/>
                  </a:cubicBezTo>
                  <a:cubicBezTo>
                    <a:pt x="49435" y="8476"/>
                    <a:pt x="53120" y="9343"/>
                    <a:pt x="56476" y="9343"/>
                  </a:cubicBezTo>
                  <a:cubicBezTo>
                    <a:pt x="57579" y="9343"/>
                    <a:pt x="58647" y="9250"/>
                    <a:pt x="59689" y="9064"/>
                  </a:cubicBezTo>
                  <a:cubicBezTo>
                    <a:pt x="61498" y="8728"/>
                    <a:pt x="63230" y="8082"/>
                    <a:pt x="64962" y="7436"/>
                  </a:cubicBezTo>
                  <a:cubicBezTo>
                    <a:pt x="66152" y="7022"/>
                    <a:pt x="67444" y="6582"/>
                    <a:pt x="68737" y="6272"/>
                  </a:cubicBezTo>
                  <a:cubicBezTo>
                    <a:pt x="70627" y="5748"/>
                    <a:pt x="72554" y="5504"/>
                    <a:pt x="74478" y="5504"/>
                  </a:cubicBezTo>
                  <a:cubicBezTo>
                    <a:pt x="76160" y="5504"/>
                    <a:pt x="77839" y="5690"/>
                    <a:pt x="79490" y="6040"/>
                  </a:cubicBezTo>
                  <a:cubicBezTo>
                    <a:pt x="77770" y="5625"/>
                    <a:pt x="75995" y="5412"/>
                    <a:pt x="74230" y="5412"/>
                  </a:cubicBezTo>
                  <a:cubicBezTo>
                    <a:pt x="72362" y="5412"/>
                    <a:pt x="70505" y="5651"/>
                    <a:pt x="68737" y="6143"/>
                  </a:cubicBezTo>
                  <a:cubicBezTo>
                    <a:pt x="67444" y="6479"/>
                    <a:pt x="66152" y="6919"/>
                    <a:pt x="64859" y="7436"/>
                  </a:cubicBezTo>
                  <a:cubicBezTo>
                    <a:pt x="63230" y="7978"/>
                    <a:pt x="61395" y="8625"/>
                    <a:pt x="59689" y="8961"/>
                  </a:cubicBezTo>
                  <a:cubicBezTo>
                    <a:pt x="58647" y="9146"/>
                    <a:pt x="57579" y="9240"/>
                    <a:pt x="56476" y="9240"/>
                  </a:cubicBezTo>
                  <a:cubicBezTo>
                    <a:pt x="53120" y="9240"/>
                    <a:pt x="49435" y="8372"/>
                    <a:pt x="45135" y="6582"/>
                  </a:cubicBezTo>
                  <a:cubicBezTo>
                    <a:pt x="43532" y="5936"/>
                    <a:pt x="41800" y="5187"/>
                    <a:pt x="40172" y="4437"/>
                  </a:cubicBezTo>
                  <a:cubicBezTo>
                    <a:pt x="37380" y="3144"/>
                    <a:pt x="34356" y="1748"/>
                    <a:pt x="31357" y="870"/>
                  </a:cubicBezTo>
                  <a:cubicBezTo>
                    <a:pt x="29975" y="409"/>
                    <a:pt x="28318" y="1"/>
                    <a:pt x="26581" y="1"/>
                  </a:cubicBezTo>
                  <a:close/>
                  <a:moveTo>
                    <a:pt x="16803" y="4980"/>
                  </a:moveTo>
                  <a:lnTo>
                    <a:pt x="16803" y="4980"/>
                  </a:lnTo>
                  <a:cubicBezTo>
                    <a:pt x="12267" y="8139"/>
                    <a:pt x="6879" y="9748"/>
                    <a:pt x="1443" y="9748"/>
                  </a:cubicBezTo>
                  <a:cubicBezTo>
                    <a:pt x="962" y="9748"/>
                    <a:pt x="481" y="9736"/>
                    <a:pt x="0" y="9710"/>
                  </a:cubicBezTo>
                  <a:lnTo>
                    <a:pt x="0" y="9814"/>
                  </a:lnTo>
                  <a:lnTo>
                    <a:pt x="1629" y="9814"/>
                  </a:lnTo>
                  <a:cubicBezTo>
                    <a:pt x="7006" y="9814"/>
                    <a:pt x="12383" y="8211"/>
                    <a:pt x="16803" y="49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715100" y="697825"/>
            <a:ext cx="4643100" cy="21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5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765975" y="2965225"/>
            <a:ext cx="3276000" cy="7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ife Savers"/>
              <a:buNone/>
              <a:defRPr sz="1900">
                <a:solidFill>
                  <a:schemeClr val="lt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 flipH="1">
            <a:off x="7677736" y="506711"/>
            <a:ext cx="2000928" cy="419705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flipH="1">
            <a:off x="5787486" y="1027325"/>
            <a:ext cx="1032058" cy="297188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-642432" y="-12"/>
            <a:ext cx="1807340" cy="520459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flipH="1">
            <a:off x="7381482" y="1966800"/>
            <a:ext cx="1297387" cy="373592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bg>
      <p:bgPr>
        <a:solidFill>
          <a:schemeClr val="accent2"/>
        </a:solidFill>
        <a:effectLst/>
      </p:bgPr>
    </p:bg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6"/>
          <p:cNvSpPr/>
          <p:nvPr/>
        </p:nvSpPr>
        <p:spPr>
          <a:xfrm flipH="1">
            <a:off x="-25" y="4041495"/>
            <a:ext cx="9144057" cy="647106"/>
          </a:xfrm>
          <a:custGeom>
            <a:avLst/>
            <a:gdLst/>
            <a:ahLst/>
            <a:cxnLst/>
            <a:rect l="l" t="t" r="r" b="b"/>
            <a:pathLst>
              <a:path w="85307" h="6037" extrusionOk="0">
                <a:moveTo>
                  <a:pt x="29824" y="1"/>
                </a:moveTo>
                <a:cubicBezTo>
                  <a:pt x="25059" y="1"/>
                  <a:pt x="20248" y="1271"/>
                  <a:pt x="15614" y="2498"/>
                </a:cubicBezTo>
                <a:cubicBezTo>
                  <a:pt x="15097" y="2601"/>
                  <a:pt x="14554" y="2808"/>
                  <a:pt x="14011" y="2912"/>
                </a:cubicBezTo>
                <a:cubicBezTo>
                  <a:pt x="10103" y="3916"/>
                  <a:pt x="6028" y="4847"/>
                  <a:pt x="2130" y="4847"/>
                </a:cubicBezTo>
                <a:cubicBezTo>
                  <a:pt x="1414" y="4847"/>
                  <a:pt x="703" y="4815"/>
                  <a:pt x="0" y="4747"/>
                </a:cubicBezTo>
                <a:lnTo>
                  <a:pt x="0" y="4850"/>
                </a:lnTo>
                <a:cubicBezTo>
                  <a:pt x="704" y="4919"/>
                  <a:pt x="1416" y="4950"/>
                  <a:pt x="2134" y="4950"/>
                </a:cubicBezTo>
                <a:cubicBezTo>
                  <a:pt x="6030" y="4950"/>
                  <a:pt x="10104" y="4023"/>
                  <a:pt x="14011" y="3041"/>
                </a:cubicBezTo>
                <a:cubicBezTo>
                  <a:pt x="14554" y="2912"/>
                  <a:pt x="15097" y="2705"/>
                  <a:pt x="15614" y="2601"/>
                </a:cubicBezTo>
                <a:cubicBezTo>
                  <a:pt x="20326" y="1375"/>
                  <a:pt x="25097" y="104"/>
                  <a:pt x="29838" y="104"/>
                </a:cubicBezTo>
                <a:cubicBezTo>
                  <a:pt x="31391" y="104"/>
                  <a:pt x="32941" y="240"/>
                  <a:pt x="34485" y="559"/>
                </a:cubicBezTo>
                <a:cubicBezTo>
                  <a:pt x="36527" y="973"/>
                  <a:pt x="38569" y="1748"/>
                  <a:pt x="40508" y="2498"/>
                </a:cubicBezTo>
                <a:cubicBezTo>
                  <a:pt x="41594" y="2912"/>
                  <a:pt x="42654" y="3351"/>
                  <a:pt x="43636" y="3687"/>
                </a:cubicBezTo>
                <a:cubicBezTo>
                  <a:pt x="48226" y="5278"/>
                  <a:pt x="53269" y="6036"/>
                  <a:pt x="58920" y="6036"/>
                </a:cubicBezTo>
                <a:cubicBezTo>
                  <a:pt x="62816" y="6036"/>
                  <a:pt x="67002" y="5676"/>
                  <a:pt x="71528" y="4980"/>
                </a:cubicBezTo>
                <a:cubicBezTo>
                  <a:pt x="72278" y="4747"/>
                  <a:pt x="73131" y="4644"/>
                  <a:pt x="74010" y="4540"/>
                </a:cubicBezTo>
                <a:cubicBezTo>
                  <a:pt x="77784" y="3894"/>
                  <a:pt x="81662" y="3248"/>
                  <a:pt x="85307" y="3248"/>
                </a:cubicBezTo>
                <a:lnTo>
                  <a:pt x="85307" y="3144"/>
                </a:lnTo>
                <a:cubicBezTo>
                  <a:pt x="81532" y="3144"/>
                  <a:pt x="77784" y="3790"/>
                  <a:pt x="74010" y="4437"/>
                </a:cubicBezTo>
                <a:cubicBezTo>
                  <a:pt x="73131" y="4540"/>
                  <a:pt x="72278" y="4644"/>
                  <a:pt x="71528" y="4850"/>
                </a:cubicBezTo>
                <a:cubicBezTo>
                  <a:pt x="66990" y="5559"/>
                  <a:pt x="62794" y="5926"/>
                  <a:pt x="58896" y="5926"/>
                </a:cubicBezTo>
                <a:cubicBezTo>
                  <a:pt x="53268" y="5926"/>
                  <a:pt x="48260" y="5161"/>
                  <a:pt x="43739" y="3558"/>
                </a:cubicBezTo>
                <a:cubicBezTo>
                  <a:pt x="42654" y="3248"/>
                  <a:pt x="41594" y="2808"/>
                  <a:pt x="40611" y="2498"/>
                </a:cubicBezTo>
                <a:cubicBezTo>
                  <a:pt x="38569" y="1748"/>
                  <a:pt x="36527" y="869"/>
                  <a:pt x="34485" y="456"/>
                </a:cubicBezTo>
                <a:cubicBezTo>
                  <a:pt x="32941" y="137"/>
                  <a:pt x="31385" y="1"/>
                  <a:pt x="298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26"/>
          <p:cNvSpPr/>
          <p:nvPr/>
        </p:nvSpPr>
        <p:spPr>
          <a:xfrm>
            <a:off x="-25" y="2337126"/>
            <a:ext cx="9144057" cy="1052284"/>
          </a:xfrm>
          <a:custGeom>
            <a:avLst/>
            <a:gdLst/>
            <a:ahLst/>
            <a:cxnLst/>
            <a:rect l="l" t="t" r="r" b="b"/>
            <a:pathLst>
              <a:path w="85307" h="9817" extrusionOk="0">
                <a:moveTo>
                  <a:pt x="79170" y="5358"/>
                </a:moveTo>
                <a:cubicBezTo>
                  <a:pt x="77082" y="5358"/>
                  <a:pt x="74973" y="5626"/>
                  <a:pt x="72924" y="6145"/>
                </a:cubicBezTo>
                <a:cubicBezTo>
                  <a:pt x="71632" y="6481"/>
                  <a:pt x="70236" y="6921"/>
                  <a:pt x="68943" y="7334"/>
                </a:cubicBezTo>
                <a:cubicBezTo>
                  <a:pt x="67108" y="7981"/>
                  <a:pt x="65273" y="8627"/>
                  <a:pt x="63437" y="8963"/>
                </a:cubicBezTo>
                <a:cubicBezTo>
                  <a:pt x="65376" y="8627"/>
                  <a:pt x="67211" y="8084"/>
                  <a:pt x="68943" y="7438"/>
                </a:cubicBezTo>
                <a:cubicBezTo>
                  <a:pt x="70236" y="7024"/>
                  <a:pt x="71632" y="6585"/>
                  <a:pt x="73028" y="6145"/>
                </a:cubicBezTo>
                <a:cubicBezTo>
                  <a:pt x="74974" y="5693"/>
                  <a:pt x="77007" y="5452"/>
                  <a:pt x="79035" y="5452"/>
                </a:cubicBezTo>
                <a:cubicBezTo>
                  <a:pt x="80833" y="5452"/>
                  <a:pt x="82626" y="5641"/>
                  <a:pt x="84350" y="6042"/>
                </a:cubicBezTo>
                <a:cubicBezTo>
                  <a:pt x="84660" y="6145"/>
                  <a:pt x="84996" y="6145"/>
                  <a:pt x="85307" y="6275"/>
                </a:cubicBezTo>
                <a:lnTo>
                  <a:pt x="85307" y="6145"/>
                </a:lnTo>
                <a:cubicBezTo>
                  <a:pt x="84996" y="6042"/>
                  <a:pt x="84660" y="6042"/>
                  <a:pt x="84350" y="5939"/>
                </a:cubicBezTo>
                <a:cubicBezTo>
                  <a:pt x="82672" y="5549"/>
                  <a:pt x="80928" y="5358"/>
                  <a:pt x="79170" y="5358"/>
                </a:cubicBezTo>
                <a:close/>
                <a:moveTo>
                  <a:pt x="28606" y="1"/>
                </a:moveTo>
                <a:cubicBezTo>
                  <a:pt x="27865" y="1"/>
                  <a:pt x="27120" y="67"/>
                  <a:pt x="26394" y="226"/>
                </a:cubicBezTo>
                <a:cubicBezTo>
                  <a:pt x="23912" y="768"/>
                  <a:pt x="21973" y="2164"/>
                  <a:pt x="20034" y="3560"/>
                </a:cubicBezTo>
                <a:cubicBezTo>
                  <a:pt x="19388" y="4000"/>
                  <a:pt x="18845" y="4439"/>
                  <a:pt x="18199" y="4853"/>
                </a:cubicBezTo>
                <a:cubicBezTo>
                  <a:pt x="13562" y="7990"/>
                  <a:pt x="7926" y="9707"/>
                  <a:pt x="2310" y="9707"/>
                </a:cubicBezTo>
                <a:cubicBezTo>
                  <a:pt x="1539" y="9707"/>
                  <a:pt x="768" y="9675"/>
                  <a:pt x="0" y="9609"/>
                </a:cubicBezTo>
                <a:lnTo>
                  <a:pt x="0" y="9713"/>
                </a:lnTo>
                <a:cubicBezTo>
                  <a:pt x="750" y="9713"/>
                  <a:pt x="1526" y="9816"/>
                  <a:pt x="2172" y="9816"/>
                </a:cubicBezTo>
                <a:cubicBezTo>
                  <a:pt x="7859" y="9816"/>
                  <a:pt x="13572" y="8084"/>
                  <a:pt x="18199" y="4982"/>
                </a:cubicBezTo>
                <a:cubicBezTo>
                  <a:pt x="18845" y="4543"/>
                  <a:pt x="19492" y="4103"/>
                  <a:pt x="20034" y="3690"/>
                </a:cubicBezTo>
                <a:cubicBezTo>
                  <a:pt x="21973" y="2268"/>
                  <a:pt x="24015" y="872"/>
                  <a:pt x="26394" y="329"/>
                </a:cubicBezTo>
                <a:cubicBezTo>
                  <a:pt x="27133" y="137"/>
                  <a:pt x="27891" y="59"/>
                  <a:pt x="28641" y="59"/>
                </a:cubicBezTo>
                <a:cubicBezTo>
                  <a:pt x="30411" y="59"/>
                  <a:pt x="32141" y="491"/>
                  <a:pt x="33502" y="872"/>
                </a:cubicBezTo>
                <a:cubicBezTo>
                  <a:pt x="36734" y="1854"/>
                  <a:pt x="39862" y="3147"/>
                  <a:pt x="42886" y="4543"/>
                </a:cubicBezTo>
                <a:cubicBezTo>
                  <a:pt x="44592" y="5189"/>
                  <a:pt x="46324" y="5939"/>
                  <a:pt x="48056" y="6688"/>
                </a:cubicBezTo>
                <a:cubicBezTo>
                  <a:pt x="52556" y="8435"/>
                  <a:pt x="56372" y="9303"/>
                  <a:pt x="59823" y="9303"/>
                </a:cubicBezTo>
                <a:cubicBezTo>
                  <a:pt x="61070" y="9303"/>
                  <a:pt x="62270" y="9190"/>
                  <a:pt x="63437" y="8963"/>
                </a:cubicBezTo>
                <a:lnTo>
                  <a:pt x="63437" y="8963"/>
                </a:lnTo>
                <a:cubicBezTo>
                  <a:pt x="62350" y="9148"/>
                  <a:pt x="61235" y="9242"/>
                  <a:pt x="60080" y="9242"/>
                </a:cubicBezTo>
                <a:cubicBezTo>
                  <a:pt x="56567" y="9242"/>
                  <a:pt x="52693" y="8375"/>
                  <a:pt x="48160" y="6585"/>
                </a:cubicBezTo>
                <a:cubicBezTo>
                  <a:pt x="46324" y="5939"/>
                  <a:pt x="44592" y="5189"/>
                  <a:pt x="42886" y="4439"/>
                </a:cubicBezTo>
                <a:cubicBezTo>
                  <a:pt x="39965" y="3147"/>
                  <a:pt x="36837" y="1751"/>
                  <a:pt x="33606" y="768"/>
                </a:cubicBezTo>
                <a:cubicBezTo>
                  <a:pt x="32162" y="385"/>
                  <a:pt x="30395" y="1"/>
                  <a:pt x="286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26"/>
          <p:cNvSpPr/>
          <p:nvPr/>
        </p:nvSpPr>
        <p:spPr>
          <a:xfrm flipH="1">
            <a:off x="-25" y="3373594"/>
            <a:ext cx="9144057" cy="647535"/>
          </a:xfrm>
          <a:custGeom>
            <a:avLst/>
            <a:gdLst/>
            <a:ahLst/>
            <a:cxnLst/>
            <a:rect l="l" t="t" r="r" b="b"/>
            <a:pathLst>
              <a:path w="85307" h="6041" extrusionOk="0">
                <a:moveTo>
                  <a:pt x="56902" y="0"/>
                </a:moveTo>
                <a:cubicBezTo>
                  <a:pt x="53061" y="0"/>
                  <a:pt x="49167" y="505"/>
                  <a:pt x="45471" y="1620"/>
                </a:cubicBezTo>
                <a:cubicBezTo>
                  <a:pt x="44489" y="1930"/>
                  <a:pt x="43636" y="2266"/>
                  <a:pt x="42757" y="2577"/>
                </a:cubicBezTo>
                <a:cubicBezTo>
                  <a:pt x="41051" y="3119"/>
                  <a:pt x="39422" y="3662"/>
                  <a:pt x="37716" y="4102"/>
                </a:cubicBezTo>
                <a:cubicBezTo>
                  <a:pt x="39422" y="3766"/>
                  <a:pt x="41154" y="3223"/>
                  <a:pt x="42757" y="2680"/>
                </a:cubicBezTo>
                <a:cubicBezTo>
                  <a:pt x="43636" y="2370"/>
                  <a:pt x="44592" y="2034"/>
                  <a:pt x="45471" y="1724"/>
                </a:cubicBezTo>
                <a:cubicBezTo>
                  <a:pt x="49120" y="623"/>
                  <a:pt x="52962" y="117"/>
                  <a:pt x="56755" y="117"/>
                </a:cubicBezTo>
                <a:cubicBezTo>
                  <a:pt x="57773" y="117"/>
                  <a:pt x="58787" y="153"/>
                  <a:pt x="59792" y="224"/>
                </a:cubicBezTo>
                <a:cubicBezTo>
                  <a:pt x="62145" y="431"/>
                  <a:pt x="64523" y="870"/>
                  <a:pt x="66901" y="1284"/>
                </a:cubicBezTo>
                <a:cubicBezTo>
                  <a:pt x="69254" y="1724"/>
                  <a:pt x="71632" y="2163"/>
                  <a:pt x="74113" y="2370"/>
                </a:cubicBezTo>
                <a:cubicBezTo>
                  <a:pt x="74828" y="2416"/>
                  <a:pt x="75596" y="2446"/>
                  <a:pt x="76398" y="2446"/>
                </a:cubicBezTo>
                <a:cubicBezTo>
                  <a:pt x="79222" y="2446"/>
                  <a:pt x="82468" y="2067"/>
                  <a:pt x="85307" y="638"/>
                </a:cubicBezTo>
                <a:lnTo>
                  <a:pt x="85307" y="534"/>
                </a:lnTo>
                <a:cubicBezTo>
                  <a:pt x="82468" y="1964"/>
                  <a:pt x="79222" y="2343"/>
                  <a:pt x="76398" y="2343"/>
                </a:cubicBezTo>
                <a:cubicBezTo>
                  <a:pt x="75596" y="2343"/>
                  <a:pt x="74828" y="2312"/>
                  <a:pt x="74113" y="2266"/>
                </a:cubicBezTo>
                <a:cubicBezTo>
                  <a:pt x="71632" y="2034"/>
                  <a:pt x="69254" y="1620"/>
                  <a:pt x="66901" y="1181"/>
                </a:cubicBezTo>
                <a:cubicBezTo>
                  <a:pt x="64626" y="741"/>
                  <a:pt x="62145" y="328"/>
                  <a:pt x="59792" y="95"/>
                </a:cubicBezTo>
                <a:cubicBezTo>
                  <a:pt x="58835" y="33"/>
                  <a:pt x="57870" y="0"/>
                  <a:pt x="56902" y="0"/>
                </a:cubicBezTo>
                <a:close/>
                <a:moveTo>
                  <a:pt x="23743" y="683"/>
                </a:moveTo>
                <a:cubicBezTo>
                  <a:pt x="21757" y="683"/>
                  <a:pt x="19771" y="1639"/>
                  <a:pt x="17785" y="2473"/>
                </a:cubicBezTo>
                <a:cubicBezTo>
                  <a:pt x="17449" y="2680"/>
                  <a:pt x="17243" y="2809"/>
                  <a:pt x="16907" y="2913"/>
                </a:cubicBezTo>
                <a:cubicBezTo>
                  <a:pt x="13675" y="4412"/>
                  <a:pt x="10237" y="5265"/>
                  <a:pt x="6696" y="5704"/>
                </a:cubicBezTo>
                <a:cubicBezTo>
                  <a:pt x="5726" y="5836"/>
                  <a:pt x="4788" y="5896"/>
                  <a:pt x="3889" y="5896"/>
                </a:cubicBezTo>
                <a:cubicBezTo>
                  <a:pt x="2487" y="5896"/>
                  <a:pt x="1181" y="5750"/>
                  <a:pt x="0" y="5498"/>
                </a:cubicBezTo>
                <a:lnTo>
                  <a:pt x="0" y="5601"/>
                </a:lnTo>
                <a:cubicBezTo>
                  <a:pt x="1190" y="5911"/>
                  <a:pt x="2379" y="6041"/>
                  <a:pt x="3775" y="6041"/>
                </a:cubicBezTo>
                <a:cubicBezTo>
                  <a:pt x="4757" y="6041"/>
                  <a:pt x="5713" y="5911"/>
                  <a:pt x="6696" y="5808"/>
                </a:cubicBezTo>
                <a:cubicBezTo>
                  <a:pt x="10237" y="5394"/>
                  <a:pt x="13675" y="4412"/>
                  <a:pt x="16907" y="3016"/>
                </a:cubicBezTo>
                <a:cubicBezTo>
                  <a:pt x="17243" y="2913"/>
                  <a:pt x="17553" y="2680"/>
                  <a:pt x="17785" y="2577"/>
                </a:cubicBezTo>
                <a:cubicBezTo>
                  <a:pt x="19750" y="1673"/>
                  <a:pt x="21715" y="784"/>
                  <a:pt x="23634" y="784"/>
                </a:cubicBezTo>
                <a:cubicBezTo>
                  <a:pt x="24240" y="784"/>
                  <a:pt x="24842" y="873"/>
                  <a:pt x="25437" y="1077"/>
                </a:cubicBezTo>
                <a:cubicBezTo>
                  <a:pt x="26394" y="1284"/>
                  <a:pt x="27247" y="1930"/>
                  <a:pt x="28126" y="2473"/>
                </a:cubicBezTo>
                <a:cubicBezTo>
                  <a:pt x="28668" y="2809"/>
                  <a:pt x="29185" y="3223"/>
                  <a:pt x="29728" y="3456"/>
                </a:cubicBezTo>
                <a:cubicBezTo>
                  <a:pt x="31101" y="4126"/>
                  <a:pt x="32722" y="4506"/>
                  <a:pt x="34493" y="4506"/>
                </a:cubicBezTo>
                <a:cubicBezTo>
                  <a:pt x="35523" y="4506"/>
                  <a:pt x="36604" y="4377"/>
                  <a:pt x="37716" y="4102"/>
                </a:cubicBezTo>
                <a:lnTo>
                  <a:pt x="37716" y="4102"/>
                </a:lnTo>
                <a:cubicBezTo>
                  <a:pt x="36592" y="4342"/>
                  <a:pt x="35500" y="4461"/>
                  <a:pt x="34465" y="4461"/>
                </a:cubicBezTo>
                <a:cubicBezTo>
                  <a:pt x="32716" y="4461"/>
                  <a:pt x="31131" y="4121"/>
                  <a:pt x="29832" y="3456"/>
                </a:cubicBezTo>
                <a:cubicBezTo>
                  <a:pt x="29185" y="3119"/>
                  <a:pt x="28668" y="2680"/>
                  <a:pt x="28126" y="2370"/>
                </a:cubicBezTo>
                <a:cubicBezTo>
                  <a:pt x="27376" y="1827"/>
                  <a:pt x="26497" y="1284"/>
                  <a:pt x="25541" y="974"/>
                </a:cubicBezTo>
                <a:cubicBezTo>
                  <a:pt x="24941" y="770"/>
                  <a:pt x="24342" y="683"/>
                  <a:pt x="23743" y="68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26"/>
          <p:cNvSpPr/>
          <p:nvPr/>
        </p:nvSpPr>
        <p:spPr>
          <a:xfrm flipH="1">
            <a:off x="-25" y="1639474"/>
            <a:ext cx="9144057" cy="647964"/>
          </a:xfrm>
          <a:custGeom>
            <a:avLst/>
            <a:gdLst/>
            <a:ahLst/>
            <a:cxnLst/>
            <a:rect l="l" t="t" r="r" b="b"/>
            <a:pathLst>
              <a:path w="85307" h="6045" extrusionOk="0">
                <a:moveTo>
                  <a:pt x="27826" y="1"/>
                </a:moveTo>
                <a:cubicBezTo>
                  <a:pt x="23296" y="1"/>
                  <a:pt x="18713" y="1285"/>
                  <a:pt x="14322" y="2495"/>
                </a:cubicBezTo>
                <a:cubicBezTo>
                  <a:pt x="13805" y="2702"/>
                  <a:pt x="13262" y="2831"/>
                  <a:pt x="12822" y="2934"/>
                </a:cubicBezTo>
                <a:cubicBezTo>
                  <a:pt x="8904" y="4014"/>
                  <a:pt x="5006" y="4901"/>
                  <a:pt x="1169" y="4901"/>
                </a:cubicBezTo>
                <a:cubicBezTo>
                  <a:pt x="779" y="4901"/>
                  <a:pt x="389" y="4892"/>
                  <a:pt x="0" y="4873"/>
                </a:cubicBezTo>
                <a:lnTo>
                  <a:pt x="0" y="4976"/>
                </a:lnTo>
                <a:cubicBezTo>
                  <a:pt x="389" y="4995"/>
                  <a:pt x="780" y="5005"/>
                  <a:pt x="1172" y="5005"/>
                </a:cubicBezTo>
                <a:cubicBezTo>
                  <a:pt x="5028" y="5005"/>
                  <a:pt x="9021" y="4117"/>
                  <a:pt x="12822" y="3038"/>
                </a:cubicBezTo>
                <a:cubicBezTo>
                  <a:pt x="13365" y="2934"/>
                  <a:pt x="13805" y="2702"/>
                  <a:pt x="14322" y="2598"/>
                </a:cubicBezTo>
                <a:cubicBezTo>
                  <a:pt x="18713" y="1388"/>
                  <a:pt x="23296" y="104"/>
                  <a:pt x="27826" y="104"/>
                </a:cubicBezTo>
                <a:cubicBezTo>
                  <a:pt x="29296" y="104"/>
                  <a:pt x="30760" y="239"/>
                  <a:pt x="32210" y="556"/>
                </a:cubicBezTo>
                <a:cubicBezTo>
                  <a:pt x="34149" y="995"/>
                  <a:pt x="36088" y="1745"/>
                  <a:pt x="37923" y="2598"/>
                </a:cubicBezTo>
                <a:cubicBezTo>
                  <a:pt x="38879" y="2934"/>
                  <a:pt x="39965" y="3348"/>
                  <a:pt x="40947" y="3684"/>
                </a:cubicBezTo>
                <a:cubicBezTo>
                  <a:pt x="39965" y="3244"/>
                  <a:pt x="39009" y="2831"/>
                  <a:pt x="38026" y="2495"/>
                </a:cubicBezTo>
                <a:cubicBezTo>
                  <a:pt x="36088" y="1745"/>
                  <a:pt x="34149" y="892"/>
                  <a:pt x="32210" y="453"/>
                </a:cubicBezTo>
                <a:cubicBezTo>
                  <a:pt x="30760" y="136"/>
                  <a:pt x="29296" y="1"/>
                  <a:pt x="27826" y="1"/>
                </a:cubicBezTo>
                <a:close/>
                <a:moveTo>
                  <a:pt x="80044" y="3167"/>
                </a:moveTo>
                <a:cubicBezTo>
                  <a:pt x="76610" y="3167"/>
                  <a:pt x="73050" y="3806"/>
                  <a:pt x="69590" y="4433"/>
                </a:cubicBezTo>
                <a:cubicBezTo>
                  <a:pt x="68840" y="4537"/>
                  <a:pt x="68090" y="4770"/>
                  <a:pt x="67315" y="4873"/>
                </a:cubicBezTo>
                <a:cubicBezTo>
                  <a:pt x="63010" y="5576"/>
                  <a:pt x="59017" y="5937"/>
                  <a:pt x="55298" y="5937"/>
                </a:cubicBezTo>
                <a:cubicBezTo>
                  <a:pt x="49994" y="5937"/>
                  <a:pt x="45248" y="5203"/>
                  <a:pt x="40947" y="3684"/>
                </a:cubicBezTo>
                <a:lnTo>
                  <a:pt x="40947" y="3684"/>
                </a:lnTo>
                <a:cubicBezTo>
                  <a:pt x="45283" y="5277"/>
                  <a:pt x="50073" y="6044"/>
                  <a:pt x="55429" y="6044"/>
                </a:cubicBezTo>
                <a:cubicBezTo>
                  <a:pt x="59111" y="6044"/>
                  <a:pt x="63061" y="5682"/>
                  <a:pt x="67315" y="4976"/>
                </a:cubicBezTo>
                <a:cubicBezTo>
                  <a:pt x="68090" y="4770"/>
                  <a:pt x="68840" y="4640"/>
                  <a:pt x="69693" y="4537"/>
                </a:cubicBezTo>
                <a:cubicBezTo>
                  <a:pt x="73153" y="3909"/>
                  <a:pt x="76669" y="3271"/>
                  <a:pt x="80072" y="3271"/>
                </a:cubicBezTo>
                <a:cubicBezTo>
                  <a:pt x="81856" y="3271"/>
                  <a:pt x="83609" y="3446"/>
                  <a:pt x="85307" y="3891"/>
                </a:cubicBezTo>
                <a:lnTo>
                  <a:pt x="85307" y="3787"/>
                </a:lnTo>
                <a:cubicBezTo>
                  <a:pt x="83609" y="3343"/>
                  <a:pt x="81843" y="3167"/>
                  <a:pt x="80044" y="316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26"/>
          <p:cNvSpPr/>
          <p:nvPr/>
        </p:nvSpPr>
        <p:spPr>
          <a:xfrm>
            <a:off x="-25" y="539110"/>
            <a:ext cx="9144057" cy="1051963"/>
          </a:xfrm>
          <a:custGeom>
            <a:avLst/>
            <a:gdLst/>
            <a:ahLst/>
            <a:cxnLst/>
            <a:rect l="l" t="t" r="r" b="b"/>
            <a:pathLst>
              <a:path w="85307" h="9814" extrusionOk="0">
                <a:moveTo>
                  <a:pt x="79490" y="6039"/>
                </a:moveTo>
                <a:cubicBezTo>
                  <a:pt x="79930" y="6143"/>
                  <a:pt x="80240" y="6246"/>
                  <a:pt x="80576" y="6375"/>
                </a:cubicBezTo>
                <a:cubicBezTo>
                  <a:pt x="81735" y="6695"/>
                  <a:pt x="82972" y="6968"/>
                  <a:pt x="84166" y="6968"/>
                </a:cubicBezTo>
                <a:cubicBezTo>
                  <a:pt x="84517" y="6968"/>
                  <a:pt x="84863" y="6945"/>
                  <a:pt x="85203" y="6892"/>
                </a:cubicBezTo>
                <a:lnTo>
                  <a:pt x="85307" y="6892"/>
                </a:lnTo>
                <a:lnTo>
                  <a:pt x="85307" y="6789"/>
                </a:lnTo>
                <a:lnTo>
                  <a:pt x="85203" y="6789"/>
                </a:lnTo>
                <a:cubicBezTo>
                  <a:pt x="84865" y="6841"/>
                  <a:pt x="84526" y="6865"/>
                  <a:pt x="84186" y="6865"/>
                </a:cubicBezTo>
                <a:cubicBezTo>
                  <a:pt x="83018" y="6865"/>
                  <a:pt x="81841" y="6586"/>
                  <a:pt x="80679" y="6246"/>
                </a:cubicBezTo>
                <a:cubicBezTo>
                  <a:pt x="80240" y="6143"/>
                  <a:pt x="79930" y="6039"/>
                  <a:pt x="79490" y="6039"/>
                </a:cubicBezTo>
                <a:close/>
                <a:moveTo>
                  <a:pt x="26581" y="1"/>
                </a:moveTo>
                <a:cubicBezTo>
                  <a:pt x="25881" y="1"/>
                  <a:pt x="25168" y="67"/>
                  <a:pt x="24455" y="223"/>
                </a:cubicBezTo>
                <a:cubicBezTo>
                  <a:pt x="22206" y="766"/>
                  <a:pt x="20370" y="2265"/>
                  <a:pt x="18535" y="3661"/>
                </a:cubicBezTo>
                <a:cubicBezTo>
                  <a:pt x="17889" y="4100"/>
                  <a:pt x="17346" y="4540"/>
                  <a:pt x="16803" y="4953"/>
                </a:cubicBezTo>
                <a:cubicBezTo>
                  <a:pt x="17346" y="4643"/>
                  <a:pt x="17992" y="4204"/>
                  <a:pt x="18535" y="3790"/>
                </a:cubicBezTo>
                <a:cubicBezTo>
                  <a:pt x="20370" y="2368"/>
                  <a:pt x="22309" y="869"/>
                  <a:pt x="24455" y="326"/>
                </a:cubicBezTo>
                <a:cubicBezTo>
                  <a:pt x="25168" y="170"/>
                  <a:pt x="25881" y="104"/>
                  <a:pt x="26581" y="104"/>
                </a:cubicBezTo>
                <a:cubicBezTo>
                  <a:pt x="28318" y="104"/>
                  <a:pt x="29975" y="512"/>
                  <a:pt x="31357" y="973"/>
                </a:cubicBezTo>
                <a:cubicBezTo>
                  <a:pt x="34356" y="1851"/>
                  <a:pt x="37277" y="3247"/>
                  <a:pt x="40172" y="4540"/>
                </a:cubicBezTo>
                <a:cubicBezTo>
                  <a:pt x="41800" y="5290"/>
                  <a:pt x="43403" y="6039"/>
                  <a:pt x="45135" y="6685"/>
                </a:cubicBezTo>
                <a:cubicBezTo>
                  <a:pt x="49435" y="8475"/>
                  <a:pt x="53120" y="9343"/>
                  <a:pt x="56476" y="9343"/>
                </a:cubicBezTo>
                <a:cubicBezTo>
                  <a:pt x="57579" y="9343"/>
                  <a:pt x="58647" y="9249"/>
                  <a:pt x="59689" y="9064"/>
                </a:cubicBezTo>
                <a:cubicBezTo>
                  <a:pt x="61498" y="8728"/>
                  <a:pt x="63230" y="8081"/>
                  <a:pt x="64962" y="7435"/>
                </a:cubicBezTo>
                <a:cubicBezTo>
                  <a:pt x="66152" y="7021"/>
                  <a:pt x="67444" y="6582"/>
                  <a:pt x="68737" y="6246"/>
                </a:cubicBezTo>
                <a:cubicBezTo>
                  <a:pt x="70615" y="5739"/>
                  <a:pt x="72530" y="5500"/>
                  <a:pt x="74442" y="5500"/>
                </a:cubicBezTo>
                <a:cubicBezTo>
                  <a:pt x="76136" y="5500"/>
                  <a:pt x="77827" y="5687"/>
                  <a:pt x="79490" y="6039"/>
                </a:cubicBezTo>
                <a:cubicBezTo>
                  <a:pt x="77770" y="5625"/>
                  <a:pt x="75995" y="5412"/>
                  <a:pt x="74230" y="5412"/>
                </a:cubicBezTo>
                <a:cubicBezTo>
                  <a:pt x="72362" y="5412"/>
                  <a:pt x="70505" y="5651"/>
                  <a:pt x="68737" y="6143"/>
                </a:cubicBezTo>
                <a:cubicBezTo>
                  <a:pt x="67444" y="6479"/>
                  <a:pt x="66152" y="6892"/>
                  <a:pt x="64859" y="7435"/>
                </a:cubicBezTo>
                <a:cubicBezTo>
                  <a:pt x="63230" y="7978"/>
                  <a:pt x="61395" y="8624"/>
                  <a:pt x="59689" y="8960"/>
                </a:cubicBezTo>
                <a:cubicBezTo>
                  <a:pt x="58647" y="9146"/>
                  <a:pt x="57579" y="9239"/>
                  <a:pt x="56476" y="9239"/>
                </a:cubicBezTo>
                <a:cubicBezTo>
                  <a:pt x="53120" y="9239"/>
                  <a:pt x="49435" y="8372"/>
                  <a:pt x="45135" y="6582"/>
                </a:cubicBezTo>
                <a:cubicBezTo>
                  <a:pt x="43532" y="5936"/>
                  <a:pt x="41800" y="5186"/>
                  <a:pt x="40172" y="4436"/>
                </a:cubicBezTo>
                <a:cubicBezTo>
                  <a:pt x="37380" y="3144"/>
                  <a:pt x="34356" y="1722"/>
                  <a:pt x="31357" y="869"/>
                </a:cubicBezTo>
                <a:cubicBezTo>
                  <a:pt x="29975" y="409"/>
                  <a:pt x="28318" y="1"/>
                  <a:pt x="26581" y="1"/>
                </a:cubicBezTo>
                <a:close/>
                <a:moveTo>
                  <a:pt x="16803" y="4953"/>
                </a:moveTo>
                <a:cubicBezTo>
                  <a:pt x="12266" y="8136"/>
                  <a:pt x="6879" y="9748"/>
                  <a:pt x="1442" y="9748"/>
                </a:cubicBezTo>
                <a:cubicBezTo>
                  <a:pt x="962" y="9748"/>
                  <a:pt x="481" y="9735"/>
                  <a:pt x="0" y="9710"/>
                </a:cubicBezTo>
                <a:lnTo>
                  <a:pt x="0" y="9813"/>
                </a:lnTo>
                <a:lnTo>
                  <a:pt x="1629" y="9813"/>
                </a:lnTo>
                <a:cubicBezTo>
                  <a:pt x="7006" y="9813"/>
                  <a:pt x="12383" y="8185"/>
                  <a:pt x="16803" y="49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26"/>
          <p:cNvSpPr txBox="1">
            <a:spLocks noGrp="1"/>
          </p:cNvSpPr>
          <p:nvPr>
            <p:ph type="title"/>
          </p:nvPr>
        </p:nvSpPr>
        <p:spPr>
          <a:xfrm>
            <a:off x="763296" y="2406525"/>
            <a:ext cx="2086800" cy="527700"/>
          </a:xfrm>
          <a:prstGeom prst="rect">
            <a:avLst/>
          </a:prstGeom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92" name="Google Shape;592;p26"/>
          <p:cNvSpPr txBox="1">
            <a:spLocks noGrp="1"/>
          </p:cNvSpPr>
          <p:nvPr>
            <p:ph type="subTitle" idx="1"/>
          </p:nvPr>
        </p:nvSpPr>
        <p:spPr>
          <a:xfrm>
            <a:off x="763296" y="2904227"/>
            <a:ext cx="2086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p26"/>
          <p:cNvSpPr txBox="1">
            <a:spLocks noGrp="1"/>
          </p:cNvSpPr>
          <p:nvPr>
            <p:ph type="title" idx="2"/>
          </p:nvPr>
        </p:nvSpPr>
        <p:spPr>
          <a:xfrm>
            <a:off x="3528611" y="2406525"/>
            <a:ext cx="2086800" cy="527700"/>
          </a:xfrm>
          <a:prstGeom prst="rect">
            <a:avLst/>
          </a:prstGeom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94" name="Google Shape;594;p26"/>
          <p:cNvSpPr txBox="1">
            <a:spLocks noGrp="1"/>
          </p:cNvSpPr>
          <p:nvPr>
            <p:ph type="subTitle" idx="3"/>
          </p:nvPr>
        </p:nvSpPr>
        <p:spPr>
          <a:xfrm>
            <a:off x="3528611" y="2904227"/>
            <a:ext cx="2086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5" name="Google Shape;595;p26"/>
          <p:cNvSpPr txBox="1">
            <a:spLocks noGrp="1"/>
          </p:cNvSpPr>
          <p:nvPr>
            <p:ph type="title" idx="4"/>
          </p:nvPr>
        </p:nvSpPr>
        <p:spPr>
          <a:xfrm>
            <a:off x="763296" y="3535123"/>
            <a:ext cx="2086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96" name="Google Shape;596;p26"/>
          <p:cNvSpPr txBox="1">
            <a:spLocks noGrp="1"/>
          </p:cNvSpPr>
          <p:nvPr>
            <p:ph type="subTitle" idx="5"/>
          </p:nvPr>
        </p:nvSpPr>
        <p:spPr>
          <a:xfrm>
            <a:off x="763296" y="4032825"/>
            <a:ext cx="2086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7" name="Google Shape;597;p26"/>
          <p:cNvSpPr txBox="1">
            <a:spLocks noGrp="1"/>
          </p:cNvSpPr>
          <p:nvPr>
            <p:ph type="title" idx="6"/>
          </p:nvPr>
        </p:nvSpPr>
        <p:spPr>
          <a:xfrm>
            <a:off x="3528611" y="3535123"/>
            <a:ext cx="2086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98" name="Google Shape;598;p26"/>
          <p:cNvSpPr txBox="1">
            <a:spLocks noGrp="1"/>
          </p:cNvSpPr>
          <p:nvPr>
            <p:ph type="subTitle" idx="7"/>
          </p:nvPr>
        </p:nvSpPr>
        <p:spPr>
          <a:xfrm>
            <a:off x="3528611" y="4032825"/>
            <a:ext cx="2086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9" name="Google Shape;599;p26"/>
          <p:cNvSpPr txBox="1">
            <a:spLocks noGrp="1"/>
          </p:cNvSpPr>
          <p:nvPr>
            <p:ph type="title" idx="8"/>
          </p:nvPr>
        </p:nvSpPr>
        <p:spPr>
          <a:xfrm>
            <a:off x="6293894" y="2406525"/>
            <a:ext cx="2086800" cy="527700"/>
          </a:xfrm>
          <a:prstGeom prst="rect">
            <a:avLst/>
          </a:prstGeom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0" name="Google Shape;600;p26"/>
          <p:cNvSpPr txBox="1">
            <a:spLocks noGrp="1"/>
          </p:cNvSpPr>
          <p:nvPr>
            <p:ph type="subTitle" idx="9"/>
          </p:nvPr>
        </p:nvSpPr>
        <p:spPr>
          <a:xfrm>
            <a:off x="6293894" y="2904227"/>
            <a:ext cx="2086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1" name="Google Shape;601;p26"/>
          <p:cNvSpPr txBox="1">
            <a:spLocks noGrp="1"/>
          </p:cNvSpPr>
          <p:nvPr>
            <p:ph type="title" idx="13"/>
          </p:nvPr>
        </p:nvSpPr>
        <p:spPr>
          <a:xfrm>
            <a:off x="6293894" y="3535123"/>
            <a:ext cx="2086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2" name="Google Shape;602;p26"/>
          <p:cNvSpPr txBox="1">
            <a:spLocks noGrp="1"/>
          </p:cNvSpPr>
          <p:nvPr>
            <p:ph type="subTitle" idx="14"/>
          </p:nvPr>
        </p:nvSpPr>
        <p:spPr>
          <a:xfrm>
            <a:off x="6293894" y="4032825"/>
            <a:ext cx="2086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3" name="Google Shape;603;p26"/>
          <p:cNvSpPr txBox="1">
            <a:spLocks noGrp="1"/>
          </p:cNvSpPr>
          <p:nvPr>
            <p:ph type="title" idx="15"/>
          </p:nvPr>
        </p:nvSpPr>
        <p:spPr>
          <a:xfrm>
            <a:off x="927600" y="410217"/>
            <a:ext cx="7288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04" name="Google Shape;604;p26"/>
          <p:cNvGrpSpPr/>
          <p:nvPr/>
        </p:nvGrpSpPr>
        <p:grpSpPr>
          <a:xfrm>
            <a:off x="7800707" y="445309"/>
            <a:ext cx="2097219" cy="953688"/>
            <a:chOff x="7686382" y="1251909"/>
            <a:chExt cx="2097219" cy="953688"/>
          </a:xfrm>
        </p:grpSpPr>
        <p:sp>
          <p:nvSpPr>
            <p:cNvPr id="605" name="Google Shape;605;p26"/>
            <p:cNvSpPr/>
            <p:nvPr/>
          </p:nvSpPr>
          <p:spPr>
            <a:xfrm flipH="1">
              <a:off x="7686382" y="1927377"/>
              <a:ext cx="1032218" cy="278220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6"/>
            <p:cNvSpPr/>
            <p:nvPr/>
          </p:nvSpPr>
          <p:spPr>
            <a:xfrm flipH="1">
              <a:off x="8033500" y="1251909"/>
              <a:ext cx="1750101" cy="504000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26"/>
          <p:cNvGrpSpPr/>
          <p:nvPr/>
        </p:nvGrpSpPr>
        <p:grpSpPr>
          <a:xfrm flipH="1">
            <a:off x="158263" y="169850"/>
            <a:ext cx="799912" cy="1036378"/>
            <a:chOff x="8146563" y="4008425"/>
            <a:chExt cx="799912" cy="1036378"/>
          </a:xfrm>
        </p:grpSpPr>
        <p:sp>
          <p:nvSpPr>
            <p:cNvPr id="608" name="Google Shape;608;p26"/>
            <p:cNvSpPr/>
            <p:nvPr/>
          </p:nvSpPr>
          <p:spPr>
            <a:xfrm>
              <a:off x="8146563" y="4336727"/>
              <a:ext cx="701546" cy="708076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146" y="0"/>
                  </a:moveTo>
                  <a:lnTo>
                    <a:pt x="1396" y="1086"/>
                  </a:lnTo>
                  <a:lnTo>
                    <a:pt x="311" y="543"/>
                  </a:lnTo>
                  <a:lnTo>
                    <a:pt x="957" y="1293"/>
                  </a:lnTo>
                  <a:lnTo>
                    <a:pt x="0" y="1939"/>
                  </a:lnTo>
                  <a:lnTo>
                    <a:pt x="0" y="1939"/>
                  </a:lnTo>
                  <a:lnTo>
                    <a:pt x="1293" y="1629"/>
                  </a:lnTo>
                  <a:lnTo>
                    <a:pt x="1396" y="2818"/>
                  </a:lnTo>
                  <a:lnTo>
                    <a:pt x="1836" y="1732"/>
                  </a:lnTo>
                  <a:lnTo>
                    <a:pt x="2792" y="1836"/>
                  </a:lnTo>
                  <a:lnTo>
                    <a:pt x="2792" y="1836"/>
                  </a:lnTo>
                  <a:lnTo>
                    <a:pt x="1836" y="1293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8631150" y="4008425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8845375" y="4341850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611;p26"/>
          <p:cNvGrpSpPr/>
          <p:nvPr/>
        </p:nvGrpSpPr>
        <p:grpSpPr>
          <a:xfrm flipH="1">
            <a:off x="8055013" y="4270052"/>
            <a:ext cx="961287" cy="708076"/>
            <a:chOff x="8146563" y="4336727"/>
            <a:chExt cx="961287" cy="708076"/>
          </a:xfrm>
        </p:grpSpPr>
        <p:sp>
          <p:nvSpPr>
            <p:cNvPr id="612" name="Google Shape;612;p26"/>
            <p:cNvSpPr/>
            <p:nvPr/>
          </p:nvSpPr>
          <p:spPr>
            <a:xfrm>
              <a:off x="8146563" y="4336727"/>
              <a:ext cx="701546" cy="708076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146" y="0"/>
                  </a:moveTo>
                  <a:lnTo>
                    <a:pt x="1396" y="1086"/>
                  </a:lnTo>
                  <a:lnTo>
                    <a:pt x="311" y="543"/>
                  </a:lnTo>
                  <a:lnTo>
                    <a:pt x="957" y="1293"/>
                  </a:lnTo>
                  <a:lnTo>
                    <a:pt x="0" y="1939"/>
                  </a:lnTo>
                  <a:lnTo>
                    <a:pt x="0" y="1939"/>
                  </a:lnTo>
                  <a:lnTo>
                    <a:pt x="1293" y="1629"/>
                  </a:lnTo>
                  <a:lnTo>
                    <a:pt x="1396" y="2818"/>
                  </a:lnTo>
                  <a:lnTo>
                    <a:pt x="1836" y="1732"/>
                  </a:lnTo>
                  <a:lnTo>
                    <a:pt x="2792" y="1836"/>
                  </a:lnTo>
                  <a:lnTo>
                    <a:pt x="2792" y="1836"/>
                  </a:lnTo>
                  <a:lnTo>
                    <a:pt x="1836" y="1293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8632875" y="4869050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9006750" y="4943700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bg>
      <p:bgPr>
        <a:solidFill>
          <a:schemeClr val="accent2"/>
        </a:solidFill>
        <a:effectLst/>
      </p:bgPr>
    </p:bg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30"/>
          <p:cNvSpPr txBox="1">
            <a:spLocks noGrp="1"/>
          </p:cNvSpPr>
          <p:nvPr>
            <p:ph type="title"/>
          </p:nvPr>
        </p:nvSpPr>
        <p:spPr>
          <a:xfrm>
            <a:off x="720000" y="44296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37" name="Google Shape;737;p30"/>
          <p:cNvGrpSpPr/>
          <p:nvPr/>
        </p:nvGrpSpPr>
        <p:grpSpPr>
          <a:xfrm>
            <a:off x="7" y="796114"/>
            <a:ext cx="9144057" cy="3661718"/>
            <a:chOff x="240700" y="1004675"/>
            <a:chExt cx="2132675" cy="854025"/>
          </a:xfrm>
        </p:grpSpPr>
        <p:sp>
          <p:nvSpPr>
            <p:cNvPr id="738" name="Google Shape;738;p30"/>
            <p:cNvSpPr/>
            <p:nvPr/>
          </p:nvSpPr>
          <p:spPr>
            <a:xfrm>
              <a:off x="240700" y="1004675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5307" y="3140"/>
                  </a:moveTo>
                  <a:cubicBezTo>
                    <a:pt x="81532" y="3140"/>
                    <a:pt x="77784" y="3787"/>
                    <a:pt x="74010" y="4433"/>
                  </a:cubicBezTo>
                  <a:cubicBezTo>
                    <a:pt x="73131" y="4536"/>
                    <a:pt x="72278" y="4640"/>
                    <a:pt x="71528" y="4872"/>
                  </a:cubicBezTo>
                  <a:cubicBezTo>
                    <a:pt x="72278" y="4769"/>
                    <a:pt x="73131" y="4640"/>
                    <a:pt x="74010" y="4536"/>
                  </a:cubicBezTo>
                  <a:cubicBezTo>
                    <a:pt x="77784" y="3890"/>
                    <a:pt x="81662" y="3244"/>
                    <a:pt x="85307" y="3244"/>
                  </a:cubicBezTo>
                  <a:lnTo>
                    <a:pt x="85307" y="3140"/>
                  </a:lnTo>
                  <a:close/>
                  <a:moveTo>
                    <a:pt x="29858" y="0"/>
                  </a:moveTo>
                  <a:cubicBezTo>
                    <a:pt x="25081" y="0"/>
                    <a:pt x="20259" y="1284"/>
                    <a:pt x="15614" y="2494"/>
                  </a:cubicBezTo>
                  <a:cubicBezTo>
                    <a:pt x="15097" y="2598"/>
                    <a:pt x="14554" y="2830"/>
                    <a:pt x="14011" y="2934"/>
                  </a:cubicBezTo>
                  <a:cubicBezTo>
                    <a:pt x="10081" y="3943"/>
                    <a:pt x="5984" y="4860"/>
                    <a:pt x="2067" y="4860"/>
                  </a:cubicBezTo>
                  <a:cubicBezTo>
                    <a:pt x="1372" y="4860"/>
                    <a:pt x="682" y="4831"/>
                    <a:pt x="0" y="4769"/>
                  </a:cubicBezTo>
                  <a:lnTo>
                    <a:pt x="0" y="4872"/>
                  </a:lnTo>
                  <a:cubicBezTo>
                    <a:pt x="682" y="4935"/>
                    <a:pt x="1372" y="4964"/>
                    <a:pt x="2067" y="4964"/>
                  </a:cubicBezTo>
                  <a:cubicBezTo>
                    <a:pt x="5984" y="4964"/>
                    <a:pt x="10081" y="4047"/>
                    <a:pt x="14011" y="3037"/>
                  </a:cubicBezTo>
                  <a:cubicBezTo>
                    <a:pt x="14554" y="2934"/>
                    <a:pt x="15097" y="2701"/>
                    <a:pt x="15614" y="2598"/>
                  </a:cubicBezTo>
                  <a:cubicBezTo>
                    <a:pt x="20337" y="1387"/>
                    <a:pt x="25120" y="104"/>
                    <a:pt x="29872" y="104"/>
                  </a:cubicBezTo>
                  <a:cubicBezTo>
                    <a:pt x="31414" y="104"/>
                    <a:pt x="32952" y="239"/>
                    <a:pt x="34485" y="555"/>
                  </a:cubicBezTo>
                  <a:cubicBezTo>
                    <a:pt x="36527" y="995"/>
                    <a:pt x="38569" y="1744"/>
                    <a:pt x="40508" y="2494"/>
                  </a:cubicBezTo>
                  <a:cubicBezTo>
                    <a:pt x="41594" y="2934"/>
                    <a:pt x="42654" y="3347"/>
                    <a:pt x="43636" y="3683"/>
                  </a:cubicBezTo>
                  <a:cubicBezTo>
                    <a:pt x="48226" y="5213"/>
                    <a:pt x="53268" y="5992"/>
                    <a:pt x="58919" y="5992"/>
                  </a:cubicBezTo>
                  <a:cubicBezTo>
                    <a:pt x="62816" y="5992"/>
                    <a:pt x="67002" y="5621"/>
                    <a:pt x="71528" y="4872"/>
                  </a:cubicBezTo>
                  <a:lnTo>
                    <a:pt x="71528" y="4872"/>
                  </a:lnTo>
                  <a:cubicBezTo>
                    <a:pt x="67002" y="5569"/>
                    <a:pt x="62816" y="5929"/>
                    <a:pt x="58927" y="5929"/>
                  </a:cubicBezTo>
                  <a:cubicBezTo>
                    <a:pt x="53286" y="5929"/>
                    <a:pt x="48268" y="5171"/>
                    <a:pt x="43739" y="3580"/>
                  </a:cubicBezTo>
                  <a:cubicBezTo>
                    <a:pt x="42654" y="3244"/>
                    <a:pt x="41594" y="2830"/>
                    <a:pt x="40611" y="2494"/>
                  </a:cubicBezTo>
                  <a:cubicBezTo>
                    <a:pt x="38569" y="1641"/>
                    <a:pt x="36527" y="891"/>
                    <a:pt x="34485" y="452"/>
                  </a:cubicBezTo>
                  <a:cubicBezTo>
                    <a:pt x="32952" y="135"/>
                    <a:pt x="31408" y="0"/>
                    <a:pt x="29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0"/>
            <p:cNvSpPr/>
            <p:nvPr/>
          </p:nvSpPr>
          <p:spPr>
            <a:xfrm>
              <a:off x="240700" y="1057675"/>
              <a:ext cx="2132675" cy="243950"/>
            </a:xfrm>
            <a:custGeom>
              <a:avLst/>
              <a:gdLst/>
              <a:ahLst/>
              <a:cxnLst/>
              <a:rect l="l" t="t" r="r" b="b"/>
              <a:pathLst>
                <a:path w="85307" h="9758" extrusionOk="0">
                  <a:moveTo>
                    <a:pt x="28644" y="0"/>
                  </a:moveTo>
                  <a:cubicBezTo>
                    <a:pt x="27891" y="0"/>
                    <a:pt x="27133" y="78"/>
                    <a:pt x="26394" y="271"/>
                  </a:cubicBezTo>
                  <a:cubicBezTo>
                    <a:pt x="27056" y="126"/>
                    <a:pt x="27734" y="66"/>
                    <a:pt x="28407" y="66"/>
                  </a:cubicBezTo>
                  <a:cubicBezTo>
                    <a:pt x="30257" y="66"/>
                    <a:pt x="32081" y="519"/>
                    <a:pt x="33502" y="917"/>
                  </a:cubicBezTo>
                  <a:cubicBezTo>
                    <a:pt x="36734" y="1873"/>
                    <a:pt x="39862" y="3166"/>
                    <a:pt x="42886" y="4458"/>
                  </a:cubicBezTo>
                  <a:cubicBezTo>
                    <a:pt x="44592" y="5234"/>
                    <a:pt x="46324" y="5984"/>
                    <a:pt x="48056" y="6630"/>
                  </a:cubicBezTo>
                  <a:cubicBezTo>
                    <a:pt x="52654" y="8395"/>
                    <a:pt x="56539" y="9273"/>
                    <a:pt x="60049" y="9273"/>
                  </a:cubicBezTo>
                  <a:cubicBezTo>
                    <a:pt x="61216" y="9273"/>
                    <a:pt x="62341" y="9176"/>
                    <a:pt x="63437" y="8982"/>
                  </a:cubicBezTo>
                  <a:cubicBezTo>
                    <a:pt x="65376" y="8672"/>
                    <a:pt x="67211" y="8026"/>
                    <a:pt x="68943" y="7483"/>
                  </a:cubicBezTo>
                  <a:cubicBezTo>
                    <a:pt x="70236" y="7043"/>
                    <a:pt x="71632" y="6526"/>
                    <a:pt x="73028" y="6190"/>
                  </a:cubicBezTo>
                  <a:cubicBezTo>
                    <a:pt x="74974" y="5738"/>
                    <a:pt x="77007" y="5497"/>
                    <a:pt x="79035" y="5497"/>
                  </a:cubicBezTo>
                  <a:cubicBezTo>
                    <a:pt x="80833" y="5497"/>
                    <a:pt x="82626" y="5686"/>
                    <a:pt x="84350" y="6087"/>
                  </a:cubicBezTo>
                  <a:cubicBezTo>
                    <a:pt x="84660" y="6087"/>
                    <a:pt x="84996" y="6190"/>
                    <a:pt x="85307" y="6294"/>
                  </a:cubicBezTo>
                  <a:lnTo>
                    <a:pt x="85307" y="6190"/>
                  </a:lnTo>
                  <a:cubicBezTo>
                    <a:pt x="84996" y="6087"/>
                    <a:pt x="84660" y="5984"/>
                    <a:pt x="84350" y="5984"/>
                  </a:cubicBezTo>
                  <a:cubicBezTo>
                    <a:pt x="82637" y="5574"/>
                    <a:pt x="80857" y="5383"/>
                    <a:pt x="79062" y="5383"/>
                  </a:cubicBezTo>
                  <a:cubicBezTo>
                    <a:pt x="77009" y="5383"/>
                    <a:pt x="74937" y="5632"/>
                    <a:pt x="72924" y="6087"/>
                  </a:cubicBezTo>
                  <a:cubicBezTo>
                    <a:pt x="71632" y="6397"/>
                    <a:pt x="70236" y="6940"/>
                    <a:pt x="68943" y="7380"/>
                  </a:cubicBezTo>
                  <a:cubicBezTo>
                    <a:pt x="67108" y="7922"/>
                    <a:pt x="65273" y="8569"/>
                    <a:pt x="63437" y="8879"/>
                  </a:cubicBezTo>
                  <a:cubicBezTo>
                    <a:pt x="62339" y="9066"/>
                    <a:pt x="61211" y="9160"/>
                    <a:pt x="60043" y="9160"/>
                  </a:cubicBezTo>
                  <a:cubicBezTo>
                    <a:pt x="56540" y="9160"/>
                    <a:pt x="52677" y="8317"/>
                    <a:pt x="48160" y="6630"/>
                  </a:cubicBezTo>
                  <a:cubicBezTo>
                    <a:pt x="46324" y="5880"/>
                    <a:pt x="44592" y="5105"/>
                    <a:pt x="42886" y="4355"/>
                  </a:cubicBezTo>
                  <a:cubicBezTo>
                    <a:pt x="39965" y="3063"/>
                    <a:pt x="36837" y="1770"/>
                    <a:pt x="33606" y="814"/>
                  </a:cubicBezTo>
                  <a:cubicBezTo>
                    <a:pt x="32172" y="432"/>
                    <a:pt x="30420" y="0"/>
                    <a:pt x="28644" y="0"/>
                  </a:cubicBezTo>
                  <a:close/>
                  <a:moveTo>
                    <a:pt x="26394" y="271"/>
                  </a:moveTo>
                  <a:lnTo>
                    <a:pt x="26394" y="271"/>
                  </a:lnTo>
                  <a:cubicBezTo>
                    <a:pt x="23912" y="710"/>
                    <a:pt x="21973" y="2209"/>
                    <a:pt x="20034" y="3605"/>
                  </a:cubicBezTo>
                  <a:cubicBezTo>
                    <a:pt x="19388" y="4045"/>
                    <a:pt x="18845" y="4458"/>
                    <a:pt x="18199" y="4898"/>
                  </a:cubicBezTo>
                  <a:cubicBezTo>
                    <a:pt x="13494" y="8081"/>
                    <a:pt x="7760" y="9700"/>
                    <a:pt x="2063" y="9700"/>
                  </a:cubicBezTo>
                  <a:cubicBezTo>
                    <a:pt x="1374" y="9700"/>
                    <a:pt x="686" y="9676"/>
                    <a:pt x="0" y="9629"/>
                  </a:cubicBezTo>
                  <a:lnTo>
                    <a:pt x="0" y="9758"/>
                  </a:lnTo>
                  <a:lnTo>
                    <a:pt x="2172" y="9758"/>
                  </a:lnTo>
                  <a:cubicBezTo>
                    <a:pt x="7859" y="9758"/>
                    <a:pt x="13572" y="8129"/>
                    <a:pt x="18199" y="5001"/>
                  </a:cubicBezTo>
                  <a:cubicBezTo>
                    <a:pt x="18845" y="4588"/>
                    <a:pt x="19492" y="4148"/>
                    <a:pt x="20034" y="3709"/>
                  </a:cubicBezTo>
                  <a:cubicBezTo>
                    <a:pt x="21973" y="2313"/>
                    <a:pt x="24015" y="814"/>
                    <a:pt x="26394" y="2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0"/>
            <p:cNvSpPr/>
            <p:nvPr/>
          </p:nvSpPr>
          <p:spPr>
            <a:xfrm>
              <a:off x="240700" y="1379950"/>
              <a:ext cx="2132675" cy="150450"/>
            </a:xfrm>
            <a:custGeom>
              <a:avLst/>
              <a:gdLst/>
              <a:ahLst/>
              <a:cxnLst/>
              <a:rect l="l" t="t" r="r" b="b"/>
              <a:pathLst>
                <a:path w="85307" h="6018" extrusionOk="0">
                  <a:moveTo>
                    <a:pt x="57008" y="1"/>
                  </a:moveTo>
                  <a:cubicBezTo>
                    <a:pt x="53132" y="1"/>
                    <a:pt x="49201" y="556"/>
                    <a:pt x="45471" y="1597"/>
                  </a:cubicBezTo>
                  <a:cubicBezTo>
                    <a:pt x="44489" y="1908"/>
                    <a:pt x="43636" y="2244"/>
                    <a:pt x="42757" y="2554"/>
                  </a:cubicBezTo>
                  <a:cubicBezTo>
                    <a:pt x="41051" y="3097"/>
                    <a:pt x="39422" y="3640"/>
                    <a:pt x="37716" y="4079"/>
                  </a:cubicBezTo>
                  <a:cubicBezTo>
                    <a:pt x="36592" y="4319"/>
                    <a:pt x="35500" y="4438"/>
                    <a:pt x="34465" y="4438"/>
                  </a:cubicBezTo>
                  <a:cubicBezTo>
                    <a:pt x="32716" y="4438"/>
                    <a:pt x="31131" y="4099"/>
                    <a:pt x="29832" y="3433"/>
                  </a:cubicBezTo>
                  <a:cubicBezTo>
                    <a:pt x="29185" y="3097"/>
                    <a:pt x="28668" y="2787"/>
                    <a:pt x="28126" y="2347"/>
                  </a:cubicBezTo>
                  <a:cubicBezTo>
                    <a:pt x="27376" y="1804"/>
                    <a:pt x="26497" y="1261"/>
                    <a:pt x="25541" y="951"/>
                  </a:cubicBezTo>
                  <a:cubicBezTo>
                    <a:pt x="24975" y="787"/>
                    <a:pt x="24409" y="716"/>
                    <a:pt x="23843" y="716"/>
                  </a:cubicBezTo>
                  <a:cubicBezTo>
                    <a:pt x="21824" y="716"/>
                    <a:pt x="19805" y="1623"/>
                    <a:pt x="17785" y="2450"/>
                  </a:cubicBezTo>
                  <a:cubicBezTo>
                    <a:pt x="17449" y="2683"/>
                    <a:pt x="17243" y="2787"/>
                    <a:pt x="16907" y="2890"/>
                  </a:cubicBezTo>
                  <a:cubicBezTo>
                    <a:pt x="13675" y="4389"/>
                    <a:pt x="10237" y="5268"/>
                    <a:pt x="6696" y="5682"/>
                  </a:cubicBezTo>
                  <a:cubicBezTo>
                    <a:pt x="5700" y="5817"/>
                    <a:pt x="4737" y="5881"/>
                    <a:pt x="3816" y="5881"/>
                  </a:cubicBezTo>
                  <a:cubicBezTo>
                    <a:pt x="2442" y="5881"/>
                    <a:pt x="1161" y="5738"/>
                    <a:pt x="0" y="5475"/>
                  </a:cubicBezTo>
                  <a:lnTo>
                    <a:pt x="0" y="5578"/>
                  </a:lnTo>
                  <a:cubicBezTo>
                    <a:pt x="1190" y="5914"/>
                    <a:pt x="2379" y="6018"/>
                    <a:pt x="3775" y="6018"/>
                  </a:cubicBezTo>
                  <a:cubicBezTo>
                    <a:pt x="4757" y="6018"/>
                    <a:pt x="5713" y="5914"/>
                    <a:pt x="6696" y="5785"/>
                  </a:cubicBezTo>
                  <a:cubicBezTo>
                    <a:pt x="10237" y="5372"/>
                    <a:pt x="13675" y="4389"/>
                    <a:pt x="16907" y="2993"/>
                  </a:cubicBezTo>
                  <a:cubicBezTo>
                    <a:pt x="17243" y="2890"/>
                    <a:pt x="17553" y="2683"/>
                    <a:pt x="17785" y="2554"/>
                  </a:cubicBezTo>
                  <a:cubicBezTo>
                    <a:pt x="19782" y="1735"/>
                    <a:pt x="21779" y="777"/>
                    <a:pt x="23729" y="777"/>
                  </a:cubicBezTo>
                  <a:cubicBezTo>
                    <a:pt x="24303" y="777"/>
                    <a:pt x="24873" y="860"/>
                    <a:pt x="25437" y="1055"/>
                  </a:cubicBezTo>
                  <a:cubicBezTo>
                    <a:pt x="26394" y="1391"/>
                    <a:pt x="27247" y="1908"/>
                    <a:pt x="28126" y="2450"/>
                  </a:cubicBezTo>
                  <a:cubicBezTo>
                    <a:pt x="28668" y="2787"/>
                    <a:pt x="29185" y="3200"/>
                    <a:pt x="29728" y="3433"/>
                  </a:cubicBezTo>
                  <a:cubicBezTo>
                    <a:pt x="31152" y="4127"/>
                    <a:pt x="32841" y="4511"/>
                    <a:pt x="34688" y="4511"/>
                  </a:cubicBezTo>
                  <a:cubicBezTo>
                    <a:pt x="35659" y="4511"/>
                    <a:pt x="36674" y="4405"/>
                    <a:pt x="37716" y="4182"/>
                  </a:cubicBezTo>
                  <a:cubicBezTo>
                    <a:pt x="39422" y="3743"/>
                    <a:pt x="41154" y="3200"/>
                    <a:pt x="42757" y="2683"/>
                  </a:cubicBezTo>
                  <a:cubicBezTo>
                    <a:pt x="43636" y="2347"/>
                    <a:pt x="44592" y="2037"/>
                    <a:pt x="45471" y="1701"/>
                  </a:cubicBezTo>
                  <a:cubicBezTo>
                    <a:pt x="49120" y="600"/>
                    <a:pt x="52962" y="94"/>
                    <a:pt x="56755" y="94"/>
                  </a:cubicBezTo>
                  <a:cubicBezTo>
                    <a:pt x="57773" y="94"/>
                    <a:pt x="58787" y="130"/>
                    <a:pt x="59792" y="201"/>
                  </a:cubicBezTo>
                  <a:cubicBezTo>
                    <a:pt x="62145" y="408"/>
                    <a:pt x="64523" y="848"/>
                    <a:pt x="66901" y="1261"/>
                  </a:cubicBezTo>
                  <a:cubicBezTo>
                    <a:pt x="69254" y="1701"/>
                    <a:pt x="71632" y="2140"/>
                    <a:pt x="74113" y="2347"/>
                  </a:cubicBezTo>
                  <a:cubicBezTo>
                    <a:pt x="74828" y="2393"/>
                    <a:pt x="75596" y="2423"/>
                    <a:pt x="76398" y="2423"/>
                  </a:cubicBezTo>
                  <a:cubicBezTo>
                    <a:pt x="79222" y="2423"/>
                    <a:pt x="82468" y="2044"/>
                    <a:pt x="85307" y="615"/>
                  </a:cubicBezTo>
                  <a:lnTo>
                    <a:pt x="85307" y="512"/>
                  </a:lnTo>
                  <a:cubicBezTo>
                    <a:pt x="82468" y="1941"/>
                    <a:pt x="79222" y="2320"/>
                    <a:pt x="76398" y="2320"/>
                  </a:cubicBezTo>
                  <a:cubicBezTo>
                    <a:pt x="75596" y="2320"/>
                    <a:pt x="74828" y="2289"/>
                    <a:pt x="74113" y="2244"/>
                  </a:cubicBezTo>
                  <a:cubicBezTo>
                    <a:pt x="71632" y="2037"/>
                    <a:pt x="69254" y="1597"/>
                    <a:pt x="66901" y="1158"/>
                  </a:cubicBezTo>
                  <a:cubicBezTo>
                    <a:pt x="64626" y="744"/>
                    <a:pt x="62145" y="305"/>
                    <a:pt x="59792" y="98"/>
                  </a:cubicBezTo>
                  <a:cubicBezTo>
                    <a:pt x="58870" y="33"/>
                    <a:pt x="57941" y="1"/>
                    <a:pt x="57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0"/>
            <p:cNvSpPr/>
            <p:nvPr/>
          </p:nvSpPr>
          <p:spPr>
            <a:xfrm>
              <a:off x="240700" y="1560300"/>
              <a:ext cx="2132675" cy="151250"/>
            </a:xfrm>
            <a:custGeom>
              <a:avLst/>
              <a:gdLst/>
              <a:ahLst/>
              <a:cxnLst/>
              <a:rect l="l" t="t" r="r" b="b"/>
              <a:pathLst>
                <a:path w="85307" h="6050" extrusionOk="0">
                  <a:moveTo>
                    <a:pt x="27630" y="0"/>
                  </a:moveTo>
                  <a:cubicBezTo>
                    <a:pt x="23164" y="0"/>
                    <a:pt x="18650" y="1289"/>
                    <a:pt x="14322" y="2578"/>
                  </a:cubicBezTo>
                  <a:cubicBezTo>
                    <a:pt x="13805" y="2681"/>
                    <a:pt x="13262" y="2785"/>
                    <a:pt x="12822" y="2992"/>
                  </a:cubicBezTo>
                  <a:cubicBezTo>
                    <a:pt x="9089" y="4020"/>
                    <a:pt x="5374" y="4894"/>
                    <a:pt x="1713" y="4894"/>
                  </a:cubicBezTo>
                  <a:cubicBezTo>
                    <a:pt x="1141" y="4894"/>
                    <a:pt x="570" y="4872"/>
                    <a:pt x="0" y="4827"/>
                  </a:cubicBezTo>
                  <a:lnTo>
                    <a:pt x="0" y="4930"/>
                  </a:lnTo>
                  <a:cubicBezTo>
                    <a:pt x="570" y="4976"/>
                    <a:pt x="1143" y="4997"/>
                    <a:pt x="1719" y="4997"/>
                  </a:cubicBezTo>
                  <a:cubicBezTo>
                    <a:pt x="5405" y="4997"/>
                    <a:pt x="9200" y="4123"/>
                    <a:pt x="12822" y="3095"/>
                  </a:cubicBezTo>
                  <a:cubicBezTo>
                    <a:pt x="13365" y="2888"/>
                    <a:pt x="13805" y="2785"/>
                    <a:pt x="14322" y="2681"/>
                  </a:cubicBezTo>
                  <a:cubicBezTo>
                    <a:pt x="18632" y="1398"/>
                    <a:pt x="23127" y="114"/>
                    <a:pt x="27575" y="114"/>
                  </a:cubicBezTo>
                  <a:cubicBezTo>
                    <a:pt x="29129" y="114"/>
                    <a:pt x="30677" y="271"/>
                    <a:pt x="32210" y="639"/>
                  </a:cubicBezTo>
                  <a:cubicBezTo>
                    <a:pt x="34149" y="1053"/>
                    <a:pt x="36088" y="1802"/>
                    <a:pt x="37923" y="2578"/>
                  </a:cubicBezTo>
                  <a:cubicBezTo>
                    <a:pt x="38879" y="2992"/>
                    <a:pt x="39965" y="3431"/>
                    <a:pt x="40947" y="3741"/>
                  </a:cubicBezTo>
                  <a:cubicBezTo>
                    <a:pt x="45277" y="5271"/>
                    <a:pt x="50060" y="6050"/>
                    <a:pt x="55408" y="6050"/>
                  </a:cubicBezTo>
                  <a:cubicBezTo>
                    <a:pt x="59096" y="6050"/>
                    <a:pt x="63052" y="5679"/>
                    <a:pt x="67315" y="4930"/>
                  </a:cubicBezTo>
                  <a:cubicBezTo>
                    <a:pt x="68090" y="4827"/>
                    <a:pt x="68840" y="4724"/>
                    <a:pt x="69693" y="4517"/>
                  </a:cubicBezTo>
                  <a:cubicBezTo>
                    <a:pt x="73199" y="3932"/>
                    <a:pt x="76761" y="3268"/>
                    <a:pt x="80206" y="3268"/>
                  </a:cubicBezTo>
                  <a:cubicBezTo>
                    <a:pt x="81944" y="3268"/>
                    <a:pt x="83651" y="3437"/>
                    <a:pt x="85307" y="3870"/>
                  </a:cubicBezTo>
                  <a:cubicBezTo>
                    <a:pt x="83594" y="3422"/>
                    <a:pt x="81814" y="3244"/>
                    <a:pt x="79998" y="3244"/>
                  </a:cubicBezTo>
                  <a:cubicBezTo>
                    <a:pt x="76578" y="3244"/>
                    <a:pt x="73034" y="3875"/>
                    <a:pt x="69590" y="4517"/>
                  </a:cubicBezTo>
                  <a:cubicBezTo>
                    <a:pt x="68840" y="4620"/>
                    <a:pt x="68090" y="4724"/>
                    <a:pt x="67315" y="4827"/>
                  </a:cubicBezTo>
                  <a:cubicBezTo>
                    <a:pt x="63052" y="5576"/>
                    <a:pt x="59096" y="5946"/>
                    <a:pt x="55408" y="5946"/>
                  </a:cubicBezTo>
                  <a:cubicBezTo>
                    <a:pt x="50060" y="5946"/>
                    <a:pt x="45277" y="5168"/>
                    <a:pt x="40947" y="3638"/>
                  </a:cubicBezTo>
                  <a:cubicBezTo>
                    <a:pt x="39965" y="3328"/>
                    <a:pt x="39009" y="2888"/>
                    <a:pt x="38026" y="2449"/>
                  </a:cubicBezTo>
                  <a:cubicBezTo>
                    <a:pt x="36088" y="1699"/>
                    <a:pt x="34149" y="949"/>
                    <a:pt x="32210" y="510"/>
                  </a:cubicBezTo>
                  <a:cubicBezTo>
                    <a:pt x="30695" y="153"/>
                    <a:pt x="29165" y="0"/>
                    <a:pt x="27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0"/>
            <p:cNvSpPr/>
            <p:nvPr/>
          </p:nvSpPr>
          <p:spPr>
            <a:xfrm>
              <a:off x="240700" y="1613350"/>
              <a:ext cx="2132675" cy="245350"/>
            </a:xfrm>
            <a:custGeom>
              <a:avLst/>
              <a:gdLst/>
              <a:ahLst/>
              <a:cxnLst/>
              <a:rect l="l" t="t" r="r" b="b"/>
              <a:pathLst>
                <a:path w="85307" h="9814" extrusionOk="0">
                  <a:moveTo>
                    <a:pt x="79490" y="6040"/>
                  </a:moveTo>
                  <a:cubicBezTo>
                    <a:pt x="79930" y="6143"/>
                    <a:pt x="80240" y="6272"/>
                    <a:pt x="80576" y="6376"/>
                  </a:cubicBezTo>
                  <a:cubicBezTo>
                    <a:pt x="81762" y="6703"/>
                    <a:pt x="83028" y="6981"/>
                    <a:pt x="84247" y="6981"/>
                  </a:cubicBezTo>
                  <a:cubicBezTo>
                    <a:pt x="84570" y="6981"/>
                    <a:pt x="84890" y="6962"/>
                    <a:pt x="85203" y="6919"/>
                  </a:cubicBezTo>
                  <a:lnTo>
                    <a:pt x="85307" y="6919"/>
                  </a:lnTo>
                  <a:lnTo>
                    <a:pt x="85307" y="6789"/>
                  </a:lnTo>
                  <a:lnTo>
                    <a:pt x="85203" y="6789"/>
                  </a:lnTo>
                  <a:cubicBezTo>
                    <a:pt x="84863" y="6842"/>
                    <a:pt x="84522" y="6866"/>
                    <a:pt x="84180" y="6866"/>
                  </a:cubicBezTo>
                  <a:cubicBezTo>
                    <a:pt x="83014" y="6866"/>
                    <a:pt x="81839" y="6592"/>
                    <a:pt x="80679" y="6272"/>
                  </a:cubicBezTo>
                  <a:cubicBezTo>
                    <a:pt x="80240" y="6143"/>
                    <a:pt x="79930" y="6040"/>
                    <a:pt x="79490" y="6040"/>
                  </a:cubicBezTo>
                  <a:close/>
                  <a:moveTo>
                    <a:pt x="26581" y="1"/>
                  </a:moveTo>
                  <a:cubicBezTo>
                    <a:pt x="25881" y="1"/>
                    <a:pt x="25168" y="67"/>
                    <a:pt x="24455" y="223"/>
                  </a:cubicBezTo>
                  <a:cubicBezTo>
                    <a:pt x="22206" y="766"/>
                    <a:pt x="20370" y="2265"/>
                    <a:pt x="18535" y="3687"/>
                  </a:cubicBezTo>
                  <a:cubicBezTo>
                    <a:pt x="17889" y="4101"/>
                    <a:pt x="17346" y="4540"/>
                    <a:pt x="16803" y="4980"/>
                  </a:cubicBezTo>
                  <a:cubicBezTo>
                    <a:pt x="17346" y="4644"/>
                    <a:pt x="17992" y="4204"/>
                    <a:pt x="18535" y="3791"/>
                  </a:cubicBezTo>
                  <a:cubicBezTo>
                    <a:pt x="20370" y="2395"/>
                    <a:pt x="22309" y="870"/>
                    <a:pt x="24455" y="327"/>
                  </a:cubicBezTo>
                  <a:cubicBezTo>
                    <a:pt x="25164" y="179"/>
                    <a:pt x="25873" y="116"/>
                    <a:pt x="26569" y="116"/>
                  </a:cubicBezTo>
                  <a:cubicBezTo>
                    <a:pt x="28310" y="116"/>
                    <a:pt x="29972" y="511"/>
                    <a:pt x="31357" y="973"/>
                  </a:cubicBezTo>
                  <a:cubicBezTo>
                    <a:pt x="34356" y="1852"/>
                    <a:pt x="37277" y="3248"/>
                    <a:pt x="40172" y="4540"/>
                  </a:cubicBezTo>
                  <a:cubicBezTo>
                    <a:pt x="41800" y="5290"/>
                    <a:pt x="43403" y="6040"/>
                    <a:pt x="45135" y="6686"/>
                  </a:cubicBezTo>
                  <a:cubicBezTo>
                    <a:pt x="49435" y="8476"/>
                    <a:pt x="53120" y="9343"/>
                    <a:pt x="56476" y="9343"/>
                  </a:cubicBezTo>
                  <a:cubicBezTo>
                    <a:pt x="57579" y="9343"/>
                    <a:pt x="58647" y="9250"/>
                    <a:pt x="59689" y="9064"/>
                  </a:cubicBezTo>
                  <a:cubicBezTo>
                    <a:pt x="61498" y="8728"/>
                    <a:pt x="63230" y="8082"/>
                    <a:pt x="64962" y="7436"/>
                  </a:cubicBezTo>
                  <a:cubicBezTo>
                    <a:pt x="66152" y="7022"/>
                    <a:pt x="67444" y="6582"/>
                    <a:pt x="68737" y="6272"/>
                  </a:cubicBezTo>
                  <a:cubicBezTo>
                    <a:pt x="70627" y="5748"/>
                    <a:pt x="72554" y="5504"/>
                    <a:pt x="74478" y="5504"/>
                  </a:cubicBezTo>
                  <a:cubicBezTo>
                    <a:pt x="76160" y="5504"/>
                    <a:pt x="77839" y="5690"/>
                    <a:pt x="79490" y="6040"/>
                  </a:cubicBezTo>
                  <a:cubicBezTo>
                    <a:pt x="77770" y="5625"/>
                    <a:pt x="75995" y="5412"/>
                    <a:pt x="74230" y="5412"/>
                  </a:cubicBezTo>
                  <a:cubicBezTo>
                    <a:pt x="72362" y="5412"/>
                    <a:pt x="70505" y="5651"/>
                    <a:pt x="68737" y="6143"/>
                  </a:cubicBezTo>
                  <a:cubicBezTo>
                    <a:pt x="67444" y="6479"/>
                    <a:pt x="66152" y="6919"/>
                    <a:pt x="64859" y="7436"/>
                  </a:cubicBezTo>
                  <a:cubicBezTo>
                    <a:pt x="63230" y="7978"/>
                    <a:pt x="61395" y="8625"/>
                    <a:pt x="59689" y="8961"/>
                  </a:cubicBezTo>
                  <a:cubicBezTo>
                    <a:pt x="58647" y="9146"/>
                    <a:pt x="57579" y="9240"/>
                    <a:pt x="56476" y="9240"/>
                  </a:cubicBezTo>
                  <a:cubicBezTo>
                    <a:pt x="53120" y="9240"/>
                    <a:pt x="49435" y="8372"/>
                    <a:pt x="45135" y="6582"/>
                  </a:cubicBezTo>
                  <a:cubicBezTo>
                    <a:pt x="43532" y="5936"/>
                    <a:pt x="41800" y="5187"/>
                    <a:pt x="40172" y="4437"/>
                  </a:cubicBezTo>
                  <a:cubicBezTo>
                    <a:pt x="37380" y="3144"/>
                    <a:pt x="34356" y="1748"/>
                    <a:pt x="31357" y="870"/>
                  </a:cubicBezTo>
                  <a:cubicBezTo>
                    <a:pt x="29975" y="409"/>
                    <a:pt x="28318" y="1"/>
                    <a:pt x="26581" y="1"/>
                  </a:cubicBezTo>
                  <a:close/>
                  <a:moveTo>
                    <a:pt x="16803" y="4980"/>
                  </a:moveTo>
                  <a:lnTo>
                    <a:pt x="16803" y="4980"/>
                  </a:lnTo>
                  <a:cubicBezTo>
                    <a:pt x="12267" y="8139"/>
                    <a:pt x="6879" y="9748"/>
                    <a:pt x="1443" y="9748"/>
                  </a:cubicBezTo>
                  <a:cubicBezTo>
                    <a:pt x="962" y="9748"/>
                    <a:pt x="481" y="9736"/>
                    <a:pt x="0" y="9710"/>
                  </a:cubicBezTo>
                  <a:lnTo>
                    <a:pt x="0" y="9814"/>
                  </a:lnTo>
                  <a:lnTo>
                    <a:pt x="1629" y="9814"/>
                  </a:lnTo>
                  <a:cubicBezTo>
                    <a:pt x="7006" y="9814"/>
                    <a:pt x="12383" y="8211"/>
                    <a:pt x="16803" y="49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3" name="Google Shape;743;p30"/>
          <p:cNvGrpSpPr/>
          <p:nvPr/>
        </p:nvGrpSpPr>
        <p:grpSpPr>
          <a:xfrm>
            <a:off x="-443" y="4205162"/>
            <a:ext cx="3440889" cy="938689"/>
            <a:chOff x="-9631391" y="6060801"/>
            <a:chExt cx="8540305" cy="2329832"/>
          </a:xfrm>
        </p:grpSpPr>
        <p:sp>
          <p:nvSpPr>
            <p:cNvPr id="744" name="Google Shape;744;p30"/>
            <p:cNvSpPr/>
            <p:nvPr/>
          </p:nvSpPr>
          <p:spPr>
            <a:xfrm>
              <a:off x="-9631391" y="7118106"/>
              <a:ext cx="8540305" cy="1272504"/>
            </a:xfrm>
            <a:custGeom>
              <a:avLst/>
              <a:gdLst/>
              <a:ahLst/>
              <a:cxnLst/>
              <a:rect l="l" t="t" r="r" b="b"/>
              <a:pathLst>
                <a:path w="52141" h="7769" extrusionOk="0">
                  <a:moveTo>
                    <a:pt x="27145" y="1"/>
                  </a:moveTo>
                  <a:cubicBezTo>
                    <a:pt x="26792" y="1"/>
                    <a:pt x="26438" y="5"/>
                    <a:pt x="26083" y="13"/>
                  </a:cubicBezTo>
                  <a:cubicBezTo>
                    <a:pt x="24558" y="13"/>
                    <a:pt x="23059" y="117"/>
                    <a:pt x="21560" y="220"/>
                  </a:cubicBezTo>
                  <a:cubicBezTo>
                    <a:pt x="20370" y="453"/>
                    <a:pt x="19181" y="556"/>
                    <a:pt x="17992" y="763"/>
                  </a:cubicBezTo>
                  <a:cubicBezTo>
                    <a:pt x="17889" y="763"/>
                    <a:pt x="17785" y="763"/>
                    <a:pt x="17579" y="866"/>
                  </a:cubicBezTo>
                  <a:lnTo>
                    <a:pt x="17346" y="866"/>
                  </a:lnTo>
                  <a:cubicBezTo>
                    <a:pt x="14994" y="1306"/>
                    <a:pt x="12719" y="1849"/>
                    <a:pt x="10340" y="2598"/>
                  </a:cubicBezTo>
                  <a:cubicBezTo>
                    <a:pt x="10134" y="2702"/>
                    <a:pt x="9927" y="2702"/>
                    <a:pt x="9694" y="2805"/>
                  </a:cubicBezTo>
                  <a:lnTo>
                    <a:pt x="9591" y="2805"/>
                  </a:lnTo>
                  <a:cubicBezTo>
                    <a:pt x="9048" y="3038"/>
                    <a:pt x="8402" y="3245"/>
                    <a:pt x="7885" y="3348"/>
                  </a:cubicBezTo>
                  <a:cubicBezTo>
                    <a:pt x="7238" y="3684"/>
                    <a:pt x="6592" y="3891"/>
                    <a:pt x="5946" y="4098"/>
                  </a:cubicBezTo>
                  <a:lnTo>
                    <a:pt x="5946" y="3787"/>
                  </a:lnTo>
                  <a:cubicBezTo>
                    <a:pt x="5946" y="3555"/>
                    <a:pt x="5946" y="3245"/>
                    <a:pt x="5817" y="3038"/>
                  </a:cubicBezTo>
                  <a:cubicBezTo>
                    <a:pt x="5647" y="2847"/>
                    <a:pt x="5478" y="2674"/>
                    <a:pt x="5295" y="2674"/>
                  </a:cubicBezTo>
                  <a:cubicBezTo>
                    <a:pt x="5254" y="2674"/>
                    <a:pt x="5213" y="2683"/>
                    <a:pt x="5170" y="2702"/>
                  </a:cubicBezTo>
                  <a:cubicBezTo>
                    <a:pt x="4860" y="2702"/>
                    <a:pt x="4653" y="3038"/>
                    <a:pt x="4653" y="3348"/>
                  </a:cubicBezTo>
                  <a:cubicBezTo>
                    <a:pt x="4524" y="3555"/>
                    <a:pt x="4524" y="3787"/>
                    <a:pt x="4524" y="3994"/>
                  </a:cubicBezTo>
                  <a:cubicBezTo>
                    <a:pt x="4445" y="3915"/>
                    <a:pt x="4351" y="3882"/>
                    <a:pt x="4258" y="3882"/>
                  </a:cubicBezTo>
                  <a:cubicBezTo>
                    <a:pt x="4107" y="3882"/>
                    <a:pt x="3958" y="3970"/>
                    <a:pt x="3878" y="4098"/>
                  </a:cubicBezTo>
                  <a:cubicBezTo>
                    <a:pt x="3774" y="4330"/>
                    <a:pt x="3774" y="4537"/>
                    <a:pt x="3878" y="4847"/>
                  </a:cubicBezTo>
                  <a:lnTo>
                    <a:pt x="3878" y="4977"/>
                  </a:lnTo>
                  <a:cubicBezTo>
                    <a:pt x="2585" y="5494"/>
                    <a:pt x="1293" y="6036"/>
                    <a:pt x="0" y="6683"/>
                  </a:cubicBezTo>
                  <a:lnTo>
                    <a:pt x="0" y="7768"/>
                  </a:lnTo>
                  <a:lnTo>
                    <a:pt x="52140" y="7768"/>
                  </a:lnTo>
                  <a:cubicBezTo>
                    <a:pt x="51494" y="7226"/>
                    <a:pt x="50848" y="6786"/>
                    <a:pt x="50098" y="6372"/>
                  </a:cubicBezTo>
                  <a:cubicBezTo>
                    <a:pt x="49659" y="6036"/>
                    <a:pt x="49245" y="5830"/>
                    <a:pt x="48806" y="5494"/>
                  </a:cubicBezTo>
                  <a:cubicBezTo>
                    <a:pt x="48263" y="5287"/>
                    <a:pt x="47617" y="4977"/>
                    <a:pt x="47074" y="4640"/>
                  </a:cubicBezTo>
                  <a:cubicBezTo>
                    <a:pt x="47074" y="4640"/>
                    <a:pt x="46970" y="4640"/>
                    <a:pt x="46970" y="4537"/>
                  </a:cubicBezTo>
                  <a:cubicBezTo>
                    <a:pt x="46970" y="4537"/>
                    <a:pt x="46970" y="4434"/>
                    <a:pt x="47074" y="4434"/>
                  </a:cubicBezTo>
                  <a:cubicBezTo>
                    <a:pt x="47177" y="4201"/>
                    <a:pt x="47177" y="3994"/>
                    <a:pt x="47306" y="3787"/>
                  </a:cubicBezTo>
                  <a:cubicBezTo>
                    <a:pt x="47306" y="3555"/>
                    <a:pt x="47306" y="3348"/>
                    <a:pt x="47074" y="3141"/>
                  </a:cubicBezTo>
                  <a:cubicBezTo>
                    <a:pt x="46955" y="3008"/>
                    <a:pt x="46794" y="2951"/>
                    <a:pt x="46640" y="2951"/>
                  </a:cubicBezTo>
                  <a:cubicBezTo>
                    <a:pt x="46524" y="2951"/>
                    <a:pt x="46412" y="2983"/>
                    <a:pt x="46324" y="3038"/>
                  </a:cubicBezTo>
                  <a:cubicBezTo>
                    <a:pt x="46014" y="3141"/>
                    <a:pt x="45781" y="3245"/>
                    <a:pt x="45575" y="3451"/>
                  </a:cubicBezTo>
                  <a:cubicBezTo>
                    <a:pt x="45471" y="3348"/>
                    <a:pt x="45575" y="3141"/>
                    <a:pt x="45575" y="3038"/>
                  </a:cubicBezTo>
                  <a:cubicBezTo>
                    <a:pt x="45498" y="2866"/>
                    <a:pt x="45352" y="2765"/>
                    <a:pt x="45197" y="2765"/>
                  </a:cubicBezTo>
                  <a:cubicBezTo>
                    <a:pt x="45142" y="2765"/>
                    <a:pt x="45086" y="2778"/>
                    <a:pt x="45032" y="2805"/>
                  </a:cubicBezTo>
                  <a:cubicBezTo>
                    <a:pt x="44928" y="2805"/>
                    <a:pt x="44721" y="2909"/>
                    <a:pt x="44592" y="3141"/>
                  </a:cubicBezTo>
                  <a:lnTo>
                    <a:pt x="44385" y="3348"/>
                  </a:lnTo>
                  <a:cubicBezTo>
                    <a:pt x="44179" y="3348"/>
                    <a:pt x="43946" y="3245"/>
                    <a:pt x="43739" y="3141"/>
                  </a:cubicBezTo>
                  <a:cubicBezTo>
                    <a:pt x="43196" y="2909"/>
                    <a:pt x="42550" y="2702"/>
                    <a:pt x="41904" y="2495"/>
                  </a:cubicBezTo>
                  <a:cubicBezTo>
                    <a:pt x="41594" y="2392"/>
                    <a:pt x="41257" y="2262"/>
                    <a:pt x="40947" y="2159"/>
                  </a:cubicBezTo>
                  <a:cubicBezTo>
                    <a:pt x="40301" y="1952"/>
                    <a:pt x="39655" y="1745"/>
                    <a:pt x="39112" y="1616"/>
                  </a:cubicBezTo>
                  <a:cubicBezTo>
                    <a:pt x="35236" y="546"/>
                    <a:pt x="31207" y="1"/>
                    <a:pt x="271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0"/>
            <p:cNvSpPr/>
            <p:nvPr/>
          </p:nvSpPr>
          <p:spPr>
            <a:xfrm>
              <a:off x="-8484000" y="6060801"/>
              <a:ext cx="1253504" cy="1217470"/>
            </a:xfrm>
            <a:custGeom>
              <a:avLst/>
              <a:gdLst/>
              <a:ahLst/>
              <a:cxnLst/>
              <a:rect l="l" t="t" r="r" b="b"/>
              <a:pathLst>
                <a:path w="7653" h="7433" extrusionOk="0">
                  <a:moveTo>
                    <a:pt x="3795" y="1"/>
                  </a:moveTo>
                  <a:cubicBezTo>
                    <a:pt x="1829" y="1"/>
                    <a:pt x="101" y="1568"/>
                    <a:pt x="1" y="3547"/>
                  </a:cubicBezTo>
                  <a:cubicBezTo>
                    <a:pt x="1" y="5615"/>
                    <a:pt x="1526" y="7321"/>
                    <a:pt x="3568" y="7425"/>
                  </a:cubicBezTo>
                  <a:cubicBezTo>
                    <a:pt x="3653" y="7430"/>
                    <a:pt x="3737" y="7432"/>
                    <a:pt x="3821" y="7432"/>
                  </a:cubicBezTo>
                  <a:cubicBezTo>
                    <a:pt x="5848" y="7432"/>
                    <a:pt x="7450" y="5944"/>
                    <a:pt x="7549" y="3883"/>
                  </a:cubicBezTo>
                  <a:cubicBezTo>
                    <a:pt x="7652" y="1841"/>
                    <a:pt x="6050" y="109"/>
                    <a:pt x="3982" y="6"/>
                  </a:cubicBezTo>
                  <a:cubicBezTo>
                    <a:pt x="3919" y="3"/>
                    <a:pt x="3857" y="1"/>
                    <a:pt x="37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0"/>
            <p:cNvSpPr/>
            <p:nvPr/>
          </p:nvSpPr>
          <p:spPr>
            <a:xfrm>
              <a:off x="-7916611" y="6601164"/>
              <a:ext cx="317757" cy="1031565"/>
            </a:xfrm>
            <a:custGeom>
              <a:avLst/>
              <a:gdLst/>
              <a:ahLst/>
              <a:cxnLst/>
              <a:rect l="l" t="t" r="r" b="b"/>
              <a:pathLst>
                <a:path w="1940" h="6298" extrusionOk="0">
                  <a:moveTo>
                    <a:pt x="351" y="1"/>
                  </a:moveTo>
                  <a:cubicBezTo>
                    <a:pt x="311" y="1"/>
                    <a:pt x="263" y="14"/>
                    <a:pt x="207" y="41"/>
                  </a:cubicBezTo>
                  <a:cubicBezTo>
                    <a:pt x="104" y="41"/>
                    <a:pt x="1" y="248"/>
                    <a:pt x="1" y="377"/>
                  </a:cubicBezTo>
                  <a:lnTo>
                    <a:pt x="1397" y="5961"/>
                  </a:lnTo>
                  <a:cubicBezTo>
                    <a:pt x="1397" y="6194"/>
                    <a:pt x="1500" y="6297"/>
                    <a:pt x="1707" y="6297"/>
                  </a:cubicBezTo>
                  <a:cubicBezTo>
                    <a:pt x="1810" y="6194"/>
                    <a:pt x="1939" y="6065"/>
                    <a:pt x="1939" y="5858"/>
                  </a:cubicBezTo>
                  <a:lnTo>
                    <a:pt x="518" y="248"/>
                  </a:lnTo>
                  <a:cubicBezTo>
                    <a:pt x="518" y="97"/>
                    <a:pt x="462" y="1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0"/>
            <p:cNvSpPr/>
            <p:nvPr/>
          </p:nvSpPr>
          <p:spPr>
            <a:xfrm>
              <a:off x="-8022423" y="6702554"/>
              <a:ext cx="385404" cy="265835"/>
            </a:xfrm>
            <a:custGeom>
              <a:avLst/>
              <a:gdLst/>
              <a:ahLst/>
              <a:cxnLst/>
              <a:rect l="l" t="t" r="r" b="b"/>
              <a:pathLst>
                <a:path w="2353" h="1623" extrusionOk="0">
                  <a:moveTo>
                    <a:pt x="1969" y="1"/>
                  </a:moveTo>
                  <a:cubicBezTo>
                    <a:pt x="1872" y="1"/>
                    <a:pt x="1767" y="51"/>
                    <a:pt x="1707" y="172"/>
                  </a:cubicBezTo>
                  <a:lnTo>
                    <a:pt x="1293" y="922"/>
                  </a:lnTo>
                  <a:lnTo>
                    <a:pt x="517" y="508"/>
                  </a:lnTo>
                  <a:cubicBezTo>
                    <a:pt x="432" y="465"/>
                    <a:pt x="364" y="440"/>
                    <a:pt x="306" y="440"/>
                  </a:cubicBezTo>
                  <a:cubicBezTo>
                    <a:pt x="225" y="440"/>
                    <a:pt x="164" y="490"/>
                    <a:pt x="104" y="612"/>
                  </a:cubicBezTo>
                  <a:cubicBezTo>
                    <a:pt x="0" y="715"/>
                    <a:pt x="104" y="922"/>
                    <a:pt x="207" y="922"/>
                  </a:cubicBezTo>
                  <a:lnTo>
                    <a:pt x="1164" y="1568"/>
                  </a:lnTo>
                  <a:cubicBezTo>
                    <a:pt x="1202" y="1607"/>
                    <a:pt x="1248" y="1622"/>
                    <a:pt x="1296" y="1622"/>
                  </a:cubicBezTo>
                  <a:cubicBezTo>
                    <a:pt x="1407" y="1622"/>
                    <a:pt x="1531" y="1537"/>
                    <a:pt x="1603" y="1465"/>
                  </a:cubicBezTo>
                  <a:lnTo>
                    <a:pt x="2249" y="508"/>
                  </a:lnTo>
                  <a:cubicBezTo>
                    <a:pt x="2353" y="275"/>
                    <a:pt x="2249" y="172"/>
                    <a:pt x="2146" y="69"/>
                  </a:cubicBezTo>
                  <a:cubicBezTo>
                    <a:pt x="2103" y="26"/>
                    <a:pt x="2038" y="1"/>
                    <a:pt x="1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0"/>
            <p:cNvSpPr/>
            <p:nvPr/>
          </p:nvSpPr>
          <p:spPr>
            <a:xfrm>
              <a:off x="-9631391" y="6611156"/>
              <a:ext cx="868100" cy="1236470"/>
            </a:xfrm>
            <a:custGeom>
              <a:avLst/>
              <a:gdLst/>
              <a:ahLst/>
              <a:cxnLst/>
              <a:rect l="l" t="t" r="r" b="b"/>
              <a:pathLst>
                <a:path w="5300" h="7549" extrusionOk="0">
                  <a:moveTo>
                    <a:pt x="1156" y="0"/>
                  </a:moveTo>
                  <a:cubicBezTo>
                    <a:pt x="771" y="0"/>
                    <a:pt x="381" y="60"/>
                    <a:pt x="0" y="187"/>
                  </a:cubicBezTo>
                  <a:lnTo>
                    <a:pt x="0" y="7296"/>
                  </a:lnTo>
                  <a:cubicBezTo>
                    <a:pt x="388" y="7464"/>
                    <a:pt x="795" y="7548"/>
                    <a:pt x="1212" y="7548"/>
                  </a:cubicBezTo>
                  <a:cubicBezTo>
                    <a:pt x="1629" y="7548"/>
                    <a:pt x="2055" y="7464"/>
                    <a:pt x="2482" y="7296"/>
                  </a:cubicBezTo>
                  <a:cubicBezTo>
                    <a:pt x="2818" y="7193"/>
                    <a:pt x="3128" y="6986"/>
                    <a:pt x="3361" y="6882"/>
                  </a:cubicBezTo>
                  <a:cubicBezTo>
                    <a:pt x="4653" y="5900"/>
                    <a:pt x="5300" y="4194"/>
                    <a:pt x="4757" y="2565"/>
                  </a:cubicBezTo>
                  <a:cubicBezTo>
                    <a:pt x="4237" y="1007"/>
                    <a:pt x="2733" y="0"/>
                    <a:pt x="11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0"/>
            <p:cNvSpPr/>
            <p:nvPr/>
          </p:nvSpPr>
          <p:spPr>
            <a:xfrm>
              <a:off x="-9504450" y="7160201"/>
              <a:ext cx="669256" cy="873669"/>
            </a:xfrm>
            <a:custGeom>
              <a:avLst/>
              <a:gdLst/>
              <a:ahLst/>
              <a:cxnLst/>
              <a:rect l="l" t="t" r="r" b="b"/>
              <a:pathLst>
                <a:path w="4086" h="5334" extrusionOk="0">
                  <a:moveTo>
                    <a:pt x="361" y="0"/>
                  </a:moveTo>
                  <a:cubicBezTo>
                    <a:pt x="307" y="0"/>
                    <a:pt x="249" y="25"/>
                    <a:pt x="208" y="66"/>
                  </a:cubicBezTo>
                  <a:cubicBezTo>
                    <a:pt x="1" y="196"/>
                    <a:pt x="1" y="403"/>
                    <a:pt x="104" y="506"/>
                  </a:cubicBezTo>
                  <a:lnTo>
                    <a:pt x="3439" y="5237"/>
                  </a:lnTo>
                  <a:cubicBezTo>
                    <a:pt x="3491" y="5301"/>
                    <a:pt x="3568" y="5333"/>
                    <a:pt x="3649" y="5333"/>
                  </a:cubicBezTo>
                  <a:cubicBezTo>
                    <a:pt x="3730" y="5333"/>
                    <a:pt x="3814" y="5301"/>
                    <a:pt x="3878" y="5237"/>
                  </a:cubicBezTo>
                  <a:cubicBezTo>
                    <a:pt x="3982" y="5133"/>
                    <a:pt x="4085" y="5030"/>
                    <a:pt x="3982" y="4823"/>
                  </a:cubicBezTo>
                  <a:lnTo>
                    <a:pt x="518" y="196"/>
                  </a:lnTo>
                  <a:cubicBezTo>
                    <a:pt x="518" y="56"/>
                    <a:pt x="443" y="0"/>
                    <a:pt x="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0"/>
            <p:cNvSpPr/>
            <p:nvPr/>
          </p:nvSpPr>
          <p:spPr>
            <a:xfrm>
              <a:off x="-9525579" y="7192142"/>
              <a:ext cx="317757" cy="286309"/>
            </a:xfrm>
            <a:custGeom>
              <a:avLst/>
              <a:gdLst/>
              <a:ahLst/>
              <a:cxnLst/>
              <a:rect l="l" t="t" r="r" b="b"/>
              <a:pathLst>
                <a:path w="1940" h="1748" extrusionOk="0">
                  <a:moveTo>
                    <a:pt x="1733" y="1"/>
                  </a:moveTo>
                  <a:cubicBezTo>
                    <a:pt x="1526" y="1"/>
                    <a:pt x="1422" y="104"/>
                    <a:pt x="1422" y="208"/>
                  </a:cubicBezTo>
                  <a:lnTo>
                    <a:pt x="1190" y="1164"/>
                  </a:lnTo>
                  <a:lnTo>
                    <a:pt x="337" y="957"/>
                  </a:lnTo>
                  <a:cubicBezTo>
                    <a:pt x="233" y="957"/>
                    <a:pt x="1" y="1061"/>
                    <a:pt x="1" y="1293"/>
                  </a:cubicBezTo>
                  <a:cubicBezTo>
                    <a:pt x="1" y="1397"/>
                    <a:pt x="130" y="1603"/>
                    <a:pt x="233" y="1603"/>
                  </a:cubicBezTo>
                  <a:lnTo>
                    <a:pt x="1422" y="1707"/>
                  </a:lnTo>
                  <a:cubicBezTo>
                    <a:pt x="1450" y="1735"/>
                    <a:pt x="1485" y="1747"/>
                    <a:pt x="1522" y="1747"/>
                  </a:cubicBezTo>
                  <a:cubicBezTo>
                    <a:pt x="1622" y="1747"/>
                    <a:pt x="1733" y="1651"/>
                    <a:pt x="1733" y="1500"/>
                  </a:cubicBezTo>
                  <a:lnTo>
                    <a:pt x="1939" y="311"/>
                  </a:lnTo>
                  <a:cubicBezTo>
                    <a:pt x="1939" y="208"/>
                    <a:pt x="1836" y="1"/>
                    <a:pt x="1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0"/>
            <p:cNvSpPr/>
            <p:nvPr/>
          </p:nvSpPr>
          <p:spPr>
            <a:xfrm>
              <a:off x="-6366937" y="7738402"/>
              <a:ext cx="250111" cy="173784"/>
            </a:xfrm>
            <a:custGeom>
              <a:avLst/>
              <a:gdLst/>
              <a:ahLst/>
              <a:cxnLst/>
              <a:rect l="l" t="t" r="r" b="b"/>
              <a:pathLst>
                <a:path w="1527" h="1061" extrusionOk="0">
                  <a:moveTo>
                    <a:pt x="1526" y="0"/>
                  </a:moveTo>
                  <a:cubicBezTo>
                    <a:pt x="1190" y="0"/>
                    <a:pt x="880" y="104"/>
                    <a:pt x="544" y="311"/>
                  </a:cubicBezTo>
                  <a:cubicBezTo>
                    <a:pt x="337" y="543"/>
                    <a:pt x="104" y="750"/>
                    <a:pt x="1" y="1060"/>
                  </a:cubicBezTo>
                  <a:cubicBezTo>
                    <a:pt x="337" y="957"/>
                    <a:pt x="647" y="853"/>
                    <a:pt x="983" y="750"/>
                  </a:cubicBezTo>
                  <a:cubicBezTo>
                    <a:pt x="1190" y="543"/>
                    <a:pt x="1397" y="311"/>
                    <a:pt x="15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0"/>
            <p:cNvSpPr/>
            <p:nvPr/>
          </p:nvSpPr>
          <p:spPr>
            <a:xfrm>
              <a:off x="-6455714" y="7437836"/>
              <a:ext cx="127103" cy="740997"/>
            </a:xfrm>
            <a:custGeom>
              <a:avLst/>
              <a:gdLst/>
              <a:ahLst/>
              <a:cxnLst/>
              <a:rect l="l" t="t" r="r" b="b"/>
              <a:pathLst>
                <a:path w="776" h="4524" extrusionOk="0">
                  <a:moveTo>
                    <a:pt x="0" y="0"/>
                  </a:moveTo>
                  <a:lnTo>
                    <a:pt x="0" y="103"/>
                  </a:lnTo>
                  <a:cubicBezTo>
                    <a:pt x="543" y="1499"/>
                    <a:pt x="646" y="3025"/>
                    <a:pt x="440" y="4524"/>
                  </a:cubicBezTo>
                  <a:cubicBezTo>
                    <a:pt x="776" y="3025"/>
                    <a:pt x="543" y="1396"/>
                    <a:pt x="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0"/>
            <p:cNvSpPr/>
            <p:nvPr/>
          </p:nvSpPr>
          <p:spPr>
            <a:xfrm>
              <a:off x="-6879127" y="7065199"/>
              <a:ext cx="846971" cy="595550"/>
            </a:xfrm>
            <a:custGeom>
              <a:avLst/>
              <a:gdLst/>
              <a:ahLst/>
              <a:cxnLst/>
              <a:rect l="l" t="t" r="r" b="b"/>
              <a:pathLst>
                <a:path w="5171" h="3636" extrusionOk="0">
                  <a:moveTo>
                    <a:pt x="3231" y="0"/>
                  </a:moveTo>
                  <a:cubicBezTo>
                    <a:pt x="2921" y="0"/>
                    <a:pt x="2482" y="129"/>
                    <a:pt x="2068" y="233"/>
                  </a:cubicBezTo>
                  <a:cubicBezTo>
                    <a:pt x="1629" y="336"/>
                    <a:pt x="1189" y="646"/>
                    <a:pt x="879" y="879"/>
                  </a:cubicBezTo>
                  <a:lnTo>
                    <a:pt x="1422" y="1189"/>
                  </a:lnTo>
                  <a:lnTo>
                    <a:pt x="646" y="1086"/>
                  </a:lnTo>
                  <a:cubicBezTo>
                    <a:pt x="233" y="1629"/>
                    <a:pt x="0" y="2172"/>
                    <a:pt x="129" y="2585"/>
                  </a:cubicBezTo>
                  <a:cubicBezTo>
                    <a:pt x="336" y="3128"/>
                    <a:pt x="646" y="3361"/>
                    <a:pt x="1189" y="3568"/>
                  </a:cubicBezTo>
                  <a:lnTo>
                    <a:pt x="1835" y="2715"/>
                  </a:lnTo>
                  <a:lnTo>
                    <a:pt x="1629" y="3568"/>
                  </a:lnTo>
                  <a:cubicBezTo>
                    <a:pt x="1811" y="3610"/>
                    <a:pt x="2006" y="3635"/>
                    <a:pt x="2211" y="3635"/>
                  </a:cubicBezTo>
                  <a:cubicBezTo>
                    <a:pt x="2501" y="3635"/>
                    <a:pt x="2810" y="3585"/>
                    <a:pt x="3128" y="3464"/>
                  </a:cubicBezTo>
                  <a:cubicBezTo>
                    <a:pt x="3671" y="3232"/>
                    <a:pt x="4007" y="3025"/>
                    <a:pt x="4420" y="2715"/>
                  </a:cubicBezTo>
                  <a:lnTo>
                    <a:pt x="3671" y="2068"/>
                  </a:lnTo>
                  <a:lnTo>
                    <a:pt x="4653" y="2482"/>
                  </a:lnTo>
                  <a:cubicBezTo>
                    <a:pt x="5067" y="2068"/>
                    <a:pt x="5170" y="1525"/>
                    <a:pt x="5067" y="1086"/>
                  </a:cubicBezTo>
                  <a:cubicBezTo>
                    <a:pt x="4860" y="543"/>
                    <a:pt x="4317" y="129"/>
                    <a:pt x="3567" y="0"/>
                  </a:cubicBezTo>
                  <a:lnTo>
                    <a:pt x="3025" y="646"/>
                  </a:lnTo>
                  <a:lnTo>
                    <a:pt x="32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0"/>
            <p:cNvSpPr/>
            <p:nvPr/>
          </p:nvSpPr>
          <p:spPr>
            <a:xfrm>
              <a:off x="-6646373" y="7209176"/>
              <a:ext cx="368533" cy="245525"/>
            </a:xfrm>
            <a:custGeom>
              <a:avLst/>
              <a:gdLst/>
              <a:ahLst/>
              <a:cxnLst/>
              <a:rect l="l" t="t" r="r" b="b"/>
              <a:pathLst>
                <a:path w="2250" h="1499" extrusionOk="0">
                  <a:moveTo>
                    <a:pt x="1484" y="0"/>
                  </a:moveTo>
                  <a:cubicBezTo>
                    <a:pt x="1319" y="0"/>
                    <a:pt x="1138" y="35"/>
                    <a:pt x="957" y="104"/>
                  </a:cubicBezTo>
                  <a:cubicBezTo>
                    <a:pt x="311" y="207"/>
                    <a:pt x="1" y="750"/>
                    <a:pt x="104" y="1060"/>
                  </a:cubicBezTo>
                  <a:cubicBezTo>
                    <a:pt x="174" y="1355"/>
                    <a:pt x="441" y="1499"/>
                    <a:pt x="805" y="1499"/>
                  </a:cubicBezTo>
                  <a:cubicBezTo>
                    <a:pt x="983" y="1499"/>
                    <a:pt x="1184" y="1464"/>
                    <a:pt x="1397" y="1396"/>
                  </a:cubicBezTo>
                  <a:cubicBezTo>
                    <a:pt x="1940" y="1293"/>
                    <a:pt x="2250" y="750"/>
                    <a:pt x="2146" y="414"/>
                  </a:cubicBezTo>
                  <a:cubicBezTo>
                    <a:pt x="2077" y="138"/>
                    <a:pt x="1813" y="0"/>
                    <a:pt x="1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0"/>
            <p:cNvSpPr/>
            <p:nvPr/>
          </p:nvSpPr>
          <p:spPr>
            <a:xfrm>
              <a:off x="-8272212" y="8195721"/>
              <a:ext cx="249947" cy="177879"/>
            </a:xfrm>
            <a:custGeom>
              <a:avLst/>
              <a:gdLst/>
              <a:ahLst/>
              <a:cxnLst/>
              <a:rect l="l" t="t" r="r" b="b"/>
              <a:pathLst>
                <a:path w="1526" h="1086" extrusionOk="0">
                  <a:moveTo>
                    <a:pt x="0" y="0"/>
                  </a:moveTo>
                  <a:cubicBezTo>
                    <a:pt x="104" y="336"/>
                    <a:pt x="336" y="543"/>
                    <a:pt x="543" y="750"/>
                  </a:cubicBezTo>
                  <a:cubicBezTo>
                    <a:pt x="879" y="853"/>
                    <a:pt x="1189" y="983"/>
                    <a:pt x="1525" y="1086"/>
                  </a:cubicBezTo>
                  <a:cubicBezTo>
                    <a:pt x="1396" y="750"/>
                    <a:pt x="1189" y="543"/>
                    <a:pt x="879" y="336"/>
                  </a:cubicBezTo>
                  <a:cubicBezTo>
                    <a:pt x="647" y="104"/>
                    <a:pt x="336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0"/>
            <p:cNvSpPr/>
            <p:nvPr/>
          </p:nvSpPr>
          <p:spPr>
            <a:xfrm>
              <a:off x="-8043553" y="7894991"/>
              <a:ext cx="89103" cy="495636"/>
            </a:xfrm>
            <a:custGeom>
              <a:avLst/>
              <a:gdLst/>
              <a:ahLst/>
              <a:cxnLst/>
              <a:rect l="l" t="t" r="r" b="b"/>
              <a:pathLst>
                <a:path w="544" h="3026" extrusionOk="0">
                  <a:moveTo>
                    <a:pt x="543" y="1"/>
                  </a:moveTo>
                  <a:cubicBezTo>
                    <a:pt x="336" y="440"/>
                    <a:pt x="233" y="880"/>
                    <a:pt x="233" y="1190"/>
                  </a:cubicBezTo>
                  <a:cubicBezTo>
                    <a:pt x="129" y="1733"/>
                    <a:pt x="0" y="2276"/>
                    <a:pt x="0" y="2819"/>
                  </a:cubicBezTo>
                  <a:lnTo>
                    <a:pt x="0" y="2922"/>
                  </a:lnTo>
                  <a:lnTo>
                    <a:pt x="0" y="3025"/>
                  </a:lnTo>
                  <a:lnTo>
                    <a:pt x="129" y="3025"/>
                  </a:lnTo>
                  <a:cubicBezTo>
                    <a:pt x="129" y="2379"/>
                    <a:pt x="233" y="1836"/>
                    <a:pt x="336" y="1293"/>
                  </a:cubicBezTo>
                  <a:cubicBezTo>
                    <a:pt x="336" y="880"/>
                    <a:pt x="440" y="440"/>
                    <a:pt x="543" y="104"/>
                  </a:cubicBezTo>
                  <a:lnTo>
                    <a:pt x="5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0"/>
            <p:cNvSpPr/>
            <p:nvPr/>
          </p:nvSpPr>
          <p:spPr>
            <a:xfrm>
              <a:off x="-8378024" y="7526614"/>
              <a:ext cx="863842" cy="597187"/>
            </a:xfrm>
            <a:custGeom>
              <a:avLst/>
              <a:gdLst/>
              <a:ahLst/>
              <a:cxnLst/>
              <a:rect l="l" t="t" r="r" b="b"/>
              <a:pathLst>
                <a:path w="5274" h="3646" extrusionOk="0">
                  <a:moveTo>
                    <a:pt x="1939" y="1"/>
                  </a:moveTo>
                  <a:lnTo>
                    <a:pt x="2275" y="647"/>
                  </a:lnTo>
                  <a:lnTo>
                    <a:pt x="1629" y="104"/>
                  </a:lnTo>
                  <a:cubicBezTo>
                    <a:pt x="982" y="104"/>
                    <a:pt x="439" y="544"/>
                    <a:pt x="233" y="1061"/>
                  </a:cubicBezTo>
                  <a:cubicBezTo>
                    <a:pt x="0" y="1500"/>
                    <a:pt x="233" y="2043"/>
                    <a:pt x="646" y="2483"/>
                  </a:cubicBezTo>
                  <a:lnTo>
                    <a:pt x="1629" y="2043"/>
                  </a:lnTo>
                  <a:lnTo>
                    <a:pt x="879" y="2793"/>
                  </a:lnTo>
                  <a:cubicBezTo>
                    <a:pt x="1189" y="3000"/>
                    <a:pt x="1629" y="3336"/>
                    <a:pt x="2171" y="3439"/>
                  </a:cubicBezTo>
                  <a:cubicBezTo>
                    <a:pt x="2688" y="3646"/>
                    <a:pt x="3128" y="3646"/>
                    <a:pt x="3671" y="3646"/>
                  </a:cubicBezTo>
                  <a:lnTo>
                    <a:pt x="3464" y="2689"/>
                  </a:lnTo>
                  <a:lnTo>
                    <a:pt x="3981" y="3542"/>
                  </a:lnTo>
                  <a:cubicBezTo>
                    <a:pt x="4524" y="3439"/>
                    <a:pt x="4963" y="3129"/>
                    <a:pt x="5067" y="2586"/>
                  </a:cubicBezTo>
                  <a:cubicBezTo>
                    <a:pt x="5273" y="2146"/>
                    <a:pt x="5067" y="1604"/>
                    <a:pt x="4627" y="1061"/>
                  </a:cubicBezTo>
                  <a:lnTo>
                    <a:pt x="3878" y="1190"/>
                  </a:lnTo>
                  <a:lnTo>
                    <a:pt x="4420" y="854"/>
                  </a:lnTo>
                  <a:cubicBezTo>
                    <a:pt x="4110" y="647"/>
                    <a:pt x="3671" y="415"/>
                    <a:pt x="3231" y="208"/>
                  </a:cubicBezTo>
                  <a:cubicBezTo>
                    <a:pt x="2818" y="104"/>
                    <a:pt x="2378" y="1"/>
                    <a:pt x="19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0"/>
            <p:cNvSpPr/>
            <p:nvPr/>
          </p:nvSpPr>
          <p:spPr>
            <a:xfrm>
              <a:off x="-8128235" y="7666496"/>
              <a:ext cx="385404" cy="247490"/>
            </a:xfrm>
            <a:custGeom>
              <a:avLst/>
              <a:gdLst/>
              <a:ahLst/>
              <a:cxnLst/>
              <a:rect l="l" t="t" r="r" b="b"/>
              <a:pathLst>
                <a:path w="2353" h="1511" extrusionOk="0">
                  <a:moveTo>
                    <a:pt x="873" y="1"/>
                  </a:moveTo>
                  <a:cubicBezTo>
                    <a:pt x="533" y="1"/>
                    <a:pt x="242" y="144"/>
                    <a:pt x="104" y="439"/>
                  </a:cubicBezTo>
                  <a:cubicBezTo>
                    <a:pt x="0" y="750"/>
                    <a:pt x="414" y="1292"/>
                    <a:pt x="957" y="1396"/>
                  </a:cubicBezTo>
                  <a:cubicBezTo>
                    <a:pt x="1138" y="1473"/>
                    <a:pt x="1319" y="1511"/>
                    <a:pt x="1487" y="1511"/>
                  </a:cubicBezTo>
                  <a:cubicBezTo>
                    <a:pt x="1824" y="1511"/>
                    <a:pt x="2111" y="1361"/>
                    <a:pt x="2249" y="1086"/>
                  </a:cubicBezTo>
                  <a:cubicBezTo>
                    <a:pt x="2353" y="750"/>
                    <a:pt x="1939" y="207"/>
                    <a:pt x="1396" y="103"/>
                  </a:cubicBezTo>
                  <a:cubicBezTo>
                    <a:pt x="1218" y="35"/>
                    <a:pt x="1039" y="1"/>
                    <a:pt x="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0"/>
            <p:cNvSpPr/>
            <p:nvPr/>
          </p:nvSpPr>
          <p:spPr>
            <a:xfrm>
              <a:off x="-3153095" y="7789179"/>
              <a:ext cx="245689" cy="194913"/>
            </a:xfrm>
            <a:custGeom>
              <a:avLst/>
              <a:gdLst/>
              <a:ahLst/>
              <a:cxnLst/>
              <a:rect l="l" t="t" r="r" b="b"/>
              <a:pathLst>
                <a:path w="1500" h="1190" extrusionOk="0">
                  <a:moveTo>
                    <a:pt x="0" y="1"/>
                  </a:moveTo>
                  <a:cubicBezTo>
                    <a:pt x="104" y="337"/>
                    <a:pt x="311" y="543"/>
                    <a:pt x="517" y="750"/>
                  </a:cubicBezTo>
                  <a:cubicBezTo>
                    <a:pt x="853" y="983"/>
                    <a:pt x="1164" y="1086"/>
                    <a:pt x="1500" y="1190"/>
                  </a:cubicBezTo>
                  <a:cubicBezTo>
                    <a:pt x="1396" y="880"/>
                    <a:pt x="1164" y="543"/>
                    <a:pt x="957" y="337"/>
                  </a:cubicBezTo>
                  <a:cubicBezTo>
                    <a:pt x="647" y="104"/>
                    <a:pt x="311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0"/>
            <p:cNvSpPr/>
            <p:nvPr/>
          </p:nvSpPr>
          <p:spPr>
            <a:xfrm>
              <a:off x="-2941471" y="7509743"/>
              <a:ext cx="123008" cy="686127"/>
            </a:xfrm>
            <a:custGeom>
              <a:avLst/>
              <a:gdLst/>
              <a:ahLst/>
              <a:cxnLst/>
              <a:rect l="l" t="t" r="r" b="b"/>
              <a:pathLst>
                <a:path w="751" h="4189" extrusionOk="0">
                  <a:moveTo>
                    <a:pt x="647" y="1"/>
                  </a:moveTo>
                  <a:cubicBezTo>
                    <a:pt x="208" y="1293"/>
                    <a:pt x="1" y="2792"/>
                    <a:pt x="208" y="4188"/>
                  </a:cubicBezTo>
                  <a:lnTo>
                    <a:pt x="311" y="4188"/>
                  </a:lnTo>
                  <a:cubicBezTo>
                    <a:pt x="104" y="2792"/>
                    <a:pt x="311" y="1396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0"/>
            <p:cNvSpPr/>
            <p:nvPr/>
          </p:nvSpPr>
          <p:spPr>
            <a:xfrm>
              <a:off x="-3242036" y="7137106"/>
              <a:ext cx="846971" cy="591455"/>
            </a:xfrm>
            <a:custGeom>
              <a:avLst/>
              <a:gdLst/>
              <a:ahLst/>
              <a:cxnLst/>
              <a:rect l="l" t="t" r="r" b="b"/>
              <a:pathLst>
                <a:path w="5171" h="3611" extrusionOk="0">
                  <a:moveTo>
                    <a:pt x="1603" y="1"/>
                  </a:moveTo>
                  <a:cubicBezTo>
                    <a:pt x="854" y="104"/>
                    <a:pt x="311" y="440"/>
                    <a:pt x="104" y="983"/>
                  </a:cubicBezTo>
                  <a:cubicBezTo>
                    <a:pt x="1" y="1397"/>
                    <a:pt x="104" y="1939"/>
                    <a:pt x="543" y="2379"/>
                  </a:cubicBezTo>
                  <a:lnTo>
                    <a:pt x="1500" y="2043"/>
                  </a:lnTo>
                  <a:lnTo>
                    <a:pt x="750" y="2689"/>
                  </a:lnTo>
                  <a:cubicBezTo>
                    <a:pt x="1060" y="3025"/>
                    <a:pt x="1500" y="3232"/>
                    <a:pt x="2043" y="3439"/>
                  </a:cubicBezTo>
                  <a:cubicBezTo>
                    <a:pt x="2430" y="3531"/>
                    <a:pt x="2818" y="3610"/>
                    <a:pt x="3159" y="3610"/>
                  </a:cubicBezTo>
                  <a:cubicBezTo>
                    <a:pt x="3295" y="3610"/>
                    <a:pt x="3424" y="3598"/>
                    <a:pt x="3542" y="3568"/>
                  </a:cubicBezTo>
                  <a:lnTo>
                    <a:pt x="3335" y="2689"/>
                  </a:lnTo>
                  <a:lnTo>
                    <a:pt x="3981" y="3439"/>
                  </a:lnTo>
                  <a:cubicBezTo>
                    <a:pt x="4524" y="3335"/>
                    <a:pt x="4835" y="3025"/>
                    <a:pt x="5067" y="2586"/>
                  </a:cubicBezTo>
                  <a:cubicBezTo>
                    <a:pt x="5171" y="2043"/>
                    <a:pt x="4938" y="1500"/>
                    <a:pt x="4524" y="1086"/>
                  </a:cubicBezTo>
                  <a:lnTo>
                    <a:pt x="3775" y="1190"/>
                  </a:lnTo>
                  <a:lnTo>
                    <a:pt x="4292" y="854"/>
                  </a:lnTo>
                  <a:cubicBezTo>
                    <a:pt x="3981" y="544"/>
                    <a:pt x="3542" y="337"/>
                    <a:pt x="3128" y="207"/>
                  </a:cubicBezTo>
                  <a:cubicBezTo>
                    <a:pt x="2689" y="1"/>
                    <a:pt x="2249" y="1"/>
                    <a:pt x="1939" y="1"/>
                  </a:cubicBezTo>
                  <a:lnTo>
                    <a:pt x="2146" y="647"/>
                  </a:lnTo>
                  <a:lnTo>
                    <a:pt x="16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0"/>
            <p:cNvSpPr/>
            <p:nvPr/>
          </p:nvSpPr>
          <p:spPr>
            <a:xfrm>
              <a:off x="-2996506" y="7270600"/>
              <a:ext cx="372792" cy="252896"/>
            </a:xfrm>
            <a:custGeom>
              <a:avLst/>
              <a:gdLst/>
              <a:ahLst/>
              <a:cxnLst/>
              <a:rect l="l" t="t" r="r" b="b"/>
              <a:pathLst>
                <a:path w="2276" h="1544" extrusionOk="0">
                  <a:moveTo>
                    <a:pt x="899" y="0"/>
                  </a:moveTo>
                  <a:cubicBezTo>
                    <a:pt x="510" y="0"/>
                    <a:pt x="182" y="121"/>
                    <a:pt x="104" y="375"/>
                  </a:cubicBezTo>
                  <a:cubicBezTo>
                    <a:pt x="1" y="814"/>
                    <a:pt x="337" y="1228"/>
                    <a:pt x="854" y="1461"/>
                  </a:cubicBezTo>
                  <a:cubicBezTo>
                    <a:pt x="1004" y="1518"/>
                    <a:pt x="1162" y="1543"/>
                    <a:pt x="1314" y="1543"/>
                  </a:cubicBezTo>
                  <a:cubicBezTo>
                    <a:pt x="1712" y="1543"/>
                    <a:pt x="2072" y="1368"/>
                    <a:pt x="2146" y="1124"/>
                  </a:cubicBezTo>
                  <a:cubicBezTo>
                    <a:pt x="2276" y="685"/>
                    <a:pt x="1940" y="271"/>
                    <a:pt x="1293" y="39"/>
                  </a:cubicBezTo>
                  <a:cubicBezTo>
                    <a:pt x="1160" y="13"/>
                    <a:pt x="1026" y="0"/>
                    <a:pt x="8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0"/>
            <p:cNvSpPr/>
            <p:nvPr/>
          </p:nvSpPr>
          <p:spPr>
            <a:xfrm>
              <a:off x="-1903987" y="8106780"/>
              <a:ext cx="89103" cy="283852"/>
            </a:xfrm>
            <a:custGeom>
              <a:avLst/>
              <a:gdLst/>
              <a:ahLst/>
              <a:cxnLst/>
              <a:rect l="l" t="t" r="r" b="b"/>
              <a:pathLst>
                <a:path w="544" h="1733" extrusionOk="0">
                  <a:moveTo>
                    <a:pt x="440" y="0"/>
                  </a:moveTo>
                  <a:cubicBezTo>
                    <a:pt x="233" y="336"/>
                    <a:pt x="233" y="750"/>
                    <a:pt x="129" y="1190"/>
                  </a:cubicBezTo>
                  <a:cubicBezTo>
                    <a:pt x="129" y="1293"/>
                    <a:pt x="0" y="1526"/>
                    <a:pt x="0" y="1732"/>
                  </a:cubicBezTo>
                  <a:lnTo>
                    <a:pt x="129" y="1732"/>
                  </a:lnTo>
                  <a:cubicBezTo>
                    <a:pt x="129" y="1526"/>
                    <a:pt x="129" y="1293"/>
                    <a:pt x="233" y="1190"/>
                  </a:cubicBezTo>
                  <a:cubicBezTo>
                    <a:pt x="233" y="750"/>
                    <a:pt x="336" y="440"/>
                    <a:pt x="5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0"/>
            <p:cNvSpPr/>
            <p:nvPr/>
          </p:nvSpPr>
          <p:spPr>
            <a:xfrm>
              <a:off x="-2238458" y="7738402"/>
              <a:ext cx="846971" cy="580153"/>
            </a:xfrm>
            <a:custGeom>
              <a:avLst/>
              <a:gdLst/>
              <a:ahLst/>
              <a:cxnLst/>
              <a:rect l="l" t="t" r="r" b="b"/>
              <a:pathLst>
                <a:path w="5171" h="3542" extrusionOk="0">
                  <a:moveTo>
                    <a:pt x="1525" y="0"/>
                  </a:moveTo>
                  <a:cubicBezTo>
                    <a:pt x="879" y="104"/>
                    <a:pt x="336" y="414"/>
                    <a:pt x="103" y="957"/>
                  </a:cubicBezTo>
                  <a:cubicBezTo>
                    <a:pt x="0" y="1396"/>
                    <a:pt x="103" y="1939"/>
                    <a:pt x="543" y="2353"/>
                  </a:cubicBezTo>
                  <a:lnTo>
                    <a:pt x="1525" y="1939"/>
                  </a:lnTo>
                  <a:lnTo>
                    <a:pt x="750" y="2689"/>
                  </a:lnTo>
                  <a:cubicBezTo>
                    <a:pt x="1086" y="2999"/>
                    <a:pt x="1525" y="3232"/>
                    <a:pt x="2042" y="3335"/>
                  </a:cubicBezTo>
                  <a:cubicBezTo>
                    <a:pt x="2585" y="3542"/>
                    <a:pt x="3128" y="3542"/>
                    <a:pt x="3567" y="3542"/>
                  </a:cubicBezTo>
                  <a:lnTo>
                    <a:pt x="3335" y="2585"/>
                  </a:lnTo>
                  <a:lnTo>
                    <a:pt x="3878" y="3439"/>
                  </a:lnTo>
                  <a:cubicBezTo>
                    <a:pt x="4420" y="3335"/>
                    <a:pt x="4860" y="2999"/>
                    <a:pt x="4963" y="2585"/>
                  </a:cubicBezTo>
                  <a:cubicBezTo>
                    <a:pt x="5170" y="2043"/>
                    <a:pt x="4963" y="1500"/>
                    <a:pt x="4524" y="1060"/>
                  </a:cubicBezTo>
                  <a:lnTo>
                    <a:pt x="3774" y="1190"/>
                  </a:lnTo>
                  <a:lnTo>
                    <a:pt x="4317" y="853"/>
                  </a:lnTo>
                  <a:cubicBezTo>
                    <a:pt x="3981" y="543"/>
                    <a:pt x="3567" y="311"/>
                    <a:pt x="3128" y="104"/>
                  </a:cubicBezTo>
                  <a:cubicBezTo>
                    <a:pt x="2688" y="0"/>
                    <a:pt x="2275" y="0"/>
                    <a:pt x="1835" y="0"/>
                  </a:cubicBezTo>
                  <a:lnTo>
                    <a:pt x="2171" y="647"/>
                  </a:lnTo>
                  <a:lnTo>
                    <a:pt x="15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0"/>
            <p:cNvSpPr/>
            <p:nvPr/>
          </p:nvSpPr>
          <p:spPr>
            <a:xfrm>
              <a:off x="-2009963" y="7864525"/>
              <a:ext cx="389826" cy="248473"/>
            </a:xfrm>
            <a:custGeom>
              <a:avLst/>
              <a:gdLst/>
              <a:ahLst/>
              <a:cxnLst/>
              <a:rect l="l" t="t" r="r" b="b"/>
              <a:pathLst>
                <a:path w="2380" h="1517" extrusionOk="0">
                  <a:moveTo>
                    <a:pt x="982" y="1"/>
                  </a:moveTo>
                  <a:cubicBezTo>
                    <a:pt x="614" y="1"/>
                    <a:pt x="308" y="176"/>
                    <a:pt x="234" y="420"/>
                  </a:cubicBezTo>
                  <a:cubicBezTo>
                    <a:pt x="1" y="833"/>
                    <a:pt x="440" y="1273"/>
                    <a:pt x="983" y="1479"/>
                  </a:cubicBezTo>
                  <a:cubicBezTo>
                    <a:pt x="1111" y="1504"/>
                    <a:pt x="1240" y="1517"/>
                    <a:pt x="1363" y="1517"/>
                  </a:cubicBezTo>
                  <a:cubicBezTo>
                    <a:pt x="1764" y="1517"/>
                    <a:pt x="2118" y="1382"/>
                    <a:pt x="2276" y="1066"/>
                  </a:cubicBezTo>
                  <a:cubicBezTo>
                    <a:pt x="2379" y="730"/>
                    <a:pt x="1940" y="290"/>
                    <a:pt x="1423" y="83"/>
                  </a:cubicBezTo>
                  <a:cubicBezTo>
                    <a:pt x="1273" y="26"/>
                    <a:pt x="1123" y="1"/>
                    <a:pt x="9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6" name="Google Shape;766;p30"/>
          <p:cNvSpPr/>
          <p:nvPr/>
        </p:nvSpPr>
        <p:spPr>
          <a:xfrm>
            <a:off x="-114252" y="1587911"/>
            <a:ext cx="690600" cy="144872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30"/>
          <p:cNvSpPr/>
          <p:nvPr/>
        </p:nvSpPr>
        <p:spPr>
          <a:xfrm>
            <a:off x="108051" y="2079466"/>
            <a:ext cx="1062516" cy="305959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30"/>
          <p:cNvSpPr/>
          <p:nvPr/>
        </p:nvSpPr>
        <p:spPr>
          <a:xfrm>
            <a:off x="8254850" y="1438271"/>
            <a:ext cx="1355896" cy="444121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9" name="Google Shape;769;p30"/>
          <p:cNvGrpSpPr/>
          <p:nvPr/>
        </p:nvGrpSpPr>
        <p:grpSpPr>
          <a:xfrm>
            <a:off x="8211481" y="76895"/>
            <a:ext cx="824457" cy="719455"/>
            <a:chOff x="8094218" y="4205145"/>
            <a:chExt cx="824457" cy="719455"/>
          </a:xfrm>
        </p:grpSpPr>
        <p:sp>
          <p:nvSpPr>
            <p:cNvPr id="770" name="Google Shape;770;p30"/>
            <p:cNvSpPr/>
            <p:nvPr/>
          </p:nvSpPr>
          <p:spPr>
            <a:xfrm>
              <a:off x="8094218" y="4205145"/>
              <a:ext cx="675674" cy="701546"/>
            </a:xfrm>
            <a:custGeom>
              <a:avLst/>
              <a:gdLst/>
              <a:ahLst/>
              <a:cxnLst/>
              <a:rect l="l" t="t" r="r" b="b"/>
              <a:pathLst>
                <a:path w="2690" h="2793" extrusionOk="0">
                  <a:moveTo>
                    <a:pt x="983" y="0"/>
                  </a:moveTo>
                  <a:lnTo>
                    <a:pt x="1190" y="1293"/>
                  </a:lnTo>
                  <a:lnTo>
                    <a:pt x="1" y="1603"/>
                  </a:lnTo>
                  <a:lnTo>
                    <a:pt x="1086" y="1732"/>
                  </a:lnTo>
                  <a:lnTo>
                    <a:pt x="750" y="2792"/>
                  </a:lnTo>
                  <a:lnTo>
                    <a:pt x="1526" y="1732"/>
                  </a:lnTo>
                  <a:lnTo>
                    <a:pt x="2379" y="2482"/>
                  </a:lnTo>
                  <a:lnTo>
                    <a:pt x="1939" y="1500"/>
                  </a:lnTo>
                  <a:lnTo>
                    <a:pt x="2689" y="854"/>
                  </a:lnTo>
                  <a:lnTo>
                    <a:pt x="2689" y="854"/>
                  </a:lnTo>
                  <a:lnTo>
                    <a:pt x="1629" y="1190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0"/>
            <p:cNvSpPr/>
            <p:nvPr/>
          </p:nvSpPr>
          <p:spPr>
            <a:xfrm>
              <a:off x="8094225" y="4722400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0"/>
            <p:cNvSpPr/>
            <p:nvPr/>
          </p:nvSpPr>
          <p:spPr>
            <a:xfrm>
              <a:off x="8817575" y="4823500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bg>
      <p:bgPr>
        <a:solidFill>
          <a:schemeClr val="accent2"/>
        </a:solidFill>
        <a:effectLst/>
      </p:bgPr>
    </p:bg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2" name="Google Shape;882;p35"/>
          <p:cNvGrpSpPr/>
          <p:nvPr/>
        </p:nvGrpSpPr>
        <p:grpSpPr>
          <a:xfrm rot="10800000">
            <a:off x="-19" y="793439"/>
            <a:ext cx="9144057" cy="3545416"/>
            <a:chOff x="240700" y="2458750"/>
            <a:chExt cx="2132675" cy="826900"/>
          </a:xfrm>
        </p:grpSpPr>
        <p:sp>
          <p:nvSpPr>
            <p:cNvPr id="883" name="Google Shape;883;p35"/>
            <p:cNvSpPr/>
            <p:nvPr/>
          </p:nvSpPr>
          <p:spPr>
            <a:xfrm>
              <a:off x="240700" y="2761575"/>
              <a:ext cx="2132675" cy="151100"/>
            </a:xfrm>
            <a:custGeom>
              <a:avLst/>
              <a:gdLst/>
              <a:ahLst/>
              <a:cxnLst/>
              <a:rect l="l" t="t" r="r" b="b"/>
              <a:pathLst>
                <a:path w="85307" h="6044" extrusionOk="0">
                  <a:moveTo>
                    <a:pt x="29610" y="1"/>
                  </a:moveTo>
                  <a:cubicBezTo>
                    <a:pt x="24915" y="1"/>
                    <a:pt x="20179" y="1272"/>
                    <a:pt x="15614" y="2557"/>
                  </a:cubicBezTo>
                  <a:cubicBezTo>
                    <a:pt x="15097" y="2660"/>
                    <a:pt x="14554" y="2764"/>
                    <a:pt x="14011" y="2996"/>
                  </a:cubicBezTo>
                  <a:cubicBezTo>
                    <a:pt x="10010" y="4002"/>
                    <a:pt x="5836" y="4873"/>
                    <a:pt x="1854" y="4873"/>
                  </a:cubicBezTo>
                  <a:cubicBezTo>
                    <a:pt x="1231" y="4873"/>
                    <a:pt x="613" y="4851"/>
                    <a:pt x="0" y="4806"/>
                  </a:cubicBezTo>
                  <a:lnTo>
                    <a:pt x="0" y="4935"/>
                  </a:lnTo>
                  <a:cubicBezTo>
                    <a:pt x="585" y="4975"/>
                    <a:pt x="1176" y="4994"/>
                    <a:pt x="1770" y="4994"/>
                  </a:cubicBezTo>
                  <a:cubicBezTo>
                    <a:pt x="5777" y="4994"/>
                    <a:pt x="9982" y="4135"/>
                    <a:pt x="14011" y="3100"/>
                  </a:cubicBezTo>
                  <a:cubicBezTo>
                    <a:pt x="14554" y="2867"/>
                    <a:pt x="15097" y="2764"/>
                    <a:pt x="15614" y="2660"/>
                  </a:cubicBezTo>
                  <a:cubicBezTo>
                    <a:pt x="20335" y="1353"/>
                    <a:pt x="25115" y="61"/>
                    <a:pt x="29864" y="61"/>
                  </a:cubicBezTo>
                  <a:cubicBezTo>
                    <a:pt x="31409" y="61"/>
                    <a:pt x="32950" y="198"/>
                    <a:pt x="34485" y="515"/>
                  </a:cubicBezTo>
                  <a:cubicBezTo>
                    <a:pt x="32871" y="155"/>
                    <a:pt x="31243" y="1"/>
                    <a:pt x="29610" y="1"/>
                  </a:cubicBezTo>
                  <a:close/>
                  <a:moveTo>
                    <a:pt x="34485" y="515"/>
                  </a:moveTo>
                  <a:lnTo>
                    <a:pt x="34485" y="515"/>
                  </a:lnTo>
                  <a:cubicBezTo>
                    <a:pt x="36527" y="1058"/>
                    <a:pt x="38569" y="1807"/>
                    <a:pt x="40508" y="2557"/>
                  </a:cubicBezTo>
                  <a:cubicBezTo>
                    <a:pt x="41594" y="2996"/>
                    <a:pt x="42654" y="3410"/>
                    <a:pt x="43636" y="3746"/>
                  </a:cubicBezTo>
                  <a:cubicBezTo>
                    <a:pt x="48220" y="5274"/>
                    <a:pt x="53255" y="6043"/>
                    <a:pt x="58897" y="6043"/>
                  </a:cubicBezTo>
                  <a:cubicBezTo>
                    <a:pt x="62800" y="6043"/>
                    <a:pt x="66994" y="5675"/>
                    <a:pt x="71528" y="4935"/>
                  </a:cubicBezTo>
                  <a:cubicBezTo>
                    <a:pt x="72278" y="4806"/>
                    <a:pt x="73131" y="4702"/>
                    <a:pt x="74010" y="4496"/>
                  </a:cubicBezTo>
                  <a:cubicBezTo>
                    <a:pt x="77514" y="3896"/>
                    <a:pt x="81108" y="3296"/>
                    <a:pt x="84521" y="3296"/>
                  </a:cubicBezTo>
                  <a:cubicBezTo>
                    <a:pt x="84784" y="3296"/>
                    <a:pt x="85046" y="3299"/>
                    <a:pt x="85307" y="3307"/>
                  </a:cubicBezTo>
                  <a:lnTo>
                    <a:pt x="85307" y="3203"/>
                  </a:lnTo>
                  <a:cubicBezTo>
                    <a:pt x="85037" y="3196"/>
                    <a:pt x="84767" y="3192"/>
                    <a:pt x="84497" y="3192"/>
                  </a:cubicBezTo>
                  <a:cubicBezTo>
                    <a:pt x="80996" y="3192"/>
                    <a:pt x="77514" y="3792"/>
                    <a:pt x="74010" y="4392"/>
                  </a:cubicBezTo>
                  <a:cubicBezTo>
                    <a:pt x="73131" y="4599"/>
                    <a:pt x="72278" y="4702"/>
                    <a:pt x="71528" y="4806"/>
                  </a:cubicBezTo>
                  <a:cubicBezTo>
                    <a:pt x="66971" y="5560"/>
                    <a:pt x="62758" y="5935"/>
                    <a:pt x="58846" y="5935"/>
                  </a:cubicBezTo>
                  <a:cubicBezTo>
                    <a:pt x="53238" y="5935"/>
                    <a:pt x="48246" y="5165"/>
                    <a:pt x="43739" y="3643"/>
                  </a:cubicBezTo>
                  <a:cubicBezTo>
                    <a:pt x="42654" y="3307"/>
                    <a:pt x="41594" y="2867"/>
                    <a:pt x="40611" y="2454"/>
                  </a:cubicBezTo>
                  <a:cubicBezTo>
                    <a:pt x="38569" y="1704"/>
                    <a:pt x="36527" y="928"/>
                    <a:pt x="34485" y="5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240700" y="2868067"/>
              <a:ext cx="2132675" cy="244700"/>
            </a:xfrm>
            <a:custGeom>
              <a:avLst/>
              <a:gdLst/>
              <a:ahLst/>
              <a:cxnLst/>
              <a:rect l="l" t="t" r="r" b="b"/>
              <a:pathLst>
                <a:path w="85307" h="9788" extrusionOk="0">
                  <a:moveTo>
                    <a:pt x="20034" y="3661"/>
                  </a:moveTo>
                  <a:lnTo>
                    <a:pt x="20034" y="3661"/>
                  </a:lnTo>
                  <a:cubicBezTo>
                    <a:pt x="19388" y="4101"/>
                    <a:pt x="18845" y="4514"/>
                    <a:pt x="18199" y="4954"/>
                  </a:cubicBezTo>
                  <a:cubicBezTo>
                    <a:pt x="18845" y="4618"/>
                    <a:pt x="19492" y="4101"/>
                    <a:pt x="20034" y="3661"/>
                  </a:cubicBezTo>
                  <a:close/>
                  <a:moveTo>
                    <a:pt x="28564" y="1"/>
                  </a:moveTo>
                  <a:cubicBezTo>
                    <a:pt x="27837" y="1"/>
                    <a:pt x="27107" y="67"/>
                    <a:pt x="26394" y="223"/>
                  </a:cubicBezTo>
                  <a:cubicBezTo>
                    <a:pt x="23912" y="740"/>
                    <a:pt x="21973" y="2265"/>
                    <a:pt x="20034" y="3661"/>
                  </a:cubicBezTo>
                  <a:cubicBezTo>
                    <a:pt x="21973" y="2265"/>
                    <a:pt x="24015" y="869"/>
                    <a:pt x="26394" y="327"/>
                  </a:cubicBezTo>
                  <a:cubicBezTo>
                    <a:pt x="27107" y="171"/>
                    <a:pt x="27837" y="104"/>
                    <a:pt x="28561" y="104"/>
                  </a:cubicBezTo>
                  <a:cubicBezTo>
                    <a:pt x="30358" y="104"/>
                    <a:pt x="32121" y="512"/>
                    <a:pt x="33502" y="973"/>
                  </a:cubicBezTo>
                  <a:cubicBezTo>
                    <a:pt x="36734" y="1826"/>
                    <a:pt x="39862" y="3222"/>
                    <a:pt x="42886" y="4514"/>
                  </a:cubicBezTo>
                  <a:cubicBezTo>
                    <a:pt x="44592" y="5264"/>
                    <a:pt x="46324" y="6039"/>
                    <a:pt x="48056" y="6686"/>
                  </a:cubicBezTo>
                  <a:cubicBezTo>
                    <a:pt x="52664" y="8455"/>
                    <a:pt x="56555" y="9318"/>
                    <a:pt x="60071" y="9318"/>
                  </a:cubicBezTo>
                  <a:cubicBezTo>
                    <a:pt x="61230" y="9318"/>
                    <a:pt x="62348" y="9224"/>
                    <a:pt x="63437" y="9038"/>
                  </a:cubicBezTo>
                  <a:cubicBezTo>
                    <a:pt x="65376" y="8728"/>
                    <a:pt x="67211" y="8082"/>
                    <a:pt x="68943" y="7435"/>
                  </a:cubicBezTo>
                  <a:cubicBezTo>
                    <a:pt x="70236" y="6996"/>
                    <a:pt x="71632" y="6556"/>
                    <a:pt x="73028" y="6246"/>
                  </a:cubicBezTo>
                  <a:cubicBezTo>
                    <a:pt x="74971" y="5726"/>
                    <a:pt x="77002" y="5481"/>
                    <a:pt x="79028" y="5481"/>
                  </a:cubicBezTo>
                  <a:cubicBezTo>
                    <a:pt x="80827" y="5481"/>
                    <a:pt x="82623" y="5675"/>
                    <a:pt x="84350" y="6039"/>
                  </a:cubicBezTo>
                  <a:cubicBezTo>
                    <a:pt x="84660" y="6143"/>
                    <a:pt x="84996" y="6246"/>
                    <a:pt x="85307" y="6246"/>
                  </a:cubicBezTo>
                  <a:lnTo>
                    <a:pt x="85307" y="6143"/>
                  </a:lnTo>
                  <a:cubicBezTo>
                    <a:pt x="84996" y="6143"/>
                    <a:pt x="84660" y="6039"/>
                    <a:pt x="84350" y="5910"/>
                  </a:cubicBezTo>
                  <a:cubicBezTo>
                    <a:pt x="82639" y="5561"/>
                    <a:pt x="80860" y="5374"/>
                    <a:pt x="79066" y="5374"/>
                  </a:cubicBezTo>
                  <a:cubicBezTo>
                    <a:pt x="77012" y="5374"/>
                    <a:pt x="74939" y="5619"/>
                    <a:pt x="72924" y="6143"/>
                  </a:cubicBezTo>
                  <a:cubicBezTo>
                    <a:pt x="71632" y="6453"/>
                    <a:pt x="70236" y="6892"/>
                    <a:pt x="68943" y="7332"/>
                  </a:cubicBezTo>
                  <a:cubicBezTo>
                    <a:pt x="67108" y="7978"/>
                    <a:pt x="65273" y="8624"/>
                    <a:pt x="63437" y="8935"/>
                  </a:cubicBezTo>
                  <a:cubicBezTo>
                    <a:pt x="62350" y="9120"/>
                    <a:pt x="61235" y="9214"/>
                    <a:pt x="60080" y="9214"/>
                  </a:cubicBezTo>
                  <a:cubicBezTo>
                    <a:pt x="56567" y="9214"/>
                    <a:pt x="52693" y="8346"/>
                    <a:pt x="48160" y="6556"/>
                  </a:cubicBezTo>
                  <a:cubicBezTo>
                    <a:pt x="46324" y="5910"/>
                    <a:pt x="44592" y="5161"/>
                    <a:pt x="42886" y="4411"/>
                  </a:cubicBezTo>
                  <a:cubicBezTo>
                    <a:pt x="39965" y="3118"/>
                    <a:pt x="36837" y="1722"/>
                    <a:pt x="33606" y="869"/>
                  </a:cubicBezTo>
                  <a:cubicBezTo>
                    <a:pt x="32151" y="409"/>
                    <a:pt x="30367" y="1"/>
                    <a:pt x="28564" y="1"/>
                  </a:cubicBezTo>
                  <a:close/>
                  <a:moveTo>
                    <a:pt x="18199" y="4954"/>
                  </a:moveTo>
                  <a:lnTo>
                    <a:pt x="18199" y="4954"/>
                  </a:lnTo>
                  <a:cubicBezTo>
                    <a:pt x="13564" y="7975"/>
                    <a:pt x="7932" y="9679"/>
                    <a:pt x="2318" y="9679"/>
                  </a:cubicBezTo>
                  <a:cubicBezTo>
                    <a:pt x="1544" y="9679"/>
                    <a:pt x="771" y="9647"/>
                    <a:pt x="0" y="9581"/>
                  </a:cubicBezTo>
                  <a:lnTo>
                    <a:pt x="0" y="9684"/>
                  </a:lnTo>
                  <a:cubicBezTo>
                    <a:pt x="750" y="9788"/>
                    <a:pt x="1526" y="9788"/>
                    <a:pt x="2172" y="9788"/>
                  </a:cubicBezTo>
                  <a:cubicBezTo>
                    <a:pt x="7859" y="9788"/>
                    <a:pt x="13572" y="8185"/>
                    <a:pt x="18199" y="49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5"/>
            <p:cNvSpPr/>
            <p:nvPr/>
          </p:nvSpPr>
          <p:spPr>
            <a:xfrm rot="10800000">
              <a:off x="240700" y="3136825"/>
              <a:ext cx="2132675" cy="148825"/>
            </a:xfrm>
            <a:custGeom>
              <a:avLst/>
              <a:gdLst/>
              <a:ahLst/>
              <a:cxnLst/>
              <a:rect l="l" t="t" r="r" b="b"/>
              <a:pathLst>
                <a:path w="85307" h="5953" extrusionOk="0">
                  <a:moveTo>
                    <a:pt x="85307" y="575"/>
                  </a:moveTo>
                  <a:cubicBezTo>
                    <a:pt x="82468" y="2005"/>
                    <a:pt x="79222" y="2384"/>
                    <a:pt x="76398" y="2384"/>
                  </a:cubicBezTo>
                  <a:cubicBezTo>
                    <a:pt x="75596" y="2384"/>
                    <a:pt x="74828" y="2353"/>
                    <a:pt x="74113" y="2307"/>
                  </a:cubicBezTo>
                  <a:lnTo>
                    <a:pt x="74113" y="2307"/>
                  </a:lnTo>
                  <a:cubicBezTo>
                    <a:pt x="74966" y="2389"/>
                    <a:pt x="75895" y="2442"/>
                    <a:pt x="76867" y="2442"/>
                  </a:cubicBezTo>
                  <a:cubicBezTo>
                    <a:pt x="79577" y="2442"/>
                    <a:pt x="82624" y="2030"/>
                    <a:pt x="85307" y="679"/>
                  </a:cubicBezTo>
                  <a:lnTo>
                    <a:pt x="85307" y="575"/>
                  </a:lnTo>
                  <a:close/>
                  <a:moveTo>
                    <a:pt x="56649" y="1"/>
                  </a:moveTo>
                  <a:cubicBezTo>
                    <a:pt x="52890" y="1"/>
                    <a:pt x="49086" y="571"/>
                    <a:pt x="45471" y="1661"/>
                  </a:cubicBezTo>
                  <a:cubicBezTo>
                    <a:pt x="44489" y="1971"/>
                    <a:pt x="43636" y="2307"/>
                    <a:pt x="42757" y="2514"/>
                  </a:cubicBezTo>
                  <a:cubicBezTo>
                    <a:pt x="41051" y="3161"/>
                    <a:pt x="39422" y="3703"/>
                    <a:pt x="37716" y="4014"/>
                  </a:cubicBezTo>
                  <a:cubicBezTo>
                    <a:pt x="36577" y="4257"/>
                    <a:pt x="35471" y="4379"/>
                    <a:pt x="34424" y="4379"/>
                  </a:cubicBezTo>
                  <a:cubicBezTo>
                    <a:pt x="32691" y="4379"/>
                    <a:pt x="31121" y="4044"/>
                    <a:pt x="29832" y="3367"/>
                  </a:cubicBezTo>
                  <a:cubicBezTo>
                    <a:pt x="29185" y="3161"/>
                    <a:pt x="28668" y="2721"/>
                    <a:pt x="28126" y="2411"/>
                  </a:cubicBezTo>
                  <a:cubicBezTo>
                    <a:pt x="27376" y="1868"/>
                    <a:pt x="26497" y="1222"/>
                    <a:pt x="25541" y="1015"/>
                  </a:cubicBezTo>
                  <a:cubicBezTo>
                    <a:pt x="24916" y="803"/>
                    <a:pt x="24291" y="711"/>
                    <a:pt x="23666" y="711"/>
                  </a:cubicBezTo>
                  <a:cubicBezTo>
                    <a:pt x="21706" y="711"/>
                    <a:pt x="19746" y="1613"/>
                    <a:pt x="17785" y="2514"/>
                  </a:cubicBezTo>
                  <a:cubicBezTo>
                    <a:pt x="17449" y="2618"/>
                    <a:pt x="17243" y="2850"/>
                    <a:pt x="16907" y="2954"/>
                  </a:cubicBezTo>
                  <a:cubicBezTo>
                    <a:pt x="13675" y="4350"/>
                    <a:pt x="10237" y="5306"/>
                    <a:pt x="6696" y="5746"/>
                  </a:cubicBezTo>
                  <a:cubicBezTo>
                    <a:pt x="5726" y="5877"/>
                    <a:pt x="4788" y="5937"/>
                    <a:pt x="3889" y="5937"/>
                  </a:cubicBezTo>
                  <a:cubicBezTo>
                    <a:pt x="2487" y="5937"/>
                    <a:pt x="1181" y="5791"/>
                    <a:pt x="0" y="5539"/>
                  </a:cubicBezTo>
                  <a:lnTo>
                    <a:pt x="0" y="5642"/>
                  </a:lnTo>
                  <a:cubicBezTo>
                    <a:pt x="1190" y="5849"/>
                    <a:pt x="2379" y="5952"/>
                    <a:pt x="3775" y="5952"/>
                  </a:cubicBezTo>
                  <a:cubicBezTo>
                    <a:pt x="4757" y="5952"/>
                    <a:pt x="5713" y="5952"/>
                    <a:pt x="6696" y="5849"/>
                  </a:cubicBezTo>
                  <a:cubicBezTo>
                    <a:pt x="10237" y="5435"/>
                    <a:pt x="13675" y="4453"/>
                    <a:pt x="16907" y="3057"/>
                  </a:cubicBezTo>
                  <a:cubicBezTo>
                    <a:pt x="17243" y="2850"/>
                    <a:pt x="17553" y="2721"/>
                    <a:pt x="17785" y="2618"/>
                  </a:cubicBezTo>
                  <a:cubicBezTo>
                    <a:pt x="19802" y="1690"/>
                    <a:pt x="21819" y="778"/>
                    <a:pt x="23787" y="778"/>
                  </a:cubicBezTo>
                  <a:cubicBezTo>
                    <a:pt x="24341" y="778"/>
                    <a:pt x="24892" y="850"/>
                    <a:pt x="25437" y="1015"/>
                  </a:cubicBezTo>
                  <a:cubicBezTo>
                    <a:pt x="26394" y="1325"/>
                    <a:pt x="27247" y="1868"/>
                    <a:pt x="28126" y="2514"/>
                  </a:cubicBezTo>
                  <a:lnTo>
                    <a:pt x="29728" y="3497"/>
                  </a:lnTo>
                  <a:cubicBezTo>
                    <a:pt x="31093" y="4162"/>
                    <a:pt x="32702" y="4502"/>
                    <a:pt x="34460" y="4502"/>
                  </a:cubicBezTo>
                  <a:cubicBezTo>
                    <a:pt x="35500" y="4502"/>
                    <a:pt x="36592" y="4383"/>
                    <a:pt x="37716" y="4143"/>
                  </a:cubicBezTo>
                  <a:cubicBezTo>
                    <a:pt x="39422" y="3807"/>
                    <a:pt x="41154" y="3264"/>
                    <a:pt x="42757" y="2618"/>
                  </a:cubicBezTo>
                  <a:cubicBezTo>
                    <a:pt x="43636" y="2307"/>
                    <a:pt x="44592" y="2075"/>
                    <a:pt x="45471" y="1765"/>
                  </a:cubicBezTo>
                  <a:cubicBezTo>
                    <a:pt x="49048" y="686"/>
                    <a:pt x="52809" y="116"/>
                    <a:pt x="56530" y="116"/>
                  </a:cubicBezTo>
                  <a:cubicBezTo>
                    <a:pt x="57623" y="116"/>
                    <a:pt x="58712" y="165"/>
                    <a:pt x="59792" y="265"/>
                  </a:cubicBezTo>
                  <a:cubicBezTo>
                    <a:pt x="62145" y="472"/>
                    <a:pt x="64523" y="912"/>
                    <a:pt x="66901" y="1325"/>
                  </a:cubicBezTo>
                  <a:cubicBezTo>
                    <a:pt x="69254" y="1765"/>
                    <a:pt x="71632" y="2204"/>
                    <a:pt x="74113" y="2307"/>
                  </a:cubicBezTo>
                  <a:cubicBezTo>
                    <a:pt x="71632" y="2075"/>
                    <a:pt x="69254" y="1661"/>
                    <a:pt x="66901" y="1222"/>
                  </a:cubicBezTo>
                  <a:cubicBezTo>
                    <a:pt x="64626" y="782"/>
                    <a:pt x="62145" y="369"/>
                    <a:pt x="59792" y="136"/>
                  </a:cubicBezTo>
                  <a:cubicBezTo>
                    <a:pt x="58752" y="46"/>
                    <a:pt x="57702" y="1"/>
                    <a:pt x="56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5"/>
            <p:cNvSpPr/>
            <p:nvPr/>
          </p:nvSpPr>
          <p:spPr>
            <a:xfrm>
              <a:off x="240700" y="2458750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0044" y="3167"/>
                  </a:moveTo>
                  <a:cubicBezTo>
                    <a:pt x="76610" y="3167"/>
                    <a:pt x="73050" y="3806"/>
                    <a:pt x="69590" y="4433"/>
                  </a:cubicBezTo>
                  <a:cubicBezTo>
                    <a:pt x="68840" y="4537"/>
                    <a:pt x="68090" y="4640"/>
                    <a:pt x="67315" y="4873"/>
                  </a:cubicBezTo>
                  <a:cubicBezTo>
                    <a:pt x="68090" y="4769"/>
                    <a:pt x="68840" y="4640"/>
                    <a:pt x="69693" y="4537"/>
                  </a:cubicBezTo>
                  <a:cubicBezTo>
                    <a:pt x="73153" y="3909"/>
                    <a:pt x="76669" y="3270"/>
                    <a:pt x="80072" y="3270"/>
                  </a:cubicBezTo>
                  <a:cubicBezTo>
                    <a:pt x="81856" y="3270"/>
                    <a:pt x="83609" y="3446"/>
                    <a:pt x="85307" y="3890"/>
                  </a:cubicBezTo>
                  <a:lnTo>
                    <a:pt x="85307" y="3787"/>
                  </a:lnTo>
                  <a:cubicBezTo>
                    <a:pt x="83609" y="3342"/>
                    <a:pt x="81843" y="3167"/>
                    <a:pt x="80044" y="3167"/>
                  </a:cubicBezTo>
                  <a:close/>
                  <a:moveTo>
                    <a:pt x="27826" y="0"/>
                  </a:moveTo>
                  <a:cubicBezTo>
                    <a:pt x="23296" y="0"/>
                    <a:pt x="18713" y="1284"/>
                    <a:pt x="14322" y="2494"/>
                  </a:cubicBezTo>
                  <a:cubicBezTo>
                    <a:pt x="13805" y="2598"/>
                    <a:pt x="13262" y="2830"/>
                    <a:pt x="12822" y="2934"/>
                  </a:cubicBezTo>
                  <a:cubicBezTo>
                    <a:pt x="9063" y="3969"/>
                    <a:pt x="5324" y="4828"/>
                    <a:pt x="1638" y="4828"/>
                  </a:cubicBezTo>
                  <a:cubicBezTo>
                    <a:pt x="1091" y="4828"/>
                    <a:pt x="545" y="4809"/>
                    <a:pt x="0" y="4769"/>
                  </a:cubicBezTo>
                  <a:lnTo>
                    <a:pt x="0" y="4873"/>
                  </a:lnTo>
                  <a:cubicBezTo>
                    <a:pt x="545" y="4913"/>
                    <a:pt x="1093" y="4932"/>
                    <a:pt x="1644" y="4932"/>
                  </a:cubicBezTo>
                  <a:cubicBezTo>
                    <a:pt x="5353" y="4932"/>
                    <a:pt x="9176" y="4073"/>
                    <a:pt x="12822" y="3037"/>
                  </a:cubicBezTo>
                  <a:cubicBezTo>
                    <a:pt x="13365" y="2830"/>
                    <a:pt x="13805" y="2701"/>
                    <a:pt x="14322" y="2598"/>
                  </a:cubicBezTo>
                  <a:cubicBezTo>
                    <a:pt x="18671" y="1322"/>
                    <a:pt x="23208" y="89"/>
                    <a:pt x="27696" y="89"/>
                  </a:cubicBezTo>
                  <a:cubicBezTo>
                    <a:pt x="29209" y="89"/>
                    <a:pt x="30717" y="230"/>
                    <a:pt x="32210" y="556"/>
                  </a:cubicBezTo>
                  <a:cubicBezTo>
                    <a:pt x="34149" y="995"/>
                    <a:pt x="36088" y="1745"/>
                    <a:pt x="37923" y="2494"/>
                  </a:cubicBezTo>
                  <a:cubicBezTo>
                    <a:pt x="38879" y="2934"/>
                    <a:pt x="39965" y="3347"/>
                    <a:pt x="40947" y="3684"/>
                  </a:cubicBezTo>
                  <a:cubicBezTo>
                    <a:pt x="45277" y="5213"/>
                    <a:pt x="50060" y="5992"/>
                    <a:pt x="55408" y="5992"/>
                  </a:cubicBezTo>
                  <a:cubicBezTo>
                    <a:pt x="59096" y="5992"/>
                    <a:pt x="63052" y="5622"/>
                    <a:pt x="67315" y="4873"/>
                  </a:cubicBezTo>
                  <a:lnTo>
                    <a:pt x="67315" y="4873"/>
                  </a:lnTo>
                  <a:cubicBezTo>
                    <a:pt x="63132" y="5556"/>
                    <a:pt x="59244" y="5899"/>
                    <a:pt x="55616" y="5899"/>
                  </a:cubicBezTo>
                  <a:cubicBezTo>
                    <a:pt x="50184" y="5899"/>
                    <a:pt x="45333" y="5130"/>
                    <a:pt x="40947" y="3580"/>
                  </a:cubicBezTo>
                  <a:cubicBezTo>
                    <a:pt x="39965" y="3244"/>
                    <a:pt x="39009" y="2830"/>
                    <a:pt x="38026" y="2391"/>
                  </a:cubicBezTo>
                  <a:cubicBezTo>
                    <a:pt x="36088" y="1641"/>
                    <a:pt x="34149" y="892"/>
                    <a:pt x="32210" y="452"/>
                  </a:cubicBezTo>
                  <a:cubicBezTo>
                    <a:pt x="30760" y="136"/>
                    <a:pt x="29296" y="0"/>
                    <a:pt x="27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240700" y="2510800"/>
              <a:ext cx="2132675" cy="244925"/>
            </a:xfrm>
            <a:custGeom>
              <a:avLst/>
              <a:gdLst/>
              <a:ahLst/>
              <a:cxnLst/>
              <a:rect l="l" t="t" r="r" b="b"/>
              <a:pathLst>
                <a:path w="85307" h="9797" extrusionOk="0">
                  <a:moveTo>
                    <a:pt x="74439" y="5421"/>
                  </a:moveTo>
                  <a:cubicBezTo>
                    <a:pt x="72500" y="5421"/>
                    <a:pt x="70570" y="5670"/>
                    <a:pt x="68737" y="6125"/>
                  </a:cubicBezTo>
                  <a:cubicBezTo>
                    <a:pt x="67444" y="6436"/>
                    <a:pt x="66152" y="6978"/>
                    <a:pt x="64859" y="7418"/>
                  </a:cubicBezTo>
                  <a:cubicBezTo>
                    <a:pt x="63230" y="7961"/>
                    <a:pt x="61395" y="8607"/>
                    <a:pt x="59689" y="8917"/>
                  </a:cubicBezTo>
                  <a:cubicBezTo>
                    <a:pt x="58636" y="9105"/>
                    <a:pt x="57556" y="9198"/>
                    <a:pt x="56441" y="9198"/>
                  </a:cubicBezTo>
                  <a:cubicBezTo>
                    <a:pt x="53094" y="9198"/>
                    <a:pt x="49420" y="8355"/>
                    <a:pt x="45135" y="6668"/>
                  </a:cubicBezTo>
                  <a:lnTo>
                    <a:pt x="45135" y="6668"/>
                  </a:lnTo>
                  <a:cubicBezTo>
                    <a:pt x="49423" y="8434"/>
                    <a:pt x="53099" y="9311"/>
                    <a:pt x="56448" y="9311"/>
                  </a:cubicBezTo>
                  <a:cubicBezTo>
                    <a:pt x="57561" y="9311"/>
                    <a:pt x="58638" y="9214"/>
                    <a:pt x="59689" y="9021"/>
                  </a:cubicBezTo>
                  <a:cubicBezTo>
                    <a:pt x="61498" y="8710"/>
                    <a:pt x="63230" y="8064"/>
                    <a:pt x="64962" y="7521"/>
                  </a:cubicBezTo>
                  <a:cubicBezTo>
                    <a:pt x="66152" y="6978"/>
                    <a:pt x="67444" y="6565"/>
                    <a:pt x="68737" y="6229"/>
                  </a:cubicBezTo>
                  <a:cubicBezTo>
                    <a:pt x="70614" y="5776"/>
                    <a:pt x="72528" y="5535"/>
                    <a:pt x="74440" y="5535"/>
                  </a:cubicBezTo>
                  <a:cubicBezTo>
                    <a:pt x="76134" y="5535"/>
                    <a:pt x="77826" y="5725"/>
                    <a:pt x="79490" y="6125"/>
                  </a:cubicBezTo>
                  <a:cubicBezTo>
                    <a:pt x="79930" y="6125"/>
                    <a:pt x="80240" y="6229"/>
                    <a:pt x="80576" y="6332"/>
                  </a:cubicBezTo>
                  <a:cubicBezTo>
                    <a:pt x="81749" y="6676"/>
                    <a:pt x="83001" y="6941"/>
                    <a:pt x="84208" y="6941"/>
                  </a:cubicBezTo>
                  <a:cubicBezTo>
                    <a:pt x="84544" y="6941"/>
                    <a:pt x="84877" y="6920"/>
                    <a:pt x="85203" y="6875"/>
                  </a:cubicBezTo>
                  <a:lnTo>
                    <a:pt x="85307" y="6875"/>
                  </a:lnTo>
                  <a:lnTo>
                    <a:pt x="85307" y="6772"/>
                  </a:lnTo>
                  <a:lnTo>
                    <a:pt x="85203" y="6772"/>
                  </a:lnTo>
                  <a:cubicBezTo>
                    <a:pt x="84877" y="6817"/>
                    <a:pt x="84549" y="6837"/>
                    <a:pt x="84220" y="6837"/>
                  </a:cubicBezTo>
                  <a:cubicBezTo>
                    <a:pt x="83041" y="6837"/>
                    <a:pt x="81852" y="6572"/>
                    <a:pt x="80679" y="6229"/>
                  </a:cubicBezTo>
                  <a:cubicBezTo>
                    <a:pt x="80240" y="6125"/>
                    <a:pt x="79930" y="6022"/>
                    <a:pt x="79490" y="6022"/>
                  </a:cubicBezTo>
                  <a:cubicBezTo>
                    <a:pt x="77838" y="5612"/>
                    <a:pt x="76135" y="5421"/>
                    <a:pt x="74439" y="5421"/>
                  </a:cubicBezTo>
                  <a:close/>
                  <a:moveTo>
                    <a:pt x="26432" y="0"/>
                  </a:moveTo>
                  <a:cubicBezTo>
                    <a:pt x="25780" y="0"/>
                    <a:pt x="25117" y="61"/>
                    <a:pt x="24455" y="206"/>
                  </a:cubicBezTo>
                  <a:cubicBezTo>
                    <a:pt x="22206" y="748"/>
                    <a:pt x="20370" y="2248"/>
                    <a:pt x="18535" y="3644"/>
                  </a:cubicBezTo>
                  <a:cubicBezTo>
                    <a:pt x="17889" y="4083"/>
                    <a:pt x="17346" y="4497"/>
                    <a:pt x="16803" y="4936"/>
                  </a:cubicBezTo>
                  <a:cubicBezTo>
                    <a:pt x="12289" y="8079"/>
                    <a:pt x="6933" y="9710"/>
                    <a:pt x="1524" y="9710"/>
                  </a:cubicBezTo>
                  <a:cubicBezTo>
                    <a:pt x="1017" y="9710"/>
                    <a:pt x="508" y="9696"/>
                    <a:pt x="0" y="9667"/>
                  </a:cubicBezTo>
                  <a:lnTo>
                    <a:pt x="0" y="9796"/>
                  </a:lnTo>
                  <a:lnTo>
                    <a:pt x="1629" y="9796"/>
                  </a:lnTo>
                  <a:cubicBezTo>
                    <a:pt x="7006" y="9796"/>
                    <a:pt x="12383" y="8168"/>
                    <a:pt x="16803" y="5040"/>
                  </a:cubicBezTo>
                  <a:cubicBezTo>
                    <a:pt x="17346" y="4626"/>
                    <a:pt x="17992" y="4187"/>
                    <a:pt x="18535" y="3747"/>
                  </a:cubicBezTo>
                  <a:cubicBezTo>
                    <a:pt x="20370" y="2351"/>
                    <a:pt x="22309" y="852"/>
                    <a:pt x="24455" y="309"/>
                  </a:cubicBezTo>
                  <a:cubicBezTo>
                    <a:pt x="25168" y="153"/>
                    <a:pt x="25881" y="87"/>
                    <a:pt x="26581" y="87"/>
                  </a:cubicBezTo>
                  <a:cubicBezTo>
                    <a:pt x="28318" y="87"/>
                    <a:pt x="29975" y="495"/>
                    <a:pt x="31357" y="955"/>
                  </a:cubicBezTo>
                  <a:cubicBezTo>
                    <a:pt x="34356" y="1808"/>
                    <a:pt x="37277" y="3204"/>
                    <a:pt x="40172" y="4497"/>
                  </a:cubicBezTo>
                  <a:cubicBezTo>
                    <a:pt x="41800" y="5272"/>
                    <a:pt x="43403" y="6022"/>
                    <a:pt x="45135" y="6668"/>
                  </a:cubicBezTo>
                  <a:cubicBezTo>
                    <a:pt x="43532" y="5919"/>
                    <a:pt x="41800" y="5143"/>
                    <a:pt x="40172" y="4393"/>
                  </a:cubicBezTo>
                  <a:cubicBezTo>
                    <a:pt x="37380" y="3101"/>
                    <a:pt x="34356" y="1808"/>
                    <a:pt x="31357" y="852"/>
                  </a:cubicBezTo>
                  <a:cubicBezTo>
                    <a:pt x="29936" y="454"/>
                    <a:pt x="28223" y="0"/>
                    <a:pt x="264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8" name="Google Shape;888;p35"/>
          <p:cNvSpPr txBox="1">
            <a:spLocks noGrp="1"/>
          </p:cNvSpPr>
          <p:nvPr>
            <p:ph type="ctrTitle"/>
          </p:nvPr>
        </p:nvSpPr>
        <p:spPr>
          <a:xfrm>
            <a:off x="715100" y="450550"/>
            <a:ext cx="4608600" cy="14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7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89" name="Google Shape;889;p35"/>
          <p:cNvSpPr txBox="1">
            <a:spLocks noGrp="1"/>
          </p:cNvSpPr>
          <p:nvPr>
            <p:ph type="subTitle" idx="1"/>
          </p:nvPr>
        </p:nvSpPr>
        <p:spPr>
          <a:xfrm>
            <a:off x="715100" y="1764626"/>
            <a:ext cx="3084600" cy="12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90" name="Google Shape;890;p35"/>
          <p:cNvSpPr txBox="1"/>
          <p:nvPr/>
        </p:nvSpPr>
        <p:spPr>
          <a:xfrm>
            <a:off x="715100" y="4108025"/>
            <a:ext cx="37992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Please keep this slide for attribution</a:t>
            </a:r>
            <a:endParaRPr sz="12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91" name="Google Shape;891;p35"/>
          <p:cNvSpPr/>
          <p:nvPr/>
        </p:nvSpPr>
        <p:spPr>
          <a:xfrm>
            <a:off x="7525889" y="2031441"/>
            <a:ext cx="1062516" cy="305959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35"/>
          <p:cNvSpPr/>
          <p:nvPr/>
        </p:nvSpPr>
        <p:spPr>
          <a:xfrm>
            <a:off x="5915075" y="1347546"/>
            <a:ext cx="1355896" cy="444121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3" name="Google Shape;893;p35"/>
          <p:cNvGrpSpPr/>
          <p:nvPr/>
        </p:nvGrpSpPr>
        <p:grpSpPr>
          <a:xfrm>
            <a:off x="8091068" y="102170"/>
            <a:ext cx="804107" cy="701546"/>
            <a:chOff x="8091068" y="102170"/>
            <a:chExt cx="804107" cy="701546"/>
          </a:xfrm>
        </p:grpSpPr>
        <p:sp>
          <p:nvSpPr>
            <p:cNvPr id="894" name="Google Shape;894;p35"/>
            <p:cNvSpPr/>
            <p:nvPr/>
          </p:nvSpPr>
          <p:spPr>
            <a:xfrm>
              <a:off x="8091068" y="102170"/>
              <a:ext cx="675674" cy="701546"/>
            </a:xfrm>
            <a:custGeom>
              <a:avLst/>
              <a:gdLst/>
              <a:ahLst/>
              <a:cxnLst/>
              <a:rect l="l" t="t" r="r" b="b"/>
              <a:pathLst>
                <a:path w="2690" h="2793" extrusionOk="0">
                  <a:moveTo>
                    <a:pt x="983" y="0"/>
                  </a:moveTo>
                  <a:lnTo>
                    <a:pt x="1190" y="1293"/>
                  </a:lnTo>
                  <a:lnTo>
                    <a:pt x="1" y="1603"/>
                  </a:lnTo>
                  <a:lnTo>
                    <a:pt x="1086" y="1732"/>
                  </a:lnTo>
                  <a:lnTo>
                    <a:pt x="750" y="2792"/>
                  </a:lnTo>
                  <a:lnTo>
                    <a:pt x="1526" y="1732"/>
                  </a:lnTo>
                  <a:lnTo>
                    <a:pt x="2379" y="2482"/>
                  </a:lnTo>
                  <a:lnTo>
                    <a:pt x="1939" y="1500"/>
                  </a:lnTo>
                  <a:lnTo>
                    <a:pt x="2689" y="854"/>
                  </a:lnTo>
                  <a:lnTo>
                    <a:pt x="2689" y="854"/>
                  </a:lnTo>
                  <a:lnTo>
                    <a:pt x="1629" y="1190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5"/>
            <p:cNvSpPr/>
            <p:nvPr/>
          </p:nvSpPr>
          <p:spPr>
            <a:xfrm>
              <a:off x="8091075" y="619425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5"/>
            <p:cNvSpPr/>
            <p:nvPr/>
          </p:nvSpPr>
          <p:spPr>
            <a:xfrm>
              <a:off x="8794075" y="680825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7" name="Google Shape;897;p35"/>
          <p:cNvSpPr txBox="1"/>
          <p:nvPr/>
        </p:nvSpPr>
        <p:spPr>
          <a:xfrm>
            <a:off x="715100" y="3399075"/>
            <a:ext cx="4359300" cy="5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accent2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36"/>
          <p:cNvGrpSpPr/>
          <p:nvPr/>
        </p:nvGrpSpPr>
        <p:grpSpPr>
          <a:xfrm rot="10800000">
            <a:off x="-19" y="793439"/>
            <a:ext cx="9144057" cy="3545416"/>
            <a:chOff x="240700" y="2458750"/>
            <a:chExt cx="2132675" cy="826900"/>
          </a:xfrm>
        </p:grpSpPr>
        <p:sp>
          <p:nvSpPr>
            <p:cNvPr id="900" name="Google Shape;900;p36"/>
            <p:cNvSpPr/>
            <p:nvPr/>
          </p:nvSpPr>
          <p:spPr>
            <a:xfrm>
              <a:off x="240700" y="2761575"/>
              <a:ext cx="2132675" cy="151100"/>
            </a:xfrm>
            <a:custGeom>
              <a:avLst/>
              <a:gdLst/>
              <a:ahLst/>
              <a:cxnLst/>
              <a:rect l="l" t="t" r="r" b="b"/>
              <a:pathLst>
                <a:path w="85307" h="6044" extrusionOk="0">
                  <a:moveTo>
                    <a:pt x="29610" y="1"/>
                  </a:moveTo>
                  <a:cubicBezTo>
                    <a:pt x="24915" y="1"/>
                    <a:pt x="20179" y="1272"/>
                    <a:pt x="15614" y="2557"/>
                  </a:cubicBezTo>
                  <a:cubicBezTo>
                    <a:pt x="15097" y="2660"/>
                    <a:pt x="14554" y="2764"/>
                    <a:pt x="14011" y="2996"/>
                  </a:cubicBezTo>
                  <a:cubicBezTo>
                    <a:pt x="10010" y="4002"/>
                    <a:pt x="5836" y="4873"/>
                    <a:pt x="1854" y="4873"/>
                  </a:cubicBezTo>
                  <a:cubicBezTo>
                    <a:pt x="1231" y="4873"/>
                    <a:pt x="613" y="4851"/>
                    <a:pt x="0" y="4806"/>
                  </a:cubicBezTo>
                  <a:lnTo>
                    <a:pt x="0" y="4935"/>
                  </a:lnTo>
                  <a:cubicBezTo>
                    <a:pt x="585" y="4975"/>
                    <a:pt x="1176" y="4994"/>
                    <a:pt x="1770" y="4994"/>
                  </a:cubicBezTo>
                  <a:cubicBezTo>
                    <a:pt x="5777" y="4994"/>
                    <a:pt x="9982" y="4135"/>
                    <a:pt x="14011" y="3100"/>
                  </a:cubicBezTo>
                  <a:cubicBezTo>
                    <a:pt x="14554" y="2867"/>
                    <a:pt x="15097" y="2764"/>
                    <a:pt x="15614" y="2660"/>
                  </a:cubicBezTo>
                  <a:cubicBezTo>
                    <a:pt x="20335" y="1353"/>
                    <a:pt x="25115" y="61"/>
                    <a:pt x="29864" y="61"/>
                  </a:cubicBezTo>
                  <a:cubicBezTo>
                    <a:pt x="31409" y="61"/>
                    <a:pt x="32950" y="198"/>
                    <a:pt x="34485" y="515"/>
                  </a:cubicBezTo>
                  <a:cubicBezTo>
                    <a:pt x="32871" y="155"/>
                    <a:pt x="31243" y="1"/>
                    <a:pt x="29610" y="1"/>
                  </a:cubicBezTo>
                  <a:close/>
                  <a:moveTo>
                    <a:pt x="34485" y="515"/>
                  </a:moveTo>
                  <a:lnTo>
                    <a:pt x="34485" y="515"/>
                  </a:lnTo>
                  <a:cubicBezTo>
                    <a:pt x="36527" y="1058"/>
                    <a:pt x="38569" y="1807"/>
                    <a:pt x="40508" y="2557"/>
                  </a:cubicBezTo>
                  <a:cubicBezTo>
                    <a:pt x="41594" y="2996"/>
                    <a:pt x="42654" y="3410"/>
                    <a:pt x="43636" y="3746"/>
                  </a:cubicBezTo>
                  <a:cubicBezTo>
                    <a:pt x="48220" y="5274"/>
                    <a:pt x="53255" y="6043"/>
                    <a:pt x="58897" y="6043"/>
                  </a:cubicBezTo>
                  <a:cubicBezTo>
                    <a:pt x="62800" y="6043"/>
                    <a:pt x="66994" y="5675"/>
                    <a:pt x="71528" y="4935"/>
                  </a:cubicBezTo>
                  <a:cubicBezTo>
                    <a:pt x="72278" y="4806"/>
                    <a:pt x="73131" y="4702"/>
                    <a:pt x="74010" y="4496"/>
                  </a:cubicBezTo>
                  <a:cubicBezTo>
                    <a:pt x="77514" y="3896"/>
                    <a:pt x="81108" y="3296"/>
                    <a:pt x="84521" y="3296"/>
                  </a:cubicBezTo>
                  <a:cubicBezTo>
                    <a:pt x="84784" y="3296"/>
                    <a:pt x="85046" y="3299"/>
                    <a:pt x="85307" y="3307"/>
                  </a:cubicBezTo>
                  <a:lnTo>
                    <a:pt x="85307" y="3203"/>
                  </a:lnTo>
                  <a:cubicBezTo>
                    <a:pt x="85037" y="3196"/>
                    <a:pt x="84767" y="3192"/>
                    <a:pt x="84497" y="3192"/>
                  </a:cubicBezTo>
                  <a:cubicBezTo>
                    <a:pt x="80996" y="3192"/>
                    <a:pt x="77514" y="3792"/>
                    <a:pt x="74010" y="4392"/>
                  </a:cubicBezTo>
                  <a:cubicBezTo>
                    <a:pt x="73131" y="4599"/>
                    <a:pt x="72278" y="4702"/>
                    <a:pt x="71528" y="4806"/>
                  </a:cubicBezTo>
                  <a:cubicBezTo>
                    <a:pt x="66971" y="5560"/>
                    <a:pt x="62758" y="5935"/>
                    <a:pt x="58846" y="5935"/>
                  </a:cubicBezTo>
                  <a:cubicBezTo>
                    <a:pt x="53238" y="5935"/>
                    <a:pt x="48246" y="5165"/>
                    <a:pt x="43739" y="3643"/>
                  </a:cubicBezTo>
                  <a:cubicBezTo>
                    <a:pt x="42654" y="3307"/>
                    <a:pt x="41594" y="2867"/>
                    <a:pt x="40611" y="2454"/>
                  </a:cubicBezTo>
                  <a:cubicBezTo>
                    <a:pt x="38569" y="1704"/>
                    <a:pt x="36527" y="928"/>
                    <a:pt x="34485" y="5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240700" y="2868067"/>
              <a:ext cx="2132675" cy="244700"/>
            </a:xfrm>
            <a:custGeom>
              <a:avLst/>
              <a:gdLst/>
              <a:ahLst/>
              <a:cxnLst/>
              <a:rect l="l" t="t" r="r" b="b"/>
              <a:pathLst>
                <a:path w="85307" h="9788" extrusionOk="0">
                  <a:moveTo>
                    <a:pt x="20034" y="3661"/>
                  </a:moveTo>
                  <a:lnTo>
                    <a:pt x="20034" y="3661"/>
                  </a:lnTo>
                  <a:cubicBezTo>
                    <a:pt x="19388" y="4101"/>
                    <a:pt x="18845" y="4514"/>
                    <a:pt x="18199" y="4954"/>
                  </a:cubicBezTo>
                  <a:cubicBezTo>
                    <a:pt x="18845" y="4618"/>
                    <a:pt x="19492" y="4101"/>
                    <a:pt x="20034" y="3661"/>
                  </a:cubicBezTo>
                  <a:close/>
                  <a:moveTo>
                    <a:pt x="28564" y="1"/>
                  </a:moveTo>
                  <a:cubicBezTo>
                    <a:pt x="27837" y="1"/>
                    <a:pt x="27107" y="67"/>
                    <a:pt x="26394" y="223"/>
                  </a:cubicBezTo>
                  <a:cubicBezTo>
                    <a:pt x="23912" y="740"/>
                    <a:pt x="21973" y="2265"/>
                    <a:pt x="20034" y="3661"/>
                  </a:cubicBezTo>
                  <a:cubicBezTo>
                    <a:pt x="21973" y="2265"/>
                    <a:pt x="24015" y="869"/>
                    <a:pt x="26394" y="327"/>
                  </a:cubicBezTo>
                  <a:cubicBezTo>
                    <a:pt x="27107" y="171"/>
                    <a:pt x="27837" y="104"/>
                    <a:pt x="28561" y="104"/>
                  </a:cubicBezTo>
                  <a:cubicBezTo>
                    <a:pt x="30358" y="104"/>
                    <a:pt x="32121" y="512"/>
                    <a:pt x="33502" y="973"/>
                  </a:cubicBezTo>
                  <a:cubicBezTo>
                    <a:pt x="36734" y="1826"/>
                    <a:pt x="39862" y="3222"/>
                    <a:pt x="42886" y="4514"/>
                  </a:cubicBezTo>
                  <a:cubicBezTo>
                    <a:pt x="44592" y="5264"/>
                    <a:pt x="46324" y="6039"/>
                    <a:pt x="48056" y="6686"/>
                  </a:cubicBezTo>
                  <a:cubicBezTo>
                    <a:pt x="52664" y="8455"/>
                    <a:pt x="56555" y="9318"/>
                    <a:pt x="60071" y="9318"/>
                  </a:cubicBezTo>
                  <a:cubicBezTo>
                    <a:pt x="61230" y="9318"/>
                    <a:pt x="62348" y="9224"/>
                    <a:pt x="63437" y="9038"/>
                  </a:cubicBezTo>
                  <a:cubicBezTo>
                    <a:pt x="65376" y="8728"/>
                    <a:pt x="67211" y="8082"/>
                    <a:pt x="68943" y="7435"/>
                  </a:cubicBezTo>
                  <a:cubicBezTo>
                    <a:pt x="70236" y="6996"/>
                    <a:pt x="71632" y="6556"/>
                    <a:pt x="73028" y="6246"/>
                  </a:cubicBezTo>
                  <a:cubicBezTo>
                    <a:pt x="74971" y="5726"/>
                    <a:pt x="77002" y="5481"/>
                    <a:pt x="79028" y="5481"/>
                  </a:cubicBezTo>
                  <a:cubicBezTo>
                    <a:pt x="80827" y="5481"/>
                    <a:pt x="82623" y="5675"/>
                    <a:pt x="84350" y="6039"/>
                  </a:cubicBezTo>
                  <a:cubicBezTo>
                    <a:pt x="84660" y="6143"/>
                    <a:pt x="84996" y="6246"/>
                    <a:pt x="85307" y="6246"/>
                  </a:cubicBezTo>
                  <a:lnTo>
                    <a:pt x="85307" y="6143"/>
                  </a:lnTo>
                  <a:cubicBezTo>
                    <a:pt x="84996" y="6143"/>
                    <a:pt x="84660" y="6039"/>
                    <a:pt x="84350" y="5910"/>
                  </a:cubicBezTo>
                  <a:cubicBezTo>
                    <a:pt x="82639" y="5561"/>
                    <a:pt x="80860" y="5374"/>
                    <a:pt x="79066" y="5374"/>
                  </a:cubicBezTo>
                  <a:cubicBezTo>
                    <a:pt x="77012" y="5374"/>
                    <a:pt x="74939" y="5619"/>
                    <a:pt x="72924" y="6143"/>
                  </a:cubicBezTo>
                  <a:cubicBezTo>
                    <a:pt x="71632" y="6453"/>
                    <a:pt x="70236" y="6892"/>
                    <a:pt x="68943" y="7332"/>
                  </a:cubicBezTo>
                  <a:cubicBezTo>
                    <a:pt x="67108" y="7978"/>
                    <a:pt x="65273" y="8624"/>
                    <a:pt x="63437" y="8935"/>
                  </a:cubicBezTo>
                  <a:cubicBezTo>
                    <a:pt x="62350" y="9120"/>
                    <a:pt x="61235" y="9214"/>
                    <a:pt x="60080" y="9214"/>
                  </a:cubicBezTo>
                  <a:cubicBezTo>
                    <a:pt x="56567" y="9214"/>
                    <a:pt x="52693" y="8346"/>
                    <a:pt x="48160" y="6556"/>
                  </a:cubicBezTo>
                  <a:cubicBezTo>
                    <a:pt x="46324" y="5910"/>
                    <a:pt x="44592" y="5161"/>
                    <a:pt x="42886" y="4411"/>
                  </a:cubicBezTo>
                  <a:cubicBezTo>
                    <a:pt x="39965" y="3118"/>
                    <a:pt x="36837" y="1722"/>
                    <a:pt x="33606" y="869"/>
                  </a:cubicBezTo>
                  <a:cubicBezTo>
                    <a:pt x="32151" y="409"/>
                    <a:pt x="30367" y="1"/>
                    <a:pt x="28564" y="1"/>
                  </a:cubicBezTo>
                  <a:close/>
                  <a:moveTo>
                    <a:pt x="18199" y="4954"/>
                  </a:moveTo>
                  <a:lnTo>
                    <a:pt x="18199" y="4954"/>
                  </a:lnTo>
                  <a:cubicBezTo>
                    <a:pt x="13564" y="7975"/>
                    <a:pt x="7932" y="9679"/>
                    <a:pt x="2318" y="9679"/>
                  </a:cubicBezTo>
                  <a:cubicBezTo>
                    <a:pt x="1544" y="9679"/>
                    <a:pt x="771" y="9647"/>
                    <a:pt x="0" y="9581"/>
                  </a:cubicBezTo>
                  <a:lnTo>
                    <a:pt x="0" y="9684"/>
                  </a:lnTo>
                  <a:cubicBezTo>
                    <a:pt x="750" y="9788"/>
                    <a:pt x="1526" y="9788"/>
                    <a:pt x="2172" y="9788"/>
                  </a:cubicBezTo>
                  <a:cubicBezTo>
                    <a:pt x="7859" y="9788"/>
                    <a:pt x="13572" y="8185"/>
                    <a:pt x="18199" y="4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 rot="10800000">
              <a:off x="240700" y="3136825"/>
              <a:ext cx="2132675" cy="148825"/>
            </a:xfrm>
            <a:custGeom>
              <a:avLst/>
              <a:gdLst/>
              <a:ahLst/>
              <a:cxnLst/>
              <a:rect l="l" t="t" r="r" b="b"/>
              <a:pathLst>
                <a:path w="85307" h="5953" extrusionOk="0">
                  <a:moveTo>
                    <a:pt x="85307" y="575"/>
                  </a:moveTo>
                  <a:cubicBezTo>
                    <a:pt x="82468" y="2005"/>
                    <a:pt x="79222" y="2384"/>
                    <a:pt x="76398" y="2384"/>
                  </a:cubicBezTo>
                  <a:cubicBezTo>
                    <a:pt x="75596" y="2384"/>
                    <a:pt x="74828" y="2353"/>
                    <a:pt x="74113" y="2307"/>
                  </a:cubicBezTo>
                  <a:lnTo>
                    <a:pt x="74113" y="2307"/>
                  </a:lnTo>
                  <a:cubicBezTo>
                    <a:pt x="74966" y="2389"/>
                    <a:pt x="75895" y="2442"/>
                    <a:pt x="76867" y="2442"/>
                  </a:cubicBezTo>
                  <a:cubicBezTo>
                    <a:pt x="79577" y="2442"/>
                    <a:pt x="82624" y="2030"/>
                    <a:pt x="85307" y="679"/>
                  </a:cubicBezTo>
                  <a:lnTo>
                    <a:pt x="85307" y="575"/>
                  </a:lnTo>
                  <a:close/>
                  <a:moveTo>
                    <a:pt x="56649" y="1"/>
                  </a:moveTo>
                  <a:cubicBezTo>
                    <a:pt x="52890" y="1"/>
                    <a:pt x="49086" y="571"/>
                    <a:pt x="45471" y="1661"/>
                  </a:cubicBezTo>
                  <a:cubicBezTo>
                    <a:pt x="44489" y="1971"/>
                    <a:pt x="43636" y="2307"/>
                    <a:pt x="42757" y="2514"/>
                  </a:cubicBezTo>
                  <a:cubicBezTo>
                    <a:pt x="41051" y="3161"/>
                    <a:pt x="39422" y="3703"/>
                    <a:pt x="37716" y="4014"/>
                  </a:cubicBezTo>
                  <a:cubicBezTo>
                    <a:pt x="36577" y="4257"/>
                    <a:pt x="35471" y="4379"/>
                    <a:pt x="34424" y="4379"/>
                  </a:cubicBezTo>
                  <a:cubicBezTo>
                    <a:pt x="32691" y="4379"/>
                    <a:pt x="31121" y="4044"/>
                    <a:pt x="29832" y="3367"/>
                  </a:cubicBezTo>
                  <a:cubicBezTo>
                    <a:pt x="29185" y="3161"/>
                    <a:pt x="28668" y="2721"/>
                    <a:pt x="28126" y="2411"/>
                  </a:cubicBezTo>
                  <a:cubicBezTo>
                    <a:pt x="27376" y="1868"/>
                    <a:pt x="26497" y="1222"/>
                    <a:pt x="25541" y="1015"/>
                  </a:cubicBezTo>
                  <a:cubicBezTo>
                    <a:pt x="24916" y="803"/>
                    <a:pt x="24291" y="711"/>
                    <a:pt x="23666" y="711"/>
                  </a:cubicBezTo>
                  <a:cubicBezTo>
                    <a:pt x="21706" y="711"/>
                    <a:pt x="19746" y="1613"/>
                    <a:pt x="17785" y="2514"/>
                  </a:cubicBezTo>
                  <a:cubicBezTo>
                    <a:pt x="17449" y="2618"/>
                    <a:pt x="17243" y="2850"/>
                    <a:pt x="16907" y="2954"/>
                  </a:cubicBezTo>
                  <a:cubicBezTo>
                    <a:pt x="13675" y="4350"/>
                    <a:pt x="10237" y="5306"/>
                    <a:pt x="6696" y="5746"/>
                  </a:cubicBezTo>
                  <a:cubicBezTo>
                    <a:pt x="5726" y="5877"/>
                    <a:pt x="4788" y="5937"/>
                    <a:pt x="3889" y="5937"/>
                  </a:cubicBezTo>
                  <a:cubicBezTo>
                    <a:pt x="2487" y="5937"/>
                    <a:pt x="1181" y="5791"/>
                    <a:pt x="0" y="5539"/>
                  </a:cubicBezTo>
                  <a:lnTo>
                    <a:pt x="0" y="5642"/>
                  </a:lnTo>
                  <a:cubicBezTo>
                    <a:pt x="1190" y="5849"/>
                    <a:pt x="2379" y="5952"/>
                    <a:pt x="3775" y="5952"/>
                  </a:cubicBezTo>
                  <a:cubicBezTo>
                    <a:pt x="4757" y="5952"/>
                    <a:pt x="5713" y="5952"/>
                    <a:pt x="6696" y="5849"/>
                  </a:cubicBezTo>
                  <a:cubicBezTo>
                    <a:pt x="10237" y="5435"/>
                    <a:pt x="13675" y="4453"/>
                    <a:pt x="16907" y="3057"/>
                  </a:cubicBezTo>
                  <a:cubicBezTo>
                    <a:pt x="17243" y="2850"/>
                    <a:pt x="17553" y="2721"/>
                    <a:pt x="17785" y="2618"/>
                  </a:cubicBezTo>
                  <a:cubicBezTo>
                    <a:pt x="19802" y="1690"/>
                    <a:pt x="21819" y="778"/>
                    <a:pt x="23787" y="778"/>
                  </a:cubicBezTo>
                  <a:cubicBezTo>
                    <a:pt x="24341" y="778"/>
                    <a:pt x="24892" y="850"/>
                    <a:pt x="25437" y="1015"/>
                  </a:cubicBezTo>
                  <a:cubicBezTo>
                    <a:pt x="26394" y="1325"/>
                    <a:pt x="27247" y="1868"/>
                    <a:pt x="28126" y="2514"/>
                  </a:cubicBezTo>
                  <a:lnTo>
                    <a:pt x="29728" y="3497"/>
                  </a:lnTo>
                  <a:cubicBezTo>
                    <a:pt x="31093" y="4162"/>
                    <a:pt x="32702" y="4502"/>
                    <a:pt x="34460" y="4502"/>
                  </a:cubicBezTo>
                  <a:cubicBezTo>
                    <a:pt x="35500" y="4502"/>
                    <a:pt x="36592" y="4383"/>
                    <a:pt x="37716" y="4143"/>
                  </a:cubicBezTo>
                  <a:cubicBezTo>
                    <a:pt x="39422" y="3807"/>
                    <a:pt x="41154" y="3264"/>
                    <a:pt x="42757" y="2618"/>
                  </a:cubicBezTo>
                  <a:cubicBezTo>
                    <a:pt x="43636" y="2307"/>
                    <a:pt x="44592" y="2075"/>
                    <a:pt x="45471" y="1765"/>
                  </a:cubicBezTo>
                  <a:cubicBezTo>
                    <a:pt x="49048" y="686"/>
                    <a:pt x="52809" y="116"/>
                    <a:pt x="56530" y="116"/>
                  </a:cubicBezTo>
                  <a:cubicBezTo>
                    <a:pt x="57623" y="116"/>
                    <a:pt x="58712" y="165"/>
                    <a:pt x="59792" y="265"/>
                  </a:cubicBezTo>
                  <a:cubicBezTo>
                    <a:pt x="62145" y="472"/>
                    <a:pt x="64523" y="912"/>
                    <a:pt x="66901" y="1325"/>
                  </a:cubicBezTo>
                  <a:cubicBezTo>
                    <a:pt x="69254" y="1765"/>
                    <a:pt x="71632" y="2204"/>
                    <a:pt x="74113" y="2307"/>
                  </a:cubicBezTo>
                  <a:cubicBezTo>
                    <a:pt x="71632" y="2075"/>
                    <a:pt x="69254" y="1661"/>
                    <a:pt x="66901" y="1222"/>
                  </a:cubicBezTo>
                  <a:cubicBezTo>
                    <a:pt x="64626" y="782"/>
                    <a:pt x="62145" y="369"/>
                    <a:pt x="59792" y="136"/>
                  </a:cubicBezTo>
                  <a:cubicBezTo>
                    <a:pt x="58752" y="46"/>
                    <a:pt x="57702" y="1"/>
                    <a:pt x="566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240700" y="2458750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0044" y="3167"/>
                  </a:moveTo>
                  <a:cubicBezTo>
                    <a:pt x="76610" y="3167"/>
                    <a:pt x="73050" y="3806"/>
                    <a:pt x="69590" y="4433"/>
                  </a:cubicBezTo>
                  <a:cubicBezTo>
                    <a:pt x="68840" y="4537"/>
                    <a:pt x="68090" y="4640"/>
                    <a:pt x="67315" y="4873"/>
                  </a:cubicBezTo>
                  <a:cubicBezTo>
                    <a:pt x="68090" y="4769"/>
                    <a:pt x="68840" y="4640"/>
                    <a:pt x="69693" y="4537"/>
                  </a:cubicBezTo>
                  <a:cubicBezTo>
                    <a:pt x="73153" y="3909"/>
                    <a:pt x="76669" y="3270"/>
                    <a:pt x="80072" y="3270"/>
                  </a:cubicBezTo>
                  <a:cubicBezTo>
                    <a:pt x="81856" y="3270"/>
                    <a:pt x="83609" y="3446"/>
                    <a:pt x="85307" y="3890"/>
                  </a:cubicBezTo>
                  <a:lnTo>
                    <a:pt x="85307" y="3787"/>
                  </a:lnTo>
                  <a:cubicBezTo>
                    <a:pt x="83609" y="3342"/>
                    <a:pt x="81843" y="3167"/>
                    <a:pt x="80044" y="3167"/>
                  </a:cubicBezTo>
                  <a:close/>
                  <a:moveTo>
                    <a:pt x="27826" y="0"/>
                  </a:moveTo>
                  <a:cubicBezTo>
                    <a:pt x="23296" y="0"/>
                    <a:pt x="18713" y="1284"/>
                    <a:pt x="14322" y="2494"/>
                  </a:cubicBezTo>
                  <a:cubicBezTo>
                    <a:pt x="13805" y="2598"/>
                    <a:pt x="13262" y="2830"/>
                    <a:pt x="12822" y="2934"/>
                  </a:cubicBezTo>
                  <a:cubicBezTo>
                    <a:pt x="9063" y="3969"/>
                    <a:pt x="5324" y="4828"/>
                    <a:pt x="1638" y="4828"/>
                  </a:cubicBezTo>
                  <a:cubicBezTo>
                    <a:pt x="1091" y="4828"/>
                    <a:pt x="545" y="4809"/>
                    <a:pt x="0" y="4769"/>
                  </a:cubicBezTo>
                  <a:lnTo>
                    <a:pt x="0" y="4873"/>
                  </a:lnTo>
                  <a:cubicBezTo>
                    <a:pt x="545" y="4913"/>
                    <a:pt x="1093" y="4932"/>
                    <a:pt x="1644" y="4932"/>
                  </a:cubicBezTo>
                  <a:cubicBezTo>
                    <a:pt x="5353" y="4932"/>
                    <a:pt x="9176" y="4073"/>
                    <a:pt x="12822" y="3037"/>
                  </a:cubicBezTo>
                  <a:cubicBezTo>
                    <a:pt x="13365" y="2830"/>
                    <a:pt x="13805" y="2701"/>
                    <a:pt x="14322" y="2598"/>
                  </a:cubicBezTo>
                  <a:cubicBezTo>
                    <a:pt x="18671" y="1322"/>
                    <a:pt x="23208" y="89"/>
                    <a:pt x="27696" y="89"/>
                  </a:cubicBezTo>
                  <a:cubicBezTo>
                    <a:pt x="29209" y="89"/>
                    <a:pt x="30717" y="230"/>
                    <a:pt x="32210" y="556"/>
                  </a:cubicBezTo>
                  <a:cubicBezTo>
                    <a:pt x="34149" y="995"/>
                    <a:pt x="36088" y="1745"/>
                    <a:pt x="37923" y="2494"/>
                  </a:cubicBezTo>
                  <a:cubicBezTo>
                    <a:pt x="38879" y="2934"/>
                    <a:pt x="39965" y="3347"/>
                    <a:pt x="40947" y="3684"/>
                  </a:cubicBezTo>
                  <a:cubicBezTo>
                    <a:pt x="45277" y="5213"/>
                    <a:pt x="50060" y="5992"/>
                    <a:pt x="55408" y="5992"/>
                  </a:cubicBezTo>
                  <a:cubicBezTo>
                    <a:pt x="59096" y="5992"/>
                    <a:pt x="63052" y="5622"/>
                    <a:pt x="67315" y="4873"/>
                  </a:cubicBezTo>
                  <a:lnTo>
                    <a:pt x="67315" y="4873"/>
                  </a:lnTo>
                  <a:cubicBezTo>
                    <a:pt x="63132" y="5556"/>
                    <a:pt x="59244" y="5899"/>
                    <a:pt x="55616" y="5899"/>
                  </a:cubicBezTo>
                  <a:cubicBezTo>
                    <a:pt x="50184" y="5899"/>
                    <a:pt x="45333" y="5130"/>
                    <a:pt x="40947" y="3580"/>
                  </a:cubicBezTo>
                  <a:cubicBezTo>
                    <a:pt x="39965" y="3244"/>
                    <a:pt x="39009" y="2830"/>
                    <a:pt x="38026" y="2391"/>
                  </a:cubicBezTo>
                  <a:cubicBezTo>
                    <a:pt x="36088" y="1641"/>
                    <a:pt x="34149" y="892"/>
                    <a:pt x="32210" y="452"/>
                  </a:cubicBezTo>
                  <a:cubicBezTo>
                    <a:pt x="30760" y="136"/>
                    <a:pt x="29296" y="0"/>
                    <a:pt x="27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240700" y="2510800"/>
              <a:ext cx="2132675" cy="244925"/>
            </a:xfrm>
            <a:custGeom>
              <a:avLst/>
              <a:gdLst/>
              <a:ahLst/>
              <a:cxnLst/>
              <a:rect l="l" t="t" r="r" b="b"/>
              <a:pathLst>
                <a:path w="85307" h="9797" extrusionOk="0">
                  <a:moveTo>
                    <a:pt x="74439" y="5421"/>
                  </a:moveTo>
                  <a:cubicBezTo>
                    <a:pt x="72500" y="5421"/>
                    <a:pt x="70570" y="5670"/>
                    <a:pt x="68737" y="6125"/>
                  </a:cubicBezTo>
                  <a:cubicBezTo>
                    <a:pt x="67444" y="6436"/>
                    <a:pt x="66152" y="6978"/>
                    <a:pt x="64859" y="7418"/>
                  </a:cubicBezTo>
                  <a:cubicBezTo>
                    <a:pt x="63230" y="7961"/>
                    <a:pt x="61395" y="8607"/>
                    <a:pt x="59689" y="8917"/>
                  </a:cubicBezTo>
                  <a:cubicBezTo>
                    <a:pt x="58636" y="9105"/>
                    <a:pt x="57556" y="9198"/>
                    <a:pt x="56441" y="9198"/>
                  </a:cubicBezTo>
                  <a:cubicBezTo>
                    <a:pt x="53094" y="9198"/>
                    <a:pt x="49420" y="8355"/>
                    <a:pt x="45135" y="6668"/>
                  </a:cubicBezTo>
                  <a:lnTo>
                    <a:pt x="45135" y="6668"/>
                  </a:lnTo>
                  <a:cubicBezTo>
                    <a:pt x="49423" y="8434"/>
                    <a:pt x="53099" y="9311"/>
                    <a:pt x="56448" y="9311"/>
                  </a:cubicBezTo>
                  <a:cubicBezTo>
                    <a:pt x="57561" y="9311"/>
                    <a:pt x="58638" y="9214"/>
                    <a:pt x="59689" y="9021"/>
                  </a:cubicBezTo>
                  <a:cubicBezTo>
                    <a:pt x="61498" y="8710"/>
                    <a:pt x="63230" y="8064"/>
                    <a:pt x="64962" y="7521"/>
                  </a:cubicBezTo>
                  <a:cubicBezTo>
                    <a:pt x="66152" y="6978"/>
                    <a:pt x="67444" y="6565"/>
                    <a:pt x="68737" y="6229"/>
                  </a:cubicBezTo>
                  <a:cubicBezTo>
                    <a:pt x="70614" y="5776"/>
                    <a:pt x="72528" y="5535"/>
                    <a:pt x="74440" y="5535"/>
                  </a:cubicBezTo>
                  <a:cubicBezTo>
                    <a:pt x="76134" y="5535"/>
                    <a:pt x="77826" y="5725"/>
                    <a:pt x="79490" y="6125"/>
                  </a:cubicBezTo>
                  <a:cubicBezTo>
                    <a:pt x="79930" y="6125"/>
                    <a:pt x="80240" y="6229"/>
                    <a:pt x="80576" y="6332"/>
                  </a:cubicBezTo>
                  <a:cubicBezTo>
                    <a:pt x="81749" y="6676"/>
                    <a:pt x="83001" y="6941"/>
                    <a:pt x="84208" y="6941"/>
                  </a:cubicBezTo>
                  <a:cubicBezTo>
                    <a:pt x="84544" y="6941"/>
                    <a:pt x="84877" y="6920"/>
                    <a:pt x="85203" y="6875"/>
                  </a:cubicBezTo>
                  <a:lnTo>
                    <a:pt x="85307" y="6875"/>
                  </a:lnTo>
                  <a:lnTo>
                    <a:pt x="85307" y="6772"/>
                  </a:lnTo>
                  <a:lnTo>
                    <a:pt x="85203" y="6772"/>
                  </a:lnTo>
                  <a:cubicBezTo>
                    <a:pt x="84877" y="6817"/>
                    <a:pt x="84549" y="6837"/>
                    <a:pt x="84220" y="6837"/>
                  </a:cubicBezTo>
                  <a:cubicBezTo>
                    <a:pt x="83041" y="6837"/>
                    <a:pt x="81852" y="6572"/>
                    <a:pt x="80679" y="6229"/>
                  </a:cubicBezTo>
                  <a:cubicBezTo>
                    <a:pt x="80240" y="6125"/>
                    <a:pt x="79930" y="6022"/>
                    <a:pt x="79490" y="6022"/>
                  </a:cubicBezTo>
                  <a:cubicBezTo>
                    <a:pt x="77838" y="5612"/>
                    <a:pt x="76135" y="5421"/>
                    <a:pt x="74439" y="5421"/>
                  </a:cubicBezTo>
                  <a:close/>
                  <a:moveTo>
                    <a:pt x="26432" y="0"/>
                  </a:moveTo>
                  <a:cubicBezTo>
                    <a:pt x="25780" y="0"/>
                    <a:pt x="25117" y="61"/>
                    <a:pt x="24455" y="206"/>
                  </a:cubicBezTo>
                  <a:cubicBezTo>
                    <a:pt x="22206" y="748"/>
                    <a:pt x="20370" y="2248"/>
                    <a:pt x="18535" y="3644"/>
                  </a:cubicBezTo>
                  <a:cubicBezTo>
                    <a:pt x="17889" y="4083"/>
                    <a:pt x="17346" y="4497"/>
                    <a:pt x="16803" y="4936"/>
                  </a:cubicBezTo>
                  <a:cubicBezTo>
                    <a:pt x="12289" y="8079"/>
                    <a:pt x="6933" y="9710"/>
                    <a:pt x="1524" y="9710"/>
                  </a:cubicBezTo>
                  <a:cubicBezTo>
                    <a:pt x="1017" y="9710"/>
                    <a:pt x="508" y="9696"/>
                    <a:pt x="0" y="9667"/>
                  </a:cubicBezTo>
                  <a:lnTo>
                    <a:pt x="0" y="9796"/>
                  </a:lnTo>
                  <a:lnTo>
                    <a:pt x="1629" y="9796"/>
                  </a:lnTo>
                  <a:cubicBezTo>
                    <a:pt x="7006" y="9796"/>
                    <a:pt x="12383" y="8168"/>
                    <a:pt x="16803" y="5040"/>
                  </a:cubicBezTo>
                  <a:cubicBezTo>
                    <a:pt x="17346" y="4626"/>
                    <a:pt x="17992" y="4187"/>
                    <a:pt x="18535" y="3747"/>
                  </a:cubicBezTo>
                  <a:cubicBezTo>
                    <a:pt x="20370" y="2351"/>
                    <a:pt x="22309" y="852"/>
                    <a:pt x="24455" y="309"/>
                  </a:cubicBezTo>
                  <a:cubicBezTo>
                    <a:pt x="25168" y="153"/>
                    <a:pt x="25881" y="87"/>
                    <a:pt x="26581" y="87"/>
                  </a:cubicBezTo>
                  <a:cubicBezTo>
                    <a:pt x="28318" y="87"/>
                    <a:pt x="29975" y="495"/>
                    <a:pt x="31357" y="955"/>
                  </a:cubicBezTo>
                  <a:cubicBezTo>
                    <a:pt x="34356" y="1808"/>
                    <a:pt x="37277" y="3204"/>
                    <a:pt x="40172" y="4497"/>
                  </a:cubicBezTo>
                  <a:cubicBezTo>
                    <a:pt x="41800" y="5272"/>
                    <a:pt x="43403" y="6022"/>
                    <a:pt x="45135" y="6668"/>
                  </a:cubicBezTo>
                  <a:cubicBezTo>
                    <a:pt x="43532" y="5919"/>
                    <a:pt x="41800" y="5143"/>
                    <a:pt x="40172" y="4393"/>
                  </a:cubicBezTo>
                  <a:cubicBezTo>
                    <a:pt x="37380" y="3101"/>
                    <a:pt x="34356" y="1808"/>
                    <a:pt x="31357" y="852"/>
                  </a:cubicBezTo>
                  <a:cubicBezTo>
                    <a:pt x="29936" y="454"/>
                    <a:pt x="28223" y="0"/>
                    <a:pt x="264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5" name="Google Shape;905;p36"/>
          <p:cNvGrpSpPr/>
          <p:nvPr/>
        </p:nvGrpSpPr>
        <p:grpSpPr>
          <a:xfrm>
            <a:off x="232084" y="4343700"/>
            <a:ext cx="744991" cy="745685"/>
            <a:chOff x="232084" y="4343700"/>
            <a:chExt cx="744991" cy="745685"/>
          </a:xfrm>
        </p:grpSpPr>
        <p:sp>
          <p:nvSpPr>
            <p:cNvPr id="906" name="Google Shape;906;p36"/>
            <p:cNvSpPr/>
            <p:nvPr/>
          </p:nvSpPr>
          <p:spPr>
            <a:xfrm>
              <a:off x="232084" y="4381560"/>
              <a:ext cx="623680" cy="707825"/>
            </a:xfrm>
            <a:custGeom>
              <a:avLst/>
              <a:gdLst/>
              <a:ahLst/>
              <a:cxnLst/>
              <a:rect l="l" t="t" r="r" b="b"/>
              <a:pathLst>
                <a:path w="2483" h="2818" extrusionOk="0">
                  <a:moveTo>
                    <a:pt x="440" y="0"/>
                  </a:moveTo>
                  <a:lnTo>
                    <a:pt x="983" y="1189"/>
                  </a:lnTo>
                  <a:lnTo>
                    <a:pt x="1" y="1836"/>
                  </a:lnTo>
                  <a:lnTo>
                    <a:pt x="983" y="1732"/>
                  </a:lnTo>
                  <a:lnTo>
                    <a:pt x="1086" y="2818"/>
                  </a:lnTo>
                  <a:lnTo>
                    <a:pt x="1422" y="1629"/>
                  </a:lnTo>
                  <a:lnTo>
                    <a:pt x="2482" y="2068"/>
                  </a:lnTo>
                  <a:lnTo>
                    <a:pt x="2482" y="2068"/>
                  </a:lnTo>
                  <a:lnTo>
                    <a:pt x="1733" y="1189"/>
                  </a:lnTo>
                  <a:lnTo>
                    <a:pt x="2275" y="336"/>
                  </a:lnTo>
                  <a:lnTo>
                    <a:pt x="2275" y="336"/>
                  </a:lnTo>
                  <a:lnTo>
                    <a:pt x="1293" y="983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561700" y="43437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875975" y="43437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9" name="Google Shape;909;p36"/>
          <p:cNvGrpSpPr/>
          <p:nvPr/>
        </p:nvGrpSpPr>
        <p:grpSpPr>
          <a:xfrm flipH="1">
            <a:off x="269393" y="340295"/>
            <a:ext cx="804107" cy="701546"/>
            <a:chOff x="8107818" y="3826445"/>
            <a:chExt cx="804107" cy="701546"/>
          </a:xfrm>
        </p:grpSpPr>
        <p:sp>
          <p:nvSpPr>
            <p:cNvPr id="910" name="Google Shape;910;p36"/>
            <p:cNvSpPr/>
            <p:nvPr/>
          </p:nvSpPr>
          <p:spPr>
            <a:xfrm>
              <a:off x="8107818" y="3826445"/>
              <a:ext cx="675674" cy="701546"/>
            </a:xfrm>
            <a:custGeom>
              <a:avLst/>
              <a:gdLst/>
              <a:ahLst/>
              <a:cxnLst/>
              <a:rect l="l" t="t" r="r" b="b"/>
              <a:pathLst>
                <a:path w="2690" h="2793" extrusionOk="0">
                  <a:moveTo>
                    <a:pt x="983" y="0"/>
                  </a:moveTo>
                  <a:lnTo>
                    <a:pt x="1190" y="1293"/>
                  </a:lnTo>
                  <a:lnTo>
                    <a:pt x="1" y="1603"/>
                  </a:lnTo>
                  <a:lnTo>
                    <a:pt x="1086" y="1732"/>
                  </a:lnTo>
                  <a:lnTo>
                    <a:pt x="750" y="2792"/>
                  </a:lnTo>
                  <a:lnTo>
                    <a:pt x="1526" y="1732"/>
                  </a:lnTo>
                  <a:lnTo>
                    <a:pt x="2379" y="2482"/>
                  </a:lnTo>
                  <a:lnTo>
                    <a:pt x="1939" y="1500"/>
                  </a:lnTo>
                  <a:lnTo>
                    <a:pt x="2689" y="854"/>
                  </a:lnTo>
                  <a:lnTo>
                    <a:pt x="2689" y="854"/>
                  </a:lnTo>
                  <a:lnTo>
                    <a:pt x="1629" y="1190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8107825" y="43437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8810825" y="44051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36"/>
          <p:cNvGrpSpPr/>
          <p:nvPr/>
        </p:nvGrpSpPr>
        <p:grpSpPr>
          <a:xfrm flipH="1">
            <a:off x="7798573" y="4259140"/>
            <a:ext cx="713803" cy="882266"/>
            <a:chOff x="1191373" y="4259140"/>
            <a:chExt cx="713803" cy="882266"/>
          </a:xfrm>
        </p:grpSpPr>
        <p:sp>
          <p:nvSpPr>
            <p:cNvPr id="914" name="Google Shape;914;p36"/>
            <p:cNvSpPr/>
            <p:nvPr/>
          </p:nvSpPr>
          <p:spPr>
            <a:xfrm rot="-1032883">
              <a:off x="1353515" y="4567384"/>
              <a:ext cx="342785" cy="514206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 rot="-1032883">
              <a:off x="1428108" y="4316812"/>
              <a:ext cx="438868" cy="324594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 rot="-1032883">
              <a:off x="1517746" y="4573606"/>
              <a:ext cx="114380" cy="114386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 rot="-1032883">
              <a:off x="1422164" y="4810247"/>
              <a:ext cx="276579" cy="219401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1191373" y="5011730"/>
              <a:ext cx="559982" cy="129675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9" name="Google Shape;919;p36"/>
          <p:cNvSpPr/>
          <p:nvPr/>
        </p:nvSpPr>
        <p:spPr>
          <a:xfrm flipH="1">
            <a:off x="269410" y="2390685"/>
            <a:ext cx="1495564" cy="43068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36"/>
          <p:cNvSpPr/>
          <p:nvPr/>
        </p:nvSpPr>
        <p:spPr>
          <a:xfrm flipH="1">
            <a:off x="6826860" y="909910"/>
            <a:ext cx="1495564" cy="43068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2"/>
        </a:solidFill>
        <a:effectLst/>
      </p:bgPr>
    </p:bg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" name="Google Shape;922;p37"/>
          <p:cNvGrpSpPr/>
          <p:nvPr/>
        </p:nvGrpSpPr>
        <p:grpSpPr>
          <a:xfrm rot="10800000">
            <a:off x="7" y="796114"/>
            <a:ext cx="9144057" cy="3661718"/>
            <a:chOff x="240700" y="1004675"/>
            <a:chExt cx="2132675" cy="854025"/>
          </a:xfrm>
        </p:grpSpPr>
        <p:sp>
          <p:nvSpPr>
            <p:cNvPr id="923" name="Google Shape;923;p37"/>
            <p:cNvSpPr/>
            <p:nvPr/>
          </p:nvSpPr>
          <p:spPr>
            <a:xfrm>
              <a:off x="240700" y="1004675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5307" y="3140"/>
                  </a:moveTo>
                  <a:cubicBezTo>
                    <a:pt x="81532" y="3140"/>
                    <a:pt x="77784" y="3787"/>
                    <a:pt x="74010" y="4433"/>
                  </a:cubicBezTo>
                  <a:cubicBezTo>
                    <a:pt x="73131" y="4536"/>
                    <a:pt x="72278" y="4640"/>
                    <a:pt x="71528" y="4872"/>
                  </a:cubicBezTo>
                  <a:cubicBezTo>
                    <a:pt x="72278" y="4769"/>
                    <a:pt x="73131" y="4640"/>
                    <a:pt x="74010" y="4536"/>
                  </a:cubicBezTo>
                  <a:cubicBezTo>
                    <a:pt x="77784" y="3890"/>
                    <a:pt x="81662" y="3244"/>
                    <a:pt x="85307" y="3244"/>
                  </a:cubicBezTo>
                  <a:lnTo>
                    <a:pt x="85307" y="3140"/>
                  </a:lnTo>
                  <a:close/>
                  <a:moveTo>
                    <a:pt x="29858" y="0"/>
                  </a:moveTo>
                  <a:cubicBezTo>
                    <a:pt x="25081" y="0"/>
                    <a:pt x="20259" y="1284"/>
                    <a:pt x="15614" y="2494"/>
                  </a:cubicBezTo>
                  <a:cubicBezTo>
                    <a:pt x="15097" y="2598"/>
                    <a:pt x="14554" y="2830"/>
                    <a:pt x="14011" y="2934"/>
                  </a:cubicBezTo>
                  <a:cubicBezTo>
                    <a:pt x="10081" y="3943"/>
                    <a:pt x="5984" y="4860"/>
                    <a:pt x="2067" y="4860"/>
                  </a:cubicBezTo>
                  <a:cubicBezTo>
                    <a:pt x="1372" y="4860"/>
                    <a:pt x="682" y="4831"/>
                    <a:pt x="0" y="4769"/>
                  </a:cubicBezTo>
                  <a:lnTo>
                    <a:pt x="0" y="4872"/>
                  </a:lnTo>
                  <a:cubicBezTo>
                    <a:pt x="682" y="4935"/>
                    <a:pt x="1372" y="4964"/>
                    <a:pt x="2067" y="4964"/>
                  </a:cubicBezTo>
                  <a:cubicBezTo>
                    <a:pt x="5984" y="4964"/>
                    <a:pt x="10081" y="4047"/>
                    <a:pt x="14011" y="3037"/>
                  </a:cubicBezTo>
                  <a:cubicBezTo>
                    <a:pt x="14554" y="2934"/>
                    <a:pt x="15097" y="2701"/>
                    <a:pt x="15614" y="2598"/>
                  </a:cubicBezTo>
                  <a:cubicBezTo>
                    <a:pt x="20337" y="1387"/>
                    <a:pt x="25120" y="104"/>
                    <a:pt x="29872" y="104"/>
                  </a:cubicBezTo>
                  <a:cubicBezTo>
                    <a:pt x="31414" y="104"/>
                    <a:pt x="32952" y="239"/>
                    <a:pt x="34485" y="555"/>
                  </a:cubicBezTo>
                  <a:cubicBezTo>
                    <a:pt x="36527" y="995"/>
                    <a:pt x="38569" y="1744"/>
                    <a:pt x="40508" y="2494"/>
                  </a:cubicBezTo>
                  <a:cubicBezTo>
                    <a:pt x="41594" y="2934"/>
                    <a:pt x="42654" y="3347"/>
                    <a:pt x="43636" y="3683"/>
                  </a:cubicBezTo>
                  <a:cubicBezTo>
                    <a:pt x="48226" y="5213"/>
                    <a:pt x="53268" y="5992"/>
                    <a:pt x="58919" y="5992"/>
                  </a:cubicBezTo>
                  <a:cubicBezTo>
                    <a:pt x="62816" y="5992"/>
                    <a:pt x="67002" y="5621"/>
                    <a:pt x="71528" y="4872"/>
                  </a:cubicBezTo>
                  <a:lnTo>
                    <a:pt x="71528" y="4872"/>
                  </a:lnTo>
                  <a:cubicBezTo>
                    <a:pt x="67002" y="5569"/>
                    <a:pt x="62816" y="5929"/>
                    <a:pt x="58927" y="5929"/>
                  </a:cubicBezTo>
                  <a:cubicBezTo>
                    <a:pt x="53286" y="5929"/>
                    <a:pt x="48268" y="5171"/>
                    <a:pt x="43739" y="3580"/>
                  </a:cubicBezTo>
                  <a:cubicBezTo>
                    <a:pt x="42654" y="3244"/>
                    <a:pt x="41594" y="2830"/>
                    <a:pt x="40611" y="2494"/>
                  </a:cubicBezTo>
                  <a:cubicBezTo>
                    <a:pt x="38569" y="1641"/>
                    <a:pt x="36527" y="891"/>
                    <a:pt x="34485" y="452"/>
                  </a:cubicBezTo>
                  <a:cubicBezTo>
                    <a:pt x="32952" y="135"/>
                    <a:pt x="31408" y="0"/>
                    <a:pt x="2985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7"/>
            <p:cNvSpPr/>
            <p:nvPr/>
          </p:nvSpPr>
          <p:spPr>
            <a:xfrm>
              <a:off x="240700" y="1057675"/>
              <a:ext cx="2132675" cy="243950"/>
            </a:xfrm>
            <a:custGeom>
              <a:avLst/>
              <a:gdLst/>
              <a:ahLst/>
              <a:cxnLst/>
              <a:rect l="l" t="t" r="r" b="b"/>
              <a:pathLst>
                <a:path w="85307" h="9758" extrusionOk="0">
                  <a:moveTo>
                    <a:pt x="28644" y="0"/>
                  </a:moveTo>
                  <a:cubicBezTo>
                    <a:pt x="27891" y="0"/>
                    <a:pt x="27133" y="78"/>
                    <a:pt x="26394" y="271"/>
                  </a:cubicBezTo>
                  <a:cubicBezTo>
                    <a:pt x="27056" y="126"/>
                    <a:pt x="27734" y="66"/>
                    <a:pt x="28407" y="66"/>
                  </a:cubicBezTo>
                  <a:cubicBezTo>
                    <a:pt x="30257" y="66"/>
                    <a:pt x="32081" y="519"/>
                    <a:pt x="33502" y="917"/>
                  </a:cubicBezTo>
                  <a:cubicBezTo>
                    <a:pt x="36734" y="1873"/>
                    <a:pt x="39862" y="3166"/>
                    <a:pt x="42886" y="4458"/>
                  </a:cubicBezTo>
                  <a:cubicBezTo>
                    <a:pt x="44592" y="5234"/>
                    <a:pt x="46324" y="5984"/>
                    <a:pt x="48056" y="6630"/>
                  </a:cubicBezTo>
                  <a:cubicBezTo>
                    <a:pt x="52654" y="8395"/>
                    <a:pt x="56539" y="9273"/>
                    <a:pt x="60049" y="9273"/>
                  </a:cubicBezTo>
                  <a:cubicBezTo>
                    <a:pt x="61216" y="9273"/>
                    <a:pt x="62341" y="9176"/>
                    <a:pt x="63437" y="8982"/>
                  </a:cubicBezTo>
                  <a:cubicBezTo>
                    <a:pt x="65376" y="8672"/>
                    <a:pt x="67211" y="8026"/>
                    <a:pt x="68943" y="7483"/>
                  </a:cubicBezTo>
                  <a:cubicBezTo>
                    <a:pt x="70236" y="7043"/>
                    <a:pt x="71632" y="6526"/>
                    <a:pt x="73028" y="6190"/>
                  </a:cubicBezTo>
                  <a:cubicBezTo>
                    <a:pt x="74974" y="5738"/>
                    <a:pt x="77007" y="5497"/>
                    <a:pt x="79035" y="5497"/>
                  </a:cubicBezTo>
                  <a:cubicBezTo>
                    <a:pt x="80833" y="5497"/>
                    <a:pt x="82626" y="5686"/>
                    <a:pt x="84350" y="6087"/>
                  </a:cubicBezTo>
                  <a:cubicBezTo>
                    <a:pt x="84660" y="6087"/>
                    <a:pt x="84996" y="6190"/>
                    <a:pt x="85307" y="6294"/>
                  </a:cubicBezTo>
                  <a:lnTo>
                    <a:pt x="85307" y="6190"/>
                  </a:lnTo>
                  <a:cubicBezTo>
                    <a:pt x="84996" y="6087"/>
                    <a:pt x="84660" y="5984"/>
                    <a:pt x="84350" y="5984"/>
                  </a:cubicBezTo>
                  <a:cubicBezTo>
                    <a:pt x="82637" y="5574"/>
                    <a:pt x="80857" y="5383"/>
                    <a:pt x="79062" y="5383"/>
                  </a:cubicBezTo>
                  <a:cubicBezTo>
                    <a:pt x="77009" y="5383"/>
                    <a:pt x="74937" y="5632"/>
                    <a:pt x="72924" y="6087"/>
                  </a:cubicBezTo>
                  <a:cubicBezTo>
                    <a:pt x="71632" y="6397"/>
                    <a:pt x="70236" y="6940"/>
                    <a:pt x="68943" y="7380"/>
                  </a:cubicBezTo>
                  <a:cubicBezTo>
                    <a:pt x="67108" y="7922"/>
                    <a:pt x="65273" y="8569"/>
                    <a:pt x="63437" y="8879"/>
                  </a:cubicBezTo>
                  <a:cubicBezTo>
                    <a:pt x="62339" y="9066"/>
                    <a:pt x="61211" y="9160"/>
                    <a:pt x="60043" y="9160"/>
                  </a:cubicBezTo>
                  <a:cubicBezTo>
                    <a:pt x="56540" y="9160"/>
                    <a:pt x="52677" y="8317"/>
                    <a:pt x="48160" y="6630"/>
                  </a:cubicBezTo>
                  <a:cubicBezTo>
                    <a:pt x="46324" y="5880"/>
                    <a:pt x="44592" y="5105"/>
                    <a:pt x="42886" y="4355"/>
                  </a:cubicBezTo>
                  <a:cubicBezTo>
                    <a:pt x="39965" y="3063"/>
                    <a:pt x="36837" y="1770"/>
                    <a:pt x="33606" y="814"/>
                  </a:cubicBezTo>
                  <a:cubicBezTo>
                    <a:pt x="32172" y="432"/>
                    <a:pt x="30420" y="0"/>
                    <a:pt x="28644" y="0"/>
                  </a:cubicBezTo>
                  <a:close/>
                  <a:moveTo>
                    <a:pt x="26394" y="271"/>
                  </a:moveTo>
                  <a:lnTo>
                    <a:pt x="26394" y="271"/>
                  </a:lnTo>
                  <a:cubicBezTo>
                    <a:pt x="23912" y="710"/>
                    <a:pt x="21973" y="2209"/>
                    <a:pt x="20034" y="3605"/>
                  </a:cubicBezTo>
                  <a:cubicBezTo>
                    <a:pt x="19388" y="4045"/>
                    <a:pt x="18845" y="4458"/>
                    <a:pt x="18199" y="4898"/>
                  </a:cubicBezTo>
                  <a:cubicBezTo>
                    <a:pt x="13494" y="8081"/>
                    <a:pt x="7760" y="9700"/>
                    <a:pt x="2063" y="9700"/>
                  </a:cubicBezTo>
                  <a:cubicBezTo>
                    <a:pt x="1374" y="9700"/>
                    <a:pt x="686" y="9676"/>
                    <a:pt x="0" y="9629"/>
                  </a:cubicBezTo>
                  <a:lnTo>
                    <a:pt x="0" y="9758"/>
                  </a:lnTo>
                  <a:lnTo>
                    <a:pt x="2172" y="9758"/>
                  </a:lnTo>
                  <a:cubicBezTo>
                    <a:pt x="7859" y="9758"/>
                    <a:pt x="13572" y="8129"/>
                    <a:pt x="18199" y="5001"/>
                  </a:cubicBezTo>
                  <a:cubicBezTo>
                    <a:pt x="18845" y="4588"/>
                    <a:pt x="19492" y="4148"/>
                    <a:pt x="20034" y="3709"/>
                  </a:cubicBezTo>
                  <a:cubicBezTo>
                    <a:pt x="21973" y="2313"/>
                    <a:pt x="24015" y="814"/>
                    <a:pt x="26394" y="27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7"/>
            <p:cNvSpPr/>
            <p:nvPr/>
          </p:nvSpPr>
          <p:spPr>
            <a:xfrm>
              <a:off x="240700" y="1379950"/>
              <a:ext cx="2132675" cy="150450"/>
            </a:xfrm>
            <a:custGeom>
              <a:avLst/>
              <a:gdLst/>
              <a:ahLst/>
              <a:cxnLst/>
              <a:rect l="l" t="t" r="r" b="b"/>
              <a:pathLst>
                <a:path w="85307" h="6018" extrusionOk="0">
                  <a:moveTo>
                    <a:pt x="57008" y="1"/>
                  </a:moveTo>
                  <a:cubicBezTo>
                    <a:pt x="53132" y="1"/>
                    <a:pt x="49201" y="556"/>
                    <a:pt x="45471" y="1597"/>
                  </a:cubicBezTo>
                  <a:cubicBezTo>
                    <a:pt x="44489" y="1908"/>
                    <a:pt x="43636" y="2244"/>
                    <a:pt x="42757" y="2554"/>
                  </a:cubicBezTo>
                  <a:cubicBezTo>
                    <a:pt x="41051" y="3097"/>
                    <a:pt x="39422" y="3640"/>
                    <a:pt x="37716" y="4079"/>
                  </a:cubicBezTo>
                  <a:cubicBezTo>
                    <a:pt x="36592" y="4319"/>
                    <a:pt x="35500" y="4438"/>
                    <a:pt x="34465" y="4438"/>
                  </a:cubicBezTo>
                  <a:cubicBezTo>
                    <a:pt x="32716" y="4438"/>
                    <a:pt x="31131" y="4099"/>
                    <a:pt x="29832" y="3433"/>
                  </a:cubicBezTo>
                  <a:cubicBezTo>
                    <a:pt x="29185" y="3097"/>
                    <a:pt x="28668" y="2787"/>
                    <a:pt x="28126" y="2347"/>
                  </a:cubicBezTo>
                  <a:cubicBezTo>
                    <a:pt x="27376" y="1804"/>
                    <a:pt x="26497" y="1261"/>
                    <a:pt x="25541" y="951"/>
                  </a:cubicBezTo>
                  <a:cubicBezTo>
                    <a:pt x="24975" y="787"/>
                    <a:pt x="24409" y="716"/>
                    <a:pt x="23843" y="716"/>
                  </a:cubicBezTo>
                  <a:cubicBezTo>
                    <a:pt x="21824" y="716"/>
                    <a:pt x="19805" y="1623"/>
                    <a:pt x="17785" y="2450"/>
                  </a:cubicBezTo>
                  <a:cubicBezTo>
                    <a:pt x="17449" y="2683"/>
                    <a:pt x="17243" y="2787"/>
                    <a:pt x="16907" y="2890"/>
                  </a:cubicBezTo>
                  <a:cubicBezTo>
                    <a:pt x="13675" y="4389"/>
                    <a:pt x="10237" y="5268"/>
                    <a:pt x="6696" y="5682"/>
                  </a:cubicBezTo>
                  <a:cubicBezTo>
                    <a:pt x="5700" y="5817"/>
                    <a:pt x="4737" y="5881"/>
                    <a:pt x="3816" y="5881"/>
                  </a:cubicBezTo>
                  <a:cubicBezTo>
                    <a:pt x="2442" y="5881"/>
                    <a:pt x="1161" y="5738"/>
                    <a:pt x="0" y="5475"/>
                  </a:cubicBezTo>
                  <a:lnTo>
                    <a:pt x="0" y="5578"/>
                  </a:lnTo>
                  <a:cubicBezTo>
                    <a:pt x="1190" y="5914"/>
                    <a:pt x="2379" y="6018"/>
                    <a:pt x="3775" y="6018"/>
                  </a:cubicBezTo>
                  <a:cubicBezTo>
                    <a:pt x="4757" y="6018"/>
                    <a:pt x="5713" y="5914"/>
                    <a:pt x="6696" y="5785"/>
                  </a:cubicBezTo>
                  <a:cubicBezTo>
                    <a:pt x="10237" y="5372"/>
                    <a:pt x="13675" y="4389"/>
                    <a:pt x="16907" y="2993"/>
                  </a:cubicBezTo>
                  <a:cubicBezTo>
                    <a:pt x="17243" y="2890"/>
                    <a:pt x="17553" y="2683"/>
                    <a:pt x="17785" y="2554"/>
                  </a:cubicBezTo>
                  <a:cubicBezTo>
                    <a:pt x="19782" y="1735"/>
                    <a:pt x="21779" y="777"/>
                    <a:pt x="23729" y="777"/>
                  </a:cubicBezTo>
                  <a:cubicBezTo>
                    <a:pt x="24303" y="777"/>
                    <a:pt x="24873" y="860"/>
                    <a:pt x="25437" y="1055"/>
                  </a:cubicBezTo>
                  <a:cubicBezTo>
                    <a:pt x="26394" y="1391"/>
                    <a:pt x="27247" y="1908"/>
                    <a:pt x="28126" y="2450"/>
                  </a:cubicBezTo>
                  <a:cubicBezTo>
                    <a:pt x="28668" y="2787"/>
                    <a:pt x="29185" y="3200"/>
                    <a:pt x="29728" y="3433"/>
                  </a:cubicBezTo>
                  <a:cubicBezTo>
                    <a:pt x="31152" y="4127"/>
                    <a:pt x="32841" y="4511"/>
                    <a:pt x="34688" y="4511"/>
                  </a:cubicBezTo>
                  <a:cubicBezTo>
                    <a:pt x="35659" y="4511"/>
                    <a:pt x="36674" y="4405"/>
                    <a:pt x="37716" y="4182"/>
                  </a:cubicBezTo>
                  <a:cubicBezTo>
                    <a:pt x="39422" y="3743"/>
                    <a:pt x="41154" y="3200"/>
                    <a:pt x="42757" y="2683"/>
                  </a:cubicBezTo>
                  <a:cubicBezTo>
                    <a:pt x="43636" y="2347"/>
                    <a:pt x="44592" y="2037"/>
                    <a:pt x="45471" y="1701"/>
                  </a:cubicBezTo>
                  <a:cubicBezTo>
                    <a:pt x="49120" y="600"/>
                    <a:pt x="52962" y="94"/>
                    <a:pt x="56755" y="94"/>
                  </a:cubicBezTo>
                  <a:cubicBezTo>
                    <a:pt x="57773" y="94"/>
                    <a:pt x="58787" y="130"/>
                    <a:pt x="59792" y="201"/>
                  </a:cubicBezTo>
                  <a:cubicBezTo>
                    <a:pt x="62145" y="408"/>
                    <a:pt x="64523" y="848"/>
                    <a:pt x="66901" y="1261"/>
                  </a:cubicBezTo>
                  <a:cubicBezTo>
                    <a:pt x="69254" y="1701"/>
                    <a:pt x="71632" y="2140"/>
                    <a:pt x="74113" y="2347"/>
                  </a:cubicBezTo>
                  <a:cubicBezTo>
                    <a:pt x="74828" y="2393"/>
                    <a:pt x="75596" y="2423"/>
                    <a:pt x="76398" y="2423"/>
                  </a:cubicBezTo>
                  <a:cubicBezTo>
                    <a:pt x="79222" y="2423"/>
                    <a:pt x="82468" y="2044"/>
                    <a:pt x="85307" y="615"/>
                  </a:cubicBezTo>
                  <a:lnTo>
                    <a:pt x="85307" y="512"/>
                  </a:lnTo>
                  <a:cubicBezTo>
                    <a:pt x="82468" y="1941"/>
                    <a:pt x="79222" y="2320"/>
                    <a:pt x="76398" y="2320"/>
                  </a:cubicBezTo>
                  <a:cubicBezTo>
                    <a:pt x="75596" y="2320"/>
                    <a:pt x="74828" y="2289"/>
                    <a:pt x="74113" y="2244"/>
                  </a:cubicBezTo>
                  <a:cubicBezTo>
                    <a:pt x="71632" y="2037"/>
                    <a:pt x="69254" y="1597"/>
                    <a:pt x="66901" y="1158"/>
                  </a:cubicBezTo>
                  <a:cubicBezTo>
                    <a:pt x="64626" y="744"/>
                    <a:pt x="62145" y="305"/>
                    <a:pt x="59792" y="98"/>
                  </a:cubicBezTo>
                  <a:cubicBezTo>
                    <a:pt x="58870" y="33"/>
                    <a:pt x="57941" y="1"/>
                    <a:pt x="5700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7"/>
            <p:cNvSpPr/>
            <p:nvPr/>
          </p:nvSpPr>
          <p:spPr>
            <a:xfrm>
              <a:off x="240700" y="1560300"/>
              <a:ext cx="2132675" cy="151250"/>
            </a:xfrm>
            <a:custGeom>
              <a:avLst/>
              <a:gdLst/>
              <a:ahLst/>
              <a:cxnLst/>
              <a:rect l="l" t="t" r="r" b="b"/>
              <a:pathLst>
                <a:path w="85307" h="6050" extrusionOk="0">
                  <a:moveTo>
                    <a:pt x="27630" y="0"/>
                  </a:moveTo>
                  <a:cubicBezTo>
                    <a:pt x="23164" y="0"/>
                    <a:pt x="18650" y="1289"/>
                    <a:pt x="14322" y="2578"/>
                  </a:cubicBezTo>
                  <a:cubicBezTo>
                    <a:pt x="13805" y="2681"/>
                    <a:pt x="13262" y="2785"/>
                    <a:pt x="12822" y="2992"/>
                  </a:cubicBezTo>
                  <a:cubicBezTo>
                    <a:pt x="9089" y="4020"/>
                    <a:pt x="5374" y="4894"/>
                    <a:pt x="1713" y="4894"/>
                  </a:cubicBezTo>
                  <a:cubicBezTo>
                    <a:pt x="1141" y="4894"/>
                    <a:pt x="570" y="4872"/>
                    <a:pt x="0" y="4827"/>
                  </a:cubicBezTo>
                  <a:lnTo>
                    <a:pt x="0" y="4930"/>
                  </a:lnTo>
                  <a:cubicBezTo>
                    <a:pt x="570" y="4976"/>
                    <a:pt x="1143" y="4997"/>
                    <a:pt x="1719" y="4997"/>
                  </a:cubicBezTo>
                  <a:cubicBezTo>
                    <a:pt x="5405" y="4997"/>
                    <a:pt x="9200" y="4123"/>
                    <a:pt x="12822" y="3095"/>
                  </a:cubicBezTo>
                  <a:cubicBezTo>
                    <a:pt x="13365" y="2888"/>
                    <a:pt x="13805" y="2785"/>
                    <a:pt x="14322" y="2681"/>
                  </a:cubicBezTo>
                  <a:cubicBezTo>
                    <a:pt x="18632" y="1398"/>
                    <a:pt x="23127" y="114"/>
                    <a:pt x="27575" y="114"/>
                  </a:cubicBezTo>
                  <a:cubicBezTo>
                    <a:pt x="29129" y="114"/>
                    <a:pt x="30677" y="271"/>
                    <a:pt x="32210" y="639"/>
                  </a:cubicBezTo>
                  <a:cubicBezTo>
                    <a:pt x="34149" y="1053"/>
                    <a:pt x="36088" y="1802"/>
                    <a:pt x="37923" y="2578"/>
                  </a:cubicBezTo>
                  <a:cubicBezTo>
                    <a:pt x="38879" y="2992"/>
                    <a:pt x="39965" y="3431"/>
                    <a:pt x="40947" y="3741"/>
                  </a:cubicBezTo>
                  <a:cubicBezTo>
                    <a:pt x="45277" y="5271"/>
                    <a:pt x="50060" y="6050"/>
                    <a:pt x="55408" y="6050"/>
                  </a:cubicBezTo>
                  <a:cubicBezTo>
                    <a:pt x="59096" y="6050"/>
                    <a:pt x="63052" y="5679"/>
                    <a:pt x="67315" y="4930"/>
                  </a:cubicBezTo>
                  <a:cubicBezTo>
                    <a:pt x="68090" y="4827"/>
                    <a:pt x="68840" y="4724"/>
                    <a:pt x="69693" y="4517"/>
                  </a:cubicBezTo>
                  <a:cubicBezTo>
                    <a:pt x="73199" y="3932"/>
                    <a:pt x="76761" y="3268"/>
                    <a:pt x="80206" y="3268"/>
                  </a:cubicBezTo>
                  <a:cubicBezTo>
                    <a:pt x="81944" y="3268"/>
                    <a:pt x="83651" y="3437"/>
                    <a:pt x="85307" y="3870"/>
                  </a:cubicBezTo>
                  <a:cubicBezTo>
                    <a:pt x="83594" y="3422"/>
                    <a:pt x="81814" y="3244"/>
                    <a:pt x="79998" y="3244"/>
                  </a:cubicBezTo>
                  <a:cubicBezTo>
                    <a:pt x="76578" y="3244"/>
                    <a:pt x="73034" y="3875"/>
                    <a:pt x="69590" y="4517"/>
                  </a:cubicBezTo>
                  <a:cubicBezTo>
                    <a:pt x="68840" y="4620"/>
                    <a:pt x="68090" y="4724"/>
                    <a:pt x="67315" y="4827"/>
                  </a:cubicBezTo>
                  <a:cubicBezTo>
                    <a:pt x="63052" y="5576"/>
                    <a:pt x="59096" y="5946"/>
                    <a:pt x="55408" y="5946"/>
                  </a:cubicBezTo>
                  <a:cubicBezTo>
                    <a:pt x="50060" y="5946"/>
                    <a:pt x="45277" y="5168"/>
                    <a:pt x="40947" y="3638"/>
                  </a:cubicBezTo>
                  <a:cubicBezTo>
                    <a:pt x="39965" y="3328"/>
                    <a:pt x="39009" y="2888"/>
                    <a:pt x="38026" y="2449"/>
                  </a:cubicBezTo>
                  <a:cubicBezTo>
                    <a:pt x="36088" y="1699"/>
                    <a:pt x="34149" y="949"/>
                    <a:pt x="32210" y="510"/>
                  </a:cubicBezTo>
                  <a:cubicBezTo>
                    <a:pt x="30695" y="153"/>
                    <a:pt x="29165" y="0"/>
                    <a:pt x="2763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7"/>
            <p:cNvSpPr/>
            <p:nvPr/>
          </p:nvSpPr>
          <p:spPr>
            <a:xfrm>
              <a:off x="240700" y="1613350"/>
              <a:ext cx="2132675" cy="245350"/>
            </a:xfrm>
            <a:custGeom>
              <a:avLst/>
              <a:gdLst/>
              <a:ahLst/>
              <a:cxnLst/>
              <a:rect l="l" t="t" r="r" b="b"/>
              <a:pathLst>
                <a:path w="85307" h="9814" extrusionOk="0">
                  <a:moveTo>
                    <a:pt x="79490" y="6040"/>
                  </a:moveTo>
                  <a:cubicBezTo>
                    <a:pt x="79930" y="6143"/>
                    <a:pt x="80240" y="6272"/>
                    <a:pt x="80576" y="6376"/>
                  </a:cubicBezTo>
                  <a:cubicBezTo>
                    <a:pt x="81762" y="6703"/>
                    <a:pt x="83028" y="6981"/>
                    <a:pt x="84247" y="6981"/>
                  </a:cubicBezTo>
                  <a:cubicBezTo>
                    <a:pt x="84570" y="6981"/>
                    <a:pt x="84890" y="6962"/>
                    <a:pt x="85203" y="6919"/>
                  </a:cubicBezTo>
                  <a:lnTo>
                    <a:pt x="85307" y="6919"/>
                  </a:lnTo>
                  <a:lnTo>
                    <a:pt x="85307" y="6789"/>
                  </a:lnTo>
                  <a:lnTo>
                    <a:pt x="85203" y="6789"/>
                  </a:lnTo>
                  <a:cubicBezTo>
                    <a:pt x="84863" y="6842"/>
                    <a:pt x="84522" y="6866"/>
                    <a:pt x="84180" y="6866"/>
                  </a:cubicBezTo>
                  <a:cubicBezTo>
                    <a:pt x="83014" y="6866"/>
                    <a:pt x="81839" y="6592"/>
                    <a:pt x="80679" y="6272"/>
                  </a:cubicBezTo>
                  <a:cubicBezTo>
                    <a:pt x="80240" y="6143"/>
                    <a:pt x="79930" y="6040"/>
                    <a:pt x="79490" y="6040"/>
                  </a:cubicBezTo>
                  <a:close/>
                  <a:moveTo>
                    <a:pt x="26581" y="1"/>
                  </a:moveTo>
                  <a:cubicBezTo>
                    <a:pt x="25881" y="1"/>
                    <a:pt x="25168" y="67"/>
                    <a:pt x="24455" y="223"/>
                  </a:cubicBezTo>
                  <a:cubicBezTo>
                    <a:pt x="22206" y="766"/>
                    <a:pt x="20370" y="2265"/>
                    <a:pt x="18535" y="3687"/>
                  </a:cubicBezTo>
                  <a:cubicBezTo>
                    <a:pt x="17889" y="4101"/>
                    <a:pt x="17346" y="4540"/>
                    <a:pt x="16803" y="4980"/>
                  </a:cubicBezTo>
                  <a:cubicBezTo>
                    <a:pt x="17346" y="4644"/>
                    <a:pt x="17992" y="4204"/>
                    <a:pt x="18535" y="3791"/>
                  </a:cubicBezTo>
                  <a:cubicBezTo>
                    <a:pt x="20370" y="2395"/>
                    <a:pt x="22309" y="870"/>
                    <a:pt x="24455" y="327"/>
                  </a:cubicBezTo>
                  <a:cubicBezTo>
                    <a:pt x="25164" y="179"/>
                    <a:pt x="25873" y="116"/>
                    <a:pt x="26569" y="116"/>
                  </a:cubicBezTo>
                  <a:cubicBezTo>
                    <a:pt x="28310" y="116"/>
                    <a:pt x="29972" y="511"/>
                    <a:pt x="31357" y="973"/>
                  </a:cubicBezTo>
                  <a:cubicBezTo>
                    <a:pt x="34356" y="1852"/>
                    <a:pt x="37277" y="3248"/>
                    <a:pt x="40172" y="4540"/>
                  </a:cubicBezTo>
                  <a:cubicBezTo>
                    <a:pt x="41800" y="5290"/>
                    <a:pt x="43403" y="6040"/>
                    <a:pt x="45135" y="6686"/>
                  </a:cubicBezTo>
                  <a:cubicBezTo>
                    <a:pt x="49435" y="8476"/>
                    <a:pt x="53120" y="9343"/>
                    <a:pt x="56476" y="9343"/>
                  </a:cubicBezTo>
                  <a:cubicBezTo>
                    <a:pt x="57579" y="9343"/>
                    <a:pt x="58647" y="9250"/>
                    <a:pt x="59689" y="9064"/>
                  </a:cubicBezTo>
                  <a:cubicBezTo>
                    <a:pt x="61498" y="8728"/>
                    <a:pt x="63230" y="8082"/>
                    <a:pt x="64962" y="7436"/>
                  </a:cubicBezTo>
                  <a:cubicBezTo>
                    <a:pt x="66152" y="7022"/>
                    <a:pt x="67444" y="6582"/>
                    <a:pt x="68737" y="6272"/>
                  </a:cubicBezTo>
                  <a:cubicBezTo>
                    <a:pt x="70627" y="5748"/>
                    <a:pt x="72554" y="5504"/>
                    <a:pt x="74478" y="5504"/>
                  </a:cubicBezTo>
                  <a:cubicBezTo>
                    <a:pt x="76160" y="5504"/>
                    <a:pt x="77839" y="5690"/>
                    <a:pt x="79490" y="6040"/>
                  </a:cubicBezTo>
                  <a:cubicBezTo>
                    <a:pt x="77770" y="5625"/>
                    <a:pt x="75995" y="5412"/>
                    <a:pt x="74230" y="5412"/>
                  </a:cubicBezTo>
                  <a:cubicBezTo>
                    <a:pt x="72362" y="5412"/>
                    <a:pt x="70505" y="5651"/>
                    <a:pt x="68737" y="6143"/>
                  </a:cubicBezTo>
                  <a:cubicBezTo>
                    <a:pt x="67444" y="6479"/>
                    <a:pt x="66152" y="6919"/>
                    <a:pt x="64859" y="7436"/>
                  </a:cubicBezTo>
                  <a:cubicBezTo>
                    <a:pt x="63230" y="7978"/>
                    <a:pt x="61395" y="8625"/>
                    <a:pt x="59689" y="8961"/>
                  </a:cubicBezTo>
                  <a:cubicBezTo>
                    <a:pt x="58647" y="9146"/>
                    <a:pt x="57579" y="9240"/>
                    <a:pt x="56476" y="9240"/>
                  </a:cubicBezTo>
                  <a:cubicBezTo>
                    <a:pt x="53120" y="9240"/>
                    <a:pt x="49435" y="8372"/>
                    <a:pt x="45135" y="6582"/>
                  </a:cubicBezTo>
                  <a:cubicBezTo>
                    <a:pt x="43532" y="5936"/>
                    <a:pt x="41800" y="5187"/>
                    <a:pt x="40172" y="4437"/>
                  </a:cubicBezTo>
                  <a:cubicBezTo>
                    <a:pt x="37380" y="3144"/>
                    <a:pt x="34356" y="1748"/>
                    <a:pt x="31357" y="870"/>
                  </a:cubicBezTo>
                  <a:cubicBezTo>
                    <a:pt x="29975" y="409"/>
                    <a:pt x="28318" y="1"/>
                    <a:pt x="26581" y="1"/>
                  </a:cubicBezTo>
                  <a:close/>
                  <a:moveTo>
                    <a:pt x="16803" y="4980"/>
                  </a:moveTo>
                  <a:lnTo>
                    <a:pt x="16803" y="4980"/>
                  </a:lnTo>
                  <a:cubicBezTo>
                    <a:pt x="12267" y="8139"/>
                    <a:pt x="6879" y="9748"/>
                    <a:pt x="1443" y="9748"/>
                  </a:cubicBezTo>
                  <a:cubicBezTo>
                    <a:pt x="962" y="9748"/>
                    <a:pt x="481" y="9736"/>
                    <a:pt x="0" y="9710"/>
                  </a:cubicBezTo>
                  <a:lnTo>
                    <a:pt x="0" y="9814"/>
                  </a:lnTo>
                  <a:lnTo>
                    <a:pt x="1629" y="9814"/>
                  </a:lnTo>
                  <a:cubicBezTo>
                    <a:pt x="7006" y="9814"/>
                    <a:pt x="12383" y="8211"/>
                    <a:pt x="16803" y="498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8" name="Google Shape;928;p37"/>
          <p:cNvSpPr/>
          <p:nvPr/>
        </p:nvSpPr>
        <p:spPr>
          <a:xfrm flipH="1">
            <a:off x="2364811" y="506711"/>
            <a:ext cx="2000928" cy="419705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37"/>
          <p:cNvSpPr/>
          <p:nvPr/>
        </p:nvSpPr>
        <p:spPr>
          <a:xfrm flipH="1">
            <a:off x="474561" y="1027325"/>
            <a:ext cx="1032058" cy="297188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37"/>
          <p:cNvSpPr/>
          <p:nvPr/>
        </p:nvSpPr>
        <p:spPr>
          <a:xfrm flipH="1">
            <a:off x="2068557" y="1966800"/>
            <a:ext cx="1297387" cy="373592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1" name="Google Shape;931;p37"/>
          <p:cNvGrpSpPr/>
          <p:nvPr/>
        </p:nvGrpSpPr>
        <p:grpSpPr>
          <a:xfrm flipH="1">
            <a:off x="7020423" y="4053372"/>
            <a:ext cx="1905167" cy="1088034"/>
            <a:chOff x="-3763673" y="2607529"/>
            <a:chExt cx="2515736" cy="1436728"/>
          </a:xfrm>
        </p:grpSpPr>
        <p:sp>
          <p:nvSpPr>
            <p:cNvPr id="932" name="Google Shape;932;p37"/>
            <p:cNvSpPr/>
            <p:nvPr/>
          </p:nvSpPr>
          <p:spPr>
            <a:xfrm rot="1123467">
              <a:off x="-3443702" y="3119945"/>
              <a:ext cx="555367" cy="829916"/>
            </a:xfrm>
            <a:custGeom>
              <a:avLst/>
              <a:gdLst/>
              <a:ahLst/>
              <a:cxnLst/>
              <a:rect l="l" t="t" r="r" b="b"/>
              <a:pathLst>
                <a:path w="4758" h="7110" extrusionOk="0">
                  <a:moveTo>
                    <a:pt x="440" y="1"/>
                  </a:moveTo>
                  <a:lnTo>
                    <a:pt x="1" y="337"/>
                  </a:lnTo>
                  <a:cubicBezTo>
                    <a:pt x="1733" y="2379"/>
                    <a:pt x="3232" y="4628"/>
                    <a:pt x="4318" y="7110"/>
                  </a:cubicBezTo>
                  <a:lnTo>
                    <a:pt x="4757" y="6903"/>
                  </a:lnTo>
                  <a:cubicBezTo>
                    <a:pt x="3671" y="4421"/>
                    <a:pt x="2172" y="2172"/>
                    <a:pt x="4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7"/>
            <p:cNvSpPr/>
            <p:nvPr/>
          </p:nvSpPr>
          <p:spPr>
            <a:xfrm rot="1123467">
              <a:off x="-3697826" y="2708360"/>
              <a:ext cx="715277" cy="528181"/>
            </a:xfrm>
            <a:custGeom>
              <a:avLst/>
              <a:gdLst/>
              <a:ahLst/>
              <a:cxnLst/>
              <a:rect l="l" t="t" r="r" b="b"/>
              <a:pathLst>
                <a:path w="6128" h="4525" extrusionOk="0">
                  <a:moveTo>
                    <a:pt x="5274" y="1"/>
                  </a:moveTo>
                  <a:cubicBezTo>
                    <a:pt x="5042" y="104"/>
                    <a:pt x="4835" y="208"/>
                    <a:pt x="4731" y="311"/>
                  </a:cubicBezTo>
                  <a:cubicBezTo>
                    <a:pt x="4395" y="544"/>
                    <a:pt x="4292" y="854"/>
                    <a:pt x="4085" y="1190"/>
                  </a:cubicBezTo>
                  <a:cubicBezTo>
                    <a:pt x="4085" y="957"/>
                    <a:pt x="3982" y="751"/>
                    <a:pt x="3749" y="647"/>
                  </a:cubicBezTo>
                  <a:cubicBezTo>
                    <a:pt x="3646" y="440"/>
                    <a:pt x="3542" y="208"/>
                    <a:pt x="3335" y="104"/>
                  </a:cubicBezTo>
                  <a:cubicBezTo>
                    <a:pt x="3239" y="61"/>
                    <a:pt x="3129" y="36"/>
                    <a:pt x="3027" y="36"/>
                  </a:cubicBezTo>
                  <a:cubicBezTo>
                    <a:pt x="2881" y="36"/>
                    <a:pt x="2750" y="87"/>
                    <a:pt x="2689" y="208"/>
                  </a:cubicBezTo>
                  <a:cubicBezTo>
                    <a:pt x="2457" y="311"/>
                    <a:pt x="2457" y="440"/>
                    <a:pt x="2457" y="647"/>
                  </a:cubicBezTo>
                  <a:cubicBezTo>
                    <a:pt x="2353" y="957"/>
                    <a:pt x="2353" y="1293"/>
                    <a:pt x="2457" y="1604"/>
                  </a:cubicBezTo>
                  <a:cubicBezTo>
                    <a:pt x="2250" y="1293"/>
                    <a:pt x="1810" y="1190"/>
                    <a:pt x="1500" y="1087"/>
                  </a:cubicBezTo>
                  <a:cubicBezTo>
                    <a:pt x="1293" y="1087"/>
                    <a:pt x="957" y="1087"/>
                    <a:pt x="854" y="1293"/>
                  </a:cubicBezTo>
                  <a:cubicBezTo>
                    <a:pt x="647" y="1397"/>
                    <a:pt x="750" y="1733"/>
                    <a:pt x="750" y="1940"/>
                  </a:cubicBezTo>
                  <a:cubicBezTo>
                    <a:pt x="854" y="2146"/>
                    <a:pt x="957" y="2483"/>
                    <a:pt x="1061" y="2586"/>
                  </a:cubicBezTo>
                  <a:cubicBezTo>
                    <a:pt x="750" y="2586"/>
                    <a:pt x="311" y="2793"/>
                    <a:pt x="104" y="3129"/>
                  </a:cubicBezTo>
                  <a:cubicBezTo>
                    <a:pt x="1" y="3232"/>
                    <a:pt x="1" y="3439"/>
                    <a:pt x="1" y="3542"/>
                  </a:cubicBezTo>
                  <a:cubicBezTo>
                    <a:pt x="104" y="3775"/>
                    <a:pt x="311" y="3775"/>
                    <a:pt x="518" y="3775"/>
                  </a:cubicBezTo>
                  <a:lnTo>
                    <a:pt x="2896" y="3775"/>
                  </a:lnTo>
                  <a:cubicBezTo>
                    <a:pt x="3646" y="3878"/>
                    <a:pt x="4395" y="4085"/>
                    <a:pt x="5042" y="4525"/>
                  </a:cubicBezTo>
                  <a:cubicBezTo>
                    <a:pt x="5274" y="3336"/>
                    <a:pt x="5481" y="2250"/>
                    <a:pt x="5920" y="1190"/>
                  </a:cubicBezTo>
                  <a:cubicBezTo>
                    <a:pt x="6024" y="854"/>
                    <a:pt x="6127" y="544"/>
                    <a:pt x="5920" y="208"/>
                  </a:cubicBezTo>
                  <a:cubicBezTo>
                    <a:pt x="5817" y="104"/>
                    <a:pt x="5481" y="1"/>
                    <a:pt x="5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7"/>
            <p:cNvSpPr/>
            <p:nvPr/>
          </p:nvSpPr>
          <p:spPr>
            <a:xfrm rot="1123467">
              <a:off x="-3331976" y="3119372"/>
              <a:ext cx="190141" cy="187227"/>
            </a:xfrm>
            <a:custGeom>
              <a:avLst/>
              <a:gdLst/>
              <a:ahLst/>
              <a:cxnLst/>
              <a:rect l="l" t="t" r="r" b="b"/>
              <a:pathLst>
                <a:path w="1629" h="1604" extrusionOk="0">
                  <a:moveTo>
                    <a:pt x="1629" y="1"/>
                  </a:moveTo>
                  <a:cubicBezTo>
                    <a:pt x="1422" y="1"/>
                    <a:pt x="1293" y="104"/>
                    <a:pt x="1189" y="208"/>
                  </a:cubicBezTo>
                  <a:cubicBezTo>
                    <a:pt x="1086" y="311"/>
                    <a:pt x="1086" y="311"/>
                    <a:pt x="982" y="414"/>
                  </a:cubicBezTo>
                  <a:lnTo>
                    <a:pt x="982" y="750"/>
                  </a:lnTo>
                  <a:cubicBezTo>
                    <a:pt x="776" y="647"/>
                    <a:pt x="646" y="647"/>
                    <a:pt x="440" y="647"/>
                  </a:cubicBezTo>
                  <a:cubicBezTo>
                    <a:pt x="336" y="647"/>
                    <a:pt x="129" y="750"/>
                    <a:pt x="0" y="854"/>
                  </a:cubicBezTo>
                  <a:cubicBezTo>
                    <a:pt x="543" y="1061"/>
                    <a:pt x="1086" y="1293"/>
                    <a:pt x="1525" y="1604"/>
                  </a:cubicBezTo>
                  <a:cubicBezTo>
                    <a:pt x="1525" y="1061"/>
                    <a:pt x="1422" y="544"/>
                    <a:pt x="1629" y="1"/>
                  </a:cubicBezTo>
                  <a:close/>
                </a:path>
              </a:pathLst>
            </a:custGeom>
            <a:solidFill>
              <a:srgbClr val="4F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7"/>
            <p:cNvSpPr/>
            <p:nvPr/>
          </p:nvSpPr>
          <p:spPr>
            <a:xfrm rot="1123467">
              <a:off x="-3445145" y="3515586"/>
              <a:ext cx="452651" cy="350175"/>
            </a:xfrm>
            <a:custGeom>
              <a:avLst/>
              <a:gdLst/>
              <a:ahLst/>
              <a:cxnLst/>
              <a:rect l="l" t="t" r="r" b="b"/>
              <a:pathLst>
                <a:path w="3878" h="3000" extrusionOk="0">
                  <a:moveTo>
                    <a:pt x="0" y="1"/>
                  </a:moveTo>
                  <a:lnTo>
                    <a:pt x="0" y="1"/>
                  </a:lnTo>
                  <a:cubicBezTo>
                    <a:pt x="104" y="854"/>
                    <a:pt x="646" y="1707"/>
                    <a:pt x="1396" y="2250"/>
                  </a:cubicBezTo>
                  <a:cubicBezTo>
                    <a:pt x="2042" y="2689"/>
                    <a:pt x="3025" y="2999"/>
                    <a:pt x="3878" y="2999"/>
                  </a:cubicBezTo>
                  <a:cubicBezTo>
                    <a:pt x="3128" y="1500"/>
                    <a:pt x="1603" y="41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7"/>
            <p:cNvSpPr/>
            <p:nvPr/>
          </p:nvSpPr>
          <p:spPr>
            <a:xfrm rot="-1032839">
              <a:off x="-1976397" y="3286274"/>
              <a:ext cx="452644" cy="678993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7"/>
            <p:cNvSpPr/>
            <p:nvPr/>
          </p:nvSpPr>
          <p:spPr>
            <a:xfrm rot="-1032839">
              <a:off x="-1877897" y="2955400"/>
              <a:ext cx="579519" cy="428617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7"/>
            <p:cNvSpPr/>
            <p:nvPr/>
          </p:nvSpPr>
          <p:spPr>
            <a:xfrm rot="-1032839">
              <a:off x="-1759531" y="3294488"/>
              <a:ext cx="151037" cy="151043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7"/>
            <p:cNvSpPr/>
            <p:nvPr/>
          </p:nvSpPr>
          <p:spPr>
            <a:xfrm rot="-1032839">
              <a:off x="-1885745" y="3606969"/>
              <a:ext cx="365220" cy="289713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7"/>
            <p:cNvSpPr/>
            <p:nvPr/>
          </p:nvSpPr>
          <p:spPr>
            <a:xfrm>
              <a:off x="-3714225" y="3650887"/>
              <a:ext cx="1599215" cy="393363"/>
            </a:xfrm>
            <a:custGeom>
              <a:avLst/>
              <a:gdLst/>
              <a:ahLst/>
              <a:cxnLst/>
              <a:rect l="l" t="t" r="r" b="b"/>
              <a:pathLst>
                <a:path w="13701" h="3370" extrusionOk="0">
                  <a:moveTo>
                    <a:pt x="7414" y="0"/>
                  </a:moveTo>
                  <a:cubicBezTo>
                    <a:pt x="7278" y="0"/>
                    <a:pt x="7141" y="12"/>
                    <a:pt x="7006" y="35"/>
                  </a:cubicBezTo>
                  <a:cubicBezTo>
                    <a:pt x="5713" y="138"/>
                    <a:pt x="4653" y="1198"/>
                    <a:pt x="3878" y="2387"/>
                  </a:cubicBezTo>
                  <a:cubicBezTo>
                    <a:pt x="3394" y="2187"/>
                    <a:pt x="2910" y="2073"/>
                    <a:pt x="2426" y="2073"/>
                  </a:cubicBezTo>
                  <a:cubicBezTo>
                    <a:pt x="2160" y="2073"/>
                    <a:pt x="1894" y="2107"/>
                    <a:pt x="1629" y="2181"/>
                  </a:cubicBezTo>
                  <a:cubicBezTo>
                    <a:pt x="983" y="2387"/>
                    <a:pt x="440" y="2827"/>
                    <a:pt x="0" y="3370"/>
                  </a:cubicBezTo>
                  <a:lnTo>
                    <a:pt x="13701" y="3370"/>
                  </a:lnTo>
                  <a:cubicBezTo>
                    <a:pt x="13468" y="3034"/>
                    <a:pt x="13055" y="2723"/>
                    <a:pt x="12719" y="2491"/>
                  </a:cubicBezTo>
                  <a:cubicBezTo>
                    <a:pt x="12408" y="2387"/>
                    <a:pt x="12072" y="2284"/>
                    <a:pt x="11866" y="2181"/>
                  </a:cubicBezTo>
                  <a:cubicBezTo>
                    <a:pt x="11530" y="2181"/>
                    <a:pt x="11219" y="2181"/>
                    <a:pt x="10883" y="2284"/>
                  </a:cubicBezTo>
                  <a:cubicBezTo>
                    <a:pt x="10676" y="2284"/>
                    <a:pt x="10470" y="2387"/>
                    <a:pt x="10134" y="2491"/>
                  </a:cubicBezTo>
                  <a:cubicBezTo>
                    <a:pt x="10030" y="1741"/>
                    <a:pt x="9694" y="1095"/>
                    <a:pt x="9177" y="681"/>
                  </a:cubicBezTo>
                  <a:cubicBezTo>
                    <a:pt x="8648" y="237"/>
                    <a:pt x="8032" y="0"/>
                    <a:pt x="74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7"/>
            <p:cNvSpPr/>
            <p:nvPr/>
          </p:nvSpPr>
          <p:spPr>
            <a:xfrm>
              <a:off x="-2190501" y="3873021"/>
              <a:ext cx="739437" cy="171236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2">
    <p:bg>
      <p:bgPr>
        <a:solidFill>
          <a:schemeClr val="accent2"/>
        </a:solidFill>
        <a:effectLst/>
      </p:bgPr>
    </p:bg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3" name="Google Shape;943;p38"/>
          <p:cNvGrpSpPr/>
          <p:nvPr/>
        </p:nvGrpSpPr>
        <p:grpSpPr>
          <a:xfrm>
            <a:off x="-19" y="793439"/>
            <a:ext cx="9144057" cy="3545416"/>
            <a:chOff x="240700" y="2458750"/>
            <a:chExt cx="2132675" cy="826900"/>
          </a:xfrm>
        </p:grpSpPr>
        <p:sp>
          <p:nvSpPr>
            <p:cNvPr id="944" name="Google Shape;944;p38"/>
            <p:cNvSpPr/>
            <p:nvPr/>
          </p:nvSpPr>
          <p:spPr>
            <a:xfrm>
              <a:off x="240700" y="2761575"/>
              <a:ext cx="2132675" cy="151100"/>
            </a:xfrm>
            <a:custGeom>
              <a:avLst/>
              <a:gdLst/>
              <a:ahLst/>
              <a:cxnLst/>
              <a:rect l="l" t="t" r="r" b="b"/>
              <a:pathLst>
                <a:path w="85307" h="6044" extrusionOk="0">
                  <a:moveTo>
                    <a:pt x="29610" y="1"/>
                  </a:moveTo>
                  <a:cubicBezTo>
                    <a:pt x="24915" y="1"/>
                    <a:pt x="20179" y="1272"/>
                    <a:pt x="15614" y="2557"/>
                  </a:cubicBezTo>
                  <a:cubicBezTo>
                    <a:pt x="15097" y="2660"/>
                    <a:pt x="14554" y="2764"/>
                    <a:pt x="14011" y="2996"/>
                  </a:cubicBezTo>
                  <a:cubicBezTo>
                    <a:pt x="10010" y="4002"/>
                    <a:pt x="5836" y="4873"/>
                    <a:pt x="1854" y="4873"/>
                  </a:cubicBezTo>
                  <a:cubicBezTo>
                    <a:pt x="1231" y="4873"/>
                    <a:pt x="613" y="4851"/>
                    <a:pt x="0" y="4806"/>
                  </a:cubicBezTo>
                  <a:lnTo>
                    <a:pt x="0" y="4935"/>
                  </a:lnTo>
                  <a:cubicBezTo>
                    <a:pt x="585" y="4975"/>
                    <a:pt x="1176" y="4994"/>
                    <a:pt x="1770" y="4994"/>
                  </a:cubicBezTo>
                  <a:cubicBezTo>
                    <a:pt x="5777" y="4994"/>
                    <a:pt x="9982" y="4135"/>
                    <a:pt x="14011" y="3100"/>
                  </a:cubicBezTo>
                  <a:cubicBezTo>
                    <a:pt x="14554" y="2867"/>
                    <a:pt x="15097" y="2764"/>
                    <a:pt x="15614" y="2660"/>
                  </a:cubicBezTo>
                  <a:cubicBezTo>
                    <a:pt x="20335" y="1353"/>
                    <a:pt x="25115" y="61"/>
                    <a:pt x="29864" y="61"/>
                  </a:cubicBezTo>
                  <a:cubicBezTo>
                    <a:pt x="31409" y="61"/>
                    <a:pt x="32950" y="198"/>
                    <a:pt x="34485" y="515"/>
                  </a:cubicBezTo>
                  <a:cubicBezTo>
                    <a:pt x="32871" y="155"/>
                    <a:pt x="31243" y="1"/>
                    <a:pt x="29610" y="1"/>
                  </a:cubicBezTo>
                  <a:close/>
                  <a:moveTo>
                    <a:pt x="34485" y="515"/>
                  </a:moveTo>
                  <a:lnTo>
                    <a:pt x="34485" y="515"/>
                  </a:lnTo>
                  <a:cubicBezTo>
                    <a:pt x="36527" y="1058"/>
                    <a:pt x="38569" y="1807"/>
                    <a:pt x="40508" y="2557"/>
                  </a:cubicBezTo>
                  <a:cubicBezTo>
                    <a:pt x="41594" y="2996"/>
                    <a:pt x="42654" y="3410"/>
                    <a:pt x="43636" y="3746"/>
                  </a:cubicBezTo>
                  <a:cubicBezTo>
                    <a:pt x="48220" y="5274"/>
                    <a:pt x="53255" y="6043"/>
                    <a:pt x="58897" y="6043"/>
                  </a:cubicBezTo>
                  <a:cubicBezTo>
                    <a:pt x="62800" y="6043"/>
                    <a:pt x="66994" y="5675"/>
                    <a:pt x="71528" y="4935"/>
                  </a:cubicBezTo>
                  <a:cubicBezTo>
                    <a:pt x="72278" y="4806"/>
                    <a:pt x="73131" y="4702"/>
                    <a:pt x="74010" y="4496"/>
                  </a:cubicBezTo>
                  <a:cubicBezTo>
                    <a:pt x="77514" y="3896"/>
                    <a:pt x="81108" y="3296"/>
                    <a:pt x="84521" y="3296"/>
                  </a:cubicBezTo>
                  <a:cubicBezTo>
                    <a:pt x="84784" y="3296"/>
                    <a:pt x="85046" y="3299"/>
                    <a:pt x="85307" y="3307"/>
                  </a:cubicBezTo>
                  <a:lnTo>
                    <a:pt x="85307" y="3203"/>
                  </a:lnTo>
                  <a:cubicBezTo>
                    <a:pt x="85037" y="3196"/>
                    <a:pt x="84767" y="3192"/>
                    <a:pt x="84497" y="3192"/>
                  </a:cubicBezTo>
                  <a:cubicBezTo>
                    <a:pt x="80996" y="3192"/>
                    <a:pt x="77514" y="3792"/>
                    <a:pt x="74010" y="4392"/>
                  </a:cubicBezTo>
                  <a:cubicBezTo>
                    <a:pt x="73131" y="4599"/>
                    <a:pt x="72278" y="4702"/>
                    <a:pt x="71528" y="4806"/>
                  </a:cubicBezTo>
                  <a:cubicBezTo>
                    <a:pt x="66971" y="5560"/>
                    <a:pt x="62758" y="5935"/>
                    <a:pt x="58846" y="5935"/>
                  </a:cubicBezTo>
                  <a:cubicBezTo>
                    <a:pt x="53238" y="5935"/>
                    <a:pt x="48246" y="5165"/>
                    <a:pt x="43739" y="3643"/>
                  </a:cubicBezTo>
                  <a:cubicBezTo>
                    <a:pt x="42654" y="3307"/>
                    <a:pt x="41594" y="2867"/>
                    <a:pt x="40611" y="2454"/>
                  </a:cubicBezTo>
                  <a:cubicBezTo>
                    <a:pt x="38569" y="1704"/>
                    <a:pt x="36527" y="928"/>
                    <a:pt x="34485" y="5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8"/>
            <p:cNvSpPr/>
            <p:nvPr/>
          </p:nvSpPr>
          <p:spPr>
            <a:xfrm>
              <a:off x="240700" y="2868067"/>
              <a:ext cx="2132675" cy="244700"/>
            </a:xfrm>
            <a:custGeom>
              <a:avLst/>
              <a:gdLst/>
              <a:ahLst/>
              <a:cxnLst/>
              <a:rect l="l" t="t" r="r" b="b"/>
              <a:pathLst>
                <a:path w="85307" h="9788" extrusionOk="0">
                  <a:moveTo>
                    <a:pt x="20034" y="3661"/>
                  </a:moveTo>
                  <a:lnTo>
                    <a:pt x="20034" y="3661"/>
                  </a:lnTo>
                  <a:cubicBezTo>
                    <a:pt x="19388" y="4101"/>
                    <a:pt x="18845" y="4514"/>
                    <a:pt x="18199" y="4954"/>
                  </a:cubicBezTo>
                  <a:cubicBezTo>
                    <a:pt x="18845" y="4618"/>
                    <a:pt x="19492" y="4101"/>
                    <a:pt x="20034" y="3661"/>
                  </a:cubicBezTo>
                  <a:close/>
                  <a:moveTo>
                    <a:pt x="28564" y="1"/>
                  </a:moveTo>
                  <a:cubicBezTo>
                    <a:pt x="27837" y="1"/>
                    <a:pt x="27107" y="67"/>
                    <a:pt x="26394" y="223"/>
                  </a:cubicBezTo>
                  <a:cubicBezTo>
                    <a:pt x="23912" y="740"/>
                    <a:pt x="21973" y="2265"/>
                    <a:pt x="20034" y="3661"/>
                  </a:cubicBezTo>
                  <a:cubicBezTo>
                    <a:pt x="21973" y="2265"/>
                    <a:pt x="24015" y="869"/>
                    <a:pt x="26394" y="327"/>
                  </a:cubicBezTo>
                  <a:cubicBezTo>
                    <a:pt x="27107" y="171"/>
                    <a:pt x="27837" y="104"/>
                    <a:pt x="28561" y="104"/>
                  </a:cubicBezTo>
                  <a:cubicBezTo>
                    <a:pt x="30358" y="104"/>
                    <a:pt x="32121" y="512"/>
                    <a:pt x="33502" y="973"/>
                  </a:cubicBezTo>
                  <a:cubicBezTo>
                    <a:pt x="36734" y="1826"/>
                    <a:pt x="39862" y="3222"/>
                    <a:pt x="42886" y="4514"/>
                  </a:cubicBezTo>
                  <a:cubicBezTo>
                    <a:pt x="44592" y="5264"/>
                    <a:pt x="46324" y="6039"/>
                    <a:pt x="48056" y="6686"/>
                  </a:cubicBezTo>
                  <a:cubicBezTo>
                    <a:pt x="52664" y="8455"/>
                    <a:pt x="56555" y="9318"/>
                    <a:pt x="60071" y="9318"/>
                  </a:cubicBezTo>
                  <a:cubicBezTo>
                    <a:pt x="61230" y="9318"/>
                    <a:pt x="62348" y="9224"/>
                    <a:pt x="63437" y="9038"/>
                  </a:cubicBezTo>
                  <a:cubicBezTo>
                    <a:pt x="65376" y="8728"/>
                    <a:pt x="67211" y="8082"/>
                    <a:pt x="68943" y="7435"/>
                  </a:cubicBezTo>
                  <a:cubicBezTo>
                    <a:pt x="70236" y="6996"/>
                    <a:pt x="71632" y="6556"/>
                    <a:pt x="73028" y="6246"/>
                  </a:cubicBezTo>
                  <a:cubicBezTo>
                    <a:pt x="74971" y="5726"/>
                    <a:pt x="77002" y="5481"/>
                    <a:pt x="79028" y="5481"/>
                  </a:cubicBezTo>
                  <a:cubicBezTo>
                    <a:pt x="80827" y="5481"/>
                    <a:pt x="82623" y="5675"/>
                    <a:pt x="84350" y="6039"/>
                  </a:cubicBezTo>
                  <a:cubicBezTo>
                    <a:pt x="84660" y="6143"/>
                    <a:pt x="84996" y="6246"/>
                    <a:pt x="85307" y="6246"/>
                  </a:cubicBezTo>
                  <a:lnTo>
                    <a:pt x="85307" y="6143"/>
                  </a:lnTo>
                  <a:cubicBezTo>
                    <a:pt x="84996" y="6143"/>
                    <a:pt x="84660" y="6039"/>
                    <a:pt x="84350" y="5910"/>
                  </a:cubicBezTo>
                  <a:cubicBezTo>
                    <a:pt x="82639" y="5561"/>
                    <a:pt x="80860" y="5374"/>
                    <a:pt x="79066" y="5374"/>
                  </a:cubicBezTo>
                  <a:cubicBezTo>
                    <a:pt x="77012" y="5374"/>
                    <a:pt x="74939" y="5619"/>
                    <a:pt x="72924" y="6143"/>
                  </a:cubicBezTo>
                  <a:cubicBezTo>
                    <a:pt x="71632" y="6453"/>
                    <a:pt x="70236" y="6892"/>
                    <a:pt x="68943" y="7332"/>
                  </a:cubicBezTo>
                  <a:cubicBezTo>
                    <a:pt x="67108" y="7978"/>
                    <a:pt x="65273" y="8624"/>
                    <a:pt x="63437" y="8935"/>
                  </a:cubicBezTo>
                  <a:cubicBezTo>
                    <a:pt x="62350" y="9120"/>
                    <a:pt x="61235" y="9214"/>
                    <a:pt x="60080" y="9214"/>
                  </a:cubicBezTo>
                  <a:cubicBezTo>
                    <a:pt x="56567" y="9214"/>
                    <a:pt x="52693" y="8346"/>
                    <a:pt x="48160" y="6556"/>
                  </a:cubicBezTo>
                  <a:cubicBezTo>
                    <a:pt x="46324" y="5910"/>
                    <a:pt x="44592" y="5161"/>
                    <a:pt x="42886" y="4411"/>
                  </a:cubicBezTo>
                  <a:cubicBezTo>
                    <a:pt x="39965" y="3118"/>
                    <a:pt x="36837" y="1722"/>
                    <a:pt x="33606" y="869"/>
                  </a:cubicBezTo>
                  <a:cubicBezTo>
                    <a:pt x="32151" y="409"/>
                    <a:pt x="30367" y="1"/>
                    <a:pt x="28564" y="1"/>
                  </a:cubicBezTo>
                  <a:close/>
                  <a:moveTo>
                    <a:pt x="18199" y="4954"/>
                  </a:moveTo>
                  <a:lnTo>
                    <a:pt x="18199" y="4954"/>
                  </a:lnTo>
                  <a:cubicBezTo>
                    <a:pt x="13564" y="7975"/>
                    <a:pt x="7932" y="9679"/>
                    <a:pt x="2318" y="9679"/>
                  </a:cubicBezTo>
                  <a:cubicBezTo>
                    <a:pt x="1544" y="9679"/>
                    <a:pt x="771" y="9647"/>
                    <a:pt x="0" y="9581"/>
                  </a:cubicBezTo>
                  <a:lnTo>
                    <a:pt x="0" y="9684"/>
                  </a:lnTo>
                  <a:cubicBezTo>
                    <a:pt x="750" y="9788"/>
                    <a:pt x="1526" y="9788"/>
                    <a:pt x="2172" y="9788"/>
                  </a:cubicBezTo>
                  <a:cubicBezTo>
                    <a:pt x="7859" y="9788"/>
                    <a:pt x="13572" y="8185"/>
                    <a:pt x="18199" y="4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8"/>
            <p:cNvSpPr/>
            <p:nvPr/>
          </p:nvSpPr>
          <p:spPr>
            <a:xfrm rot="10800000">
              <a:off x="240700" y="3136825"/>
              <a:ext cx="2132675" cy="148825"/>
            </a:xfrm>
            <a:custGeom>
              <a:avLst/>
              <a:gdLst/>
              <a:ahLst/>
              <a:cxnLst/>
              <a:rect l="l" t="t" r="r" b="b"/>
              <a:pathLst>
                <a:path w="85307" h="5953" extrusionOk="0">
                  <a:moveTo>
                    <a:pt x="85307" y="575"/>
                  </a:moveTo>
                  <a:cubicBezTo>
                    <a:pt x="82468" y="2005"/>
                    <a:pt x="79222" y="2384"/>
                    <a:pt x="76398" y="2384"/>
                  </a:cubicBezTo>
                  <a:cubicBezTo>
                    <a:pt x="75596" y="2384"/>
                    <a:pt x="74828" y="2353"/>
                    <a:pt x="74113" y="2307"/>
                  </a:cubicBezTo>
                  <a:lnTo>
                    <a:pt x="74113" y="2307"/>
                  </a:lnTo>
                  <a:cubicBezTo>
                    <a:pt x="74966" y="2389"/>
                    <a:pt x="75895" y="2442"/>
                    <a:pt x="76867" y="2442"/>
                  </a:cubicBezTo>
                  <a:cubicBezTo>
                    <a:pt x="79577" y="2442"/>
                    <a:pt x="82624" y="2030"/>
                    <a:pt x="85307" y="679"/>
                  </a:cubicBezTo>
                  <a:lnTo>
                    <a:pt x="85307" y="575"/>
                  </a:lnTo>
                  <a:close/>
                  <a:moveTo>
                    <a:pt x="56649" y="1"/>
                  </a:moveTo>
                  <a:cubicBezTo>
                    <a:pt x="52890" y="1"/>
                    <a:pt x="49086" y="571"/>
                    <a:pt x="45471" y="1661"/>
                  </a:cubicBezTo>
                  <a:cubicBezTo>
                    <a:pt x="44489" y="1971"/>
                    <a:pt x="43636" y="2307"/>
                    <a:pt x="42757" y="2514"/>
                  </a:cubicBezTo>
                  <a:cubicBezTo>
                    <a:pt x="41051" y="3161"/>
                    <a:pt x="39422" y="3703"/>
                    <a:pt x="37716" y="4014"/>
                  </a:cubicBezTo>
                  <a:cubicBezTo>
                    <a:pt x="36577" y="4257"/>
                    <a:pt x="35471" y="4379"/>
                    <a:pt x="34424" y="4379"/>
                  </a:cubicBezTo>
                  <a:cubicBezTo>
                    <a:pt x="32691" y="4379"/>
                    <a:pt x="31121" y="4044"/>
                    <a:pt x="29832" y="3367"/>
                  </a:cubicBezTo>
                  <a:cubicBezTo>
                    <a:pt x="29185" y="3161"/>
                    <a:pt x="28668" y="2721"/>
                    <a:pt x="28126" y="2411"/>
                  </a:cubicBezTo>
                  <a:cubicBezTo>
                    <a:pt x="27376" y="1868"/>
                    <a:pt x="26497" y="1222"/>
                    <a:pt x="25541" y="1015"/>
                  </a:cubicBezTo>
                  <a:cubicBezTo>
                    <a:pt x="24916" y="803"/>
                    <a:pt x="24291" y="711"/>
                    <a:pt x="23666" y="711"/>
                  </a:cubicBezTo>
                  <a:cubicBezTo>
                    <a:pt x="21706" y="711"/>
                    <a:pt x="19746" y="1613"/>
                    <a:pt x="17785" y="2514"/>
                  </a:cubicBezTo>
                  <a:cubicBezTo>
                    <a:pt x="17449" y="2618"/>
                    <a:pt x="17243" y="2850"/>
                    <a:pt x="16907" y="2954"/>
                  </a:cubicBezTo>
                  <a:cubicBezTo>
                    <a:pt x="13675" y="4350"/>
                    <a:pt x="10237" y="5306"/>
                    <a:pt x="6696" y="5746"/>
                  </a:cubicBezTo>
                  <a:cubicBezTo>
                    <a:pt x="5726" y="5877"/>
                    <a:pt x="4788" y="5937"/>
                    <a:pt x="3889" y="5937"/>
                  </a:cubicBezTo>
                  <a:cubicBezTo>
                    <a:pt x="2487" y="5937"/>
                    <a:pt x="1181" y="5791"/>
                    <a:pt x="0" y="5539"/>
                  </a:cubicBezTo>
                  <a:lnTo>
                    <a:pt x="0" y="5642"/>
                  </a:lnTo>
                  <a:cubicBezTo>
                    <a:pt x="1190" y="5849"/>
                    <a:pt x="2379" y="5952"/>
                    <a:pt x="3775" y="5952"/>
                  </a:cubicBezTo>
                  <a:cubicBezTo>
                    <a:pt x="4757" y="5952"/>
                    <a:pt x="5713" y="5952"/>
                    <a:pt x="6696" y="5849"/>
                  </a:cubicBezTo>
                  <a:cubicBezTo>
                    <a:pt x="10237" y="5435"/>
                    <a:pt x="13675" y="4453"/>
                    <a:pt x="16907" y="3057"/>
                  </a:cubicBezTo>
                  <a:cubicBezTo>
                    <a:pt x="17243" y="2850"/>
                    <a:pt x="17553" y="2721"/>
                    <a:pt x="17785" y="2618"/>
                  </a:cubicBezTo>
                  <a:cubicBezTo>
                    <a:pt x="19802" y="1690"/>
                    <a:pt x="21819" y="778"/>
                    <a:pt x="23787" y="778"/>
                  </a:cubicBezTo>
                  <a:cubicBezTo>
                    <a:pt x="24341" y="778"/>
                    <a:pt x="24892" y="850"/>
                    <a:pt x="25437" y="1015"/>
                  </a:cubicBezTo>
                  <a:cubicBezTo>
                    <a:pt x="26394" y="1325"/>
                    <a:pt x="27247" y="1868"/>
                    <a:pt x="28126" y="2514"/>
                  </a:cubicBezTo>
                  <a:lnTo>
                    <a:pt x="29728" y="3497"/>
                  </a:lnTo>
                  <a:cubicBezTo>
                    <a:pt x="31093" y="4162"/>
                    <a:pt x="32702" y="4502"/>
                    <a:pt x="34460" y="4502"/>
                  </a:cubicBezTo>
                  <a:cubicBezTo>
                    <a:pt x="35500" y="4502"/>
                    <a:pt x="36592" y="4383"/>
                    <a:pt x="37716" y="4143"/>
                  </a:cubicBezTo>
                  <a:cubicBezTo>
                    <a:pt x="39422" y="3807"/>
                    <a:pt x="41154" y="3264"/>
                    <a:pt x="42757" y="2618"/>
                  </a:cubicBezTo>
                  <a:cubicBezTo>
                    <a:pt x="43636" y="2307"/>
                    <a:pt x="44592" y="2075"/>
                    <a:pt x="45471" y="1765"/>
                  </a:cubicBezTo>
                  <a:cubicBezTo>
                    <a:pt x="49048" y="686"/>
                    <a:pt x="52809" y="116"/>
                    <a:pt x="56530" y="116"/>
                  </a:cubicBezTo>
                  <a:cubicBezTo>
                    <a:pt x="57623" y="116"/>
                    <a:pt x="58712" y="165"/>
                    <a:pt x="59792" y="265"/>
                  </a:cubicBezTo>
                  <a:cubicBezTo>
                    <a:pt x="62145" y="472"/>
                    <a:pt x="64523" y="912"/>
                    <a:pt x="66901" y="1325"/>
                  </a:cubicBezTo>
                  <a:cubicBezTo>
                    <a:pt x="69254" y="1765"/>
                    <a:pt x="71632" y="2204"/>
                    <a:pt x="74113" y="2307"/>
                  </a:cubicBezTo>
                  <a:cubicBezTo>
                    <a:pt x="71632" y="2075"/>
                    <a:pt x="69254" y="1661"/>
                    <a:pt x="66901" y="1222"/>
                  </a:cubicBezTo>
                  <a:cubicBezTo>
                    <a:pt x="64626" y="782"/>
                    <a:pt x="62145" y="369"/>
                    <a:pt x="59792" y="136"/>
                  </a:cubicBezTo>
                  <a:cubicBezTo>
                    <a:pt x="58752" y="46"/>
                    <a:pt x="57702" y="1"/>
                    <a:pt x="566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8"/>
            <p:cNvSpPr/>
            <p:nvPr/>
          </p:nvSpPr>
          <p:spPr>
            <a:xfrm>
              <a:off x="240700" y="2458750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0044" y="3167"/>
                  </a:moveTo>
                  <a:cubicBezTo>
                    <a:pt x="76610" y="3167"/>
                    <a:pt x="73050" y="3806"/>
                    <a:pt x="69590" y="4433"/>
                  </a:cubicBezTo>
                  <a:cubicBezTo>
                    <a:pt x="68840" y="4537"/>
                    <a:pt x="68090" y="4640"/>
                    <a:pt x="67315" y="4873"/>
                  </a:cubicBezTo>
                  <a:cubicBezTo>
                    <a:pt x="68090" y="4769"/>
                    <a:pt x="68840" y="4640"/>
                    <a:pt x="69693" y="4537"/>
                  </a:cubicBezTo>
                  <a:cubicBezTo>
                    <a:pt x="73153" y="3909"/>
                    <a:pt x="76669" y="3270"/>
                    <a:pt x="80072" y="3270"/>
                  </a:cubicBezTo>
                  <a:cubicBezTo>
                    <a:pt x="81856" y="3270"/>
                    <a:pt x="83609" y="3446"/>
                    <a:pt x="85307" y="3890"/>
                  </a:cubicBezTo>
                  <a:lnTo>
                    <a:pt x="85307" y="3787"/>
                  </a:lnTo>
                  <a:cubicBezTo>
                    <a:pt x="83609" y="3342"/>
                    <a:pt x="81843" y="3167"/>
                    <a:pt x="80044" y="3167"/>
                  </a:cubicBezTo>
                  <a:close/>
                  <a:moveTo>
                    <a:pt x="27826" y="0"/>
                  </a:moveTo>
                  <a:cubicBezTo>
                    <a:pt x="23296" y="0"/>
                    <a:pt x="18713" y="1284"/>
                    <a:pt x="14322" y="2494"/>
                  </a:cubicBezTo>
                  <a:cubicBezTo>
                    <a:pt x="13805" y="2598"/>
                    <a:pt x="13262" y="2830"/>
                    <a:pt x="12822" y="2934"/>
                  </a:cubicBezTo>
                  <a:cubicBezTo>
                    <a:pt x="9063" y="3969"/>
                    <a:pt x="5324" y="4828"/>
                    <a:pt x="1638" y="4828"/>
                  </a:cubicBezTo>
                  <a:cubicBezTo>
                    <a:pt x="1091" y="4828"/>
                    <a:pt x="545" y="4809"/>
                    <a:pt x="0" y="4769"/>
                  </a:cubicBezTo>
                  <a:lnTo>
                    <a:pt x="0" y="4873"/>
                  </a:lnTo>
                  <a:cubicBezTo>
                    <a:pt x="545" y="4913"/>
                    <a:pt x="1093" y="4932"/>
                    <a:pt x="1644" y="4932"/>
                  </a:cubicBezTo>
                  <a:cubicBezTo>
                    <a:pt x="5353" y="4932"/>
                    <a:pt x="9176" y="4073"/>
                    <a:pt x="12822" y="3037"/>
                  </a:cubicBezTo>
                  <a:cubicBezTo>
                    <a:pt x="13365" y="2830"/>
                    <a:pt x="13805" y="2701"/>
                    <a:pt x="14322" y="2598"/>
                  </a:cubicBezTo>
                  <a:cubicBezTo>
                    <a:pt x="18671" y="1322"/>
                    <a:pt x="23208" y="89"/>
                    <a:pt x="27696" y="89"/>
                  </a:cubicBezTo>
                  <a:cubicBezTo>
                    <a:pt x="29209" y="89"/>
                    <a:pt x="30717" y="230"/>
                    <a:pt x="32210" y="556"/>
                  </a:cubicBezTo>
                  <a:cubicBezTo>
                    <a:pt x="34149" y="995"/>
                    <a:pt x="36088" y="1745"/>
                    <a:pt x="37923" y="2494"/>
                  </a:cubicBezTo>
                  <a:cubicBezTo>
                    <a:pt x="38879" y="2934"/>
                    <a:pt x="39965" y="3347"/>
                    <a:pt x="40947" y="3684"/>
                  </a:cubicBezTo>
                  <a:cubicBezTo>
                    <a:pt x="45277" y="5213"/>
                    <a:pt x="50060" y="5992"/>
                    <a:pt x="55408" y="5992"/>
                  </a:cubicBezTo>
                  <a:cubicBezTo>
                    <a:pt x="59096" y="5992"/>
                    <a:pt x="63052" y="5622"/>
                    <a:pt x="67315" y="4873"/>
                  </a:cubicBezTo>
                  <a:lnTo>
                    <a:pt x="67315" y="4873"/>
                  </a:lnTo>
                  <a:cubicBezTo>
                    <a:pt x="63132" y="5556"/>
                    <a:pt x="59244" y="5899"/>
                    <a:pt x="55616" y="5899"/>
                  </a:cubicBezTo>
                  <a:cubicBezTo>
                    <a:pt x="50184" y="5899"/>
                    <a:pt x="45333" y="5130"/>
                    <a:pt x="40947" y="3580"/>
                  </a:cubicBezTo>
                  <a:cubicBezTo>
                    <a:pt x="39965" y="3244"/>
                    <a:pt x="39009" y="2830"/>
                    <a:pt x="38026" y="2391"/>
                  </a:cubicBezTo>
                  <a:cubicBezTo>
                    <a:pt x="36088" y="1641"/>
                    <a:pt x="34149" y="892"/>
                    <a:pt x="32210" y="452"/>
                  </a:cubicBezTo>
                  <a:cubicBezTo>
                    <a:pt x="30760" y="136"/>
                    <a:pt x="29296" y="0"/>
                    <a:pt x="27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8"/>
            <p:cNvSpPr/>
            <p:nvPr/>
          </p:nvSpPr>
          <p:spPr>
            <a:xfrm>
              <a:off x="240700" y="2510800"/>
              <a:ext cx="2132675" cy="244925"/>
            </a:xfrm>
            <a:custGeom>
              <a:avLst/>
              <a:gdLst/>
              <a:ahLst/>
              <a:cxnLst/>
              <a:rect l="l" t="t" r="r" b="b"/>
              <a:pathLst>
                <a:path w="85307" h="9797" extrusionOk="0">
                  <a:moveTo>
                    <a:pt x="74439" y="5421"/>
                  </a:moveTo>
                  <a:cubicBezTo>
                    <a:pt x="72500" y="5421"/>
                    <a:pt x="70570" y="5670"/>
                    <a:pt x="68737" y="6125"/>
                  </a:cubicBezTo>
                  <a:cubicBezTo>
                    <a:pt x="67444" y="6436"/>
                    <a:pt x="66152" y="6978"/>
                    <a:pt x="64859" y="7418"/>
                  </a:cubicBezTo>
                  <a:cubicBezTo>
                    <a:pt x="63230" y="7961"/>
                    <a:pt x="61395" y="8607"/>
                    <a:pt x="59689" y="8917"/>
                  </a:cubicBezTo>
                  <a:cubicBezTo>
                    <a:pt x="58636" y="9105"/>
                    <a:pt x="57556" y="9198"/>
                    <a:pt x="56441" y="9198"/>
                  </a:cubicBezTo>
                  <a:cubicBezTo>
                    <a:pt x="53094" y="9198"/>
                    <a:pt x="49420" y="8355"/>
                    <a:pt x="45135" y="6668"/>
                  </a:cubicBezTo>
                  <a:lnTo>
                    <a:pt x="45135" y="6668"/>
                  </a:lnTo>
                  <a:cubicBezTo>
                    <a:pt x="49423" y="8434"/>
                    <a:pt x="53099" y="9311"/>
                    <a:pt x="56448" y="9311"/>
                  </a:cubicBezTo>
                  <a:cubicBezTo>
                    <a:pt x="57561" y="9311"/>
                    <a:pt x="58638" y="9214"/>
                    <a:pt x="59689" y="9021"/>
                  </a:cubicBezTo>
                  <a:cubicBezTo>
                    <a:pt x="61498" y="8710"/>
                    <a:pt x="63230" y="8064"/>
                    <a:pt x="64962" y="7521"/>
                  </a:cubicBezTo>
                  <a:cubicBezTo>
                    <a:pt x="66152" y="6978"/>
                    <a:pt x="67444" y="6565"/>
                    <a:pt x="68737" y="6229"/>
                  </a:cubicBezTo>
                  <a:cubicBezTo>
                    <a:pt x="70614" y="5776"/>
                    <a:pt x="72528" y="5535"/>
                    <a:pt x="74440" y="5535"/>
                  </a:cubicBezTo>
                  <a:cubicBezTo>
                    <a:pt x="76134" y="5535"/>
                    <a:pt x="77826" y="5725"/>
                    <a:pt x="79490" y="6125"/>
                  </a:cubicBezTo>
                  <a:cubicBezTo>
                    <a:pt x="79930" y="6125"/>
                    <a:pt x="80240" y="6229"/>
                    <a:pt x="80576" y="6332"/>
                  </a:cubicBezTo>
                  <a:cubicBezTo>
                    <a:pt x="81749" y="6676"/>
                    <a:pt x="83001" y="6941"/>
                    <a:pt x="84208" y="6941"/>
                  </a:cubicBezTo>
                  <a:cubicBezTo>
                    <a:pt x="84544" y="6941"/>
                    <a:pt x="84877" y="6920"/>
                    <a:pt x="85203" y="6875"/>
                  </a:cubicBezTo>
                  <a:lnTo>
                    <a:pt x="85307" y="6875"/>
                  </a:lnTo>
                  <a:lnTo>
                    <a:pt x="85307" y="6772"/>
                  </a:lnTo>
                  <a:lnTo>
                    <a:pt x="85203" y="6772"/>
                  </a:lnTo>
                  <a:cubicBezTo>
                    <a:pt x="84877" y="6817"/>
                    <a:pt x="84549" y="6837"/>
                    <a:pt x="84220" y="6837"/>
                  </a:cubicBezTo>
                  <a:cubicBezTo>
                    <a:pt x="83041" y="6837"/>
                    <a:pt x="81852" y="6572"/>
                    <a:pt x="80679" y="6229"/>
                  </a:cubicBezTo>
                  <a:cubicBezTo>
                    <a:pt x="80240" y="6125"/>
                    <a:pt x="79930" y="6022"/>
                    <a:pt x="79490" y="6022"/>
                  </a:cubicBezTo>
                  <a:cubicBezTo>
                    <a:pt x="77838" y="5612"/>
                    <a:pt x="76135" y="5421"/>
                    <a:pt x="74439" y="5421"/>
                  </a:cubicBezTo>
                  <a:close/>
                  <a:moveTo>
                    <a:pt x="26432" y="0"/>
                  </a:moveTo>
                  <a:cubicBezTo>
                    <a:pt x="25780" y="0"/>
                    <a:pt x="25117" y="61"/>
                    <a:pt x="24455" y="206"/>
                  </a:cubicBezTo>
                  <a:cubicBezTo>
                    <a:pt x="22206" y="748"/>
                    <a:pt x="20370" y="2248"/>
                    <a:pt x="18535" y="3644"/>
                  </a:cubicBezTo>
                  <a:cubicBezTo>
                    <a:pt x="17889" y="4083"/>
                    <a:pt x="17346" y="4497"/>
                    <a:pt x="16803" y="4936"/>
                  </a:cubicBezTo>
                  <a:cubicBezTo>
                    <a:pt x="12289" y="8079"/>
                    <a:pt x="6933" y="9710"/>
                    <a:pt x="1524" y="9710"/>
                  </a:cubicBezTo>
                  <a:cubicBezTo>
                    <a:pt x="1017" y="9710"/>
                    <a:pt x="508" y="9696"/>
                    <a:pt x="0" y="9667"/>
                  </a:cubicBezTo>
                  <a:lnTo>
                    <a:pt x="0" y="9796"/>
                  </a:lnTo>
                  <a:lnTo>
                    <a:pt x="1629" y="9796"/>
                  </a:lnTo>
                  <a:cubicBezTo>
                    <a:pt x="7006" y="9796"/>
                    <a:pt x="12383" y="8168"/>
                    <a:pt x="16803" y="5040"/>
                  </a:cubicBezTo>
                  <a:cubicBezTo>
                    <a:pt x="17346" y="4626"/>
                    <a:pt x="17992" y="4187"/>
                    <a:pt x="18535" y="3747"/>
                  </a:cubicBezTo>
                  <a:cubicBezTo>
                    <a:pt x="20370" y="2351"/>
                    <a:pt x="22309" y="852"/>
                    <a:pt x="24455" y="309"/>
                  </a:cubicBezTo>
                  <a:cubicBezTo>
                    <a:pt x="25168" y="153"/>
                    <a:pt x="25881" y="87"/>
                    <a:pt x="26581" y="87"/>
                  </a:cubicBezTo>
                  <a:cubicBezTo>
                    <a:pt x="28318" y="87"/>
                    <a:pt x="29975" y="495"/>
                    <a:pt x="31357" y="955"/>
                  </a:cubicBezTo>
                  <a:cubicBezTo>
                    <a:pt x="34356" y="1808"/>
                    <a:pt x="37277" y="3204"/>
                    <a:pt x="40172" y="4497"/>
                  </a:cubicBezTo>
                  <a:cubicBezTo>
                    <a:pt x="41800" y="5272"/>
                    <a:pt x="43403" y="6022"/>
                    <a:pt x="45135" y="6668"/>
                  </a:cubicBezTo>
                  <a:cubicBezTo>
                    <a:pt x="43532" y="5919"/>
                    <a:pt x="41800" y="5143"/>
                    <a:pt x="40172" y="4393"/>
                  </a:cubicBezTo>
                  <a:cubicBezTo>
                    <a:pt x="37380" y="3101"/>
                    <a:pt x="34356" y="1808"/>
                    <a:pt x="31357" y="852"/>
                  </a:cubicBezTo>
                  <a:cubicBezTo>
                    <a:pt x="29936" y="454"/>
                    <a:pt x="28223" y="0"/>
                    <a:pt x="264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38"/>
          <p:cNvGrpSpPr/>
          <p:nvPr/>
        </p:nvGrpSpPr>
        <p:grpSpPr>
          <a:xfrm flipH="1">
            <a:off x="402264" y="1810172"/>
            <a:ext cx="8274335" cy="893824"/>
            <a:chOff x="-624307" y="1816938"/>
            <a:chExt cx="9603452" cy="1037401"/>
          </a:xfrm>
        </p:grpSpPr>
        <p:sp>
          <p:nvSpPr>
            <p:cNvPr id="950" name="Google Shape;950;p38"/>
            <p:cNvSpPr/>
            <p:nvPr/>
          </p:nvSpPr>
          <p:spPr>
            <a:xfrm>
              <a:off x="7947087" y="2557150"/>
              <a:ext cx="1032058" cy="297188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8"/>
            <p:cNvSpPr/>
            <p:nvPr/>
          </p:nvSpPr>
          <p:spPr>
            <a:xfrm flipH="1">
              <a:off x="6861573" y="1816938"/>
              <a:ext cx="1807340" cy="520459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8"/>
            <p:cNvSpPr/>
            <p:nvPr/>
          </p:nvSpPr>
          <p:spPr>
            <a:xfrm>
              <a:off x="-624307" y="1942454"/>
              <a:ext cx="2589338" cy="745664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3" name="Google Shape;953;p38"/>
          <p:cNvGrpSpPr/>
          <p:nvPr/>
        </p:nvGrpSpPr>
        <p:grpSpPr>
          <a:xfrm flipH="1">
            <a:off x="252513" y="95395"/>
            <a:ext cx="8679841" cy="1262940"/>
            <a:chOff x="215334" y="102170"/>
            <a:chExt cx="8679841" cy="1262940"/>
          </a:xfrm>
        </p:grpSpPr>
        <p:grpSp>
          <p:nvGrpSpPr>
            <p:cNvPr id="954" name="Google Shape;954;p38"/>
            <p:cNvGrpSpPr/>
            <p:nvPr/>
          </p:nvGrpSpPr>
          <p:grpSpPr>
            <a:xfrm flipH="1">
              <a:off x="215334" y="619425"/>
              <a:ext cx="744991" cy="745685"/>
              <a:chOff x="215334" y="619425"/>
              <a:chExt cx="744991" cy="745685"/>
            </a:xfrm>
          </p:grpSpPr>
          <p:sp>
            <p:nvSpPr>
              <p:cNvPr id="955" name="Google Shape;955;p38"/>
              <p:cNvSpPr/>
              <p:nvPr/>
            </p:nvSpPr>
            <p:spPr>
              <a:xfrm>
                <a:off x="215334" y="657285"/>
                <a:ext cx="623680" cy="707825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2818" extrusionOk="0">
                    <a:moveTo>
                      <a:pt x="440" y="0"/>
                    </a:moveTo>
                    <a:lnTo>
                      <a:pt x="983" y="1189"/>
                    </a:lnTo>
                    <a:lnTo>
                      <a:pt x="1" y="1836"/>
                    </a:lnTo>
                    <a:lnTo>
                      <a:pt x="983" y="1732"/>
                    </a:lnTo>
                    <a:lnTo>
                      <a:pt x="1086" y="2818"/>
                    </a:lnTo>
                    <a:lnTo>
                      <a:pt x="1422" y="1629"/>
                    </a:lnTo>
                    <a:lnTo>
                      <a:pt x="2482" y="2068"/>
                    </a:lnTo>
                    <a:lnTo>
                      <a:pt x="2482" y="2068"/>
                    </a:lnTo>
                    <a:lnTo>
                      <a:pt x="1733" y="1189"/>
                    </a:lnTo>
                    <a:lnTo>
                      <a:pt x="2275" y="336"/>
                    </a:lnTo>
                    <a:lnTo>
                      <a:pt x="2275" y="336"/>
                    </a:lnTo>
                    <a:lnTo>
                      <a:pt x="1293" y="983"/>
                    </a:lnTo>
                    <a:lnTo>
                      <a:pt x="4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8"/>
              <p:cNvSpPr/>
              <p:nvPr/>
            </p:nvSpPr>
            <p:spPr>
              <a:xfrm>
                <a:off x="544950" y="619425"/>
                <a:ext cx="101100" cy="101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8"/>
              <p:cNvSpPr/>
              <p:nvPr/>
            </p:nvSpPr>
            <p:spPr>
              <a:xfrm>
                <a:off x="859225" y="619425"/>
                <a:ext cx="101100" cy="101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8" name="Google Shape;958;p38"/>
            <p:cNvGrpSpPr/>
            <p:nvPr/>
          </p:nvGrpSpPr>
          <p:grpSpPr>
            <a:xfrm>
              <a:off x="8091068" y="102170"/>
              <a:ext cx="804107" cy="701546"/>
              <a:chOff x="8091068" y="102170"/>
              <a:chExt cx="804107" cy="701546"/>
            </a:xfrm>
          </p:grpSpPr>
          <p:sp>
            <p:nvSpPr>
              <p:cNvPr id="959" name="Google Shape;959;p38"/>
              <p:cNvSpPr/>
              <p:nvPr/>
            </p:nvSpPr>
            <p:spPr>
              <a:xfrm flipH="1">
                <a:off x="8219501" y="102170"/>
                <a:ext cx="675674" cy="701546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2793" extrusionOk="0">
                    <a:moveTo>
                      <a:pt x="983" y="0"/>
                    </a:moveTo>
                    <a:lnTo>
                      <a:pt x="1190" y="1293"/>
                    </a:lnTo>
                    <a:lnTo>
                      <a:pt x="1" y="1603"/>
                    </a:lnTo>
                    <a:lnTo>
                      <a:pt x="1086" y="1732"/>
                    </a:lnTo>
                    <a:lnTo>
                      <a:pt x="750" y="2792"/>
                    </a:lnTo>
                    <a:lnTo>
                      <a:pt x="1526" y="1732"/>
                    </a:lnTo>
                    <a:lnTo>
                      <a:pt x="2379" y="2482"/>
                    </a:lnTo>
                    <a:lnTo>
                      <a:pt x="1939" y="1500"/>
                    </a:lnTo>
                    <a:lnTo>
                      <a:pt x="2689" y="854"/>
                    </a:lnTo>
                    <a:lnTo>
                      <a:pt x="2689" y="854"/>
                    </a:lnTo>
                    <a:lnTo>
                      <a:pt x="1629" y="1190"/>
                    </a:lnTo>
                    <a:lnTo>
                      <a:pt x="9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8"/>
              <p:cNvSpPr/>
              <p:nvPr/>
            </p:nvSpPr>
            <p:spPr>
              <a:xfrm flipH="1">
                <a:off x="8794068" y="619425"/>
                <a:ext cx="101100" cy="101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8"/>
              <p:cNvSpPr/>
              <p:nvPr/>
            </p:nvSpPr>
            <p:spPr>
              <a:xfrm flipH="1">
                <a:off x="8091068" y="680825"/>
                <a:ext cx="101100" cy="101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62" name="Google Shape;962;p38"/>
          <p:cNvGrpSpPr/>
          <p:nvPr/>
        </p:nvGrpSpPr>
        <p:grpSpPr>
          <a:xfrm>
            <a:off x="3586859" y="4053372"/>
            <a:ext cx="1905167" cy="1088034"/>
            <a:chOff x="-3763673" y="2607529"/>
            <a:chExt cx="2515736" cy="1436728"/>
          </a:xfrm>
        </p:grpSpPr>
        <p:sp>
          <p:nvSpPr>
            <p:cNvPr id="963" name="Google Shape;963;p38"/>
            <p:cNvSpPr/>
            <p:nvPr/>
          </p:nvSpPr>
          <p:spPr>
            <a:xfrm rot="1123467">
              <a:off x="-3443702" y="3119945"/>
              <a:ext cx="555367" cy="829916"/>
            </a:xfrm>
            <a:custGeom>
              <a:avLst/>
              <a:gdLst/>
              <a:ahLst/>
              <a:cxnLst/>
              <a:rect l="l" t="t" r="r" b="b"/>
              <a:pathLst>
                <a:path w="4758" h="7110" extrusionOk="0">
                  <a:moveTo>
                    <a:pt x="440" y="1"/>
                  </a:moveTo>
                  <a:lnTo>
                    <a:pt x="1" y="337"/>
                  </a:lnTo>
                  <a:cubicBezTo>
                    <a:pt x="1733" y="2379"/>
                    <a:pt x="3232" y="4628"/>
                    <a:pt x="4318" y="7110"/>
                  </a:cubicBezTo>
                  <a:lnTo>
                    <a:pt x="4757" y="6903"/>
                  </a:lnTo>
                  <a:cubicBezTo>
                    <a:pt x="3671" y="4421"/>
                    <a:pt x="2172" y="2172"/>
                    <a:pt x="4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8"/>
            <p:cNvSpPr/>
            <p:nvPr/>
          </p:nvSpPr>
          <p:spPr>
            <a:xfrm rot="1123467">
              <a:off x="-3697826" y="2708360"/>
              <a:ext cx="715277" cy="528181"/>
            </a:xfrm>
            <a:custGeom>
              <a:avLst/>
              <a:gdLst/>
              <a:ahLst/>
              <a:cxnLst/>
              <a:rect l="l" t="t" r="r" b="b"/>
              <a:pathLst>
                <a:path w="6128" h="4525" extrusionOk="0">
                  <a:moveTo>
                    <a:pt x="5274" y="1"/>
                  </a:moveTo>
                  <a:cubicBezTo>
                    <a:pt x="5042" y="104"/>
                    <a:pt x="4835" y="208"/>
                    <a:pt x="4731" y="311"/>
                  </a:cubicBezTo>
                  <a:cubicBezTo>
                    <a:pt x="4395" y="544"/>
                    <a:pt x="4292" y="854"/>
                    <a:pt x="4085" y="1190"/>
                  </a:cubicBezTo>
                  <a:cubicBezTo>
                    <a:pt x="4085" y="957"/>
                    <a:pt x="3982" y="751"/>
                    <a:pt x="3749" y="647"/>
                  </a:cubicBezTo>
                  <a:cubicBezTo>
                    <a:pt x="3646" y="440"/>
                    <a:pt x="3542" y="208"/>
                    <a:pt x="3335" y="104"/>
                  </a:cubicBezTo>
                  <a:cubicBezTo>
                    <a:pt x="3239" y="61"/>
                    <a:pt x="3129" y="36"/>
                    <a:pt x="3027" y="36"/>
                  </a:cubicBezTo>
                  <a:cubicBezTo>
                    <a:pt x="2881" y="36"/>
                    <a:pt x="2750" y="87"/>
                    <a:pt x="2689" y="208"/>
                  </a:cubicBezTo>
                  <a:cubicBezTo>
                    <a:pt x="2457" y="311"/>
                    <a:pt x="2457" y="440"/>
                    <a:pt x="2457" y="647"/>
                  </a:cubicBezTo>
                  <a:cubicBezTo>
                    <a:pt x="2353" y="957"/>
                    <a:pt x="2353" y="1293"/>
                    <a:pt x="2457" y="1604"/>
                  </a:cubicBezTo>
                  <a:cubicBezTo>
                    <a:pt x="2250" y="1293"/>
                    <a:pt x="1810" y="1190"/>
                    <a:pt x="1500" y="1087"/>
                  </a:cubicBezTo>
                  <a:cubicBezTo>
                    <a:pt x="1293" y="1087"/>
                    <a:pt x="957" y="1087"/>
                    <a:pt x="854" y="1293"/>
                  </a:cubicBezTo>
                  <a:cubicBezTo>
                    <a:pt x="647" y="1397"/>
                    <a:pt x="750" y="1733"/>
                    <a:pt x="750" y="1940"/>
                  </a:cubicBezTo>
                  <a:cubicBezTo>
                    <a:pt x="854" y="2146"/>
                    <a:pt x="957" y="2483"/>
                    <a:pt x="1061" y="2586"/>
                  </a:cubicBezTo>
                  <a:cubicBezTo>
                    <a:pt x="750" y="2586"/>
                    <a:pt x="311" y="2793"/>
                    <a:pt x="104" y="3129"/>
                  </a:cubicBezTo>
                  <a:cubicBezTo>
                    <a:pt x="1" y="3232"/>
                    <a:pt x="1" y="3439"/>
                    <a:pt x="1" y="3542"/>
                  </a:cubicBezTo>
                  <a:cubicBezTo>
                    <a:pt x="104" y="3775"/>
                    <a:pt x="311" y="3775"/>
                    <a:pt x="518" y="3775"/>
                  </a:cubicBezTo>
                  <a:lnTo>
                    <a:pt x="2896" y="3775"/>
                  </a:lnTo>
                  <a:cubicBezTo>
                    <a:pt x="3646" y="3878"/>
                    <a:pt x="4395" y="4085"/>
                    <a:pt x="5042" y="4525"/>
                  </a:cubicBezTo>
                  <a:cubicBezTo>
                    <a:pt x="5274" y="3336"/>
                    <a:pt x="5481" y="2250"/>
                    <a:pt x="5920" y="1190"/>
                  </a:cubicBezTo>
                  <a:cubicBezTo>
                    <a:pt x="6024" y="854"/>
                    <a:pt x="6127" y="544"/>
                    <a:pt x="5920" y="208"/>
                  </a:cubicBezTo>
                  <a:cubicBezTo>
                    <a:pt x="5817" y="104"/>
                    <a:pt x="5481" y="1"/>
                    <a:pt x="52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8"/>
            <p:cNvSpPr/>
            <p:nvPr/>
          </p:nvSpPr>
          <p:spPr>
            <a:xfrm rot="1123467">
              <a:off x="-3331976" y="3119372"/>
              <a:ext cx="190141" cy="187227"/>
            </a:xfrm>
            <a:custGeom>
              <a:avLst/>
              <a:gdLst/>
              <a:ahLst/>
              <a:cxnLst/>
              <a:rect l="l" t="t" r="r" b="b"/>
              <a:pathLst>
                <a:path w="1629" h="1604" extrusionOk="0">
                  <a:moveTo>
                    <a:pt x="1629" y="1"/>
                  </a:moveTo>
                  <a:cubicBezTo>
                    <a:pt x="1422" y="1"/>
                    <a:pt x="1293" y="104"/>
                    <a:pt x="1189" y="208"/>
                  </a:cubicBezTo>
                  <a:cubicBezTo>
                    <a:pt x="1086" y="311"/>
                    <a:pt x="1086" y="311"/>
                    <a:pt x="982" y="414"/>
                  </a:cubicBezTo>
                  <a:lnTo>
                    <a:pt x="982" y="750"/>
                  </a:lnTo>
                  <a:cubicBezTo>
                    <a:pt x="776" y="647"/>
                    <a:pt x="646" y="647"/>
                    <a:pt x="440" y="647"/>
                  </a:cubicBezTo>
                  <a:cubicBezTo>
                    <a:pt x="336" y="647"/>
                    <a:pt x="129" y="750"/>
                    <a:pt x="0" y="854"/>
                  </a:cubicBezTo>
                  <a:cubicBezTo>
                    <a:pt x="543" y="1061"/>
                    <a:pt x="1086" y="1293"/>
                    <a:pt x="1525" y="1604"/>
                  </a:cubicBezTo>
                  <a:cubicBezTo>
                    <a:pt x="1525" y="1061"/>
                    <a:pt x="1422" y="544"/>
                    <a:pt x="1629" y="1"/>
                  </a:cubicBezTo>
                  <a:close/>
                </a:path>
              </a:pathLst>
            </a:custGeom>
            <a:solidFill>
              <a:srgbClr val="4F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8"/>
            <p:cNvSpPr/>
            <p:nvPr/>
          </p:nvSpPr>
          <p:spPr>
            <a:xfrm rot="1123467">
              <a:off x="-3445145" y="3515586"/>
              <a:ext cx="452651" cy="350175"/>
            </a:xfrm>
            <a:custGeom>
              <a:avLst/>
              <a:gdLst/>
              <a:ahLst/>
              <a:cxnLst/>
              <a:rect l="l" t="t" r="r" b="b"/>
              <a:pathLst>
                <a:path w="3878" h="3000" extrusionOk="0">
                  <a:moveTo>
                    <a:pt x="0" y="1"/>
                  </a:moveTo>
                  <a:lnTo>
                    <a:pt x="0" y="1"/>
                  </a:lnTo>
                  <a:cubicBezTo>
                    <a:pt x="104" y="854"/>
                    <a:pt x="646" y="1707"/>
                    <a:pt x="1396" y="2250"/>
                  </a:cubicBezTo>
                  <a:cubicBezTo>
                    <a:pt x="2042" y="2689"/>
                    <a:pt x="3025" y="2999"/>
                    <a:pt x="3878" y="2999"/>
                  </a:cubicBezTo>
                  <a:cubicBezTo>
                    <a:pt x="3128" y="1500"/>
                    <a:pt x="1603" y="41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8"/>
            <p:cNvSpPr/>
            <p:nvPr/>
          </p:nvSpPr>
          <p:spPr>
            <a:xfrm rot="-1032839">
              <a:off x="-1976397" y="3286274"/>
              <a:ext cx="452644" cy="678993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8"/>
            <p:cNvSpPr/>
            <p:nvPr/>
          </p:nvSpPr>
          <p:spPr>
            <a:xfrm rot="-1032839">
              <a:off x="-1877897" y="2955400"/>
              <a:ext cx="579519" cy="428617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8"/>
            <p:cNvSpPr/>
            <p:nvPr/>
          </p:nvSpPr>
          <p:spPr>
            <a:xfrm rot="-1032839">
              <a:off x="-1759531" y="3294488"/>
              <a:ext cx="151037" cy="151043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8"/>
            <p:cNvSpPr/>
            <p:nvPr/>
          </p:nvSpPr>
          <p:spPr>
            <a:xfrm rot="-1032839">
              <a:off x="-1885745" y="3606969"/>
              <a:ext cx="365220" cy="289713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8"/>
            <p:cNvSpPr/>
            <p:nvPr/>
          </p:nvSpPr>
          <p:spPr>
            <a:xfrm>
              <a:off x="-3714225" y="3650887"/>
              <a:ext cx="1599215" cy="393363"/>
            </a:xfrm>
            <a:custGeom>
              <a:avLst/>
              <a:gdLst/>
              <a:ahLst/>
              <a:cxnLst/>
              <a:rect l="l" t="t" r="r" b="b"/>
              <a:pathLst>
                <a:path w="13701" h="3370" extrusionOk="0">
                  <a:moveTo>
                    <a:pt x="7414" y="0"/>
                  </a:moveTo>
                  <a:cubicBezTo>
                    <a:pt x="7278" y="0"/>
                    <a:pt x="7141" y="12"/>
                    <a:pt x="7006" y="35"/>
                  </a:cubicBezTo>
                  <a:cubicBezTo>
                    <a:pt x="5713" y="138"/>
                    <a:pt x="4653" y="1198"/>
                    <a:pt x="3878" y="2387"/>
                  </a:cubicBezTo>
                  <a:cubicBezTo>
                    <a:pt x="3394" y="2187"/>
                    <a:pt x="2910" y="2073"/>
                    <a:pt x="2426" y="2073"/>
                  </a:cubicBezTo>
                  <a:cubicBezTo>
                    <a:pt x="2160" y="2073"/>
                    <a:pt x="1894" y="2107"/>
                    <a:pt x="1629" y="2181"/>
                  </a:cubicBezTo>
                  <a:cubicBezTo>
                    <a:pt x="983" y="2387"/>
                    <a:pt x="440" y="2827"/>
                    <a:pt x="0" y="3370"/>
                  </a:cubicBezTo>
                  <a:lnTo>
                    <a:pt x="13701" y="3370"/>
                  </a:lnTo>
                  <a:cubicBezTo>
                    <a:pt x="13468" y="3034"/>
                    <a:pt x="13055" y="2723"/>
                    <a:pt x="12719" y="2491"/>
                  </a:cubicBezTo>
                  <a:cubicBezTo>
                    <a:pt x="12408" y="2387"/>
                    <a:pt x="12072" y="2284"/>
                    <a:pt x="11866" y="2181"/>
                  </a:cubicBezTo>
                  <a:cubicBezTo>
                    <a:pt x="11530" y="2181"/>
                    <a:pt x="11219" y="2181"/>
                    <a:pt x="10883" y="2284"/>
                  </a:cubicBezTo>
                  <a:cubicBezTo>
                    <a:pt x="10676" y="2284"/>
                    <a:pt x="10470" y="2387"/>
                    <a:pt x="10134" y="2491"/>
                  </a:cubicBezTo>
                  <a:cubicBezTo>
                    <a:pt x="10030" y="1741"/>
                    <a:pt x="9694" y="1095"/>
                    <a:pt x="9177" y="681"/>
                  </a:cubicBezTo>
                  <a:cubicBezTo>
                    <a:pt x="8648" y="237"/>
                    <a:pt x="8032" y="0"/>
                    <a:pt x="74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8"/>
            <p:cNvSpPr/>
            <p:nvPr/>
          </p:nvSpPr>
          <p:spPr>
            <a:xfrm>
              <a:off x="-2190501" y="3873021"/>
              <a:ext cx="739437" cy="171236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2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3"/>
          <p:cNvGrpSpPr/>
          <p:nvPr/>
        </p:nvGrpSpPr>
        <p:grpSpPr>
          <a:xfrm rot="10800000">
            <a:off x="7" y="491314"/>
            <a:ext cx="9144057" cy="3966518"/>
            <a:chOff x="240700" y="1004675"/>
            <a:chExt cx="2132675" cy="925114"/>
          </a:xfrm>
        </p:grpSpPr>
        <p:sp>
          <p:nvSpPr>
            <p:cNvPr id="23" name="Google Shape;23;p3"/>
            <p:cNvSpPr/>
            <p:nvPr/>
          </p:nvSpPr>
          <p:spPr>
            <a:xfrm>
              <a:off x="240700" y="1004675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5307" y="3140"/>
                  </a:moveTo>
                  <a:cubicBezTo>
                    <a:pt x="81532" y="3140"/>
                    <a:pt x="77784" y="3787"/>
                    <a:pt x="74010" y="4433"/>
                  </a:cubicBezTo>
                  <a:cubicBezTo>
                    <a:pt x="73131" y="4536"/>
                    <a:pt x="72278" y="4640"/>
                    <a:pt x="71528" y="4872"/>
                  </a:cubicBezTo>
                  <a:cubicBezTo>
                    <a:pt x="72278" y="4769"/>
                    <a:pt x="73131" y="4640"/>
                    <a:pt x="74010" y="4536"/>
                  </a:cubicBezTo>
                  <a:cubicBezTo>
                    <a:pt x="77784" y="3890"/>
                    <a:pt x="81662" y="3244"/>
                    <a:pt x="85307" y="3244"/>
                  </a:cubicBezTo>
                  <a:lnTo>
                    <a:pt x="85307" y="3140"/>
                  </a:lnTo>
                  <a:close/>
                  <a:moveTo>
                    <a:pt x="29858" y="0"/>
                  </a:moveTo>
                  <a:cubicBezTo>
                    <a:pt x="25081" y="0"/>
                    <a:pt x="20259" y="1284"/>
                    <a:pt x="15614" y="2494"/>
                  </a:cubicBezTo>
                  <a:cubicBezTo>
                    <a:pt x="15097" y="2598"/>
                    <a:pt x="14554" y="2830"/>
                    <a:pt x="14011" y="2934"/>
                  </a:cubicBezTo>
                  <a:cubicBezTo>
                    <a:pt x="10081" y="3943"/>
                    <a:pt x="5984" y="4860"/>
                    <a:pt x="2067" y="4860"/>
                  </a:cubicBezTo>
                  <a:cubicBezTo>
                    <a:pt x="1372" y="4860"/>
                    <a:pt x="682" y="4831"/>
                    <a:pt x="0" y="4769"/>
                  </a:cubicBezTo>
                  <a:lnTo>
                    <a:pt x="0" y="4872"/>
                  </a:lnTo>
                  <a:cubicBezTo>
                    <a:pt x="682" y="4935"/>
                    <a:pt x="1372" y="4964"/>
                    <a:pt x="2067" y="4964"/>
                  </a:cubicBezTo>
                  <a:cubicBezTo>
                    <a:pt x="5984" y="4964"/>
                    <a:pt x="10081" y="4047"/>
                    <a:pt x="14011" y="3037"/>
                  </a:cubicBezTo>
                  <a:cubicBezTo>
                    <a:pt x="14554" y="2934"/>
                    <a:pt x="15097" y="2701"/>
                    <a:pt x="15614" y="2598"/>
                  </a:cubicBezTo>
                  <a:cubicBezTo>
                    <a:pt x="20337" y="1387"/>
                    <a:pt x="25120" y="104"/>
                    <a:pt x="29872" y="104"/>
                  </a:cubicBezTo>
                  <a:cubicBezTo>
                    <a:pt x="31414" y="104"/>
                    <a:pt x="32952" y="239"/>
                    <a:pt x="34485" y="555"/>
                  </a:cubicBezTo>
                  <a:cubicBezTo>
                    <a:pt x="36527" y="995"/>
                    <a:pt x="38569" y="1744"/>
                    <a:pt x="40508" y="2494"/>
                  </a:cubicBezTo>
                  <a:cubicBezTo>
                    <a:pt x="41594" y="2934"/>
                    <a:pt x="42654" y="3347"/>
                    <a:pt x="43636" y="3683"/>
                  </a:cubicBezTo>
                  <a:cubicBezTo>
                    <a:pt x="48226" y="5213"/>
                    <a:pt x="53268" y="5992"/>
                    <a:pt x="58919" y="5992"/>
                  </a:cubicBezTo>
                  <a:cubicBezTo>
                    <a:pt x="62816" y="5992"/>
                    <a:pt x="67002" y="5621"/>
                    <a:pt x="71528" y="4872"/>
                  </a:cubicBezTo>
                  <a:lnTo>
                    <a:pt x="71528" y="4872"/>
                  </a:lnTo>
                  <a:cubicBezTo>
                    <a:pt x="67002" y="5569"/>
                    <a:pt x="62816" y="5929"/>
                    <a:pt x="58927" y="5929"/>
                  </a:cubicBezTo>
                  <a:cubicBezTo>
                    <a:pt x="53286" y="5929"/>
                    <a:pt x="48268" y="5171"/>
                    <a:pt x="43739" y="3580"/>
                  </a:cubicBezTo>
                  <a:cubicBezTo>
                    <a:pt x="42654" y="3244"/>
                    <a:pt x="41594" y="2830"/>
                    <a:pt x="40611" y="2494"/>
                  </a:cubicBezTo>
                  <a:cubicBezTo>
                    <a:pt x="38569" y="1641"/>
                    <a:pt x="36527" y="891"/>
                    <a:pt x="34485" y="452"/>
                  </a:cubicBezTo>
                  <a:cubicBezTo>
                    <a:pt x="32952" y="135"/>
                    <a:pt x="31408" y="0"/>
                    <a:pt x="29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240700" y="1057675"/>
              <a:ext cx="2132675" cy="243950"/>
            </a:xfrm>
            <a:custGeom>
              <a:avLst/>
              <a:gdLst/>
              <a:ahLst/>
              <a:cxnLst/>
              <a:rect l="l" t="t" r="r" b="b"/>
              <a:pathLst>
                <a:path w="85307" h="9758" extrusionOk="0">
                  <a:moveTo>
                    <a:pt x="28644" y="0"/>
                  </a:moveTo>
                  <a:cubicBezTo>
                    <a:pt x="27891" y="0"/>
                    <a:pt x="27133" y="78"/>
                    <a:pt x="26394" y="271"/>
                  </a:cubicBezTo>
                  <a:cubicBezTo>
                    <a:pt x="27056" y="126"/>
                    <a:pt x="27734" y="66"/>
                    <a:pt x="28407" y="66"/>
                  </a:cubicBezTo>
                  <a:cubicBezTo>
                    <a:pt x="30257" y="66"/>
                    <a:pt x="32081" y="519"/>
                    <a:pt x="33502" y="917"/>
                  </a:cubicBezTo>
                  <a:cubicBezTo>
                    <a:pt x="36734" y="1873"/>
                    <a:pt x="39862" y="3166"/>
                    <a:pt x="42886" y="4458"/>
                  </a:cubicBezTo>
                  <a:cubicBezTo>
                    <a:pt x="44592" y="5234"/>
                    <a:pt x="46324" y="5984"/>
                    <a:pt x="48056" y="6630"/>
                  </a:cubicBezTo>
                  <a:cubicBezTo>
                    <a:pt x="52654" y="8395"/>
                    <a:pt x="56539" y="9273"/>
                    <a:pt x="60049" y="9273"/>
                  </a:cubicBezTo>
                  <a:cubicBezTo>
                    <a:pt x="61216" y="9273"/>
                    <a:pt x="62341" y="9176"/>
                    <a:pt x="63437" y="8982"/>
                  </a:cubicBezTo>
                  <a:cubicBezTo>
                    <a:pt x="65376" y="8672"/>
                    <a:pt x="67211" y="8026"/>
                    <a:pt x="68943" y="7483"/>
                  </a:cubicBezTo>
                  <a:cubicBezTo>
                    <a:pt x="70236" y="7043"/>
                    <a:pt x="71632" y="6526"/>
                    <a:pt x="73028" y="6190"/>
                  </a:cubicBezTo>
                  <a:cubicBezTo>
                    <a:pt x="74974" y="5738"/>
                    <a:pt x="77007" y="5497"/>
                    <a:pt x="79035" y="5497"/>
                  </a:cubicBezTo>
                  <a:cubicBezTo>
                    <a:pt x="80833" y="5497"/>
                    <a:pt x="82626" y="5686"/>
                    <a:pt x="84350" y="6087"/>
                  </a:cubicBezTo>
                  <a:cubicBezTo>
                    <a:pt x="84660" y="6087"/>
                    <a:pt x="84996" y="6190"/>
                    <a:pt x="85307" y="6294"/>
                  </a:cubicBezTo>
                  <a:lnTo>
                    <a:pt x="85307" y="6190"/>
                  </a:lnTo>
                  <a:cubicBezTo>
                    <a:pt x="84996" y="6087"/>
                    <a:pt x="84660" y="5984"/>
                    <a:pt x="84350" y="5984"/>
                  </a:cubicBezTo>
                  <a:cubicBezTo>
                    <a:pt x="82637" y="5574"/>
                    <a:pt x="80857" y="5383"/>
                    <a:pt x="79062" y="5383"/>
                  </a:cubicBezTo>
                  <a:cubicBezTo>
                    <a:pt x="77009" y="5383"/>
                    <a:pt x="74937" y="5632"/>
                    <a:pt x="72924" y="6087"/>
                  </a:cubicBezTo>
                  <a:cubicBezTo>
                    <a:pt x="71632" y="6397"/>
                    <a:pt x="70236" y="6940"/>
                    <a:pt x="68943" y="7380"/>
                  </a:cubicBezTo>
                  <a:cubicBezTo>
                    <a:pt x="67108" y="7922"/>
                    <a:pt x="65273" y="8569"/>
                    <a:pt x="63437" y="8879"/>
                  </a:cubicBezTo>
                  <a:cubicBezTo>
                    <a:pt x="62339" y="9066"/>
                    <a:pt x="61211" y="9160"/>
                    <a:pt x="60043" y="9160"/>
                  </a:cubicBezTo>
                  <a:cubicBezTo>
                    <a:pt x="56540" y="9160"/>
                    <a:pt x="52677" y="8317"/>
                    <a:pt x="48160" y="6630"/>
                  </a:cubicBezTo>
                  <a:cubicBezTo>
                    <a:pt x="46324" y="5880"/>
                    <a:pt x="44592" y="5105"/>
                    <a:pt x="42886" y="4355"/>
                  </a:cubicBezTo>
                  <a:cubicBezTo>
                    <a:pt x="39965" y="3063"/>
                    <a:pt x="36837" y="1770"/>
                    <a:pt x="33606" y="814"/>
                  </a:cubicBezTo>
                  <a:cubicBezTo>
                    <a:pt x="32172" y="432"/>
                    <a:pt x="30420" y="0"/>
                    <a:pt x="28644" y="0"/>
                  </a:cubicBezTo>
                  <a:close/>
                  <a:moveTo>
                    <a:pt x="26394" y="271"/>
                  </a:moveTo>
                  <a:lnTo>
                    <a:pt x="26394" y="271"/>
                  </a:lnTo>
                  <a:cubicBezTo>
                    <a:pt x="23912" y="710"/>
                    <a:pt x="21973" y="2209"/>
                    <a:pt x="20034" y="3605"/>
                  </a:cubicBezTo>
                  <a:cubicBezTo>
                    <a:pt x="19388" y="4045"/>
                    <a:pt x="18845" y="4458"/>
                    <a:pt x="18199" y="4898"/>
                  </a:cubicBezTo>
                  <a:cubicBezTo>
                    <a:pt x="13494" y="8081"/>
                    <a:pt x="7760" y="9700"/>
                    <a:pt x="2063" y="9700"/>
                  </a:cubicBezTo>
                  <a:cubicBezTo>
                    <a:pt x="1374" y="9700"/>
                    <a:pt x="686" y="9676"/>
                    <a:pt x="0" y="9629"/>
                  </a:cubicBezTo>
                  <a:lnTo>
                    <a:pt x="0" y="9758"/>
                  </a:lnTo>
                  <a:lnTo>
                    <a:pt x="2172" y="9758"/>
                  </a:lnTo>
                  <a:cubicBezTo>
                    <a:pt x="7859" y="9758"/>
                    <a:pt x="13572" y="8129"/>
                    <a:pt x="18199" y="5001"/>
                  </a:cubicBezTo>
                  <a:cubicBezTo>
                    <a:pt x="18845" y="4588"/>
                    <a:pt x="19492" y="4148"/>
                    <a:pt x="20034" y="3709"/>
                  </a:cubicBezTo>
                  <a:cubicBezTo>
                    <a:pt x="21973" y="2313"/>
                    <a:pt x="24015" y="814"/>
                    <a:pt x="26394" y="2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240700" y="1379950"/>
              <a:ext cx="2132675" cy="150450"/>
            </a:xfrm>
            <a:custGeom>
              <a:avLst/>
              <a:gdLst/>
              <a:ahLst/>
              <a:cxnLst/>
              <a:rect l="l" t="t" r="r" b="b"/>
              <a:pathLst>
                <a:path w="85307" h="6018" extrusionOk="0">
                  <a:moveTo>
                    <a:pt x="57008" y="1"/>
                  </a:moveTo>
                  <a:cubicBezTo>
                    <a:pt x="53132" y="1"/>
                    <a:pt x="49201" y="556"/>
                    <a:pt x="45471" y="1597"/>
                  </a:cubicBezTo>
                  <a:cubicBezTo>
                    <a:pt x="44489" y="1908"/>
                    <a:pt x="43636" y="2244"/>
                    <a:pt x="42757" y="2554"/>
                  </a:cubicBezTo>
                  <a:cubicBezTo>
                    <a:pt x="41051" y="3097"/>
                    <a:pt x="39422" y="3640"/>
                    <a:pt x="37716" y="4079"/>
                  </a:cubicBezTo>
                  <a:cubicBezTo>
                    <a:pt x="36592" y="4319"/>
                    <a:pt x="35500" y="4438"/>
                    <a:pt x="34465" y="4438"/>
                  </a:cubicBezTo>
                  <a:cubicBezTo>
                    <a:pt x="32716" y="4438"/>
                    <a:pt x="31131" y="4099"/>
                    <a:pt x="29832" y="3433"/>
                  </a:cubicBezTo>
                  <a:cubicBezTo>
                    <a:pt x="29185" y="3097"/>
                    <a:pt x="28668" y="2787"/>
                    <a:pt x="28126" y="2347"/>
                  </a:cubicBezTo>
                  <a:cubicBezTo>
                    <a:pt x="27376" y="1804"/>
                    <a:pt x="26497" y="1261"/>
                    <a:pt x="25541" y="951"/>
                  </a:cubicBezTo>
                  <a:cubicBezTo>
                    <a:pt x="24975" y="787"/>
                    <a:pt x="24409" y="716"/>
                    <a:pt x="23843" y="716"/>
                  </a:cubicBezTo>
                  <a:cubicBezTo>
                    <a:pt x="21824" y="716"/>
                    <a:pt x="19805" y="1623"/>
                    <a:pt x="17785" y="2450"/>
                  </a:cubicBezTo>
                  <a:cubicBezTo>
                    <a:pt x="17449" y="2683"/>
                    <a:pt x="17243" y="2787"/>
                    <a:pt x="16907" y="2890"/>
                  </a:cubicBezTo>
                  <a:cubicBezTo>
                    <a:pt x="13675" y="4389"/>
                    <a:pt x="10237" y="5268"/>
                    <a:pt x="6696" y="5682"/>
                  </a:cubicBezTo>
                  <a:cubicBezTo>
                    <a:pt x="5700" y="5817"/>
                    <a:pt x="4737" y="5881"/>
                    <a:pt x="3816" y="5881"/>
                  </a:cubicBezTo>
                  <a:cubicBezTo>
                    <a:pt x="2442" y="5881"/>
                    <a:pt x="1161" y="5738"/>
                    <a:pt x="0" y="5475"/>
                  </a:cubicBezTo>
                  <a:lnTo>
                    <a:pt x="0" y="5578"/>
                  </a:lnTo>
                  <a:cubicBezTo>
                    <a:pt x="1190" y="5914"/>
                    <a:pt x="2379" y="6018"/>
                    <a:pt x="3775" y="6018"/>
                  </a:cubicBezTo>
                  <a:cubicBezTo>
                    <a:pt x="4757" y="6018"/>
                    <a:pt x="5713" y="5914"/>
                    <a:pt x="6696" y="5785"/>
                  </a:cubicBezTo>
                  <a:cubicBezTo>
                    <a:pt x="10237" y="5372"/>
                    <a:pt x="13675" y="4389"/>
                    <a:pt x="16907" y="2993"/>
                  </a:cubicBezTo>
                  <a:cubicBezTo>
                    <a:pt x="17243" y="2890"/>
                    <a:pt x="17553" y="2683"/>
                    <a:pt x="17785" y="2554"/>
                  </a:cubicBezTo>
                  <a:cubicBezTo>
                    <a:pt x="19782" y="1735"/>
                    <a:pt x="21779" y="777"/>
                    <a:pt x="23729" y="777"/>
                  </a:cubicBezTo>
                  <a:cubicBezTo>
                    <a:pt x="24303" y="777"/>
                    <a:pt x="24873" y="860"/>
                    <a:pt x="25437" y="1055"/>
                  </a:cubicBezTo>
                  <a:cubicBezTo>
                    <a:pt x="26394" y="1391"/>
                    <a:pt x="27247" y="1908"/>
                    <a:pt x="28126" y="2450"/>
                  </a:cubicBezTo>
                  <a:cubicBezTo>
                    <a:pt x="28668" y="2787"/>
                    <a:pt x="29185" y="3200"/>
                    <a:pt x="29728" y="3433"/>
                  </a:cubicBezTo>
                  <a:cubicBezTo>
                    <a:pt x="31152" y="4127"/>
                    <a:pt x="32841" y="4511"/>
                    <a:pt x="34688" y="4511"/>
                  </a:cubicBezTo>
                  <a:cubicBezTo>
                    <a:pt x="35659" y="4511"/>
                    <a:pt x="36674" y="4405"/>
                    <a:pt x="37716" y="4182"/>
                  </a:cubicBezTo>
                  <a:cubicBezTo>
                    <a:pt x="39422" y="3743"/>
                    <a:pt x="41154" y="3200"/>
                    <a:pt x="42757" y="2683"/>
                  </a:cubicBezTo>
                  <a:cubicBezTo>
                    <a:pt x="43636" y="2347"/>
                    <a:pt x="44592" y="2037"/>
                    <a:pt x="45471" y="1701"/>
                  </a:cubicBezTo>
                  <a:cubicBezTo>
                    <a:pt x="49120" y="600"/>
                    <a:pt x="52962" y="94"/>
                    <a:pt x="56755" y="94"/>
                  </a:cubicBezTo>
                  <a:cubicBezTo>
                    <a:pt x="57773" y="94"/>
                    <a:pt x="58787" y="130"/>
                    <a:pt x="59792" y="201"/>
                  </a:cubicBezTo>
                  <a:cubicBezTo>
                    <a:pt x="62145" y="408"/>
                    <a:pt x="64523" y="848"/>
                    <a:pt x="66901" y="1261"/>
                  </a:cubicBezTo>
                  <a:cubicBezTo>
                    <a:pt x="69254" y="1701"/>
                    <a:pt x="71632" y="2140"/>
                    <a:pt x="74113" y="2347"/>
                  </a:cubicBezTo>
                  <a:cubicBezTo>
                    <a:pt x="74828" y="2393"/>
                    <a:pt x="75596" y="2423"/>
                    <a:pt x="76398" y="2423"/>
                  </a:cubicBezTo>
                  <a:cubicBezTo>
                    <a:pt x="79222" y="2423"/>
                    <a:pt x="82468" y="2044"/>
                    <a:pt x="85307" y="615"/>
                  </a:cubicBezTo>
                  <a:lnTo>
                    <a:pt x="85307" y="512"/>
                  </a:lnTo>
                  <a:cubicBezTo>
                    <a:pt x="82468" y="1941"/>
                    <a:pt x="79222" y="2320"/>
                    <a:pt x="76398" y="2320"/>
                  </a:cubicBezTo>
                  <a:cubicBezTo>
                    <a:pt x="75596" y="2320"/>
                    <a:pt x="74828" y="2289"/>
                    <a:pt x="74113" y="2244"/>
                  </a:cubicBezTo>
                  <a:cubicBezTo>
                    <a:pt x="71632" y="2037"/>
                    <a:pt x="69254" y="1597"/>
                    <a:pt x="66901" y="1158"/>
                  </a:cubicBezTo>
                  <a:cubicBezTo>
                    <a:pt x="64626" y="744"/>
                    <a:pt x="62145" y="305"/>
                    <a:pt x="59792" y="98"/>
                  </a:cubicBezTo>
                  <a:cubicBezTo>
                    <a:pt x="58870" y="33"/>
                    <a:pt x="57941" y="1"/>
                    <a:pt x="57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240700" y="1560300"/>
              <a:ext cx="2132675" cy="151250"/>
            </a:xfrm>
            <a:custGeom>
              <a:avLst/>
              <a:gdLst/>
              <a:ahLst/>
              <a:cxnLst/>
              <a:rect l="l" t="t" r="r" b="b"/>
              <a:pathLst>
                <a:path w="85307" h="6050" extrusionOk="0">
                  <a:moveTo>
                    <a:pt x="27630" y="0"/>
                  </a:moveTo>
                  <a:cubicBezTo>
                    <a:pt x="23164" y="0"/>
                    <a:pt x="18650" y="1289"/>
                    <a:pt x="14322" y="2578"/>
                  </a:cubicBezTo>
                  <a:cubicBezTo>
                    <a:pt x="13805" y="2681"/>
                    <a:pt x="13262" y="2785"/>
                    <a:pt x="12822" y="2992"/>
                  </a:cubicBezTo>
                  <a:cubicBezTo>
                    <a:pt x="9089" y="4020"/>
                    <a:pt x="5374" y="4894"/>
                    <a:pt x="1713" y="4894"/>
                  </a:cubicBezTo>
                  <a:cubicBezTo>
                    <a:pt x="1141" y="4894"/>
                    <a:pt x="570" y="4872"/>
                    <a:pt x="0" y="4827"/>
                  </a:cubicBezTo>
                  <a:lnTo>
                    <a:pt x="0" y="4930"/>
                  </a:lnTo>
                  <a:cubicBezTo>
                    <a:pt x="570" y="4976"/>
                    <a:pt x="1143" y="4997"/>
                    <a:pt x="1719" y="4997"/>
                  </a:cubicBezTo>
                  <a:cubicBezTo>
                    <a:pt x="5405" y="4997"/>
                    <a:pt x="9200" y="4123"/>
                    <a:pt x="12822" y="3095"/>
                  </a:cubicBezTo>
                  <a:cubicBezTo>
                    <a:pt x="13365" y="2888"/>
                    <a:pt x="13805" y="2785"/>
                    <a:pt x="14322" y="2681"/>
                  </a:cubicBezTo>
                  <a:cubicBezTo>
                    <a:pt x="18632" y="1398"/>
                    <a:pt x="23127" y="114"/>
                    <a:pt x="27575" y="114"/>
                  </a:cubicBezTo>
                  <a:cubicBezTo>
                    <a:pt x="29129" y="114"/>
                    <a:pt x="30677" y="271"/>
                    <a:pt x="32210" y="639"/>
                  </a:cubicBezTo>
                  <a:cubicBezTo>
                    <a:pt x="34149" y="1053"/>
                    <a:pt x="36088" y="1802"/>
                    <a:pt x="37923" y="2578"/>
                  </a:cubicBezTo>
                  <a:cubicBezTo>
                    <a:pt x="38879" y="2992"/>
                    <a:pt x="39965" y="3431"/>
                    <a:pt x="40947" y="3741"/>
                  </a:cubicBezTo>
                  <a:cubicBezTo>
                    <a:pt x="45277" y="5271"/>
                    <a:pt x="50060" y="6050"/>
                    <a:pt x="55408" y="6050"/>
                  </a:cubicBezTo>
                  <a:cubicBezTo>
                    <a:pt x="59096" y="6050"/>
                    <a:pt x="63052" y="5679"/>
                    <a:pt x="67315" y="4930"/>
                  </a:cubicBezTo>
                  <a:cubicBezTo>
                    <a:pt x="68090" y="4827"/>
                    <a:pt x="68840" y="4724"/>
                    <a:pt x="69693" y="4517"/>
                  </a:cubicBezTo>
                  <a:cubicBezTo>
                    <a:pt x="73199" y="3932"/>
                    <a:pt x="76761" y="3268"/>
                    <a:pt x="80206" y="3268"/>
                  </a:cubicBezTo>
                  <a:cubicBezTo>
                    <a:pt x="81944" y="3268"/>
                    <a:pt x="83651" y="3437"/>
                    <a:pt x="85307" y="3870"/>
                  </a:cubicBezTo>
                  <a:cubicBezTo>
                    <a:pt x="83594" y="3422"/>
                    <a:pt x="81814" y="3244"/>
                    <a:pt x="79998" y="3244"/>
                  </a:cubicBezTo>
                  <a:cubicBezTo>
                    <a:pt x="76578" y="3244"/>
                    <a:pt x="73034" y="3875"/>
                    <a:pt x="69590" y="4517"/>
                  </a:cubicBezTo>
                  <a:cubicBezTo>
                    <a:pt x="68840" y="4620"/>
                    <a:pt x="68090" y="4724"/>
                    <a:pt x="67315" y="4827"/>
                  </a:cubicBezTo>
                  <a:cubicBezTo>
                    <a:pt x="63052" y="5576"/>
                    <a:pt x="59096" y="5946"/>
                    <a:pt x="55408" y="5946"/>
                  </a:cubicBezTo>
                  <a:cubicBezTo>
                    <a:pt x="50060" y="5946"/>
                    <a:pt x="45277" y="5168"/>
                    <a:pt x="40947" y="3638"/>
                  </a:cubicBezTo>
                  <a:cubicBezTo>
                    <a:pt x="39965" y="3328"/>
                    <a:pt x="39009" y="2888"/>
                    <a:pt x="38026" y="2449"/>
                  </a:cubicBezTo>
                  <a:cubicBezTo>
                    <a:pt x="36088" y="1699"/>
                    <a:pt x="34149" y="949"/>
                    <a:pt x="32210" y="510"/>
                  </a:cubicBezTo>
                  <a:cubicBezTo>
                    <a:pt x="30695" y="153"/>
                    <a:pt x="29165" y="0"/>
                    <a:pt x="27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>
              <a:off x="240700" y="1684439"/>
              <a:ext cx="2132675" cy="245350"/>
            </a:xfrm>
            <a:custGeom>
              <a:avLst/>
              <a:gdLst/>
              <a:ahLst/>
              <a:cxnLst/>
              <a:rect l="l" t="t" r="r" b="b"/>
              <a:pathLst>
                <a:path w="85307" h="9814" extrusionOk="0">
                  <a:moveTo>
                    <a:pt x="79490" y="6040"/>
                  </a:moveTo>
                  <a:cubicBezTo>
                    <a:pt x="79930" y="6143"/>
                    <a:pt x="80240" y="6272"/>
                    <a:pt x="80576" y="6376"/>
                  </a:cubicBezTo>
                  <a:cubicBezTo>
                    <a:pt x="81762" y="6703"/>
                    <a:pt x="83028" y="6981"/>
                    <a:pt x="84247" y="6981"/>
                  </a:cubicBezTo>
                  <a:cubicBezTo>
                    <a:pt x="84570" y="6981"/>
                    <a:pt x="84890" y="6962"/>
                    <a:pt x="85203" y="6919"/>
                  </a:cubicBezTo>
                  <a:lnTo>
                    <a:pt x="85307" y="6919"/>
                  </a:lnTo>
                  <a:lnTo>
                    <a:pt x="85307" y="6789"/>
                  </a:lnTo>
                  <a:lnTo>
                    <a:pt x="85203" y="6789"/>
                  </a:lnTo>
                  <a:cubicBezTo>
                    <a:pt x="84863" y="6842"/>
                    <a:pt x="84522" y="6866"/>
                    <a:pt x="84180" y="6866"/>
                  </a:cubicBezTo>
                  <a:cubicBezTo>
                    <a:pt x="83014" y="6866"/>
                    <a:pt x="81839" y="6592"/>
                    <a:pt x="80679" y="6272"/>
                  </a:cubicBezTo>
                  <a:cubicBezTo>
                    <a:pt x="80240" y="6143"/>
                    <a:pt x="79930" y="6040"/>
                    <a:pt x="79490" y="6040"/>
                  </a:cubicBezTo>
                  <a:close/>
                  <a:moveTo>
                    <a:pt x="26581" y="1"/>
                  </a:moveTo>
                  <a:cubicBezTo>
                    <a:pt x="25881" y="1"/>
                    <a:pt x="25168" y="67"/>
                    <a:pt x="24455" y="223"/>
                  </a:cubicBezTo>
                  <a:cubicBezTo>
                    <a:pt x="22206" y="766"/>
                    <a:pt x="20370" y="2265"/>
                    <a:pt x="18535" y="3687"/>
                  </a:cubicBezTo>
                  <a:cubicBezTo>
                    <a:pt x="17889" y="4101"/>
                    <a:pt x="17346" y="4540"/>
                    <a:pt x="16803" y="4980"/>
                  </a:cubicBezTo>
                  <a:cubicBezTo>
                    <a:pt x="17346" y="4644"/>
                    <a:pt x="17992" y="4204"/>
                    <a:pt x="18535" y="3791"/>
                  </a:cubicBezTo>
                  <a:cubicBezTo>
                    <a:pt x="20370" y="2395"/>
                    <a:pt x="22309" y="870"/>
                    <a:pt x="24455" y="327"/>
                  </a:cubicBezTo>
                  <a:cubicBezTo>
                    <a:pt x="25164" y="179"/>
                    <a:pt x="25873" y="116"/>
                    <a:pt x="26569" y="116"/>
                  </a:cubicBezTo>
                  <a:cubicBezTo>
                    <a:pt x="28310" y="116"/>
                    <a:pt x="29972" y="511"/>
                    <a:pt x="31357" y="973"/>
                  </a:cubicBezTo>
                  <a:cubicBezTo>
                    <a:pt x="34356" y="1852"/>
                    <a:pt x="37277" y="3248"/>
                    <a:pt x="40172" y="4540"/>
                  </a:cubicBezTo>
                  <a:cubicBezTo>
                    <a:pt x="41800" y="5290"/>
                    <a:pt x="43403" y="6040"/>
                    <a:pt x="45135" y="6686"/>
                  </a:cubicBezTo>
                  <a:cubicBezTo>
                    <a:pt x="49435" y="8476"/>
                    <a:pt x="53120" y="9343"/>
                    <a:pt x="56476" y="9343"/>
                  </a:cubicBezTo>
                  <a:cubicBezTo>
                    <a:pt x="57579" y="9343"/>
                    <a:pt x="58647" y="9250"/>
                    <a:pt x="59689" y="9064"/>
                  </a:cubicBezTo>
                  <a:cubicBezTo>
                    <a:pt x="61498" y="8728"/>
                    <a:pt x="63230" y="8082"/>
                    <a:pt x="64962" y="7436"/>
                  </a:cubicBezTo>
                  <a:cubicBezTo>
                    <a:pt x="66152" y="7022"/>
                    <a:pt x="67444" y="6582"/>
                    <a:pt x="68737" y="6272"/>
                  </a:cubicBezTo>
                  <a:cubicBezTo>
                    <a:pt x="70627" y="5748"/>
                    <a:pt x="72554" y="5504"/>
                    <a:pt x="74478" y="5504"/>
                  </a:cubicBezTo>
                  <a:cubicBezTo>
                    <a:pt x="76160" y="5504"/>
                    <a:pt x="77839" y="5690"/>
                    <a:pt x="79490" y="6040"/>
                  </a:cubicBezTo>
                  <a:cubicBezTo>
                    <a:pt x="77770" y="5625"/>
                    <a:pt x="75995" y="5412"/>
                    <a:pt x="74230" y="5412"/>
                  </a:cubicBezTo>
                  <a:cubicBezTo>
                    <a:pt x="72362" y="5412"/>
                    <a:pt x="70505" y="5651"/>
                    <a:pt x="68737" y="6143"/>
                  </a:cubicBezTo>
                  <a:cubicBezTo>
                    <a:pt x="67444" y="6479"/>
                    <a:pt x="66152" y="6919"/>
                    <a:pt x="64859" y="7436"/>
                  </a:cubicBezTo>
                  <a:cubicBezTo>
                    <a:pt x="63230" y="7978"/>
                    <a:pt x="61395" y="8625"/>
                    <a:pt x="59689" y="8961"/>
                  </a:cubicBezTo>
                  <a:cubicBezTo>
                    <a:pt x="58647" y="9146"/>
                    <a:pt x="57579" y="9240"/>
                    <a:pt x="56476" y="9240"/>
                  </a:cubicBezTo>
                  <a:cubicBezTo>
                    <a:pt x="53120" y="9240"/>
                    <a:pt x="49435" y="8372"/>
                    <a:pt x="45135" y="6582"/>
                  </a:cubicBezTo>
                  <a:cubicBezTo>
                    <a:pt x="43532" y="5936"/>
                    <a:pt x="41800" y="5187"/>
                    <a:pt x="40172" y="4437"/>
                  </a:cubicBezTo>
                  <a:cubicBezTo>
                    <a:pt x="37380" y="3144"/>
                    <a:pt x="34356" y="1748"/>
                    <a:pt x="31357" y="870"/>
                  </a:cubicBezTo>
                  <a:cubicBezTo>
                    <a:pt x="29975" y="409"/>
                    <a:pt x="28318" y="1"/>
                    <a:pt x="26581" y="1"/>
                  </a:cubicBezTo>
                  <a:close/>
                  <a:moveTo>
                    <a:pt x="16803" y="4980"/>
                  </a:moveTo>
                  <a:lnTo>
                    <a:pt x="16803" y="4980"/>
                  </a:lnTo>
                  <a:cubicBezTo>
                    <a:pt x="12267" y="8139"/>
                    <a:pt x="6879" y="9748"/>
                    <a:pt x="1443" y="9748"/>
                  </a:cubicBezTo>
                  <a:cubicBezTo>
                    <a:pt x="962" y="9748"/>
                    <a:pt x="481" y="9736"/>
                    <a:pt x="0" y="9710"/>
                  </a:cubicBezTo>
                  <a:lnTo>
                    <a:pt x="0" y="9814"/>
                  </a:lnTo>
                  <a:lnTo>
                    <a:pt x="1629" y="9814"/>
                  </a:lnTo>
                  <a:cubicBezTo>
                    <a:pt x="7006" y="9814"/>
                    <a:pt x="12383" y="8211"/>
                    <a:pt x="16803" y="49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1236300" y="3313100"/>
            <a:ext cx="6671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2" hasCustomPrompt="1"/>
          </p:nvPr>
        </p:nvSpPr>
        <p:spPr>
          <a:xfrm>
            <a:off x="3109500" y="822925"/>
            <a:ext cx="957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1"/>
          </p:nvPr>
        </p:nvSpPr>
        <p:spPr>
          <a:xfrm>
            <a:off x="2052600" y="4189450"/>
            <a:ext cx="50388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1" name="Google Shape;31;p3"/>
          <p:cNvGrpSpPr/>
          <p:nvPr/>
        </p:nvGrpSpPr>
        <p:grpSpPr>
          <a:xfrm>
            <a:off x="8166346" y="619425"/>
            <a:ext cx="799912" cy="4425378"/>
            <a:chOff x="8166346" y="619425"/>
            <a:chExt cx="799912" cy="4425378"/>
          </a:xfrm>
        </p:grpSpPr>
        <p:sp>
          <p:nvSpPr>
            <p:cNvPr id="32" name="Google Shape;32;p3"/>
            <p:cNvSpPr/>
            <p:nvPr/>
          </p:nvSpPr>
          <p:spPr>
            <a:xfrm flipH="1">
              <a:off x="8322795" y="657285"/>
              <a:ext cx="623680" cy="707825"/>
            </a:xfrm>
            <a:custGeom>
              <a:avLst/>
              <a:gdLst/>
              <a:ahLst/>
              <a:cxnLst/>
              <a:rect l="l" t="t" r="r" b="b"/>
              <a:pathLst>
                <a:path w="2483" h="2818" extrusionOk="0">
                  <a:moveTo>
                    <a:pt x="440" y="0"/>
                  </a:moveTo>
                  <a:lnTo>
                    <a:pt x="983" y="1189"/>
                  </a:lnTo>
                  <a:lnTo>
                    <a:pt x="1" y="1836"/>
                  </a:lnTo>
                  <a:lnTo>
                    <a:pt x="983" y="1732"/>
                  </a:lnTo>
                  <a:lnTo>
                    <a:pt x="1086" y="2818"/>
                  </a:lnTo>
                  <a:lnTo>
                    <a:pt x="1422" y="1629"/>
                  </a:lnTo>
                  <a:lnTo>
                    <a:pt x="2482" y="2068"/>
                  </a:lnTo>
                  <a:lnTo>
                    <a:pt x="2482" y="2068"/>
                  </a:lnTo>
                  <a:lnTo>
                    <a:pt x="1733" y="1189"/>
                  </a:lnTo>
                  <a:lnTo>
                    <a:pt x="2275" y="336"/>
                  </a:lnTo>
                  <a:lnTo>
                    <a:pt x="2275" y="336"/>
                  </a:lnTo>
                  <a:lnTo>
                    <a:pt x="1293" y="983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8264712" y="4336727"/>
              <a:ext cx="701546" cy="708076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146" y="0"/>
                  </a:moveTo>
                  <a:lnTo>
                    <a:pt x="1396" y="1086"/>
                  </a:lnTo>
                  <a:lnTo>
                    <a:pt x="311" y="543"/>
                  </a:lnTo>
                  <a:lnTo>
                    <a:pt x="957" y="1293"/>
                  </a:lnTo>
                  <a:lnTo>
                    <a:pt x="0" y="1939"/>
                  </a:lnTo>
                  <a:lnTo>
                    <a:pt x="0" y="1939"/>
                  </a:lnTo>
                  <a:lnTo>
                    <a:pt x="1293" y="1629"/>
                  </a:lnTo>
                  <a:lnTo>
                    <a:pt x="1396" y="2818"/>
                  </a:lnTo>
                  <a:lnTo>
                    <a:pt x="1836" y="1732"/>
                  </a:lnTo>
                  <a:lnTo>
                    <a:pt x="2792" y="1836"/>
                  </a:lnTo>
                  <a:lnTo>
                    <a:pt x="2792" y="1836"/>
                  </a:lnTo>
                  <a:lnTo>
                    <a:pt x="1836" y="1293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8515759" y="619425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8201484" y="619425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flipH="1">
              <a:off x="8380571" y="4008425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166346" y="4341850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3"/>
          <p:cNvSpPr/>
          <p:nvPr/>
        </p:nvSpPr>
        <p:spPr>
          <a:xfrm>
            <a:off x="6702962" y="1693525"/>
            <a:ext cx="1032058" cy="297188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 flipH="1">
            <a:off x="1408985" y="1850210"/>
            <a:ext cx="1495564" cy="43068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40;p3"/>
          <p:cNvGrpSpPr/>
          <p:nvPr/>
        </p:nvGrpSpPr>
        <p:grpSpPr>
          <a:xfrm>
            <a:off x="429548" y="4259145"/>
            <a:ext cx="713803" cy="882262"/>
            <a:chOff x="-2190501" y="2879247"/>
            <a:chExt cx="942563" cy="1165010"/>
          </a:xfrm>
        </p:grpSpPr>
        <p:sp>
          <p:nvSpPr>
            <p:cNvPr id="41" name="Google Shape;41;p3"/>
            <p:cNvSpPr/>
            <p:nvPr/>
          </p:nvSpPr>
          <p:spPr>
            <a:xfrm rot="-1032839">
              <a:off x="-1976397" y="3286274"/>
              <a:ext cx="452644" cy="678993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 rot="-1032839">
              <a:off x="-1877897" y="2955400"/>
              <a:ext cx="579519" cy="428617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 rot="-1032839">
              <a:off x="-1759531" y="3294488"/>
              <a:ext cx="151037" cy="151043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 rot="-1032839">
              <a:off x="-1885745" y="3606969"/>
              <a:ext cx="365220" cy="289713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-2190501" y="3873021"/>
              <a:ext cx="739437" cy="171236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>
            <a:off x="-25" y="4041495"/>
            <a:ext cx="9144057" cy="647106"/>
          </a:xfrm>
          <a:custGeom>
            <a:avLst/>
            <a:gdLst/>
            <a:ahLst/>
            <a:cxnLst/>
            <a:rect l="l" t="t" r="r" b="b"/>
            <a:pathLst>
              <a:path w="85307" h="6037" extrusionOk="0">
                <a:moveTo>
                  <a:pt x="29824" y="1"/>
                </a:moveTo>
                <a:cubicBezTo>
                  <a:pt x="25059" y="1"/>
                  <a:pt x="20248" y="1271"/>
                  <a:pt x="15614" y="2498"/>
                </a:cubicBezTo>
                <a:cubicBezTo>
                  <a:pt x="15097" y="2601"/>
                  <a:pt x="14554" y="2808"/>
                  <a:pt x="14011" y="2912"/>
                </a:cubicBezTo>
                <a:cubicBezTo>
                  <a:pt x="10103" y="3916"/>
                  <a:pt x="6028" y="4847"/>
                  <a:pt x="2130" y="4847"/>
                </a:cubicBezTo>
                <a:cubicBezTo>
                  <a:pt x="1414" y="4847"/>
                  <a:pt x="703" y="4815"/>
                  <a:pt x="0" y="4747"/>
                </a:cubicBezTo>
                <a:lnTo>
                  <a:pt x="0" y="4850"/>
                </a:lnTo>
                <a:cubicBezTo>
                  <a:pt x="704" y="4919"/>
                  <a:pt x="1416" y="4950"/>
                  <a:pt x="2134" y="4950"/>
                </a:cubicBezTo>
                <a:cubicBezTo>
                  <a:pt x="6030" y="4950"/>
                  <a:pt x="10104" y="4023"/>
                  <a:pt x="14011" y="3041"/>
                </a:cubicBezTo>
                <a:cubicBezTo>
                  <a:pt x="14554" y="2912"/>
                  <a:pt x="15097" y="2705"/>
                  <a:pt x="15614" y="2601"/>
                </a:cubicBezTo>
                <a:cubicBezTo>
                  <a:pt x="20326" y="1375"/>
                  <a:pt x="25097" y="104"/>
                  <a:pt x="29838" y="104"/>
                </a:cubicBezTo>
                <a:cubicBezTo>
                  <a:pt x="31391" y="104"/>
                  <a:pt x="32941" y="240"/>
                  <a:pt x="34485" y="559"/>
                </a:cubicBezTo>
                <a:cubicBezTo>
                  <a:pt x="36527" y="973"/>
                  <a:pt x="38569" y="1748"/>
                  <a:pt x="40508" y="2498"/>
                </a:cubicBezTo>
                <a:cubicBezTo>
                  <a:pt x="41594" y="2912"/>
                  <a:pt x="42654" y="3351"/>
                  <a:pt x="43636" y="3687"/>
                </a:cubicBezTo>
                <a:cubicBezTo>
                  <a:pt x="48226" y="5278"/>
                  <a:pt x="53269" y="6036"/>
                  <a:pt x="58920" y="6036"/>
                </a:cubicBezTo>
                <a:cubicBezTo>
                  <a:pt x="62816" y="6036"/>
                  <a:pt x="67002" y="5676"/>
                  <a:pt x="71528" y="4980"/>
                </a:cubicBezTo>
                <a:cubicBezTo>
                  <a:pt x="72278" y="4747"/>
                  <a:pt x="73131" y="4644"/>
                  <a:pt x="74010" y="4540"/>
                </a:cubicBezTo>
                <a:cubicBezTo>
                  <a:pt x="77784" y="3894"/>
                  <a:pt x="81662" y="3248"/>
                  <a:pt x="85307" y="3248"/>
                </a:cubicBezTo>
                <a:lnTo>
                  <a:pt x="85307" y="3144"/>
                </a:lnTo>
                <a:cubicBezTo>
                  <a:pt x="81532" y="3144"/>
                  <a:pt x="77784" y="3790"/>
                  <a:pt x="74010" y="4437"/>
                </a:cubicBezTo>
                <a:cubicBezTo>
                  <a:pt x="73131" y="4540"/>
                  <a:pt x="72278" y="4644"/>
                  <a:pt x="71528" y="4850"/>
                </a:cubicBezTo>
                <a:cubicBezTo>
                  <a:pt x="66990" y="5559"/>
                  <a:pt x="62794" y="5926"/>
                  <a:pt x="58896" y="5926"/>
                </a:cubicBezTo>
                <a:cubicBezTo>
                  <a:pt x="53268" y="5926"/>
                  <a:pt x="48260" y="5161"/>
                  <a:pt x="43739" y="3558"/>
                </a:cubicBezTo>
                <a:cubicBezTo>
                  <a:pt x="42654" y="3248"/>
                  <a:pt x="41594" y="2808"/>
                  <a:pt x="40611" y="2498"/>
                </a:cubicBezTo>
                <a:cubicBezTo>
                  <a:pt x="38569" y="1748"/>
                  <a:pt x="36527" y="869"/>
                  <a:pt x="34485" y="456"/>
                </a:cubicBezTo>
                <a:cubicBezTo>
                  <a:pt x="32941" y="137"/>
                  <a:pt x="31385" y="1"/>
                  <a:pt x="298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-25" y="2032326"/>
            <a:ext cx="9144057" cy="1052284"/>
          </a:xfrm>
          <a:custGeom>
            <a:avLst/>
            <a:gdLst/>
            <a:ahLst/>
            <a:cxnLst/>
            <a:rect l="l" t="t" r="r" b="b"/>
            <a:pathLst>
              <a:path w="85307" h="9817" extrusionOk="0">
                <a:moveTo>
                  <a:pt x="79170" y="5358"/>
                </a:moveTo>
                <a:cubicBezTo>
                  <a:pt x="77082" y="5358"/>
                  <a:pt x="74973" y="5626"/>
                  <a:pt x="72924" y="6145"/>
                </a:cubicBezTo>
                <a:cubicBezTo>
                  <a:pt x="71632" y="6481"/>
                  <a:pt x="70236" y="6921"/>
                  <a:pt x="68943" y="7334"/>
                </a:cubicBezTo>
                <a:cubicBezTo>
                  <a:pt x="67108" y="7981"/>
                  <a:pt x="65273" y="8627"/>
                  <a:pt x="63437" y="8963"/>
                </a:cubicBezTo>
                <a:cubicBezTo>
                  <a:pt x="65376" y="8627"/>
                  <a:pt x="67211" y="8084"/>
                  <a:pt x="68943" y="7438"/>
                </a:cubicBezTo>
                <a:cubicBezTo>
                  <a:pt x="70236" y="7024"/>
                  <a:pt x="71632" y="6585"/>
                  <a:pt x="73028" y="6145"/>
                </a:cubicBezTo>
                <a:cubicBezTo>
                  <a:pt x="74974" y="5693"/>
                  <a:pt x="77007" y="5452"/>
                  <a:pt x="79035" y="5452"/>
                </a:cubicBezTo>
                <a:cubicBezTo>
                  <a:pt x="80833" y="5452"/>
                  <a:pt x="82626" y="5641"/>
                  <a:pt x="84350" y="6042"/>
                </a:cubicBezTo>
                <a:cubicBezTo>
                  <a:pt x="84660" y="6145"/>
                  <a:pt x="84996" y="6145"/>
                  <a:pt x="85307" y="6275"/>
                </a:cubicBezTo>
                <a:lnTo>
                  <a:pt x="85307" y="6145"/>
                </a:lnTo>
                <a:cubicBezTo>
                  <a:pt x="84996" y="6042"/>
                  <a:pt x="84660" y="6042"/>
                  <a:pt x="84350" y="5939"/>
                </a:cubicBezTo>
                <a:cubicBezTo>
                  <a:pt x="82672" y="5549"/>
                  <a:pt x="80928" y="5358"/>
                  <a:pt x="79170" y="5358"/>
                </a:cubicBezTo>
                <a:close/>
                <a:moveTo>
                  <a:pt x="28606" y="1"/>
                </a:moveTo>
                <a:cubicBezTo>
                  <a:pt x="27865" y="1"/>
                  <a:pt x="27120" y="67"/>
                  <a:pt x="26394" y="226"/>
                </a:cubicBezTo>
                <a:cubicBezTo>
                  <a:pt x="23912" y="768"/>
                  <a:pt x="21973" y="2164"/>
                  <a:pt x="20034" y="3560"/>
                </a:cubicBezTo>
                <a:cubicBezTo>
                  <a:pt x="19388" y="4000"/>
                  <a:pt x="18845" y="4439"/>
                  <a:pt x="18199" y="4853"/>
                </a:cubicBezTo>
                <a:cubicBezTo>
                  <a:pt x="13562" y="7990"/>
                  <a:pt x="7926" y="9707"/>
                  <a:pt x="2310" y="9707"/>
                </a:cubicBezTo>
                <a:cubicBezTo>
                  <a:pt x="1539" y="9707"/>
                  <a:pt x="768" y="9675"/>
                  <a:pt x="0" y="9609"/>
                </a:cubicBezTo>
                <a:lnTo>
                  <a:pt x="0" y="9713"/>
                </a:lnTo>
                <a:cubicBezTo>
                  <a:pt x="750" y="9713"/>
                  <a:pt x="1526" y="9816"/>
                  <a:pt x="2172" y="9816"/>
                </a:cubicBezTo>
                <a:cubicBezTo>
                  <a:pt x="7859" y="9816"/>
                  <a:pt x="13572" y="8084"/>
                  <a:pt x="18199" y="4982"/>
                </a:cubicBezTo>
                <a:cubicBezTo>
                  <a:pt x="18845" y="4543"/>
                  <a:pt x="19492" y="4103"/>
                  <a:pt x="20034" y="3690"/>
                </a:cubicBezTo>
                <a:cubicBezTo>
                  <a:pt x="21973" y="2268"/>
                  <a:pt x="24015" y="872"/>
                  <a:pt x="26394" y="329"/>
                </a:cubicBezTo>
                <a:cubicBezTo>
                  <a:pt x="27133" y="137"/>
                  <a:pt x="27891" y="59"/>
                  <a:pt x="28641" y="59"/>
                </a:cubicBezTo>
                <a:cubicBezTo>
                  <a:pt x="30411" y="59"/>
                  <a:pt x="32141" y="491"/>
                  <a:pt x="33502" y="872"/>
                </a:cubicBezTo>
                <a:cubicBezTo>
                  <a:pt x="36734" y="1854"/>
                  <a:pt x="39862" y="3147"/>
                  <a:pt x="42886" y="4543"/>
                </a:cubicBezTo>
                <a:cubicBezTo>
                  <a:pt x="44592" y="5189"/>
                  <a:pt x="46324" y="5939"/>
                  <a:pt x="48056" y="6688"/>
                </a:cubicBezTo>
                <a:cubicBezTo>
                  <a:pt x="52556" y="8435"/>
                  <a:pt x="56372" y="9303"/>
                  <a:pt x="59823" y="9303"/>
                </a:cubicBezTo>
                <a:cubicBezTo>
                  <a:pt x="61070" y="9303"/>
                  <a:pt x="62270" y="9190"/>
                  <a:pt x="63437" y="8963"/>
                </a:cubicBezTo>
                <a:lnTo>
                  <a:pt x="63437" y="8963"/>
                </a:lnTo>
                <a:cubicBezTo>
                  <a:pt x="62350" y="9148"/>
                  <a:pt x="61235" y="9242"/>
                  <a:pt x="60080" y="9242"/>
                </a:cubicBezTo>
                <a:cubicBezTo>
                  <a:pt x="56567" y="9242"/>
                  <a:pt x="52693" y="8375"/>
                  <a:pt x="48160" y="6585"/>
                </a:cubicBezTo>
                <a:cubicBezTo>
                  <a:pt x="46324" y="5939"/>
                  <a:pt x="44592" y="5189"/>
                  <a:pt x="42886" y="4439"/>
                </a:cubicBezTo>
                <a:cubicBezTo>
                  <a:pt x="39965" y="3147"/>
                  <a:pt x="36837" y="1751"/>
                  <a:pt x="33606" y="768"/>
                </a:cubicBezTo>
                <a:cubicBezTo>
                  <a:pt x="32162" y="385"/>
                  <a:pt x="30395" y="1"/>
                  <a:pt x="286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-25" y="3373594"/>
            <a:ext cx="9144057" cy="647535"/>
          </a:xfrm>
          <a:custGeom>
            <a:avLst/>
            <a:gdLst/>
            <a:ahLst/>
            <a:cxnLst/>
            <a:rect l="l" t="t" r="r" b="b"/>
            <a:pathLst>
              <a:path w="85307" h="6041" extrusionOk="0">
                <a:moveTo>
                  <a:pt x="56902" y="0"/>
                </a:moveTo>
                <a:cubicBezTo>
                  <a:pt x="53061" y="0"/>
                  <a:pt x="49167" y="505"/>
                  <a:pt x="45471" y="1620"/>
                </a:cubicBezTo>
                <a:cubicBezTo>
                  <a:pt x="44489" y="1930"/>
                  <a:pt x="43636" y="2266"/>
                  <a:pt x="42757" y="2577"/>
                </a:cubicBezTo>
                <a:cubicBezTo>
                  <a:pt x="41051" y="3119"/>
                  <a:pt x="39422" y="3662"/>
                  <a:pt x="37716" y="4102"/>
                </a:cubicBezTo>
                <a:cubicBezTo>
                  <a:pt x="39422" y="3766"/>
                  <a:pt x="41154" y="3223"/>
                  <a:pt x="42757" y="2680"/>
                </a:cubicBezTo>
                <a:cubicBezTo>
                  <a:pt x="43636" y="2370"/>
                  <a:pt x="44592" y="2034"/>
                  <a:pt x="45471" y="1724"/>
                </a:cubicBezTo>
                <a:cubicBezTo>
                  <a:pt x="49120" y="623"/>
                  <a:pt x="52962" y="117"/>
                  <a:pt x="56755" y="117"/>
                </a:cubicBezTo>
                <a:cubicBezTo>
                  <a:pt x="57773" y="117"/>
                  <a:pt x="58787" y="153"/>
                  <a:pt x="59792" y="224"/>
                </a:cubicBezTo>
                <a:cubicBezTo>
                  <a:pt x="62145" y="431"/>
                  <a:pt x="64523" y="870"/>
                  <a:pt x="66901" y="1284"/>
                </a:cubicBezTo>
                <a:cubicBezTo>
                  <a:pt x="69254" y="1724"/>
                  <a:pt x="71632" y="2163"/>
                  <a:pt x="74113" y="2370"/>
                </a:cubicBezTo>
                <a:cubicBezTo>
                  <a:pt x="74828" y="2416"/>
                  <a:pt x="75596" y="2446"/>
                  <a:pt x="76398" y="2446"/>
                </a:cubicBezTo>
                <a:cubicBezTo>
                  <a:pt x="79222" y="2446"/>
                  <a:pt x="82468" y="2067"/>
                  <a:pt x="85307" y="638"/>
                </a:cubicBezTo>
                <a:lnTo>
                  <a:pt x="85307" y="534"/>
                </a:lnTo>
                <a:cubicBezTo>
                  <a:pt x="82468" y="1964"/>
                  <a:pt x="79222" y="2343"/>
                  <a:pt x="76398" y="2343"/>
                </a:cubicBezTo>
                <a:cubicBezTo>
                  <a:pt x="75596" y="2343"/>
                  <a:pt x="74828" y="2312"/>
                  <a:pt x="74113" y="2266"/>
                </a:cubicBezTo>
                <a:cubicBezTo>
                  <a:pt x="71632" y="2034"/>
                  <a:pt x="69254" y="1620"/>
                  <a:pt x="66901" y="1181"/>
                </a:cubicBezTo>
                <a:cubicBezTo>
                  <a:pt x="64626" y="741"/>
                  <a:pt x="62145" y="328"/>
                  <a:pt x="59792" y="95"/>
                </a:cubicBezTo>
                <a:cubicBezTo>
                  <a:pt x="58835" y="33"/>
                  <a:pt x="57870" y="0"/>
                  <a:pt x="56902" y="0"/>
                </a:cubicBezTo>
                <a:close/>
                <a:moveTo>
                  <a:pt x="23743" y="683"/>
                </a:moveTo>
                <a:cubicBezTo>
                  <a:pt x="21757" y="683"/>
                  <a:pt x="19771" y="1639"/>
                  <a:pt x="17785" y="2473"/>
                </a:cubicBezTo>
                <a:cubicBezTo>
                  <a:pt x="17449" y="2680"/>
                  <a:pt x="17243" y="2809"/>
                  <a:pt x="16907" y="2913"/>
                </a:cubicBezTo>
                <a:cubicBezTo>
                  <a:pt x="13675" y="4412"/>
                  <a:pt x="10237" y="5265"/>
                  <a:pt x="6696" y="5704"/>
                </a:cubicBezTo>
                <a:cubicBezTo>
                  <a:pt x="5726" y="5836"/>
                  <a:pt x="4788" y="5896"/>
                  <a:pt x="3889" y="5896"/>
                </a:cubicBezTo>
                <a:cubicBezTo>
                  <a:pt x="2487" y="5896"/>
                  <a:pt x="1181" y="5750"/>
                  <a:pt x="0" y="5498"/>
                </a:cubicBezTo>
                <a:lnTo>
                  <a:pt x="0" y="5601"/>
                </a:lnTo>
                <a:cubicBezTo>
                  <a:pt x="1190" y="5911"/>
                  <a:pt x="2379" y="6041"/>
                  <a:pt x="3775" y="6041"/>
                </a:cubicBezTo>
                <a:cubicBezTo>
                  <a:pt x="4757" y="6041"/>
                  <a:pt x="5713" y="5911"/>
                  <a:pt x="6696" y="5808"/>
                </a:cubicBezTo>
                <a:cubicBezTo>
                  <a:pt x="10237" y="5394"/>
                  <a:pt x="13675" y="4412"/>
                  <a:pt x="16907" y="3016"/>
                </a:cubicBezTo>
                <a:cubicBezTo>
                  <a:pt x="17243" y="2913"/>
                  <a:pt x="17553" y="2680"/>
                  <a:pt x="17785" y="2577"/>
                </a:cubicBezTo>
                <a:cubicBezTo>
                  <a:pt x="19750" y="1673"/>
                  <a:pt x="21715" y="784"/>
                  <a:pt x="23634" y="784"/>
                </a:cubicBezTo>
                <a:cubicBezTo>
                  <a:pt x="24240" y="784"/>
                  <a:pt x="24842" y="873"/>
                  <a:pt x="25437" y="1077"/>
                </a:cubicBezTo>
                <a:cubicBezTo>
                  <a:pt x="26394" y="1284"/>
                  <a:pt x="27247" y="1930"/>
                  <a:pt x="28126" y="2473"/>
                </a:cubicBezTo>
                <a:cubicBezTo>
                  <a:pt x="28668" y="2809"/>
                  <a:pt x="29185" y="3223"/>
                  <a:pt x="29728" y="3456"/>
                </a:cubicBezTo>
                <a:cubicBezTo>
                  <a:pt x="31101" y="4126"/>
                  <a:pt x="32722" y="4506"/>
                  <a:pt x="34493" y="4506"/>
                </a:cubicBezTo>
                <a:cubicBezTo>
                  <a:pt x="35523" y="4506"/>
                  <a:pt x="36604" y="4377"/>
                  <a:pt x="37716" y="4102"/>
                </a:cubicBezTo>
                <a:lnTo>
                  <a:pt x="37716" y="4102"/>
                </a:lnTo>
                <a:cubicBezTo>
                  <a:pt x="36592" y="4342"/>
                  <a:pt x="35500" y="4461"/>
                  <a:pt x="34465" y="4461"/>
                </a:cubicBezTo>
                <a:cubicBezTo>
                  <a:pt x="32716" y="4461"/>
                  <a:pt x="31131" y="4121"/>
                  <a:pt x="29832" y="3456"/>
                </a:cubicBezTo>
                <a:cubicBezTo>
                  <a:pt x="29185" y="3119"/>
                  <a:pt x="28668" y="2680"/>
                  <a:pt x="28126" y="2370"/>
                </a:cubicBezTo>
                <a:cubicBezTo>
                  <a:pt x="27376" y="1827"/>
                  <a:pt x="26497" y="1284"/>
                  <a:pt x="25541" y="974"/>
                </a:cubicBezTo>
                <a:cubicBezTo>
                  <a:pt x="24941" y="770"/>
                  <a:pt x="24342" y="683"/>
                  <a:pt x="23743" y="68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-25" y="1639474"/>
            <a:ext cx="9144057" cy="647964"/>
          </a:xfrm>
          <a:custGeom>
            <a:avLst/>
            <a:gdLst/>
            <a:ahLst/>
            <a:cxnLst/>
            <a:rect l="l" t="t" r="r" b="b"/>
            <a:pathLst>
              <a:path w="85307" h="6045" extrusionOk="0">
                <a:moveTo>
                  <a:pt x="27826" y="1"/>
                </a:moveTo>
                <a:cubicBezTo>
                  <a:pt x="23296" y="1"/>
                  <a:pt x="18713" y="1285"/>
                  <a:pt x="14322" y="2495"/>
                </a:cubicBezTo>
                <a:cubicBezTo>
                  <a:pt x="13805" y="2702"/>
                  <a:pt x="13262" y="2831"/>
                  <a:pt x="12822" y="2934"/>
                </a:cubicBezTo>
                <a:cubicBezTo>
                  <a:pt x="8904" y="4014"/>
                  <a:pt x="5006" y="4901"/>
                  <a:pt x="1169" y="4901"/>
                </a:cubicBezTo>
                <a:cubicBezTo>
                  <a:pt x="779" y="4901"/>
                  <a:pt x="389" y="4892"/>
                  <a:pt x="0" y="4873"/>
                </a:cubicBezTo>
                <a:lnTo>
                  <a:pt x="0" y="4976"/>
                </a:lnTo>
                <a:cubicBezTo>
                  <a:pt x="389" y="4995"/>
                  <a:pt x="780" y="5005"/>
                  <a:pt x="1172" y="5005"/>
                </a:cubicBezTo>
                <a:cubicBezTo>
                  <a:pt x="5028" y="5005"/>
                  <a:pt x="9021" y="4117"/>
                  <a:pt x="12822" y="3038"/>
                </a:cubicBezTo>
                <a:cubicBezTo>
                  <a:pt x="13365" y="2934"/>
                  <a:pt x="13805" y="2702"/>
                  <a:pt x="14322" y="2598"/>
                </a:cubicBezTo>
                <a:cubicBezTo>
                  <a:pt x="18713" y="1388"/>
                  <a:pt x="23296" y="104"/>
                  <a:pt x="27826" y="104"/>
                </a:cubicBezTo>
                <a:cubicBezTo>
                  <a:pt x="29296" y="104"/>
                  <a:pt x="30760" y="239"/>
                  <a:pt x="32210" y="556"/>
                </a:cubicBezTo>
                <a:cubicBezTo>
                  <a:pt x="34149" y="995"/>
                  <a:pt x="36088" y="1745"/>
                  <a:pt x="37923" y="2598"/>
                </a:cubicBezTo>
                <a:cubicBezTo>
                  <a:pt x="38879" y="2934"/>
                  <a:pt x="39965" y="3348"/>
                  <a:pt x="40947" y="3684"/>
                </a:cubicBezTo>
                <a:cubicBezTo>
                  <a:pt x="39965" y="3244"/>
                  <a:pt x="39009" y="2831"/>
                  <a:pt x="38026" y="2495"/>
                </a:cubicBezTo>
                <a:cubicBezTo>
                  <a:pt x="36088" y="1745"/>
                  <a:pt x="34149" y="892"/>
                  <a:pt x="32210" y="453"/>
                </a:cubicBezTo>
                <a:cubicBezTo>
                  <a:pt x="30760" y="136"/>
                  <a:pt x="29296" y="1"/>
                  <a:pt x="27826" y="1"/>
                </a:cubicBezTo>
                <a:close/>
                <a:moveTo>
                  <a:pt x="80044" y="3167"/>
                </a:moveTo>
                <a:cubicBezTo>
                  <a:pt x="76610" y="3167"/>
                  <a:pt x="73050" y="3806"/>
                  <a:pt x="69590" y="4433"/>
                </a:cubicBezTo>
                <a:cubicBezTo>
                  <a:pt x="68840" y="4537"/>
                  <a:pt x="68090" y="4770"/>
                  <a:pt x="67315" y="4873"/>
                </a:cubicBezTo>
                <a:cubicBezTo>
                  <a:pt x="63010" y="5576"/>
                  <a:pt x="59017" y="5937"/>
                  <a:pt x="55298" y="5937"/>
                </a:cubicBezTo>
                <a:cubicBezTo>
                  <a:pt x="49994" y="5937"/>
                  <a:pt x="45248" y="5203"/>
                  <a:pt x="40947" y="3684"/>
                </a:cubicBezTo>
                <a:lnTo>
                  <a:pt x="40947" y="3684"/>
                </a:lnTo>
                <a:cubicBezTo>
                  <a:pt x="45283" y="5277"/>
                  <a:pt x="50073" y="6044"/>
                  <a:pt x="55429" y="6044"/>
                </a:cubicBezTo>
                <a:cubicBezTo>
                  <a:pt x="59111" y="6044"/>
                  <a:pt x="63061" y="5682"/>
                  <a:pt x="67315" y="4976"/>
                </a:cubicBezTo>
                <a:cubicBezTo>
                  <a:pt x="68090" y="4770"/>
                  <a:pt x="68840" y="4640"/>
                  <a:pt x="69693" y="4537"/>
                </a:cubicBezTo>
                <a:cubicBezTo>
                  <a:pt x="73153" y="3909"/>
                  <a:pt x="76669" y="3271"/>
                  <a:pt x="80072" y="3271"/>
                </a:cubicBezTo>
                <a:cubicBezTo>
                  <a:pt x="81856" y="3271"/>
                  <a:pt x="83609" y="3446"/>
                  <a:pt x="85307" y="3891"/>
                </a:cubicBezTo>
                <a:lnTo>
                  <a:pt x="85307" y="3787"/>
                </a:lnTo>
                <a:cubicBezTo>
                  <a:pt x="83609" y="3343"/>
                  <a:pt x="81843" y="3167"/>
                  <a:pt x="80044" y="316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-25" y="843910"/>
            <a:ext cx="9144057" cy="1051963"/>
          </a:xfrm>
          <a:custGeom>
            <a:avLst/>
            <a:gdLst/>
            <a:ahLst/>
            <a:cxnLst/>
            <a:rect l="l" t="t" r="r" b="b"/>
            <a:pathLst>
              <a:path w="85307" h="9814" extrusionOk="0">
                <a:moveTo>
                  <a:pt x="79490" y="6039"/>
                </a:moveTo>
                <a:cubicBezTo>
                  <a:pt x="79930" y="6143"/>
                  <a:pt x="80240" y="6246"/>
                  <a:pt x="80576" y="6375"/>
                </a:cubicBezTo>
                <a:cubicBezTo>
                  <a:pt x="81735" y="6695"/>
                  <a:pt x="82972" y="6968"/>
                  <a:pt x="84166" y="6968"/>
                </a:cubicBezTo>
                <a:cubicBezTo>
                  <a:pt x="84517" y="6968"/>
                  <a:pt x="84863" y="6945"/>
                  <a:pt x="85203" y="6892"/>
                </a:cubicBezTo>
                <a:lnTo>
                  <a:pt x="85307" y="6892"/>
                </a:lnTo>
                <a:lnTo>
                  <a:pt x="85307" y="6789"/>
                </a:lnTo>
                <a:lnTo>
                  <a:pt x="85203" y="6789"/>
                </a:lnTo>
                <a:cubicBezTo>
                  <a:pt x="84865" y="6841"/>
                  <a:pt x="84526" y="6865"/>
                  <a:pt x="84186" y="6865"/>
                </a:cubicBezTo>
                <a:cubicBezTo>
                  <a:pt x="83018" y="6865"/>
                  <a:pt x="81841" y="6586"/>
                  <a:pt x="80679" y="6246"/>
                </a:cubicBezTo>
                <a:cubicBezTo>
                  <a:pt x="80240" y="6143"/>
                  <a:pt x="79930" y="6039"/>
                  <a:pt x="79490" y="6039"/>
                </a:cubicBezTo>
                <a:close/>
                <a:moveTo>
                  <a:pt x="26581" y="1"/>
                </a:moveTo>
                <a:cubicBezTo>
                  <a:pt x="25881" y="1"/>
                  <a:pt x="25168" y="67"/>
                  <a:pt x="24455" y="223"/>
                </a:cubicBezTo>
                <a:cubicBezTo>
                  <a:pt x="22206" y="766"/>
                  <a:pt x="20370" y="2265"/>
                  <a:pt x="18535" y="3661"/>
                </a:cubicBezTo>
                <a:cubicBezTo>
                  <a:pt x="17889" y="4100"/>
                  <a:pt x="17346" y="4540"/>
                  <a:pt x="16803" y="4953"/>
                </a:cubicBezTo>
                <a:cubicBezTo>
                  <a:pt x="17346" y="4643"/>
                  <a:pt x="17992" y="4204"/>
                  <a:pt x="18535" y="3790"/>
                </a:cubicBezTo>
                <a:cubicBezTo>
                  <a:pt x="20370" y="2368"/>
                  <a:pt x="22309" y="869"/>
                  <a:pt x="24455" y="326"/>
                </a:cubicBezTo>
                <a:cubicBezTo>
                  <a:pt x="25168" y="170"/>
                  <a:pt x="25881" y="104"/>
                  <a:pt x="26581" y="104"/>
                </a:cubicBezTo>
                <a:cubicBezTo>
                  <a:pt x="28318" y="104"/>
                  <a:pt x="29975" y="512"/>
                  <a:pt x="31357" y="973"/>
                </a:cubicBezTo>
                <a:cubicBezTo>
                  <a:pt x="34356" y="1851"/>
                  <a:pt x="37277" y="3247"/>
                  <a:pt x="40172" y="4540"/>
                </a:cubicBezTo>
                <a:cubicBezTo>
                  <a:pt x="41800" y="5290"/>
                  <a:pt x="43403" y="6039"/>
                  <a:pt x="45135" y="6685"/>
                </a:cubicBezTo>
                <a:cubicBezTo>
                  <a:pt x="49435" y="8475"/>
                  <a:pt x="53120" y="9343"/>
                  <a:pt x="56476" y="9343"/>
                </a:cubicBezTo>
                <a:cubicBezTo>
                  <a:pt x="57579" y="9343"/>
                  <a:pt x="58647" y="9249"/>
                  <a:pt x="59689" y="9064"/>
                </a:cubicBezTo>
                <a:cubicBezTo>
                  <a:pt x="61498" y="8728"/>
                  <a:pt x="63230" y="8081"/>
                  <a:pt x="64962" y="7435"/>
                </a:cubicBezTo>
                <a:cubicBezTo>
                  <a:pt x="66152" y="7021"/>
                  <a:pt x="67444" y="6582"/>
                  <a:pt x="68737" y="6246"/>
                </a:cubicBezTo>
                <a:cubicBezTo>
                  <a:pt x="70615" y="5739"/>
                  <a:pt x="72530" y="5500"/>
                  <a:pt x="74442" y="5500"/>
                </a:cubicBezTo>
                <a:cubicBezTo>
                  <a:pt x="76136" y="5500"/>
                  <a:pt x="77827" y="5687"/>
                  <a:pt x="79490" y="6039"/>
                </a:cubicBezTo>
                <a:cubicBezTo>
                  <a:pt x="77770" y="5625"/>
                  <a:pt x="75995" y="5412"/>
                  <a:pt x="74230" y="5412"/>
                </a:cubicBezTo>
                <a:cubicBezTo>
                  <a:pt x="72362" y="5412"/>
                  <a:pt x="70505" y="5651"/>
                  <a:pt x="68737" y="6143"/>
                </a:cubicBezTo>
                <a:cubicBezTo>
                  <a:pt x="67444" y="6479"/>
                  <a:pt x="66152" y="6892"/>
                  <a:pt x="64859" y="7435"/>
                </a:cubicBezTo>
                <a:cubicBezTo>
                  <a:pt x="63230" y="7978"/>
                  <a:pt x="61395" y="8624"/>
                  <a:pt x="59689" y="8960"/>
                </a:cubicBezTo>
                <a:cubicBezTo>
                  <a:pt x="58647" y="9146"/>
                  <a:pt x="57579" y="9239"/>
                  <a:pt x="56476" y="9239"/>
                </a:cubicBezTo>
                <a:cubicBezTo>
                  <a:pt x="53120" y="9239"/>
                  <a:pt x="49435" y="8372"/>
                  <a:pt x="45135" y="6582"/>
                </a:cubicBezTo>
                <a:cubicBezTo>
                  <a:pt x="43532" y="5936"/>
                  <a:pt x="41800" y="5186"/>
                  <a:pt x="40172" y="4436"/>
                </a:cubicBezTo>
                <a:cubicBezTo>
                  <a:pt x="37380" y="3144"/>
                  <a:pt x="34356" y="1722"/>
                  <a:pt x="31357" y="869"/>
                </a:cubicBezTo>
                <a:cubicBezTo>
                  <a:pt x="29975" y="409"/>
                  <a:pt x="28318" y="1"/>
                  <a:pt x="26581" y="1"/>
                </a:cubicBezTo>
                <a:close/>
                <a:moveTo>
                  <a:pt x="16803" y="4953"/>
                </a:moveTo>
                <a:cubicBezTo>
                  <a:pt x="12266" y="8136"/>
                  <a:pt x="6879" y="9748"/>
                  <a:pt x="1442" y="9748"/>
                </a:cubicBezTo>
                <a:cubicBezTo>
                  <a:pt x="962" y="9748"/>
                  <a:pt x="481" y="9735"/>
                  <a:pt x="0" y="9710"/>
                </a:cubicBezTo>
                <a:lnTo>
                  <a:pt x="0" y="9813"/>
                </a:lnTo>
                <a:lnTo>
                  <a:pt x="1629" y="9813"/>
                </a:lnTo>
                <a:cubicBezTo>
                  <a:pt x="7006" y="9813"/>
                  <a:pt x="12383" y="8185"/>
                  <a:pt x="16803" y="49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body" idx="1"/>
          </p:nvPr>
        </p:nvSpPr>
        <p:spPr>
          <a:xfrm>
            <a:off x="720000" y="1076275"/>
            <a:ext cx="7704000" cy="3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54" name="Google Shape;54;p4"/>
          <p:cNvSpPr/>
          <p:nvPr/>
        </p:nvSpPr>
        <p:spPr>
          <a:xfrm flipH="1">
            <a:off x="7677736" y="506711"/>
            <a:ext cx="2000928" cy="419705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 flipH="1">
            <a:off x="7396836" y="147825"/>
            <a:ext cx="1032058" cy="297188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-300165" y="926423"/>
            <a:ext cx="979238" cy="205400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2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"/>
          <p:cNvSpPr txBox="1">
            <a:spLocks noGrp="1"/>
          </p:cNvSpPr>
          <p:nvPr>
            <p:ph type="title"/>
          </p:nvPr>
        </p:nvSpPr>
        <p:spPr>
          <a:xfrm>
            <a:off x="720000" y="44378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8" name="Google Shape;98;p6"/>
          <p:cNvGrpSpPr/>
          <p:nvPr/>
        </p:nvGrpSpPr>
        <p:grpSpPr>
          <a:xfrm>
            <a:off x="7" y="1177114"/>
            <a:ext cx="9144057" cy="3280718"/>
            <a:chOff x="240700" y="1093536"/>
            <a:chExt cx="2132675" cy="765164"/>
          </a:xfrm>
        </p:grpSpPr>
        <p:sp>
          <p:nvSpPr>
            <p:cNvPr id="99" name="Google Shape;99;p6"/>
            <p:cNvSpPr/>
            <p:nvPr/>
          </p:nvSpPr>
          <p:spPr>
            <a:xfrm>
              <a:off x="240700" y="1093536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5307" y="3140"/>
                  </a:moveTo>
                  <a:cubicBezTo>
                    <a:pt x="81532" y="3140"/>
                    <a:pt x="77784" y="3787"/>
                    <a:pt x="74010" y="4433"/>
                  </a:cubicBezTo>
                  <a:cubicBezTo>
                    <a:pt x="73131" y="4536"/>
                    <a:pt x="72278" y="4640"/>
                    <a:pt x="71528" y="4872"/>
                  </a:cubicBezTo>
                  <a:cubicBezTo>
                    <a:pt x="72278" y="4769"/>
                    <a:pt x="73131" y="4640"/>
                    <a:pt x="74010" y="4536"/>
                  </a:cubicBezTo>
                  <a:cubicBezTo>
                    <a:pt x="77784" y="3890"/>
                    <a:pt x="81662" y="3244"/>
                    <a:pt x="85307" y="3244"/>
                  </a:cubicBezTo>
                  <a:lnTo>
                    <a:pt x="85307" y="3140"/>
                  </a:lnTo>
                  <a:close/>
                  <a:moveTo>
                    <a:pt x="29858" y="0"/>
                  </a:moveTo>
                  <a:cubicBezTo>
                    <a:pt x="25081" y="0"/>
                    <a:pt x="20259" y="1284"/>
                    <a:pt x="15614" y="2494"/>
                  </a:cubicBezTo>
                  <a:cubicBezTo>
                    <a:pt x="15097" y="2598"/>
                    <a:pt x="14554" y="2830"/>
                    <a:pt x="14011" y="2934"/>
                  </a:cubicBezTo>
                  <a:cubicBezTo>
                    <a:pt x="10081" y="3943"/>
                    <a:pt x="5984" y="4860"/>
                    <a:pt x="2067" y="4860"/>
                  </a:cubicBezTo>
                  <a:cubicBezTo>
                    <a:pt x="1372" y="4860"/>
                    <a:pt x="682" y="4831"/>
                    <a:pt x="0" y="4769"/>
                  </a:cubicBezTo>
                  <a:lnTo>
                    <a:pt x="0" y="4872"/>
                  </a:lnTo>
                  <a:cubicBezTo>
                    <a:pt x="682" y="4935"/>
                    <a:pt x="1372" y="4964"/>
                    <a:pt x="2067" y="4964"/>
                  </a:cubicBezTo>
                  <a:cubicBezTo>
                    <a:pt x="5984" y="4964"/>
                    <a:pt x="10081" y="4047"/>
                    <a:pt x="14011" y="3037"/>
                  </a:cubicBezTo>
                  <a:cubicBezTo>
                    <a:pt x="14554" y="2934"/>
                    <a:pt x="15097" y="2701"/>
                    <a:pt x="15614" y="2598"/>
                  </a:cubicBezTo>
                  <a:cubicBezTo>
                    <a:pt x="20337" y="1387"/>
                    <a:pt x="25120" y="104"/>
                    <a:pt x="29872" y="104"/>
                  </a:cubicBezTo>
                  <a:cubicBezTo>
                    <a:pt x="31414" y="104"/>
                    <a:pt x="32952" y="239"/>
                    <a:pt x="34485" y="555"/>
                  </a:cubicBezTo>
                  <a:cubicBezTo>
                    <a:pt x="36527" y="995"/>
                    <a:pt x="38569" y="1744"/>
                    <a:pt x="40508" y="2494"/>
                  </a:cubicBezTo>
                  <a:cubicBezTo>
                    <a:pt x="41594" y="2934"/>
                    <a:pt x="42654" y="3347"/>
                    <a:pt x="43636" y="3683"/>
                  </a:cubicBezTo>
                  <a:cubicBezTo>
                    <a:pt x="48226" y="5213"/>
                    <a:pt x="53268" y="5992"/>
                    <a:pt x="58919" y="5992"/>
                  </a:cubicBezTo>
                  <a:cubicBezTo>
                    <a:pt x="62816" y="5992"/>
                    <a:pt x="67002" y="5621"/>
                    <a:pt x="71528" y="4872"/>
                  </a:cubicBezTo>
                  <a:lnTo>
                    <a:pt x="71528" y="4872"/>
                  </a:lnTo>
                  <a:cubicBezTo>
                    <a:pt x="67002" y="5569"/>
                    <a:pt x="62816" y="5929"/>
                    <a:pt x="58927" y="5929"/>
                  </a:cubicBezTo>
                  <a:cubicBezTo>
                    <a:pt x="53286" y="5929"/>
                    <a:pt x="48268" y="5171"/>
                    <a:pt x="43739" y="3580"/>
                  </a:cubicBezTo>
                  <a:cubicBezTo>
                    <a:pt x="42654" y="3244"/>
                    <a:pt x="41594" y="2830"/>
                    <a:pt x="40611" y="2494"/>
                  </a:cubicBezTo>
                  <a:cubicBezTo>
                    <a:pt x="38569" y="1641"/>
                    <a:pt x="36527" y="891"/>
                    <a:pt x="34485" y="452"/>
                  </a:cubicBezTo>
                  <a:cubicBezTo>
                    <a:pt x="32952" y="135"/>
                    <a:pt x="31408" y="0"/>
                    <a:pt x="29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240700" y="1146536"/>
              <a:ext cx="2132675" cy="243950"/>
            </a:xfrm>
            <a:custGeom>
              <a:avLst/>
              <a:gdLst/>
              <a:ahLst/>
              <a:cxnLst/>
              <a:rect l="l" t="t" r="r" b="b"/>
              <a:pathLst>
                <a:path w="85307" h="9758" extrusionOk="0">
                  <a:moveTo>
                    <a:pt x="28644" y="0"/>
                  </a:moveTo>
                  <a:cubicBezTo>
                    <a:pt x="27891" y="0"/>
                    <a:pt x="27133" y="78"/>
                    <a:pt x="26394" y="271"/>
                  </a:cubicBezTo>
                  <a:cubicBezTo>
                    <a:pt x="27056" y="126"/>
                    <a:pt x="27734" y="66"/>
                    <a:pt x="28407" y="66"/>
                  </a:cubicBezTo>
                  <a:cubicBezTo>
                    <a:pt x="30257" y="66"/>
                    <a:pt x="32081" y="519"/>
                    <a:pt x="33502" y="917"/>
                  </a:cubicBezTo>
                  <a:cubicBezTo>
                    <a:pt x="36734" y="1873"/>
                    <a:pt x="39862" y="3166"/>
                    <a:pt x="42886" y="4458"/>
                  </a:cubicBezTo>
                  <a:cubicBezTo>
                    <a:pt x="44592" y="5234"/>
                    <a:pt x="46324" y="5984"/>
                    <a:pt x="48056" y="6630"/>
                  </a:cubicBezTo>
                  <a:cubicBezTo>
                    <a:pt x="52654" y="8395"/>
                    <a:pt x="56539" y="9273"/>
                    <a:pt x="60049" y="9273"/>
                  </a:cubicBezTo>
                  <a:cubicBezTo>
                    <a:pt x="61216" y="9273"/>
                    <a:pt x="62341" y="9176"/>
                    <a:pt x="63437" y="8982"/>
                  </a:cubicBezTo>
                  <a:cubicBezTo>
                    <a:pt x="65376" y="8672"/>
                    <a:pt x="67211" y="8026"/>
                    <a:pt x="68943" y="7483"/>
                  </a:cubicBezTo>
                  <a:cubicBezTo>
                    <a:pt x="70236" y="7043"/>
                    <a:pt x="71632" y="6526"/>
                    <a:pt x="73028" y="6190"/>
                  </a:cubicBezTo>
                  <a:cubicBezTo>
                    <a:pt x="74974" y="5738"/>
                    <a:pt x="77007" y="5497"/>
                    <a:pt x="79035" y="5497"/>
                  </a:cubicBezTo>
                  <a:cubicBezTo>
                    <a:pt x="80833" y="5497"/>
                    <a:pt x="82626" y="5686"/>
                    <a:pt x="84350" y="6087"/>
                  </a:cubicBezTo>
                  <a:cubicBezTo>
                    <a:pt x="84660" y="6087"/>
                    <a:pt x="84996" y="6190"/>
                    <a:pt x="85307" y="6294"/>
                  </a:cubicBezTo>
                  <a:lnTo>
                    <a:pt x="85307" y="6190"/>
                  </a:lnTo>
                  <a:cubicBezTo>
                    <a:pt x="84996" y="6087"/>
                    <a:pt x="84660" y="5984"/>
                    <a:pt x="84350" y="5984"/>
                  </a:cubicBezTo>
                  <a:cubicBezTo>
                    <a:pt x="82637" y="5574"/>
                    <a:pt x="80857" y="5383"/>
                    <a:pt x="79062" y="5383"/>
                  </a:cubicBezTo>
                  <a:cubicBezTo>
                    <a:pt x="77009" y="5383"/>
                    <a:pt x="74937" y="5632"/>
                    <a:pt x="72924" y="6087"/>
                  </a:cubicBezTo>
                  <a:cubicBezTo>
                    <a:pt x="71632" y="6397"/>
                    <a:pt x="70236" y="6940"/>
                    <a:pt x="68943" y="7380"/>
                  </a:cubicBezTo>
                  <a:cubicBezTo>
                    <a:pt x="67108" y="7922"/>
                    <a:pt x="65273" y="8569"/>
                    <a:pt x="63437" y="8879"/>
                  </a:cubicBezTo>
                  <a:cubicBezTo>
                    <a:pt x="62339" y="9066"/>
                    <a:pt x="61211" y="9160"/>
                    <a:pt x="60043" y="9160"/>
                  </a:cubicBezTo>
                  <a:cubicBezTo>
                    <a:pt x="56540" y="9160"/>
                    <a:pt x="52677" y="8317"/>
                    <a:pt x="48160" y="6630"/>
                  </a:cubicBezTo>
                  <a:cubicBezTo>
                    <a:pt x="46324" y="5880"/>
                    <a:pt x="44592" y="5105"/>
                    <a:pt x="42886" y="4355"/>
                  </a:cubicBezTo>
                  <a:cubicBezTo>
                    <a:pt x="39965" y="3063"/>
                    <a:pt x="36837" y="1770"/>
                    <a:pt x="33606" y="814"/>
                  </a:cubicBezTo>
                  <a:cubicBezTo>
                    <a:pt x="32172" y="432"/>
                    <a:pt x="30420" y="0"/>
                    <a:pt x="28644" y="0"/>
                  </a:cubicBezTo>
                  <a:close/>
                  <a:moveTo>
                    <a:pt x="26394" y="271"/>
                  </a:moveTo>
                  <a:lnTo>
                    <a:pt x="26394" y="271"/>
                  </a:lnTo>
                  <a:cubicBezTo>
                    <a:pt x="23912" y="710"/>
                    <a:pt x="21973" y="2209"/>
                    <a:pt x="20034" y="3605"/>
                  </a:cubicBezTo>
                  <a:cubicBezTo>
                    <a:pt x="19388" y="4045"/>
                    <a:pt x="18845" y="4458"/>
                    <a:pt x="18199" y="4898"/>
                  </a:cubicBezTo>
                  <a:cubicBezTo>
                    <a:pt x="13494" y="8081"/>
                    <a:pt x="7760" y="9700"/>
                    <a:pt x="2063" y="9700"/>
                  </a:cubicBezTo>
                  <a:cubicBezTo>
                    <a:pt x="1374" y="9700"/>
                    <a:pt x="686" y="9676"/>
                    <a:pt x="0" y="9629"/>
                  </a:cubicBezTo>
                  <a:lnTo>
                    <a:pt x="0" y="9758"/>
                  </a:lnTo>
                  <a:lnTo>
                    <a:pt x="2172" y="9758"/>
                  </a:lnTo>
                  <a:cubicBezTo>
                    <a:pt x="7859" y="9758"/>
                    <a:pt x="13572" y="8129"/>
                    <a:pt x="18199" y="5001"/>
                  </a:cubicBezTo>
                  <a:cubicBezTo>
                    <a:pt x="18845" y="4588"/>
                    <a:pt x="19492" y="4148"/>
                    <a:pt x="20034" y="3709"/>
                  </a:cubicBezTo>
                  <a:cubicBezTo>
                    <a:pt x="21973" y="2313"/>
                    <a:pt x="24015" y="814"/>
                    <a:pt x="26394" y="2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6"/>
            <p:cNvSpPr/>
            <p:nvPr/>
          </p:nvSpPr>
          <p:spPr>
            <a:xfrm rot="10800000">
              <a:off x="240700" y="1708250"/>
              <a:ext cx="2132675" cy="150450"/>
            </a:xfrm>
            <a:custGeom>
              <a:avLst/>
              <a:gdLst/>
              <a:ahLst/>
              <a:cxnLst/>
              <a:rect l="l" t="t" r="r" b="b"/>
              <a:pathLst>
                <a:path w="85307" h="6018" extrusionOk="0">
                  <a:moveTo>
                    <a:pt x="57008" y="1"/>
                  </a:moveTo>
                  <a:cubicBezTo>
                    <a:pt x="53132" y="1"/>
                    <a:pt x="49201" y="556"/>
                    <a:pt x="45471" y="1597"/>
                  </a:cubicBezTo>
                  <a:cubicBezTo>
                    <a:pt x="44489" y="1908"/>
                    <a:pt x="43636" y="2244"/>
                    <a:pt x="42757" y="2554"/>
                  </a:cubicBezTo>
                  <a:cubicBezTo>
                    <a:pt x="41051" y="3097"/>
                    <a:pt x="39422" y="3640"/>
                    <a:pt x="37716" y="4079"/>
                  </a:cubicBezTo>
                  <a:cubicBezTo>
                    <a:pt x="36592" y="4319"/>
                    <a:pt x="35500" y="4438"/>
                    <a:pt x="34465" y="4438"/>
                  </a:cubicBezTo>
                  <a:cubicBezTo>
                    <a:pt x="32716" y="4438"/>
                    <a:pt x="31131" y="4099"/>
                    <a:pt x="29832" y="3433"/>
                  </a:cubicBezTo>
                  <a:cubicBezTo>
                    <a:pt x="29185" y="3097"/>
                    <a:pt x="28668" y="2787"/>
                    <a:pt x="28126" y="2347"/>
                  </a:cubicBezTo>
                  <a:cubicBezTo>
                    <a:pt x="27376" y="1804"/>
                    <a:pt x="26497" y="1261"/>
                    <a:pt x="25541" y="951"/>
                  </a:cubicBezTo>
                  <a:cubicBezTo>
                    <a:pt x="24975" y="787"/>
                    <a:pt x="24409" y="716"/>
                    <a:pt x="23843" y="716"/>
                  </a:cubicBezTo>
                  <a:cubicBezTo>
                    <a:pt x="21824" y="716"/>
                    <a:pt x="19805" y="1623"/>
                    <a:pt x="17785" y="2450"/>
                  </a:cubicBezTo>
                  <a:cubicBezTo>
                    <a:pt x="17449" y="2683"/>
                    <a:pt x="17243" y="2787"/>
                    <a:pt x="16907" y="2890"/>
                  </a:cubicBezTo>
                  <a:cubicBezTo>
                    <a:pt x="13675" y="4389"/>
                    <a:pt x="10237" y="5268"/>
                    <a:pt x="6696" y="5682"/>
                  </a:cubicBezTo>
                  <a:cubicBezTo>
                    <a:pt x="5700" y="5817"/>
                    <a:pt x="4737" y="5881"/>
                    <a:pt x="3816" y="5881"/>
                  </a:cubicBezTo>
                  <a:cubicBezTo>
                    <a:pt x="2442" y="5881"/>
                    <a:pt x="1161" y="5738"/>
                    <a:pt x="0" y="5475"/>
                  </a:cubicBezTo>
                  <a:lnTo>
                    <a:pt x="0" y="5578"/>
                  </a:lnTo>
                  <a:cubicBezTo>
                    <a:pt x="1190" y="5914"/>
                    <a:pt x="2379" y="6018"/>
                    <a:pt x="3775" y="6018"/>
                  </a:cubicBezTo>
                  <a:cubicBezTo>
                    <a:pt x="4757" y="6018"/>
                    <a:pt x="5713" y="5914"/>
                    <a:pt x="6696" y="5785"/>
                  </a:cubicBezTo>
                  <a:cubicBezTo>
                    <a:pt x="10237" y="5372"/>
                    <a:pt x="13675" y="4389"/>
                    <a:pt x="16907" y="2993"/>
                  </a:cubicBezTo>
                  <a:cubicBezTo>
                    <a:pt x="17243" y="2890"/>
                    <a:pt x="17553" y="2683"/>
                    <a:pt x="17785" y="2554"/>
                  </a:cubicBezTo>
                  <a:cubicBezTo>
                    <a:pt x="19782" y="1735"/>
                    <a:pt x="21779" y="777"/>
                    <a:pt x="23729" y="777"/>
                  </a:cubicBezTo>
                  <a:cubicBezTo>
                    <a:pt x="24303" y="777"/>
                    <a:pt x="24873" y="860"/>
                    <a:pt x="25437" y="1055"/>
                  </a:cubicBezTo>
                  <a:cubicBezTo>
                    <a:pt x="26394" y="1391"/>
                    <a:pt x="27247" y="1908"/>
                    <a:pt x="28126" y="2450"/>
                  </a:cubicBezTo>
                  <a:cubicBezTo>
                    <a:pt x="28668" y="2787"/>
                    <a:pt x="29185" y="3200"/>
                    <a:pt x="29728" y="3433"/>
                  </a:cubicBezTo>
                  <a:cubicBezTo>
                    <a:pt x="31152" y="4127"/>
                    <a:pt x="32841" y="4511"/>
                    <a:pt x="34688" y="4511"/>
                  </a:cubicBezTo>
                  <a:cubicBezTo>
                    <a:pt x="35659" y="4511"/>
                    <a:pt x="36674" y="4405"/>
                    <a:pt x="37716" y="4182"/>
                  </a:cubicBezTo>
                  <a:cubicBezTo>
                    <a:pt x="39422" y="3743"/>
                    <a:pt x="41154" y="3200"/>
                    <a:pt x="42757" y="2683"/>
                  </a:cubicBezTo>
                  <a:cubicBezTo>
                    <a:pt x="43636" y="2347"/>
                    <a:pt x="44592" y="2037"/>
                    <a:pt x="45471" y="1701"/>
                  </a:cubicBezTo>
                  <a:cubicBezTo>
                    <a:pt x="49120" y="600"/>
                    <a:pt x="52962" y="94"/>
                    <a:pt x="56755" y="94"/>
                  </a:cubicBezTo>
                  <a:cubicBezTo>
                    <a:pt x="57773" y="94"/>
                    <a:pt x="58787" y="130"/>
                    <a:pt x="59792" y="201"/>
                  </a:cubicBezTo>
                  <a:cubicBezTo>
                    <a:pt x="62145" y="408"/>
                    <a:pt x="64523" y="848"/>
                    <a:pt x="66901" y="1261"/>
                  </a:cubicBezTo>
                  <a:cubicBezTo>
                    <a:pt x="69254" y="1701"/>
                    <a:pt x="71632" y="2140"/>
                    <a:pt x="74113" y="2347"/>
                  </a:cubicBezTo>
                  <a:cubicBezTo>
                    <a:pt x="74828" y="2393"/>
                    <a:pt x="75596" y="2423"/>
                    <a:pt x="76398" y="2423"/>
                  </a:cubicBezTo>
                  <a:cubicBezTo>
                    <a:pt x="79222" y="2423"/>
                    <a:pt x="82468" y="2044"/>
                    <a:pt x="85307" y="615"/>
                  </a:cubicBezTo>
                  <a:lnTo>
                    <a:pt x="85307" y="512"/>
                  </a:lnTo>
                  <a:cubicBezTo>
                    <a:pt x="82468" y="1941"/>
                    <a:pt x="79222" y="2320"/>
                    <a:pt x="76398" y="2320"/>
                  </a:cubicBezTo>
                  <a:cubicBezTo>
                    <a:pt x="75596" y="2320"/>
                    <a:pt x="74828" y="2289"/>
                    <a:pt x="74113" y="2244"/>
                  </a:cubicBezTo>
                  <a:cubicBezTo>
                    <a:pt x="71632" y="2037"/>
                    <a:pt x="69254" y="1597"/>
                    <a:pt x="66901" y="1158"/>
                  </a:cubicBezTo>
                  <a:cubicBezTo>
                    <a:pt x="64626" y="744"/>
                    <a:pt x="62145" y="305"/>
                    <a:pt x="59792" y="98"/>
                  </a:cubicBezTo>
                  <a:cubicBezTo>
                    <a:pt x="58870" y="33"/>
                    <a:pt x="57941" y="1"/>
                    <a:pt x="57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10800000">
              <a:off x="240700" y="1527100"/>
              <a:ext cx="2132675" cy="151250"/>
            </a:xfrm>
            <a:custGeom>
              <a:avLst/>
              <a:gdLst/>
              <a:ahLst/>
              <a:cxnLst/>
              <a:rect l="l" t="t" r="r" b="b"/>
              <a:pathLst>
                <a:path w="85307" h="6050" extrusionOk="0">
                  <a:moveTo>
                    <a:pt x="27630" y="0"/>
                  </a:moveTo>
                  <a:cubicBezTo>
                    <a:pt x="23164" y="0"/>
                    <a:pt x="18650" y="1289"/>
                    <a:pt x="14322" y="2578"/>
                  </a:cubicBezTo>
                  <a:cubicBezTo>
                    <a:pt x="13805" y="2681"/>
                    <a:pt x="13262" y="2785"/>
                    <a:pt x="12822" y="2992"/>
                  </a:cubicBezTo>
                  <a:cubicBezTo>
                    <a:pt x="9089" y="4020"/>
                    <a:pt x="5374" y="4894"/>
                    <a:pt x="1713" y="4894"/>
                  </a:cubicBezTo>
                  <a:cubicBezTo>
                    <a:pt x="1141" y="4894"/>
                    <a:pt x="570" y="4872"/>
                    <a:pt x="0" y="4827"/>
                  </a:cubicBezTo>
                  <a:lnTo>
                    <a:pt x="0" y="4930"/>
                  </a:lnTo>
                  <a:cubicBezTo>
                    <a:pt x="570" y="4976"/>
                    <a:pt x="1143" y="4997"/>
                    <a:pt x="1719" y="4997"/>
                  </a:cubicBezTo>
                  <a:cubicBezTo>
                    <a:pt x="5405" y="4997"/>
                    <a:pt x="9200" y="4123"/>
                    <a:pt x="12822" y="3095"/>
                  </a:cubicBezTo>
                  <a:cubicBezTo>
                    <a:pt x="13365" y="2888"/>
                    <a:pt x="13805" y="2785"/>
                    <a:pt x="14322" y="2681"/>
                  </a:cubicBezTo>
                  <a:cubicBezTo>
                    <a:pt x="18632" y="1398"/>
                    <a:pt x="23127" y="114"/>
                    <a:pt x="27575" y="114"/>
                  </a:cubicBezTo>
                  <a:cubicBezTo>
                    <a:pt x="29129" y="114"/>
                    <a:pt x="30677" y="271"/>
                    <a:pt x="32210" y="639"/>
                  </a:cubicBezTo>
                  <a:cubicBezTo>
                    <a:pt x="34149" y="1053"/>
                    <a:pt x="36088" y="1802"/>
                    <a:pt x="37923" y="2578"/>
                  </a:cubicBezTo>
                  <a:cubicBezTo>
                    <a:pt x="38879" y="2992"/>
                    <a:pt x="39965" y="3431"/>
                    <a:pt x="40947" y="3741"/>
                  </a:cubicBezTo>
                  <a:cubicBezTo>
                    <a:pt x="45277" y="5271"/>
                    <a:pt x="50060" y="6050"/>
                    <a:pt x="55408" y="6050"/>
                  </a:cubicBezTo>
                  <a:cubicBezTo>
                    <a:pt x="59096" y="6050"/>
                    <a:pt x="63052" y="5679"/>
                    <a:pt x="67315" y="4930"/>
                  </a:cubicBezTo>
                  <a:cubicBezTo>
                    <a:pt x="68090" y="4827"/>
                    <a:pt x="68840" y="4724"/>
                    <a:pt x="69693" y="4517"/>
                  </a:cubicBezTo>
                  <a:cubicBezTo>
                    <a:pt x="73199" y="3932"/>
                    <a:pt x="76761" y="3268"/>
                    <a:pt x="80206" y="3268"/>
                  </a:cubicBezTo>
                  <a:cubicBezTo>
                    <a:pt x="81944" y="3268"/>
                    <a:pt x="83651" y="3437"/>
                    <a:pt x="85307" y="3870"/>
                  </a:cubicBezTo>
                  <a:cubicBezTo>
                    <a:pt x="83594" y="3422"/>
                    <a:pt x="81814" y="3244"/>
                    <a:pt x="79998" y="3244"/>
                  </a:cubicBezTo>
                  <a:cubicBezTo>
                    <a:pt x="76578" y="3244"/>
                    <a:pt x="73034" y="3875"/>
                    <a:pt x="69590" y="4517"/>
                  </a:cubicBezTo>
                  <a:cubicBezTo>
                    <a:pt x="68840" y="4620"/>
                    <a:pt x="68090" y="4724"/>
                    <a:pt x="67315" y="4827"/>
                  </a:cubicBezTo>
                  <a:cubicBezTo>
                    <a:pt x="63052" y="5576"/>
                    <a:pt x="59096" y="5946"/>
                    <a:pt x="55408" y="5946"/>
                  </a:cubicBezTo>
                  <a:cubicBezTo>
                    <a:pt x="50060" y="5946"/>
                    <a:pt x="45277" y="5168"/>
                    <a:pt x="40947" y="3638"/>
                  </a:cubicBezTo>
                  <a:cubicBezTo>
                    <a:pt x="39965" y="3328"/>
                    <a:pt x="39009" y="2888"/>
                    <a:pt x="38026" y="2449"/>
                  </a:cubicBezTo>
                  <a:cubicBezTo>
                    <a:pt x="36088" y="1699"/>
                    <a:pt x="34149" y="949"/>
                    <a:pt x="32210" y="510"/>
                  </a:cubicBezTo>
                  <a:cubicBezTo>
                    <a:pt x="30695" y="153"/>
                    <a:pt x="29165" y="0"/>
                    <a:pt x="27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6"/>
            <p:cNvSpPr/>
            <p:nvPr/>
          </p:nvSpPr>
          <p:spPr>
            <a:xfrm rot="10800000">
              <a:off x="240700" y="1379950"/>
              <a:ext cx="2132675" cy="245350"/>
            </a:xfrm>
            <a:custGeom>
              <a:avLst/>
              <a:gdLst/>
              <a:ahLst/>
              <a:cxnLst/>
              <a:rect l="l" t="t" r="r" b="b"/>
              <a:pathLst>
                <a:path w="85307" h="9814" extrusionOk="0">
                  <a:moveTo>
                    <a:pt x="79490" y="6040"/>
                  </a:moveTo>
                  <a:cubicBezTo>
                    <a:pt x="79930" y="6143"/>
                    <a:pt x="80240" y="6272"/>
                    <a:pt x="80576" y="6376"/>
                  </a:cubicBezTo>
                  <a:cubicBezTo>
                    <a:pt x="81762" y="6703"/>
                    <a:pt x="83028" y="6981"/>
                    <a:pt x="84247" y="6981"/>
                  </a:cubicBezTo>
                  <a:cubicBezTo>
                    <a:pt x="84570" y="6981"/>
                    <a:pt x="84890" y="6962"/>
                    <a:pt x="85203" y="6919"/>
                  </a:cubicBezTo>
                  <a:lnTo>
                    <a:pt x="85307" y="6919"/>
                  </a:lnTo>
                  <a:lnTo>
                    <a:pt x="85307" y="6789"/>
                  </a:lnTo>
                  <a:lnTo>
                    <a:pt x="85203" y="6789"/>
                  </a:lnTo>
                  <a:cubicBezTo>
                    <a:pt x="84863" y="6842"/>
                    <a:pt x="84522" y="6866"/>
                    <a:pt x="84180" y="6866"/>
                  </a:cubicBezTo>
                  <a:cubicBezTo>
                    <a:pt x="83014" y="6866"/>
                    <a:pt x="81839" y="6592"/>
                    <a:pt x="80679" y="6272"/>
                  </a:cubicBezTo>
                  <a:cubicBezTo>
                    <a:pt x="80240" y="6143"/>
                    <a:pt x="79930" y="6040"/>
                    <a:pt x="79490" y="6040"/>
                  </a:cubicBezTo>
                  <a:close/>
                  <a:moveTo>
                    <a:pt x="26581" y="1"/>
                  </a:moveTo>
                  <a:cubicBezTo>
                    <a:pt x="25881" y="1"/>
                    <a:pt x="25168" y="67"/>
                    <a:pt x="24455" y="223"/>
                  </a:cubicBezTo>
                  <a:cubicBezTo>
                    <a:pt x="22206" y="766"/>
                    <a:pt x="20370" y="2265"/>
                    <a:pt x="18535" y="3687"/>
                  </a:cubicBezTo>
                  <a:cubicBezTo>
                    <a:pt x="17889" y="4101"/>
                    <a:pt x="17346" y="4540"/>
                    <a:pt x="16803" y="4980"/>
                  </a:cubicBezTo>
                  <a:cubicBezTo>
                    <a:pt x="17346" y="4644"/>
                    <a:pt x="17992" y="4204"/>
                    <a:pt x="18535" y="3791"/>
                  </a:cubicBezTo>
                  <a:cubicBezTo>
                    <a:pt x="20370" y="2395"/>
                    <a:pt x="22309" y="870"/>
                    <a:pt x="24455" y="327"/>
                  </a:cubicBezTo>
                  <a:cubicBezTo>
                    <a:pt x="25164" y="179"/>
                    <a:pt x="25873" y="116"/>
                    <a:pt x="26569" y="116"/>
                  </a:cubicBezTo>
                  <a:cubicBezTo>
                    <a:pt x="28310" y="116"/>
                    <a:pt x="29972" y="511"/>
                    <a:pt x="31357" y="973"/>
                  </a:cubicBezTo>
                  <a:cubicBezTo>
                    <a:pt x="34356" y="1852"/>
                    <a:pt x="37277" y="3248"/>
                    <a:pt x="40172" y="4540"/>
                  </a:cubicBezTo>
                  <a:cubicBezTo>
                    <a:pt x="41800" y="5290"/>
                    <a:pt x="43403" y="6040"/>
                    <a:pt x="45135" y="6686"/>
                  </a:cubicBezTo>
                  <a:cubicBezTo>
                    <a:pt x="49435" y="8476"/>
                    <a:pt x="53120" y="9343"/>
                    <a:pt x="56476" y="9343"/>
                  </a:cubicBezTo>
                  <a:cubicBezTo>
                    <a:pt x="57579" y="9343"/>
                    <a:pt x="58647" y="9250"/>
                    <a:pt x="59689" y="9064"/>
                  </a:cubicBezTo>
                  <a:cubicBezTo>
                    <a:pt x="61498" y="8728"/>
                    <a:pt x="63230" y="8082"/>
                    <a:pt x="64962" y="7436"/>
                  </a:cubicBezTo>
                  <a:cubicBezTo>
                    <a:pt x="66152" y="7022"/>
                    <a:pt x="67444" y="6582"/>
                    <a:pt x="68737" y="6272"/>
                  </a:cubicBezTo>
                  <a:cubicBezTo>
                    <a:pt x="70627" y="5748"/>
                    <a:pt x="72554" y="5504"/>
                    <a:pt x="74478" y="5504"/>
                  </a:cubicBezTo>
                  <a:cubicBezTo>
                    <a:pt x="76160" y="5504"/>
                    <a:pt x="77839" y="5690"/>
                    <a:pt x="79490" y="6040"/>
                  </a:cubicBezTo>
                  <a:cubicBezTo>
                    <a:pt x="77770" y="5625"/>
                    <a:pt x="75995" y="5412"/>
                    <a:pt x="74230" y="5412"/>
                  </a:cubicBezTo>
                  <a:cubicBezTo>
                    <a:pt x="72362" y="5412"/>
                    <a:pt x="70505" y="5651"/>
                    <a:pt x="68737" y="6143"/>
                  </a:cubicBezTo>
                  <a:cubicBezTo>
                    <a:pt x="67444" y="6479"/>
                    <a:pt x="66152" y="6919"/>
                    <a:pt x="64859" y="7436"/>
                  </a:cubicBezTo>
                  <a:cubicBezTo>
                    <a:pt x="63230" y="7978"/>
                    <a:pt x="61395" y="8625"/>
                    <a:pt x="59689" y="8961"/>
                  </a:cubicBezTo>
                  <a:cubicBezTo>
                    <a:pt x="58647" y="9146"/>
                    <a:pt x="57579" y="9240"/>
                    <a:pt x="56476" y="9240"/>
                  </a:cubicBezTo>
                  <a:cubicBezTo>
                    <a:pt x="53120" y="9240"/>
                    <a:pt x="49435" y="8372"/>
                    <a:pt x="45135" y="6582"/>
                  </a:cubicBezTo>
                  <a:cubicBezTo>
                    <a:pt x="43532" y="5936"/>
                    <a:pt x="41800" y="5187"/>
                    <a:pt x="40172" y="4437"/>
                  </a:cubicBezTo>
                  <a:cubicBezTo>
                    <a:pt x="37380" y="3144"/>
                    <a:pt x="34356" y="1748"/>
                    <a:pt x="31357" y="870"/>
                  </a:cubicBezTo>
                  <a:cubicBezTo>
                    <a:pt x="29975" y="409"/>
                    <a:pt x="28318" y="1"/>
                    <a:pt x="26581" y="1"/>
                  </a:cubicBezTo>
                  <a:close/>
                  <a:moveTo>
                    <a:pt x="16803" y="4980"/>
                  </a:moveTo>
                  <a:lnTo>
                    <a:pt x="16803" y="4980"/>
                  </a:lnTo>
                  <a:cubicBezTo>
                    <a:pt x="12267" y="8139"/>
                    <a:pt x="6879" y="9748"/>
                    <a:pt x="1443" y="9748"/>
                  </a:cubicBezTo>
                  <a:cubicBezTo>
                    <a:pt x="962" y="9748"/>
                    <a:pt x="481" y="9736"/>
                    <a:pt x="0" y="9710"/>
                  </a:cubicBezTo>
                  <a:lnTo>
                    <a:pt x="0" y="9814"/>
                  </a:lnTo>
                  <a:lnTo>
                    <a:pt x="1629" y="9814"/>
                  </a:lnTo>
                  <a:cubicBezTo>
                    <a:pt x="7006" y="9814"/>
                    <a:pt x="12383" y="8211"/>
                    <a:pt x="16803" y="49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6"/>
          <p:cNvSpPr/>
          <p:nvPr/>
        </p:nvSpPr>
        <p:spPr>
          <a:xfrm>
            <a:off x="7785274" y="1097276"/>
            <a:ext cx="1203135" cy="34645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6"/>
          <p:cNvSpPr/>
          <p:nvPr/>
        </p:nvSpPr>
        <p:spPr>
          <a:xfrm flipH="1">
            <a:off x="6768604" y="553913"/>
            <a:ext cx="1992822" cy="418015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6"/>
          <p:cNvSpPr/>
          <p:nvPr/>
        </p:nvSpPr>
        <p:spPr>
          <a:xfrm>
            <a:off x="293024" y="1218138"/>
            <a:ext cx="1203135" cy="34645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8"/>
          <p:cNvGrpSpPr/>
          <p:nvPr/>
        </p:nvGrpSpPr>
        <p:grpSpPr>
          <a:xfrm rot="10800000" flipH="1">
            <a:off x="-19" y="793439"/>
            <a:ext cx="9144057" cy="3545416"/>
            <a:chOff x="240700" y="2458750"/>
            <a:chExt cx="2132675" cy="826900"/>
          </a:xfrm>
        </p:grpSpPr>
        <p:sp>
          <p:nvSpPr>
            <p:cNvPr id="122" name="Google Shape;122;p8"/>
            <p:cNvSpPr/>
            <p:nvPr/>
          </p:nvSpPr>
          <p:spPr>
            <a:xfrm>
              <a:off x="240700" y="2761575"/>
              <a:ext cx="2132675" cy="151100"/>
            </a:xfrm>
            <a:custGeom>
              <a:avLst/>
              <a:gdLst/>
              <a:ahLst/>
              <a:cxnLst/>
              <a:rect l="l" t="t" r="r" b="b"/>
              <a:pathLst>
                <a:path w="85307" h="6044" extrusionOk="0">
                  <a:moveTo>
                    <a:pt x="29610" y="1"/>
                  </a:moveTo>
                  <a:cubicBezTo>
                    <a:pt x="24915" y="1"/>
                    <a:pt x="20179" y="1272"/>
                    <a:pt x="15614" y="2557"/>
                  </a:cubicBezTo>
                  <a:cubicBezTo>
                    <a:pt x="15097" y="2660"/>
                    <a:pt x="14554" y="2764"/>
                    <a:pt x="14011" y="2996"/>
                  </a:cubicBezTo>
                  <a:cubicBezTo>
                    <a:pt x="10010" y="4002"/>
                    <a:pt x="5836" y="4873"/>
                    <a:pt x="1854" y="4873"/>
                  </a:cubicBezTo>
                  <a:cubicBezTo>
                    <a:pt x="1231" y="4873"/>
                    <a:pt x="613" y="4851"/>
                    <a:pt x="0" y="4806"/>
                  </a:cubicBezTo>
                  <a:lnTo>
                    <a:pt x="0" y="4935"/>
                  </a:lnTo>
                  <a:cubicBezTo>
                    <a:pt x="585" y="4975"/>
                    <a:pt x="1176" y="4994"/>
                    <a:pt x="1770" y="4994"/>
                  </a:cubicBezTo>
                  <a:cubicBezTo>
                    <a:pt x="5777" y="4994"/>
                    <a:pt x="9982" y="4135"/>
                    <a:pt x="14011" y="3100"/>
                  </a:cubicBezTo>
                  <a:cubicBezTo>
                    <a:pt x="14554" y="2867"/>
                    <a:pt x="15097" y="2764"/>
                    <a:pt x="15614" y="2660"/>
                  </a:cubicBezTo>
                  <a:cubicBezTo>
                    <a:pt x="20335" y="1353"/>
                    <a:pt x="25115" y="61"/>
                    <a:pt x="29864" y="61"/>
                  </a:cubicBezTo>
                  <a:cubicBezTo>
                    <a:pt x="31409" y="61"/>
                    <a:pt x="32950" y="198"/>
                    <a:pt x="34485" y="515"/>
                  </a:cubicBezTo>
                  <a:cubicBezTo>
                    <a:pt x="32871" y="155"/>
                    <a:pt x="31243" y="1"/>
                    <a:pt x="29610" y="1"/>
                  </a:cubicBezTo>
                  <a:close/>
                  <a:moveTo>
                    <a:pt x="34485" y="515"/>
                  </a:moveTo>
                  <a:lnTo>
                    <a:pt x="34485" y="515"/>
                  </a:lnTo>
                  <a:cubicBezTo>
                    <a:pt x="36527" y="1058"/>
                    <a:pt x="38569" y="1807"/>
                    <a:pt x="40508" y="2557"/>
                  </a:cubicBezTo>
                  <a:cubicBezTo>
                    <a:pt x="41594" y="2996"/>
                    <a:pt x="42654" y="3410"/>
                    <a:pt x="43636" y="3746"/>
                  </a:cubicBezTo>
                  <a:cubicBezTo>
                    <a:pt x="48220" y="5274"/>
                    <a:pt x="53255" y="6043"/>
                    <a:pt x="58897" y="6043"/>
                  </a:cubicBezTo>
                  <a:cubicBezTo>
                    <a:pt x="62800" y="6043"/>
                    <a:pt x="66994" y="5675"/>
                    <a:pt x="71528" y="4935"/>
                  </a:cubicBezTo>
                  <a:cubicBezTo>
                    <a:pt x="72278" y="4806"/>
                    <a:pt x="73131" y="4702"/>
                    <a:pt x="74010" y="4496"/>
                  </a:cubicBezTo>
                  <a:cubicBezTo>
                    <a:pt x="77514" y="3896"/>
                    <a:pt x="81108" y="3296"/>
                    <a:pt x="84521" y="3296"/>
                  </a:cubicBezTo>
                  <a:cubicBezTo>
                    <a:pt x="84784" y="3296"/>
                    <a:pt x="85046" y="3299"/>
                    <a:pt x="85307" y="3307"/>
                  </a:cubicBezTo>
                  <a:lnTo>
                    <a:pt x="85307" y="3203"/>
                  </a:lnTo>
                  <a:cubicBezTo>
                    <a:pt x="85037" y="3196"/>
                    <a:pt x="84767" y="3192"/>
                    <a:pt x="84497" y="3192"/>
                  </a:cubicBezTo>
                  <a:cubicBezTo>
                    <a:pt x="80996" y="3192"/>
                    <a:pt x="77514" y="3792"/>
                    <a:pt x="74010" y="4392"/>
                  </a:cubicBezTo>
                  <a:cubicBezTo>
                    <a:pt x="73131" y="4599"/>
                    <a:pt x="72278" y="4702"/>
                    <a:pt x="71528" y="4806"/>
                  </a:cubicBezTo>
                  <a:cubicBezTo>
                    <a:pt x="66971" y="5560"/>
                    <a:pt x="62758" y="5935"/>
                    <a:pt x="58846" y="5935"/>
                  </a:cubicBezTo>
                  <a:cubicBezTo>
                    <a:pt x="53238" y="5935"/>
                    <a:pt x="48246" y="5165"/>
                    <a:pt x="43739" y="3643"/>
                  </a:cubicBezTo>
                  <a:cubicBezTo>
                    <a:pt x="42654" y="3307"/>
                    <a:pt x="41594" y="2867"/>
                    <a:pt x="40611" y="2454"/>
                  </a:cubicBezTo>
                  <a:cubicBezTo>
                    <a:pt x="38569" y="1704"/>
                    <a:pt x="36527" y="928"/>
                    <a:pt x="34485" y="5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40700" y="2814750"/>
              <a:ext cx="2132675" cy="244700"/>
            </a:xfrm>
            <a:custGeom>
              <a:avLst/>
              <a:gdLst/>
              <a:ahLst/>
              <a:cxnLst/>
              <a:rect l="l" t="t" r="r" b="b"/>
              <a:pathLst>
                <a:path w="85307" h="9788" extrusionOk="0">
                  <a:moveTo>
                    <a:pt x="20034" y="3661"/>
                  </a:moveTo>
                  <a:lnTo>
                    <a:pt x="20034" y="3661"/>
                  </a:lnTo>
                  <a:cubicBezTo>
                    <a:pt x="19388" y="4101"/>
                    <a:pt x="18845" y="4514"/>
                    <a:pt x="18199" y="4954"/>
                  </a:cubicBezTo>
                  <a:cubicBezTo>
                    <a:pt x="18845" y="4618"/>
                    <a:pt x="19492" y="4101"/>
                    <a:pt x="20034" y="3661"/>
                  </a:cubicBezTo>
                  <a:close/>
                  <a:moveTo>
                    <a:pt x="28564" y="1"/>
                  </a:moveTo>
                  <a:cubicBezTo>
                    <a:pt x="27837" y="1"/>
                    <a:pt x="27107" y="67"/>
                    <a:pt x="26394" y="223"/>
                  </a:cubicBezTo>
                  <a:cubicBezTo>
                    <a:pt x="23912" y="740"/>
                    <a:pt x="21973" y="2265"/>
                    <a:pt x="20034" y="3661"/>
                  </a:cubicBezTo>
                  <a:cubicBezTo>
                    <a:pt x="21973" y="2265"/>
                    <a:pt x="24015" y="869"/>
                    <a:pt x="26394" y="327"/>
                  </a:cubicBezTo>
                  <a:cubicBezTo>
                    <a:pt x="27107" y="171"/>
                    <a:pt x="27837" y="104"/>
                    <a:pt x="28561" y="104"/>
                  </a:cubicBezTo>
                  <a:cubicBezTo>
                    <a:pt x="30358" y="104"/>
                    <a:pt x="32121" y="512"/>
                    <a:pt x="33502" y="973"/>
                  </a:cubicBezTo>
                  <a:cubicBezTo>
                    <a:pt x="36734" y="1826"/>
                    <a:pt x="39862" y="3222"/>
                    <a:pt x="42886" y="4514"/>
                  </a:cubicBezTo>
                  <a:cubicBezTo>
                    <a:pt x="44592" y="5264"/>
                    <a:pt x="46324" y="6039"/>
                    <a:pt x="48056" y="6686"/>
                  </a:cubicBezTo>
                  <a:cubicBezTo>
                    <a:pt x="52664" y="8455"/>
                    <a:pt x="56555" y="9318"/>
                    <a:pt x="60071" y="9318"/>
                  </a:cubicBezTo>
                  <a:cubicBezTo>
                    <a:pt x="61230" y="9318"/>
                    <a:pt x="62348" y="9224"/>
                    <a:pt x="63437" y="9038"/>
                  </a:cubicBezTo>
                  <a:cubicBezTo>
                    <a:pt x="65376" y="8728"/>
                    <a:pt x="67211" y="8082"/>
                    <a:pt x="68943" y="7435"/>
                  </a:cubicBezTo>
                  <a:cubicBezTo>
                    <a:pt x="70236" y="6996"/>
                    <a:pt x="71632" y="6556"/>
                    <a:pt x="73028" y="6246"/>
                  </a:cubicBezTo>
                  <a:cubicBezTo>
                    <a:pt x="74971" y="5726"/>
                    <a:pt x="77002" y="5481"/>
                    <a:pt x="79028" y="5481"/>
                  </a:cubicBezTo>
                  <a:cubicBezTo>
                    <a:pt x="80827" y="5481"/>
                    <a:pt x="82623" y="5675"/>
                    <a:pt x="84350" y="6039"/>
                  </a:cubicBezTo>
                  <a:cubicBezTo>
                    <a:pt x="84660" y="6143"/>
                    <a:pt x="84996" y="6246"/>
                    <a:pt x="85307" y="6246"/>
                  </a:cubicBezTo>
                  <a:lnTo>
                    <a:pt x="85307" y="6143"/>
                  </a:lnTo>
                  <a:cubicBezTo>
                    <a:pt x="84996" y="6143"/>
                    <a:pt x="84660" y="6039"/>
                    <a:pt x="84350" y="5910"/>
                  </a:cubicBezTo>
                  <a:cubicBezTo>
                    <a:pt x="82639" y="5561"/>
                    <a:pt x="80860" y="5374"/>
                    <a:pt x="79066" y="5374"/>
                  </a:cubicBezTo>
                  <a:cubicBezTo>
                    <a:pt x="77012" y="5374"/>
                    <a:pt x="74939" y="5619"/>
                    <a:pt x="72924" y="6143"/>
                  </a:cubicBezTo>
                  <a:cubicBezTo>
                    <a:pt x="71632" y="6453"/>
                    <a:pt x="70236" y="6892"/>
                    <a:pt x="68943" y="7332"/>
                  </a:cubicBezTo>
                  <a:cubicBezTo>
                    <a:pt x="67108" y="7978"/>
                    <a:pt x="65273" y="8624"/>
                    <a:pt x="63437" y="8935"/>
                  </a:cubicBezTo>
                  <a:cubicBezTo>
                    <a:pt x="62350" y="9120"/>
                    <a:pt x="61235" y="9214"/>
                    <a:pt x="60080" y="9214"/>
                  </a:cubicBezTo>
                  <a:cubicBezTo>
                    <a:pt x="56567" y="9214"/>
                    <a:pt x="52693" y="8346"/>
                    <a:pt x="48160" y="6556"/>
                  </a:cubicBezTo>
                  <a:cubicBezTo>
                    <a:pt x="46324" y="5910"/>
                    <a:pt x="44592" y="5161"/>
                    <a:pt x="42886" y="4411"/>
                  </a:cubicBezTo>
                  <a:cubicBezTo>
                    <a:pt x="39965" y="3118"/>
                    <a:pt x="36837" y="1722"/>
                    <a:pt x="33606" y="869"/>
                  </a:cubicBezTo>
                  <a:cubicBezTo>
                    <a:pt x="32151" y="409"/>
                    <a:pt x="30367" y="1"/>
                    <a:pt x="28564" y="1"/>
                  </a:cubicBezTo>
                  <a:close/>
                  <a:moveTo>
                    <a:pt x="18199" y="4954"/>
                  </a:moveTo>
                  <a:lnTo>
                    <a:pt x="18199" y="4954"/>
                  </a:lnTo>
                  <a:cubicBezTo>
                    <a:pt x="13564" y="7975"/>
                    <a:pt x="7932" y="9679"/>
                    <a:pt x="2318" y="9679"/>
                  </a:cubicBezTo>
                  <a:cubicBezTo>
                    <a:pt x="1544" y="9679"/>
                    <a:pt x="771" y="9647"/>
                    <a:pt x="0" y="9581"/>
                  </a:cubicBezTo>
                  <a:lnTo>
                    <a:pt x="0" y="9684"/>
                  </a:lnTo>
                  <a:cubicBezTo>
                    <a:pt x="750" y="9788"/>
                    <a:pt x="1526" y="9788"/>
                    <a:pt x="2172" y="9788"/>
                  </a:cubicBezTo>
                  <a:cubicBezTo>
                    <a:pt x="7859" y="9788"/>
                    <a:pt x="13572" y="8185"/>
                    <a:pt x="18199" y="49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40700" y="3136825"/>
              <a:ext cx="2132675" cy="148825"/>
            </a:xfrm>
            <a:custGeom>
              <a:avLst/>
              <a:gdLst/>
              <a:ahLst/>
              <a:cxnLst/>
              <a:rect l="l" t="t" r="r" b="b"/>
              <a:pathLst>
                <a:path w="85307" h="5953" extrusionOk="0">
                  <a:moveTo>
                    <a:pt x="85307" y="575"/>
                  </a:moveTo>
                  <a:cubicBezTo>
                    <a:pt x="82468" y="2005"/>
                    <a:pt x="79222" y="2384"/>
                    <a:pt x="76398" y="2384"/>
                  </a:cubicBezTo>
                  <a:cubicBezTo>
                    <a:pt x="75596" y="2384"/>
                    <a:pt x="74828" y="2353"/>
                    <a:pt x="74113" y="2307"/>
                  </a:cubicBezTo>
                  <a:lnTo>
                    <a:pt x="74113" y="2307"/>
                  </a:lnTo>
                  <a:cubicBezTo>
                    <a:pt x="74966" y="2389"/>
                    <a:pt x="75895" y="2442"/>
                    <a:pt x="76867" y="2442"/>
                  </a:cubicBezTo>
                  <a:cubicBezTo>
                    <a:pt x="79577" y="2442"/>
                    <a:pt x="82624" y="2030"/>
                    <a:pt x="85307" y="679"/>
                  </a:cubicBezTo>
                  <a:lnTo>
                    <a:pt x="85307" y="575"/>
                  </a:lnTo>
                  <a:close/>
                  <a:moveTo>
                    <a:pt x="56649" y="1"/>
                  </a:moveTo>
                  <a:cubicBezTo>
                    <a:pt x="52890" y="1"/>
                    <a:pt x="49086" y="571"/>
                    <a:pt x="45471" y="1661"/>
                  </a:cubicBezTo>
                  <a:cubicBezTo>
                    <a:pt x="44489" y="1971"/>
                    <a:pt x="43636" y="2307"/>
                    <a:pt x="42757" y="2514"/>
                  </a:cubicBezTo>
                  <a:cubicBezTo>
                    <a:pt x="41051" y="3161"/>
                    <a:pt x="39422" y="3703"/>
                    <a:pt x="37716" y="4014"/>
                  </a:cubicBezTo>
                  <a:cubicBezTo>
                    <a:pt x="36577" y="4257"/>
                    <a:pt x="35471" y="4379"/>
                    <a:pt x="34424" y="4379"/>
                  </a:cubicBezTo>
                  <a:cubicBezTo>
                    <a:pt x="32691" y="4379"/>
                    <a:pt x="31121" y="4044"/>
                    <a:pt x="29832" y="3367"/>
                  </a:cubicBezTo>
                  <a:cubicBezTo>
                    <a:pt x="29185" y="3161"/>
                    <a:pt x="28668" y="2721"/>
                    <a:pt x="28126" y="2411"/>
                  </a:cubicBezTo>
                  <a:cubicBezTo>
                    <a:pt x="27376" y="1868"/>
                    <a:pt x="26497" y="1222"/>
                    <a:pt x="25541" y="1015"/>
                  </a:cubicBezTo>
                  <a:cubicBezTo>
                    <a:pt x="24916" y="803"/>
                    <a:pt x="24291" y="711"/>
                    <a:pt x="23666" y="711"/>
                  </a:cubicBezTo>
                  <a:cubicBezTo>
                    <a:pt x="21706" y="711"/>
                    <a:pt x="19746" y="1613"/>
                    <a:pt x="17785" y="2514"/>
                  </a:cubicBezTo>
                  <a:cubicBezTo>
                    <a:pt x="17449" y="2618"/>
                    <a:pt x="17243" y="2850"/>
                    <a:pt x="16907" y="2954"/>
                  </a:cubicBezTo>
                  <a:cubicBezTo>
                    <a:pt x="13675" y="4350"/>
                    <a:pt x="10237" y="5306"/>
                    <a:pt x="6696" y="5746"/>
                  </a:cubicBezTo>
                  <a:cubicBezTo>
                    <a:pt x="5726" y="5877"/>
                    <a:pt x="4788" y="5937"/>
                    <a:pt x="3889" y="5937"/>
                  </a:cubicBezTo>
                  <a:cubicBezTo>
                    <a:pt x="2487" y="5937"/>
                    <a:pt x="1181" y="5791"/>
                    <a:pt x="0" y="5539"/>
                  </a:cubicBezTo>
                  <a:lnTo>
                    <a:pt x="0" y="5642"/>
                  </a:lnTo>
                  <a:cubicBezTo>
                    <a:pt x="1190" y="5849"/>
                    <a:pt x="2379" y="5952"/>
                    <a:pt x="3775" y="5952"/>
                  </a:cubicBezTo>
                  <a:cubicBezTo>
                    <a:pt x="4757" y="5952"/>
                    <a:pt x="5713" y="5952"/>
                    <a:pt x="6696" y="5849"/>
                  </a:cubicBezTo>
                  <a:cubicBezTo>
                    <a:pt x="10237" y="5435"/>
                    <a:pt x="13675" y="4453"/>
                    <a:pt x="16907" y="3057"/>
                  </a:cubicBezTo>
                  <a:cubicBezTo>
                    <a:pt x="17243" y="2850"/>
                    <a:pt x="17553" y="2721"/>
                    <a:pt x="17785" y="2618"/>
                  </a:cubicBezTo>
                  <a:cubicBezTo>
                    <a:pt x="19802" y="1690"/>
                    <a:pt x="21819" y="778"/>
                    <a:pt x="23787" y="778"/>
                  </a:cubicBezTo>
                  <a:cubicBezTo>
                    <a:pt x="24341" y="778"/>
                    <a:pt x="24892" y="850"/>
                    <a:pt x="25437" y="1015"/>
                  </a:cubicBezTo>
                  <a:cubicBezTo>
                    <a:pt x="26394" y="1325"/>
                    <a:pt x="27247" y="1868"/>
                    <a:pt x="28126" y="2514"/>
                  </a:cubicBezTo>
                  <a:lnTo>
                    <a:pt x="29728" y="3497"/>
                  </a:lnTo>
                  <a:cubicBezTo>
                    <a:pt x="31093" y="4162"/>
                    <a:pt x="32702" y="4502"/>
                    <a:pt x="34460" y="4502"/>
                  </a:cubicBezTo>
                  <a:cubicBezTo>
                    <a:pt x="35500" y="4502"/>
                    <a:pt x="36592" y="4383"/>
                    <a:pt x="37716" y="4143"/>
                  </a:cubicBezTo>
                  <a:cubicBezTo>
                    <a:pt x="39422" y="3807"/>
                    <a:pt x="41154" y="3264"/>
                    <a:pt x="42757" y="2618"/>
                  </a:cubicBezTo>
                  <a:cubicBezTo>
                    <a:pt x="43636" y="2307"/>
                    <a:pt x="44592" y="2075"/>
                    <a:pt x="45471" y="1765"/>
                  </a:cubicBezTo>
                  <a:cubicBezTo>
                    <a:pt x="49048" y="686"/>
                    <a:pt x="52809" y="116"/>
                    <a:pt x="56530" y="116"/>
                  </a:cubicBezTo>
                  <a:cubicBezTo>
                    <a:pt x="57623" y="116"/>
                    <a:pt x="58712" y="165"/>
                    <a:pt x="59792" y="265"/>
                  </a:cubicBezTo>
                  <a:cubicBezTo>
                    <a:pt x="62145" y="472"/>
                    <a:pt x="64523" y="912"/>
                    <a:pt x="66901" y="1325"/>
                  </a:cubicBezTo>
                  <a:cubicBezTo>
                    <a:pt x="69254" y="1765"/>
                    <a:pt x="71632" y="2204"/>
                    <a:pt x="74113" y="2307"/>
                  </a:cubicBezTo>
                  <a:cubicBezTo>
                    <a:pt x="71632" y="2075"/>
                    <a:pt x="69254" y="1661"/>
                    <a:pt x="66901" y="1222"/>
                  </a:cubicBezTo>
                  <a:cubicBezTo>
                    <a:pt x="64626" y="782"/>
                    <a:pt x="62145" y="369"/>
                    <a:pt x="59792" y="136"/>
                  </a:cubicBezTo>
                  <a:cubicBezTo>
                    <a:pt x="58752" y="46"/>
                    <a:pt x="57702" y="1"/>
                    <a:pt x="56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40700" y="2458750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0044" y="3167"/>
                  </a:moveTo>
                  <a:cubicBezTo>
                    <a:pt x="76610" y="3167"/>
                    <a:pt x="73050" y="3806"/>
                    <a:pt x="69590" y="4433"/>
                  </a:cubicBezTo>
                  <a:cubicBezTo>
                    <a:pt x="68840" y="4537"/>
                    <a:pt x="68090" y="4640"/>
                    <a:pt x="67315" y="4873"/>
                  </a:cubicBezTo>
                  <a:cubicBezTo>
                    <a:pt x="68090" y="4769"/>
                    <a:pt x="68840" y="4640"/>
                    <a:pt x="69693" y="4537"/>
                  </a:cubicBezTo>
                  <a:cubicBezTo>
                    <a:pt x="73153" y="3909"/>
                    <a:pt x="76669" y="3270"/>
                    <a:pt x="80072" y="3270"/>
                  </a:cubicBezTo>
                  <a:cubicBezTo>
                    <a:pt x="81856" y="3270"/>
                    <a:pt x="83609" y="3446"/>
                    <a:pt x="85307" y="3890"/>
                  </a:cubicBezTo>
                  <a:lnTo>
                    <a:pt x="85307" y="3787"/>
                  </a:lnTo>
                  <a:cubicBezTo>
                    <a:pt x="83609" y="3342"/>
                    <a:pt x="81843" y="3167"/>
                    <a:pt x="80044" y="3167"/>
                  </a:cubicBezTo>
                  <a:close/>
                  <a:moveTo>
                    <a:pt x="27826" y="0"/>
                  </a:moveTo>
                  <a:cubicBezTo>
                    <a:pt x="23296" y="0"/>
                    <a:pt x="18713" y="1284"/>
                    <a:pt x="14322" y="2494"/>
                  </a:cubicBezTo>
                  <a:cubicBezTo>
                    <a:pt x="13805" y="2598"/>
                    <a:pt x="13262" y="2830"/>
                    <a:pt x="12822" y="2934"/>
                  </a:cubicBezTo>
                  <a:cubicBezTo>
                    <a:pt x="9063" y="3969"/>
                    <a:pt x="5324" y="4828"/>
                    <a:pt x="1638" y="4828"/>
                  </a:cubicBezTo>
                  <a:cubicBezTo>
                    <a:pt x="1091" y="4828"/>
                    <a:pt x="545" y="4809"/>
                    <a:pt x="0" y="4769"/>
                  </a:cubicBezTo>
                  <a:lnTo>
                    <a:pt x="0" y="4873"/>
                  </a:lnTo>
                  <a:cubicBezTo>
                    <a:pt x="545" y="4913"/>
                    <a:pt x="1093" y="4932"/>
                    <a:pt x="1644" y="4932"/>
                  </a:cubicBezTo>
                  <a:cubicBezTo>
                    <a:pt x="5353" y="4932"/>
                    <a:pt x="9176" y="4073"/>
                    <a:pt x="12822" y="3037"/>
                  </a:cubicBezTo>
                  <a:cubicBezTo>
                    <a:pt x="13365" y="2830"/>
                    <a:pt x="13805" y="2701"/>
                    <a:pt x="14322" y="2598"/>
                  </a:cubicBezTo>
                  <a:cubicBezTo>
                    <a:pt x="18671" y="1322"/>
                    <a:pt x="23208" y="89"/>
                    <a:pt x="27696" y="89"/>
                  </a:cubicBezTo>
                  <a:cubicBezTo>
                    <a:pt x="29209" y="89"/>
                    <a:pt x="30717" y="230"/>
                    <a:pt x="32210" y="556"/>
                  </a:cubicBezTo>
                  <a:cubicBezTo>
                    <a:pt x="34149" y="995"/>
                    <a:pt x="36088" y="1745"/>
                    <a:pt x="37923" y="2494"/>
                  </a:cubicBezTo>
                  <a:cubicBezTo>
                    <a:pt x="38879" y="2934"/>
                    <a:pt x="39965" y="3347"/>
                    <a:pt x="40947" y="3684"/>
                  </a:cubicBezTo>
                  <a:cubicBezTo>
                    <a:pt x="45277" y="5213"/>
                    <a:pt x="50060" y="5992"/>
                    <a:pt x="55408" y="5992"/>
                  </a:cubicBezTo>
                  <a:cubicBezTo>
                    <a:pt x="59096" y="5992"/>
                    <a:pt x="63052" y="5622"/>
                    <a:pt x="67315" y="4873"/>
                  </a:cubicBezTo>
                  <a:lnTo>
                    <a:pt x="67315" y="4873"/>
                  </a:lnTo>
                  <a:cubicBezTo>
                    <a:pt x="63132" y="5556"/>
                    <a:pt x="59244" y="5899"/>
                    <a:pt x="55616" y="5899"/>
                  </a:cubicBezTo>
                  <a:cubicBezTo>
                    <a:pt x="50184" y="5899"/>
                    <a:pt x="45333" y="5130"/>
                    <a:pt x="40947" y="3580"/>
                  </a:cubicBezTo>
                  <a:cubicBezTo>
                    <a:pt x="39965" y="3244"/>
                    <a:pt x="39009" y="2830"/>
                    <a:pt x="38026" y="2391"/>
                  </a:cubicBezTo>
                  <a:cubicBezTo>
                    <a:pt x="36088" y="1641"/>
                    <a:pt x="34149" y="892"/>
                    <a:pt x="32210" y="452"/>
                  </a:cubicBezTo>
                  <a:cubicBezTo>
                    <a:pt x="30760" y="136"/>
                    <a:pt x="29296" y="0"/>
                    <a:pt x="27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40700" y="2510800"/>
              <a:ext cx="2132675" cy="244925"/>
            </a:xfrm>
            <a:custGeom>
              <a:avLst/>
              <a:gdLst/>
              <a:ahLst/>
              <a:cxnLst/>
              <a:rect l="l" t="t" r="r" b="b"/>
              <a:pathLst>
                <a:path w="85307" h="9797" extrusionOk="0">
                  <a:moveTo>
                    <a:pt x="74439" y="5421"/>
                  </a:moveTo>
                  <a:cubicBezTo>
                    <a:pt x="72500" y="5421"/>
                    <a:pt x="70570" y="5670"/>
                    <a:pt x="68737" y="6125"/>
                  </a:cubicBezTo>
                  <a:cubicBezTo>
                    <a:pt x="67444" y="6436"/>
                    <a:pt x="66152" y="6978"/>
                    <a:pt x="64859" y="7418"/>
                  </a:cubicBezTo>
                  <a:cubicBezTo>
                    <a:pt x="63230" y="7961"/>
                    <a:pt x="61395" y="8607"/>
                    <a:pt x="59689" y="8917"/>
                  </a:cubicBezTo>
                  <a:cubicBezTo>
                    <a:pt x="58636" y="9105"/>
                    <a:pt x="57556" y="9198"/>
                    <a:pt x="56441" y="9198"/>
                  </a:cubicBezTo>
                  <a:cubicBezTo>
                    <a:pt x="53094" y="9198"/>
                    <a:pt x="49420" y="8355"/>
                    <a:pt x="45135" y="6668"/>
                  </a:cubicBezTo>
                  <a:lnTo>
                    <a:pt x="45135" y="6668"/>
                  </a:lnTo>
                  <a:cubicBezTo>
                    <a:pt x="49423" y="8434"/>
                    <a:pt x="53099" y="9311"/>
                    <a:pt x="56448" y="9311"/>
                  </a:cubicBezTo>
                  <a:cubicBezTo>
                    <a:pt x="57561" y="9311"/>
                    <a:pt x="58638" y="9214"/>
                    <a:pt x="59689" y="9021"/>
                  </a:cubicBezTo>
                  <a:cubicBezTo>
                    <a:pt x="61498" y="8710"/>
                    <a:pt x="63230" y="8064"/>
                    <a:pt x="64962" y="7521"/>
                  </a:cubicBezTo>
                  <a:cubicBezTo>
                    <a:pt x="66152" y="6978"/>
                    <a:pt x="67444" y="6565"/>
                    <a:pt x="68737" y="6229"/>
                  </a:cubicBezTo>
                  <a:cubicBezTo>
                    <a:pt x="70614" y="5776"/>
                    <a:pt x="72528" y="5535"/>
                    <a:pt x="74440" y="5535"/>
                  </a:cubicBezTo>
                  <a:cubicBezTo>
                    <a:pt x="76134" y="5535"/>
                    <a:pt x="77826" y="5725"/>
                    <a:pt x="79490" y="6125"/>
                  </a:cubicBezTo>
                  <a:cubicBezTo>
                    <a:pt x="79930" y="6125"/>
                    <a:pt x="80240" y="6229"/>
                    <a:pt x="80576" y="6332"/>
                  </a:cubicBezTo>
                  <a:cubicBezTo>
                    <a:pt x="81749" y="6676"/>
                    <a:pt x="83001" y="6941"/>
                    <a:pt x="84208" y="6941"/>
                  </a:cubicBezTo>
                  <a:cubicBezTo>
                    <a:pt x="84544" y="6941"/>
                    <a:pt x="84877" y="6920"/>
                    <a:pt x="85203" y="6875"/>
                  </a:cubicBezTo>
                  <a:lnTo>
                    <a:pt x="85307" y="6875"/>
                  </a:lnTo>
                  <a:lnTo>
                    <a:pt x="85307" y="6772"/>
                  </a:lnTo>
                  <a:lnTo>
                    <a:pt x="85203" y="6772"/>
                  </a:lnTo>
                  <a:cubicBezTo>
                    <a:pt x="84877" y="6817"/>
                    <a:pt x="84549" y="6837"/>
                    <a:pt x="84220" y="6837"/>
                  </a:cubicBezTo>
                  <a:cubicBezTo>
                    <a:pt x="83041" y="6837"/>
                    <a:pt x="81852" y="6572"/>
                    <a:pt x="80679" y="6229"/>
                  </a:cubicBezTo>
                  <a:cubicBezTo>
                    <a:pt x="80240" y="6125"/>
                    <a:pt x="79930" y="6022"/>
                    <a:pt x="79490" y="6022"/>
                  </a:cubicBezTo>
                  <a:cubicBezTo>
                    <a:pt x="77838" y="5612"/>
                    <a:pt x="76135" y="5421"/>
                    <a:pt x="74439" y="5421"/>
                  </a:cubicBezTo>
                  <a:close/>
                  <a:moveTo>
                    <a:pt x="26432" y="0"/>
                  </a:moveTo>
                  <a:cubicBezTo>
                    <a:pt x="25780" y="0"/>
                    <a:pt x="25117" y="61"/>
                    <a:pt x="24455" y="206"/>
                  </a:cubicBezTo>
                  <a:cubicBezTo>
                    <a:pt x="22206" y="748"/>
                    <a:pt x="20370" y="2248"/>
                    <a:pt x="18535" y="3644"/>
                  </a:cubicBezTo>
                  <a:cubicBezTo>
                    <a:pt x="17889" y="4083"/>
                    <a:pt x="17346" y="4497"/>
                    <a:pt x="16803" y="4936"/>
                  </a:cubicBezTo>
                  <a:cubicBezTo>
                    <a:pt x="12289" y="8079"/>
                    <a:pt x="6933" y="9710"/>
                    <a:pt x="1524" y="9710"/>
                  </a:cubicBezTo>
                  <a:cubicBezTo>
                    <a:pt x="1017" y="9710"/>
                    <a:pt x="508" y="9696"/>
                    <a:pt x="0" y="9667"/>
                  </a:cubicBezTo>
                  <a:lnTo>
                    <a:pt x="0" y="9796"/>
                  </a:lnTo>
                  <a:lnTo>
                    <a:pt x="1629" y="9796"/>
                  </a:lnTo>
                  <a:cubicBezTo>
                    <a:pt x="7006" y="9796"/>
                    <a:pt x="12383" y="8168"/>
                    <a:pt x="16803" y="5040"/>
                  </a:cubicBezTo>
                  <a:cubicBezTo>
                    <a:pt x="17346" y="4626"/>
                    <a:pt x="17992" y="4187"/>
                    <a:pt x="18535" y="3747"/>
                  </a:cubicBezTo>
                  <a:cubicBezTo>
                    <a:pt x="20370" y="2351"/>
                    <a:pt x="22309" y="852"/>
                    <a:pt x="24455" y="309"/>
                  </a:cubicBezTo>
                  <a:cubicBezTo>
                    <a:pt x="25168" y="153"/>
                    <a:pt x="25881" y="87"/>
                    <a:pt x="26581" y="87"/>
                  </a:cubicBezTo>
                  <a:cubicBezTo>
                    <a:pt x="28318" y="87"/>
                    <a:pt x="29975" y="495"/>
                    <a:pt x="31357" y="955"/>
                  </a:cubicBezTo>
                  <a:cubicBezTo>
                    <a:pt x="34356" y="1808"/>
                    <a:pt x="37277" y="3204"/>
                    <a:pt x="40172" y="4497"/>
                  </a:cubicBezTo>
                  <a:cubicBezTo>
                    <a:pt x="41800" y="5272"/>
                    <a:pt x="43403" y="6022"/>
                    <a:pt x="45135" y="6668"/>
                  </a:cubicBezTo>
                  <a:cubicBezTo>
                    <a:pt x="43532" y="5919"/>
                    <a:pt x="41800" y="5143"/>
                    <a:pt x="40172" y="4393"/>
                  </a:cubicBezTo>
                  <a:cubicBezTo>
                    <a:pt x="37380" y="3101"/>
                    <a:pt x="34356" y="1808"/>
                    <a:pt x="31357" y="852"/>
                  </a:cubicBezTo>
                  <a:cubicBezTo>
                    <a:pt x="29936" y="454"/>
                    <a:pt x="28223" y="0"/>
                    <a:pt x="264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" name="Google Shape;127;p8"/>
          <p:cNvSpPr txBox="1">
            <a:spLocks noGrp="1"/>
          </p:cNvSpPr>
          <p:nvPr>
            <p:ph type="title"/>
          </p:nvPr>
        </p:nvSpPr>
        <p:spPr>
          <a:xfrm>
            <a:off x="715100" y="1000875"/>
            <a:ext cx="6119100" cy="21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7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128" name="Google Shape;128;p8"/>
          <p:cNvGrpSpPr/>
          <p:nvPr/>
        </p:nvGrpSpPr>
        <p:grpSpPr>
          <a:xfrm>
            <a:off x="6655559" y="102170"/>
            <a:ext cx="2239616" cy="3280728"/>
            <a:chOff x="6655559" y="102170"/>
            <a:chExt cx="2239616" cy="3280728"/>
          </a:xfrm>
        </p:grpSpPr>
        <p:grpSp>
          <p:nvGrpSpPr>
            <p:cNvPr id="129" name="Google Shape;129;p8"/>
            <p:cNvGrpSpPr/>
            <p:nvPr/>
          </p:nvGrpSpPr>
          <p:grpSpPr>
            <a:xfrm flipH="1">
              <a:off x="6655559" y="2637213"/>
              <a:ext cx="744991" cy="745685"/>
              <a:chOff x="-6224891" y="2637213"/>
              <a:chExt cx="744991" cy="745685"/>
            </a:xfrm>
          </p:grpSpPr>
          <p:sp>
            <p:nvSpPr>
              <p:cNvPr id="130" name="Google Shape;130;p8"/>
              <p:cNvSpPr/>
              <p:nvPr/>
            </p:nvSpPr>
            <p:spPr>
              <a:xfrm>
                <a:off x="-6224891" y="2675072"/>
                <a:ext cx="623680" cy="707825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2818" extrusionOk="0">
                    <a:moveTo>
                      <a:pt x="440" y="0"/>
                    </a:moveTo>
                    <a:lnTo>
                      <a:pt x="983" y="1189"/>
                    </a:lnTo>
                    <a:lnTo>
                      <a:pt x="1" y="1836"/>
                    </a:lnTo>
                    <a:lnTo>
                      <a:pt x="983" y="1732"/>
                    </a:lnTo>
                    <a:lnTo>
                      <a:pt x="1086" y="2818"/>
                    </a:lnTo>
                    <a:lnTo>
                      <a:pt x="1422" y="1629"/>
                    </a:lnTo>
                    <a:lnTo>
                      <a:pt x="2482" y="2068"/>
                    </a:lnTo>
                    <a:lnTo>
                      <a:pt x="2482" y="2068"/>
                    </a:lnTo>
                    <a:lnTo>
                      <a:pt x="1733" y="1189"/>
                    </a:lnTo>
                    <a:lnTo>
                      <a:pt x="2275" y="336"/>
                    </a:lnTo>
                    <a:lnTo>
                      <a:pt x="2275" y="336"/>
                    </a:lnTo>
                    <a:lnTo>
                      <a:pt x="1293" y="983"/>
                    </a:lnTo>
                    <a:lnTo>
                      <a:pt x="44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8"/>
              <p:cNvSpPr/>
              <p:nvPr/>
            </p:nvSpPr>
            <p:spPr>
              <a:xfrm>
                <a:off x="-5895275" y="2637213"/>
                <a:ext cx="101100" cy="10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-5581000" y="2637213"/>
                <a:ext cx="101100" cy="10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" name="Google Shape;133;p8"/>
            <p:cNvGrpSpPr/>
            <p:nvPr/>
          </p:nvGrpSpPr>
          <p:grpSpPr>
            <a:xfrm>
              <a:off x="8091068" y="102170"/>
              <a:ext cx="804107" cy="701546"/>
              <a:chOff x="8091068" y="102170"/>
              <a:chExt cx="804107" cy="701546"/>
            </a:xfrm>
          </p:grpSpPr>
          <p:sp>
            <p:nvSpPr>
              <p:cNvPr id="134" name="Google Shape;134;p8"/>
              <p:cNvSpPr/>
              <p:nvPr/>
            </p:nvSpPr>
            <p:spPr>
              <a:xfrm flipH="1">
                <a:off x="8219501" y="102170"/>
                <a:ext cx="675674" cy="701546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2793" extrusionOk="0">
                    <a:moveTo>
                      <a:pt x="983" y="0"/>
                    </a:moveTo>
                    <a:lnTo>
                      <a:pt x="1190" y="1293"/>
                    </a:lnTo>
                    <a:lnTo>
                      <a:pt x="1" y="1603"/>
                    </a:lnTo>
                    <a:lnTo>
                      <a:pt x="1086" y="1732"/>
                    </a:lnTo>
                    <a:lnTo>
                      <a:pt x="750" y="2792"/>
                    </a:lnTo>
                    <a:lnTo>
                      <a:pt x="1526" y="1732"/>
                    </a:lnTo>
                    <a:lnTo>
                      <a:pt x="2379" y="2482"/>
                    </a:lnTo>
                    <a:lnTo>
                      <a:pt x="1939" y="1500"/>
                    </a:lnTo>
                    <a:lnTo>
                      <a:pt x="2689" y="854"/>
                    </a:lnTo>
                    <a:lnTo>
                      <a:pt x="2689" y="854"/>
                    </a:lnTo>
                    <a:lnTo>
                      <a:pt x="1629" y="1190"/>
                    </a:lnTo>
                    <a:lnTo>
                      <a:pt x="98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8"/>
              <p:cNvSpPr/>
              <p:nvPr/>
            </p:nvSpPr>
            <p:spPr>
              <a:xfrm flipH="1">
                <a:off x="8794068" y="619425"/>
                <a:ext cx="101100" cy="10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8"/>
              <p:cNvSpPr/>
              <p:nvPr/>
            </p:nvSpPr>
            <p:spPr>
              <a:xfrm flipH="1">
                <a:off x="8091068" y="680825"/>
                <a:ext cx="101100" cy="10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7" name="Google Shape;137;p8"/>
          <p:cNvGrpSpPr/>
          <p:nvPr/>
        </p:nvGrpSpPr>
        <p:grpSpPr>
          <a:xfrm>
            <a:off x="564527" y="1125925"/>
            <a:ext cx="8253394" cy="2894833"/>
            <a:chOff x="564527" y="1125925"/>
            <a:chExt cx="8253394" cy="2894833"/>
          </a:xfrm>
        </p:grpSpPr>
        <p:sp>
          <p:nvSpPr>
            <p:cNvPr id="138" name="Google Shape;138;p8"/>
            <p:cNvSpPr/>
            <p:nvPr/>
          </p:nvSpPr>
          <p:spPr>
            <a:xfrm>
              <a:off x="7785862" y="1866137"/>
              <a:ext cx="1032058" cy="297188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 flipH="1">
              <a:off x="6700348" y="1125925"/>
              <a:ext cx="1807340" cy="520459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564527" y="3500276"/>
              <a:ext cx="1807340" cy="520482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2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11"/>
          <p:cNvGrpSpPr/>
          <p:nvPr/>
        </p:nvGrpSpPr>
        <p:grpSpPr>
          <a:xfrm>
            <a:off x="-19" y="793439"/>
            <a:ext cx="9144057" cy="3545416"/>
            <a:chOff x="240700" y="2458750"/>
            <a:chExt cx="2132675" cy="826900"/>
          </a:xfrm>
        </p:grpSpPr>
        <p:sp>
          <p:nvSpPr>
            <p:cNvPr id="184" name="Google Shape;184;p11"/>
            <p:cNvSpPr/>
            <p:nvPr/>
          </p:nvSpPr>
          <p:spPr>
            <a:xfrm>
              <a:off x="240700" y="2761575"/>
              <a:ext cx="2132675" cy="151100"/>
            </a:xfrm>
            <a:custGeom>
              <a:avLst/>
              <a:gdLst/>
              <a:ahLst/>
              <a:cxnLst/>
              <a:rect l="l" t="t" r="r" b="b"/>
              <a:pathLst>
                <a:path w="85307" h="6044" extrusionOk="0">
                  <a:moveTo>
                    <a:pt x="29610" y="1"/>
                  </a:moveTo>
                  <a:cubicBezTo>
                    <a:pt x="24915" y="1"/>
                    <a:pt x="20179" y="1272"/>
                    <a:pt x="15614" y="2557"/>
                  </a:cubicBezTo>
                  <a:cubicBezTo>
                    <a:pt x="15097" y="2660"/>
                    <a:pt x="14554" y="2764"/>
                    <a:pt x="14011" y="2996"/>
                  </a:cubicBezTo>
                  <a:cubicBezTo>
                    <a:pt x="10010" y="4002"/>
                    <a:pt x="5836" y="4873"/>
                    <a:pt x="1854" y="4873"/>
                  </a:cubicBezTo>
                  <a:cubicBezTo>
                    <a:pt x="1231" y="4873"/>
                    <a:pt x="613" y="4851"/>
                    <a:pt x="0" y="4806"/>
                  </a:cubicBezTo>
                  <a:lnTo>
                    <a:pt x="0" y="4935"/>
                  </a:lnTo>
                  <a:cubicBezTo>
                    <a:pt x="585" y="4975"/>
                    <a:pt x="1176" y="4994"/>
                    <a:pt x="1770" y="4994"/>
                  </a:cubicBezTo>
                  <a:cubicBezTo>
                    <a:pt x="5777" y="4994"/>
                    <a:pt x="9982" y="4135"/>
                    <a:pt x="14011" y="3100"/>
                  </a:cubicBezTo>
                  <a:cubicBezTo>
                    <a:pt x="14554" y="2867"/>
                    <a:pt x="15097" y="2764"/>
                    <a:pt x="15614" y="2660"/>
                  </a:cubicBezTo>
                  <a:cubicBezTo>
                    <a:pt x="20335" y="1353"/>
                    <a:pt x="25115" y="61"/>
                    <a:pt x="29864" y="61"/>
                  </a:cubicBezTo>
                  <a:cubicBezTo>
                    <a:pt x="31409" y="61"/>
                    <a:pt x="32950" y="198"/>
                    <a:pt x="34485" y="515"/>
                  </a:cubicBezTo>
                  <a:cubicBezTo>
                    <a:pt x="32871" y="155"/>
                    <a:pt x="31243" y="1"/>
                    <a:pt x="29610" y="1"/>
                  </a:cubicBezTo>
                  <a:close/>
                  <a:moveTo>
                    <a:pt x="34485" y="515"/>
                  </a:moveTo>
                  <a:lnTo>
                    <a:pt x="34485" y="515"/>
                  </a:lnTo>
                  <a:cubicBezTo>
                    <a:pt x="36527" y="1058"/>
                    <a:pt x="38569" y="1807"/>
                    <a:pt x="40508" y="2557"/>
                  </a:cubicBezTo>
                  <a:cubicBezTo>
                    <a:pt x="41594" y="2996"/>
                    <a:pt x="42654" y="3410"/>
                    <a:pt x="43636" y="3746"/>
                  </a:cubicBezTo>
                  <a:cubicBezTo>
                    <a:pt x="48220" y="5274"/>
                    <a:pt x="53255" y="6043"/>
                    <a:pt x="58897" y="6043"/>
                  </a:cubicBezTo>
                  <a:cubicBezTo>
                    <a:pt x="62800" y="6043"/>
                    <a:pt x="66994" y="5675"/>
                    <a:pt x="71528" y="4935"/>
                  </a:cubicBezTo>
                  <a:cubicBezTo>
                    <a:pt x="72278" y="4806"/>
                    <a:pt x="73131" y="4702"/>
                    <a:pt x="74010" y="4496"/>
                  </a:cubicBezTo>
                  <a:cubicBezTo>
                    <a:pt x="77514" y="3896"/>
                    <a:pt x="81108" y="3296"/>
                    <a:pt x="84521" y="3296"/>
                  </a:cubicBezTo>
                  <a:cubicBezTo>
                    <a:pt x="84784" y="3296"/>
                    <a:pt x="85046" y="3299"/>
                    <a:pt x="85307" y="3307"/>
                  </a:cubicBezTo>
                  <a:lnTo>
                    <a:pt x="85307" y="3203"/>
                  </a:lnTo>
                  <a:cubicBezTo>
                    <a:pt x="85037" y="3196"/>
                    <a:pt x="84767" y="3192"/>
                    <a:pt x="84497" y="3192"/>
                  </a:cubicBezTo>
                  <a:cubicBezTo>
                    <a:pt x="80996" y="3192"/>
                    <a:pt x="77514" y="3792"/>
                    <a:pt x="74010" y="4392"/>
                  </a:cubicBezTo>
                  <a:cubicBezTo>
                    <a:pt x="73131" y="4599"/>
                    <a:pt x="72278" y="4702"/>
                    <a:pt x="71528" y="4806"/>
                  </a:cubicBezTo>
                  <a:cubicBezTo>
                    <a:pt x="66971" y="5560"/>
                    <a:pt x="62758" y="5935"/>
                    <a:pt x="58846" y="5935"/>
                  </a:cubicBezTo>
                  <a:cubicBezTo>
                    <a:pt x="53238" y="5935"/>
                    <a:pt x="48246" y="5165"/>
                    <a:pt x="43739" y="3643"/>
                  </a:cubicBezTo>
                  <a:cubicBezTo>
                    <a:pt x="42654" y="3307"/>
                    <a:pt x="41594" y="2867"/>
                    <a:pt x="40611" y="2454"/>
                  </a:cubicBezTo>
                  <a:cubicBezTo>
                    <a:pt x="38569" y="1704"/>
                    <a:pt x="36527" y="928"/>
                    <a:pt x="34485" y="5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240700" y="2814750"/>
              <a:ext cx="2132675" cy="244700"/>
            </a:xfrm>
            <a:custGeom>
              <a:avLst/>
              <a:gdLst/>
              <a:ahLst/>
              <a:cxnLst/>
              <a:rect l="l" t="t" r="r" b="b"/>
              <a:pathLst>
                <a:path w="85307" h="9788" extrusionOk="0">
                  <a:moveTo>
                    <a:pt x="20034" y="3661"/>
                  </a:moveTo>
                  <a:lnTo>
                    <a:pt x="20034" y="3661"/>
                  </a:lnTo>
                  <a:cubicBezTo>
                    <a:pt x="19388" y="4101"/>
                    <a:pt x="18845" y="4514"/>
                    <a:pt x="18199" y="4954"/>
                  </a:cubicBezTo>
                  <a:cubicBezTo>
                    <a:pt x="18845" y="4618"/>
                    <a:pt x="19492" y="4101"/>
                    <a:pt x="20034" y="3661"/>
                  </a:cubicBezTo>
                  <a:close/>
                  <a:moveTo>
                    <a:pt x="28564" y="1"/>
                  </a:moveTo>
                  <a:cubicBezTo>
                    <a:pt x="27837" y="1"/>
                    <a:pt x="27107" y="67"/>
                    <a:pt x="26394" y="223"/>
                  </a:cubicBezTo>
                  <a:cubicBezTo>
                    <a:pt x="23912" y="740"/>
                    <a:pt x="21973" y="2265"/>
                    <a:pt x="20034" y="3661"/>
                  </a:cubicBezTo>
                  <a:cubicBezTo>
                    <a:pt x="21973" y="2265"/>
                    <a:pt x="24015" y="869"/>
                    <a:pt x="26394" y="327"/>
                  </a:cubicBezTo>
                  <a:cubicBezTo>
                    <a:pt x="27107" y="171"/>
                    <a:pt x="27837" y="104"/>
                    <a:pt x="28561" y="104"/>
                  </a:cubicBezTo>
                  <a:cubicBezTo>
                    <a:pt x="30358" y="104"/>
                    <a:pt x="32121" y="512"/>
                    <a:pt x="33502" y="973"/>
                  </a:cubicBezTo>
                  <a:cubicBezTo>
                    <a:pt x="36734" y="1826"/>
                    <a:pt x="39862" y="3222"/>
                    <a:pt x="42886" y="4514"/>
                  </a:cubicBezTo>
                  <a:cubicBezTo>
                    <a:pt x="44592" y="5264"/>
                    <a:pt x="46324" y="6039"/>
                    <a:pt x="48056" y="6686"/>
                  </a:cubicBezTo>
                  <a:cubicBezTo>
                    <a:pt x="52664" y="8455"/>
                    <a:pt x="56555" y="9318"/>
                    <a:pt x="60071" y="9318"/>
                  </a:cubicBezTo>
                  <a:cubicBezTo>
                    <a:pt x="61230" y="9318"/>
                    <a:pt x="62348" y="9224"/>
                    <a:pt x="63437" y="9038"/>
                  </a:cubicBezTo>
                  <a:cubicBezTo>
                    <a:pt x="65376" y="8728"/>
                    <a:pt x="67211" y="8082"/>
                    <a:pt x="68943" y="7435"/>
                  </a:cubicBezTo>
                  <a:cubicBezTo>
                    <a:pt x="70236" y="6996"/>
                    <a:pt x="71632" y="6556"/>
                    <a:pt x="73028" y="6246"/>
                  </a:cubicBezTo>
                  <a:cubicBezTo>
                    <a:pt x="74971" y="5726"/>
                    <a:pt x="77002" y="5481"/>
                    <a:pt x="79028" y="5481"/>
                  </a:cubicBezTo>
                  <a:cubicBezTo>
                    <a:pt x="80827" y="5481"/>
                    <a:pt x="82623" y="5675"/>
                    <a:pt x="84350" y="6039"/>
                  </a:cubicBezTo>
                  <a:cubicBezTo>
                    <a:pt x="84660" y="6143"/>
                    <a:pt x="84996" y="6246"/>
                    <a:pt x="85307" y="6246"/>
                  </a:cubicBezTo>
                  <a:lnTo>
                    <a:pt x="85307" y="6143"/>
                  </a:lnTo>
                  <a:cubicBezTo>
                    <a:pt x="84996" y="6143"/>
                    <a:pt x="84660" y="6039"/>
                    <a:pt x="84350" y="5910"/>
                  </a:cubicBezTo>
                  <a:cubicBezTo>
                    <a:pt x="82639" y="5561"/>
                    <a:pt x="80860" y="5374"/>
                    <a:pt x="79066" y="5374"/>
                  </a:cubicBezTo>
                  <a:cubicBezTo>
                    <a:pt x="77012" y="5374"/>
                    <a:pt x="74939" y="5619"/>
                    <a:pt x="72924" y="6143"/>
                  </a:cubicBezTo>
                  <a:cubicBezTo>
                    <a:pt x="71632" y="6453"/>
                    <a:pt x="70236" y="6892"/>
                    <a:pt x="68943" y="7332"/>
                  </a:cubicBezTo>
                  <a:cubicBezTo>
                    <a:pt x="67108" y="7978"/>
                    <a:pt x="65273" y="8624"/>
                    <a:pt x="63437" y="8935"/>
                  </a:cubicBezTo>
                  <a:cubicBezTo>
                    <a:pt x="62350" y="9120"/>
                    <a:pt x="61235" y="9214"/>
                    <a:pt x="60080" y="9214"/>
                  </a:cubicBezTo>
                  <a:cubicBezTo>
                    <a:pt x="56567" y="9214"/>
                    <a:pt x="52693" y="8346"/>
                    <a:pt x="48160" y="6556"/>
                  </a:cubicBezTo>
                  <a:cubicBezTo>
                    <a:pt x="46324" y="5910"/>
                    <a:pt x="44592" y="5161"/>
                    <a:pt x="42886" y="4411"/>
                  </a:cubicBezTo>
                  <a:cubicBezTo>
                    <a:pt x="39965" y="3118"/>
                    <a:pt x="36837" y="1722"/>
                    <a:pt x="33606" y="869"/>
                  </a:cubicBezTo>
                  <a:cubicBezTo>
                    <a:pt x="32151" y="409"/>
                    <a:pt x="30367" y="1"/>
                    <a:pt x="28564" y="1"/>
                  </a:cubicBezTo>
                  <a:close/>
                  <a:moveTo>
                    <a:pt x="18199" y="4954"/>
                  </a:moveTo>
                  <a:lnTo>
                    <a:pt x="18199" y="4954"/>
                  </a:lnTo>
                  <a:cubicBezTo>
                    <a:pt x="13564" y="7975"/>
                    <a:pt x="7932" y="9679"/>
                    <a:pt x="2318" y="9679"/>
                  </a:cubicBezTo>
                  <a:cubicBezTo>
                    <a:pt x="1544" y="9679"/>
                    <a:pt x="771" y="9647"/>
                    <a:pt x="0" y="9581"/>
                  </a:cubicBezTo>
                  <a:lnTo>
                    <a:pt x="0" y="9684"/>
                  </a:lnTo>
                  <a:cubicBezTo>
                    <a:pt x="750" y="9788"/>
                    <a:pt x="1526" y="9788"/>
                    <a:pt x="2172" y="9788"/>
                  </a:cubicBezTo>
                  <a:cubicBezTo>
                    <a:pt x="7859" y="9788"/>
                    <a:pt x="13572" y="8185"/>
                    <a:pt x="18199" y="49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0700" y="3136825"/>
              <a:ext cx="2132675" cy="148825"/>
            </a:xfrm>
            <a:custGeom>
              <a:avLst/>
              <a:gdLst/>
              <a:ahLst/>
              <a:cxnLst/>
              <a:rect l="l" t="t" r="r" b="b"/>
              <a:pathLst>
                <a:path w="85307" h="5953" extrusionOk="0">
                  <a:moveTo>
                    <a:pt x="85307" y="575"/>
                  </a:moveTo>
                  <a:cubicBezTo>
                    <a:pt x="82468" y="2005"/>
                    <a:pt x="79222" y="2384"/>
                    <a:pt x="76398" y="2384"/>
                  </a:cubicBezTo>
                  <a:cubicBezTo>
                    <a:pt x="75596" y="2384"/>
                    <a:pt x="74828" y="2353"/>
                    <a:pt x="74113" y="2307"/>
                  </a:cubicBezTo>
                  <a:lnTo>
                    <a:pt x="74113" y="2307"/>
                  </a:lnTo>
                  <a:cubicBezTo>
                    <a:pt x="74966" y="2389"/>
                    <a:pt x="75895" y="2442"/>
                    <a:pt x="76867" y="2442"/>
                  </a:cubicBezTo>
                  <a:cubicBezTo>
                    <a:pt x="79577" y="2442"/>
                    <a:pt x="82624" y="2030"/>
                    <a:pt x="85307" y="679"/>
                  </a:cubicBezTo>
                  <a:lnTo>
                    <a:pt x="85307" y="575"/>
                  </a:lnTo>
                  <a:close/>
                  <a:moveTo>
                    <a:pt x="56649" y="1"/>
                  </a:moveTo>
                  <a:cubicBezTo>
                    <a:pt x="52890" y="1"/>
                    <a:pt x="49086" y="571"/>
                    <a:pt x="45471" y="1661"/>
                  </a:cubicBezTo>
                  <a:cubicBezTo>
                    <a:pt x="44489" y="1971"/>
                    <a:pt x="43636" y="2307"/>
                    <a:pt x="42757" y="2514"/>
                  </a:cubicBezTo>
                  <a:cubicBezTo>
                    <a:pt x="41051" y="3161"/>
                    <a:pt x="39422" y="3703"/>
                    <a:pt x="37716" y="4014"/>
                  </a:cubicBezTo>
                  <a:cubicBezTo>
                    <a:pt x="36577" y="4257"/>
                    <a:pt x="35471" y="4379"/>
                    <a:pt x="34424" y="4379"/>
                  </a:cubicBezTo>
                  <a:cubicBezTo>
                    <a:pt x="32691" y="4379"/>
                    <a:pt x="31121" y="4044"/>
                    <a:pt x="29832" y="3367"/>
                  </a:cubicBezTo>
                  <a:cubicBezTo>
                    <a:pt x="29185" y="3161"/>
                    <a:pt x="28668" y="2721"/>
                    <a:pt x="28126" y="2411"/>
                  </a:cubicBezTo>
                  <a:cubicBezTo>
                    <a:pt x="27376" y="1868"/>
                    <a:pt x="26497" y="1222"/>
                    <a:pt x="25541" y="1015"/>
                  </a:cubicBezTo>
                  <a:cubicBezTo>
                    <a:pt x="24916" y="803"/>
                    <a:pt x="24291" y="711"/>
                    <a:pt x="23666" y="711"/>
                  </a:cubicBezTo>
                  <a:cubicBezTo>
                    <a:pt x="21706" y="711"/>
                    <a:pt x="19746" y="1613"/>
                    <a:pt x="17785" y="2514"/>
                  </a:cubicBezTo>
                  <a:cubicBezTo>
                    <a:pt x="17449" y="2618"/>
                    <a:pt x="17243" y="2850"/>
                    <a:pt x="16907" y="2954"/>
                  </a:cubicBezTo>
                  <a:cubicBezTo>
                    <a:pt x="13675" y="4350"/>
                    <a:pt x="10237" y="5306"/>
                    <a:pt x="6696" y="5746"/>
                  </a:cubicBezTo>
                  <a:cubicBezTo>
                    <a:pt x="5726" y="5877"/>
                    <a:pt x="4788" y="5937"/>
                    <a:pt x="3889" y="5937"/>
                  </a:cubicBezTo>
                  <a:cubicBezTo>
                    <a:pt x="2487" y="5937"/>
                    <a:pt x="1181" y="5791"/>
                    <a:pt x="0" y="5539"/>
                  </a:cubicBezTo>
                  <a:lnTo>
                    <a:pt x="0" y="5642"/>
                  </a:lnTo>
                  <a:cubicBezTo>
                    <a:pt x="1190" y="5849"/>
                    <a:pt x="2379" y="5952"/>
                    <a:pt x="3775" y="5952"/>
                  </a:cubicBezTo>
                  <a:cubicBezTo>
                    <a:pt x="4757" y="5952"/>
                    <a:pt x="5713" y="5952"/>
                    <a:pt x="6696" y="5849"/>
                  </a:cubicBezTo>
                  <a:cubicBezTo>
                    <a:pt x="10237" y="5435"/>
                    <a:pt x="13675" y="4453"/>
                    <a:pt x="16907" y="3057"/>
                  </a:cubicBezTo>
                  <a:cubicBezTo>
                    <a:pt x="17243" y="2850"/>
                    <a:pt x="17553" y="2721"/>
                    <a:pt x="17785" y="2618"/>
                  </a:cubicBezTo>
                  <a:cubicBezTo>
                    <a:pt x="19802" y="1690"/>
                    <a:pt x="21819" y="778"/>
                    <a:pt x="23787" y="778"/>
                  </a:cubicBezTo>
                  <a:cubicBezTo>
                    <a:pt x="24341" y="778"/>
                    <a:pt x="24892" y="850"/>
                    <a:pt x="25437" y="1015"/>
                  </a:cubicBezTo>
                  <a:cubicBezTo>
                    <a:pt x="26394" y="1325"/>
                    <a:pt x="27247" y="1868"/>
                    <a:pt x="28126" y="2514"/>
                  </a:cubicBezTo>
                  <a:lnTo>
                    <a:pt x="29728" y="3497"/>
                  </a:lnTo>
                  <a:cubicBezTo>
                    <a:pt x="31093" y="4162"/>
                    <a:pt x="32702" y="4502"/>
                    <a:pt x="34460" y="4502"/>
                  </a:cubicBezTo>
                  <a:cubicBezTo>
                    <a:pt x="35500" y="4502"/>
                    <a:pt x="36592" y="4383"/>
                    <a:pt x="37716" y="4143"/>
                  </a:cubicBezTo>
                  <a:cubicBezTo>
                    <a:pt x="39422" y="3807"/>
                    <a:pt x="41154" y="3264"/>
                    <a:pt x="42757" y="2618"/>
                  </a:cubicBezTo>
                  <a:cubicBezTo>
                    <a:pt x="43636" y="2307"/>
                    <a:pt x="44592" y="2075"/>
                    <a:pt x="45471" y="1765"/>
                  </a:cubicBezTo>
                  <a:cubicBezTo>
                    <a:pt x="49048" y="686"/>
                    <a:pt x="52809" y="116"/>
                    <a:pt x="56530" y="116"/>
                  </a:cubicBezTo>
                  <a:cubicBezTo>
                    <a:pt x="57623" y="116"/>
                    <a:pt x="58712" y="165"/>
                    <a:pt x="59792" y="265"/>
                  </a:cubicBezTo>
                  <a:cubicBezTo>
                    <a:pt x="62145" y="472"/>
                    <a:pt x="64523" y="912"/>
                    <a:pt x="66901" y="1325"/>
                  </a:cubicBezTo>
                  <a:cubicBezTo>
                    <a:pt x="69254" y="1765"/>
                    <a:pt x="71632" y="2204"/>
                    <a:pt x="74113" y="2307"/>
                  </a:cubicBezTo>
                  <a:cubicBezTo>
                    <a:pt x="71632" y="2075"/>
                    <a:pt x="69254" y="1661"/>
                    <a:pt x="66901" y="1222"/>
                  </a:cubicBezTo>
                  <a:cubicBezTo>
                    <a:pt x="64626" y="782"/>
                    <a:pt x="62145" y="369"/>
                    <a:pt x="59792" y="136"/>
                  </a:cubicBezTo>
                  <a:cubicBezTo>
                    <a:pt x="58752" y="46"/>
                    <a:pt x="57702" y="1"/>
                    <a:pt x="56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0700" y="2458750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0044" y="3167"/>
                  </a:moveTo>
                  <a:cubicBezTo>
                    <a:pt x="76610" y="3167"/>
                    <a:pt x="73050" y="3806"/>
                    <a:pt x="69590" y="4433"/>
                  </a:cubicBezTo>
                  <a:cubicBezTo>
                    <a:pt x="68840" y="4537"/>
                    <a:pt x="68090" y="4640"/>
                    <a:pt x="67315" y="4873"/>
                  </a:cubicBezTo>
                  <a:cubicBezTo>
                    <a:pt x="68090" y="4769"/>
                    <a:pt x="68840" y="4640"/>
                    <a:pt x="69693" y="4537"/>
                  </a:cubicBezTo>
                  <a:cubicBezTo>
                    <a:pt x="73153" y="3909"/>
                    <a:pt x="76669" y="3270"/>
                    <a:pt x="80072" y="3270"/>
                  </a:cubicBezTo>
                  <a:cubicBezTo>
                    <a:pt x="81856" y="3270"/>
                    <a:pt x="83609" y="3446"/>
                    <a:pt x="85307" y="3890"/>
                  </a:cubicBezTo>
                  <a:lnTo>
                    <a:pt x="85307" y="3787"/>
                  </a:lnTo>
                  <a:cubicBezTo>
                    <a:pt x="83609" y="3342"/>
                    <a:pt x="81843" y="3167"/>
                    <a:pt x="80044" y="3167"/>
                  </a:cubicBezTo>
                  <a:close/>
                  <a:moveTo>
                    <a:pt x="27826" y="0"/>
                  </a:moveTo>
                  <a:cubicBezTo>
                    <a:pt x="23296" y="0"/>
                    <a:pt x="18713" y="1284"/>
                    <a:pt x="14322" y="2494"/>
                  </a:cubicBezTo>
                  <a:cubicBezTo>
                    <a:pt x="13805" y="2598"/>
                    <a:pt x="13262" y="2830"/>
                    <a:pt x="12822" y="2934"/>
                  </a:cubicBezTo>
                  <a:cubicBezTo>
                    <a:pt x="9063" y="3969"/>
                    <a:pt x="5324" y="4828"/>
                    <a:pt x="1638" y="4828"/>
                  </a:cubicBezTo>
                  <a:cubicBezTo>
                    <a:pt x="1091" y="4828"/>
                    <a:pt x="545" y="4809"/>
                    <a:pt x="0" y="4769"/>
                  </a:cubicBezTo>
                  <a:lnTo>
                    <a:pt x="0" y="4873"/>
                  </a:lnTo>
                  <a:cubicBezTo>
                    <a:pt x="545" y="4913"/>
                    <a:pt x="1093" y="4932"/>
                    <a:pt x="1644" y="4932"/>
                  </a:cubicBezTo>
                  <a:cubicBezTo>
                    <a:pt x="5353" y="4932"/>
                    <a:pt x="9176" y="4073"/>
                    <a:pt x="12822" y="3037"/>
                  </a:cubicBezTo>
                  <a:cubicBezTo>
                    <a:pt x="13365" y="2830"/>
                    <a:pt x="13805" y="2701"/>
                    <a:pt x="14322" y="2598"/>
                  </a:cubicBezTo>
                  <a:cubicBezTo>
                    <a:pt x="18671" y="1322"/>
                    <a:pt x="23208" y="89"/>
                    <a:pt x="27696" y="89"/>
                  </a:cubicBezTo>
                  <a:cubicBezTo>
                    <a:pt x="29209" y="89"/>
                    <a:pt x="30717" y="230"/>
                    <a:pt x="32210" y="556"/>
                  </a:cubicBezTo>
                  <a:cubicBezTo>
                    <a:pt x="34149" y="995"/>
                    <a:pt x="36088" y="1745"/>
                    <a:pt x="37923" y="2494"/>
                  </a:cubicBezTo>
                  <a:cubicBezTo>
                    <a:pt x="38879" y="2934"/>
                    <a:pt x="39965" y="3347"/>
                    <a:pt x="40947" y="3684"/>
                  </a:cubicBezTo>
                  <a:cubicBezTo>
                    <a:pt x="45277" y="5213"/>
                    <a:pt x="50060" y="5992"/>
                    <a:pt x="55408" y="5992"/>
                  </a:cubicBezTo>
                  <a:cubicBezTo>
                    <a:pt x="59096" y="5992"/>
                    <a:pt x="63052" y="5622"/>
                    <a:pt x="67315" y="4873"/>
                  </a:cubicBezTo>
                  <a:lnTo>
                    <a:pt x="67315" y="4873"/>
                  </a:lnTo>
                  <a:cubicBezTo>
                    <a:pt x="63132" y="5556"/>
                    <a:pt x="59244" y="5899"/>
                    <a:pt x="55616" y="5899"/>
                  </a:cubicBezTo>
                  <a:cubicBezTo>
                    <a:pt x="50184" y="5899"/>
                    <a:pt x="45333" y="5130"/>
                    <a:pt x="40947" y="3580"/>
                  </a:cubicBezTo>
                  <a:cubicBezTo>
                    <a:pt x="39965" y="3244"/>
                    <a:pt x="39009" y="2830"/>
                    <a:pt x="38026" y="2391"/>
                  </a:cubicBezTo>
                  <a:cubicBezTo>
                    <a:pt x="36088" y="1641"/>
                    <a:pt x="34149" y="892"/>
                    <a:pt x="32210" y="452"/>
                  </a:cubicBezTo>
                  <a:cubicBezTo>
                    <a:pt x="30760" y="136"/>
                    <a:pt x="29296" y="0"/>
                    <a:pt x="27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240700" y="2510800"/>
              <a:ext cx="2132675" cy="244925"/>
            </a:xfrm>
            <a:custGeom>
              <a:avLst/>
              <a:gdLst/>
              <a:ahLst/>
              <a:cxnLst/>
              <a:rect l="l" t="t" r="r" b="b"/>
              <a:pathLst>
                <a:path w="85307" h="9797" extrusionOk="0">
                  <a:moveTo>
                    <a:pt x="74439" y="5421"/>
                  </a:moveTo>
                  <a:cubicBezTo>
                    <a:pt x="72500" y="5421"/>
                    <a:pt x="70570" y="5670"/>
                    <a:pt x="68737" y="6125"/>
                  </a:cubicBezTo>
                  <a:cubicBezTo>
                    <a:pt x="67444" y="6436"/>
                    <a:pt x="66152" y="6978"/>
                    <a:pt x="64859" y="7418"/>
                  </a:cubicBezTo>
                  <a:cubicBezTo>
                    <a:pt x="63230" y="7961"/>
                    <a:pt x="61395" y="8607"/>
                    <a:pt x="59689" y="8917"/>
                  </a:cubicBezTo>
                  <a:cubicBezTo>
                    <a:pt x="58636" y="9105"/>
                    <a:pt x="57556" y="9198"/>
                    <a:pt x="56441" y="9198"/>
                  </a:cubicBezTo>
                  <a:cubicBezTo>
                    <a:pt x="53094" y="9198"/>
                    <a:pt x="49420" y="8355"/>
                    <a:pt x="45135" y="6668"/>
                  </a:cubicBezTo>
                  <a:lnTo>
                    <a:pt x="45135" y="6668"/>
                  </a:lnTo>
                  <a:cubicBezTo>
                    <a:pt x="49423" y="8434"/>
                    <a:pt x="53099" y="9311"/>
                    <a:pt x="56448" y="9311"/>
                  </a:cubicBezTo>
                  <a:cubicBezTo>
                    <a:pt x="57561" y="9311"/>
                    <a:pt x="58638" y="9214"/>
                    <a:pt x="59689" y="9021"/>
                  </a:cubicBezTo>
                  <a:cubicBezTo>
                    <a:pt x="61498" y="8710"/>
                    <a:pt x="63230" y="8064"/>
                    <a:pt x="64962" y="7521"/>
                  </a:cubicBezTo>
                  <a:cubicBezTo>
                    <a:pt x="66152" y="6978"/>
                    <a:pt x="67444" y="6565"/>
                    <a:pt x="68737" y="6229"/>
                  </a:cubicBezTo>
                  <a:cubicBezTo>
                    <a:pt x="70614" y="5776"/>
                    <a:pt x="72528" y="5535"/>
                    <a:pt x="74440" y="5535"/>
                  </a:cubicBezTo>
                  <a:cubicBezTo>
                    <a:pt x="76134" y="5535"/>
                    <a:pt x="77826" y="5725"/>
                    <a:pt x="79490" y="6125"/>
                  </a:cubicBezTo>
                  <a:cubicBezTo>
                    <a:pt x="79930" y="6125"/>
                    <a:pt x="80240" y="6229"/>
                    <a:pt x="80576" y="6332"/>
                  </a:cubicBezTo>
                  <a:cubicBezTo>
                    <a:pt x="81749" y="6676"/>
                    <a:pt x="83001" y="6941"/>
                    <a:pt x="84208" y="6941"/>
                  </a:cubicBezTo>
                  <a:cubicBezTo>
                    <a:pt x="84544" y="6941"/>
                    <a:pt x="84877" y="6920"/>
                    <a:pt x="85203" y="6875"/>
                  </a:cubicBezTo>
                  <a:lnTo>
                    <a:pt x="85307" y="6875"/>
                  </a:lnTo>
                  <a:lnTo>
                    <a:pt x="85307" y="6772"/>
                  </a:lnTo>
                  <a:lnTo>
                    <a:pt x="85203" y="6772"/>
                  </a:lnTo>
                  <a:cubicBezTo>
                    <a:pt x="84877" y="6817"/>
                    <a:pt x="84549" y="6837"/>
                    <a:pt x="84220" y="6837"/>
                  </a:cubicBezTo>
                  <a:cubicBezTo>
                    <a:pt x="83041" y="6837"/>
                    <a:pt x="81852" y="6572"/>
                    <a:pt x="80679" y="6229"/>
                  </a:cubicBezTo>
                  <a:cubicBezTo>
                    <a:pt x="80240" y="6125"/>
                    <a:pt x="79930" y="6022"/>
                    <a:pt x="79490" y="6022"/>
                  </a:cubicBezTo>
                  <a:cubicBezTo>
                    <a:pt x="77838" y="5612"/>
                    <a:pt x="76135" y="5421"/>
                    <a:pt x="74439" y="5421"/>
                  </a:cubicBezTo>
                  <a:close/>
                  <a:moveTo>
                    <a:pt x="26432" y="0"/>
                  </a:moveTo>
                  <a:cubicBezTo>
                    <a:pt x="25780" y="0"/>
                    <a:pt x="25117" y="61"/>
                    <a:pt x="24455" y="206"/>
                  </a:cubicBezTo>
                  <a:cubicBezTo>
                    <a:pt x="22206" y="748"/>
                    <a:pt x="20370" y="2248"/>
                    <a:pt x="18535" y="3644"/>
                  </a:cubicBezTo>
                  <a:cubicBezTo>
                    <a:pt x="17889" y="4083"/>
                    <a:pt x="17346" y="4497"/>
                    <a:pt x="16803" y="4936"/>
                  </a:cubicBezTo>
                  <a:cubicBezTo>
                    <a:pt x="12289" y="8079"/>
                    <a:pt x="6933" y="9710"/>
                    <a:pt x="1524" y="9710"/>
                  </a:cubicBezTo>
                  <a:cubicBezTo>
                    <a:pt x="1017" y="9710"/>
                    <a:pt x="508" y="9696"/>
                    <a:pt x="0" y="9667"/>
                  </a:cubicBezTo>
                  <a:lnTo>
                    <a:pt x="0" y="9796"/>
                  </a:lnTo>
                  <a:lnTo>
                    <a:pt x="1629" y="9796"/>
                  </a:lnTo>
                  <a:cubicBezTo>
                    <a:pt x="7006" y="9796"/>
                    <a:pt x="12383" y="8168"/>
                    <a:pt x="16803" y="5040"/>
                  </a:cubicBezTo>
                  <a:cubicBezTo>
                    <a:pt x="17346" y="4626"/>
                    <a:pt x="17992" y="4187"/>
                    <a:pt x="18535" y="3747"/>
                  </a:cubicBezTo>
                  <a:cubicBezTo>
                    <a:pt x="20370" y="2351"/>
                    <a:pt x="22309" y="852"/>
                    <a:pt x="24455" y="309"/>
                  </a:cubicBezTo>
                  <a:cubicBezTo>
                    <a:pt x="25168" y="153"/>
                    <a:pt x="25881" y="87"/>
                    <a:pt x="26581" y="87"/>
                  </a:cubicBezTo>
                  <a:cubicBezTo>
                    <a:pt x="28318" y="87"/>
                    <a:pt x="29975" y="495"/>
                    <a:pt x="31357" y="955"/>
                  </a:cubicBezTo>
                  <a:cubicBezTo>
                    <a:pt x="34356" y="1808"/>
                    <a:pt x="37277" y="3204"/>
                    <a:pt x="40172" y="4497"/>
                  </a:cubicBezTo>
                  <a:cubicBezTo>
                    <a:pt x="41800" y="5272"/>
                    <a:pt x="43403" y="6022"/>
                    <a:pt x="45135" y="6668"/>
                  </a:cubicBezTo>
                  <a:cubicBezTo>
                    <a:pt x="43532" y="5919"/>
                    <a:pt x="41800" y="5143"/>
                    <a:pt x="40172" y="4393"/>
                  </a:cubicBezTo>
                  <a:cubicBezTo>
                    <a:pt x="37380" y="3101"/>
                    <a:pt x="34356" y="1808"/>
                    <a:pt x="31357" y="852"/>
                  </a:cubicBezTo>
                  <a:cubicBezTo>
                    <a:pt x="29936" y="454"/>
                    <a:pt x="28223" y="0"/>
                    <a:pt x="264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" name="Google Shape;189;p11"/>
          <p:cNvSpPr txBox="1">
            <a:spLocks noGrp="1"/>
          </p:cNvSpPr>
          <p:nvPr>
            <p:ph type="title" hasCustomPrompt="1"/>
          </p:nvPr>
        </p:nvSpPr>
        <p:spPr>
          <a:xfrm>
            <a:off x="2277575" y="976650"/>
            <a:ext cx="45888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0" name="Google Shape;190;p11"/>
          <p:cNvSpPr txBox="1">
            <a:spLocks noGrp="1"/>
          </p:cNvSpPr>
          <p:nvPr>
            <p:ph type="subTitle" idx="1"/>
          </p:nvPr>
        </p:nvSpPr>
        <p:spPr>
          <a:xfrm>
            <a:off x="2218925" y="2302375"/>
            <a:ext cx="4706100" cy="3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1" name="Google Shape;191;p11"/>
          <p:cNvSpPr/>
          <p:nvPr/>
        </p:nvSpPr>
        <p:spPr>
          <a:xfrm>
            <a:off x="6259937" y="3621250"/>
            <a:ext cx="1032058" cy="297188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2" name="Google Shape;192;p11"/>
          <p:cNvGrpSpPr/>
          <p:nvPr/>
        </p:nvGrpSpPr>
        <p:grpSpPr>
          <a:xfrm>
            <a:off x="112984" y="4053372"/>
            <a:ext cx="1905167" cy="1088034"/>
            <a:chOff x="-3763673" y="2607529"/>
            <a:chExt cx="2515736" cy="1436728"/>
          </a:xfrm>
        </p:grpSpPr>
        <p:sp>
          <p:nvSpPr>
            <p:cNvPr id="193" name="Google Shape;193;p11"/>
            <p:cNvSpPr/>
            <p:nvPr/>
          </p:nvSpPr>
          <p:spPr>
            <a:xfrm rot="1123467">
              <a:off x="-3443702" y="3119945"/>
              <a:ext cx="555367" cy="829916"/>
            </a:xfrm>
            <a:custGeom>
              <a:avLst/>
              <a:gdLst/>
              <a:ahLst/>
              <a:cxnLst/>
              <a:rect l="l" t="t" r="r" b="b"/>
              <a:pathLst>
                <a:path w="4758" h="7110" extrusionOk="0">
                  <a:moveTo>
                    <a:pt x="440" y="1"/>
                  </a:moveTo>
                  <a:lnTo>
                    <a:pt x="1" y="337"/>
                  </a:lnTo>
                  <a:cubicBezTo>
                    <a:pt x="1733" y="2379"/>
                    <a:pt x="3232" y="4628"/>
                    <a:pt x="4318" y="7110"/>
                  </a:cubicBezTo>
                  <a:lnTo>
                    <a:pt x="4757" y="6903"/>
                  </a:lnTo>
                  <a:cubicBezTo>
                    <a:pt x="3671" y="4421"/>
                    <a:pt x="2172" y="2172"/>
                    <a:pt x="4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1"/>
            <p:cNvSpPr/>
            <p:nvPr/>
          </p:nvSpPr>
          <p:spPr>
            <a:xfrm rot="1123467">
              <a:off x="-3697826" y="2708360"/>
              <a:ext cx="715277" cy="528181"/>
            </a:xfrm>
            <a:custGeom>
              <a:avLst/>
              <a:gdLst/>
              <a:ahLst/>
              <a:cxnLst/>
              <a:rect l="l" t="t" r="r" b="b"/>
              <a:pathLst>
                <a:path w="6128" h="4525" extrusionOk="0">
                  <a:moveTo>
                    <a:pt x="5274" y="1"/>
                  </a:moveTo>
                  <a:cubicBezTo>
                    <a:pt x="5042" y="104"/>
                    <a:pt x="4835" y="208"/>
                    <a:pt x="4731" y="311"/>
                  </a:cubicBezTo>
                  <a:cubicBezTo>
                    <a:pt x="4395" y="544"/>
                    <a:pt x="4292" y="854"/>
                    <a:pt x="4085" y="1190"/>
                  </a:cubicBezTo>
                  <a:cubicBezTo>
                    <a:pt x="4085" y="957"/>
                    <a:pt x="3982" y="751"/>
                    <a:pt x="3749" y="647"/>
                  </a:cubicBezTo>
                  <a:cubicBezTo>
                    <a:pt x="3646" y="440"/>
                    <a:pt x="3542" y="208"/>
                    <a:pt x="3335" y="104"/>
                  </a:cubicBezTo>
                  <a:cubicBezTo>
                    <a:pt x="3239" y="61"/>
                    <a:pt x="3129" y="36"/>
                    <a:pt x="3027" y="36"/>
                  </a:cubicBezTo>
                  <a:cubicBezTo>
                    <a:pt x="2881" y="36"/>
                    <a:pt x="2750" y="87"/>
                    <a:pt x="2689" y="208"/>
                  </a:cubicBezTo>
                  <a:cubicBezTo>
                    <a:pt x="2457" y="311"/>
                    <a:pt x="2457" y="440"/>
                    <a:pt x="2457" y="647"/>
                  </a:cubicBezTo>
                  <a:cubicBezTo>
                    <a:pt x="2353" y="957"/>
                    <a:pt x="2353" y="1293"/>
                    <a:pt x="2457" y="1604"/>
                  </a:cubicBezTo>
                  <a:cubicBezTo>
                    <a:pt x="2250" y="1293"/>
                    <a:pt x="1810" y="1190"/>
                    <a:pt x="1500" y="1087"/>
                  </a:cubicBezTo>
                  <a:cubicBezTo>
                    <a:pt x="1293" y="1087"/>
                    <a:pt x="957" y="1087"/>
                    <a:pt x="854" y="1293"/>
                  </a:cubicBezTo>
                  <a:cubicBezTo>
                    <a:pt x="647" y="1397"/>
                    <a:pt x="750" y="1733"/>
                    <a:pt x="750" y="1940"/>
                  </a:cubicBezTo>
                  <a:cubicBezTo>
                    <a:pt x="854" y="2146"/>
                    <a:pt x="957" y="2483"/>
                    <a:pt x="1061" y="2586"/>
                  </a:cubicBezTo>
                  <a:cubicBezTo>
                    <a:pt x="750" y="2586"/>
                    <a:pt x="311" y="2793"/>
                    <a:pt x="104" y="3129"/>
                  </a:cubicBezTo>
                  <a:cubicBezTo>
                    <a:pt x="1" y="3232"/>
                    <a:pt x="1" y="3439"/>
                    <a:pt x="1" y="3542"/>
                  </a:cubicBezTo>
                  <a:cubicBezTo>
                    <a:pt x="104" y="3775"/>
                    <a:pt x="311" y="3775"/>
                    <a:pt x="518" y="3775"/>
                  </a:cubicBezTo>
                  <a:lnTo>
                    <a:pt x="2896" y="3775"/>
                  </a:lnTo>
                  <a:cubicBezTo>
                    <a:pt x="3646" y="3878"/>
                    <a:pt x="4395" y="4085"/>
                    <a:pt x="5042" y="4525"/>
                  </a:cubicBezTo>
                  <a:cubicBezTo>
                    <a:pt x="5274" y="3336"/>
                    <a:pt x="5481" y="2250"/>
                    <a:pt x="5920" y="1190"/>
                  </a:cubicBezTo>
                  <a:cubicBezTo>
                    <a:pt x="6024" y="854"/>
                    <a:pt x="6127" y="544"/>
                    <a:pt x="5920" y="208"/>
                  </a:cubicBezTo>
                  <a:cubicBezTo>
                    <a:pt x="5817" y="104"/>
                    <a:pt x="5481" y="1"/>
                    <a:pt x="5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1"/>
            <p:cNvSpPr/>
            <p:nvPr/>
          </p:nvSpPr>
          <p:spPr>
            <a:xfrm rot="1123467">
              <a:off x="-3331976" y="3119372"/>
              <a:ext cx="190141" cy="187227"/>
            </a:xfrm>
            <a:custGeom>
              <a:avLst/>
              <a:gdLst/>
              <a:ahLst/>
              <a:cxnLst/>
              <a:rect l="l" t="t" r="r" b="b"/>
              <a:pathLst>
                <a:path w="1629" h="1604" extrusionOk="0">
                  <a:moveTo>
                    <a:pt x="1629" y="1"/>
                  </a:moveTo>
                  <a:cubicBezTo>
                    <a:pt x="1422" y="1"/>
                    <a:pt x="1293" y="104"/>
                    <a:pt x="1189" y="208"/>
                  </a:cubicBezTo>
                  <a:cubicBezTo>
                    <a:pt x="1086" y="311"/>
                    <a:pt x="1086" y="311"/>
                    <a:pt x="982" y="414"/>
                  </a:cubicBezTo>
                  <a:lnTo>
                    <a:pt x="982" y="750"/>
                  </a:lnTo>
                  <a:cubicBezTo>
                    <a:pt x="776" y="647"/>
                    <a:pt x="646" y="647"/>
                    <a:pt x="440" y="647"/>
                  </a:cubicBezTo>
                  <a:cubicBezTo>
                    <a:pt x="336" y="647"/>
                    <a:pt x="129" y="750"/>
                    <a:pt x="0" y="854"/>
                  </a:cubicBezTo>
                  <a:cubicBezTo>
                    <a:pt x="543" y="1061"/>
                    <a:pt x="1086" y="1293"/>
                    <a:pt x="1525" y="1604"/>
                  </a:cubicBezTo>
                  <a:cubicBezTo>
                    <a:pt x="1525" y="1061"/>
                    <a:pt x="1422" y="544"/>
                    <a:pt x="1629" y="1"/>
                  </a:cubicBezTo>
                  <a:close/>
                </a:path>
              </a:pathLst>
            </a:custGeom>
            <a:solidFill>
              <a:srgbClr val="4F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1"/>
            <p:cNvSpPr/>
            <p:nvPr/>
          </p:nvSpPr>
          <p:spPr>
            <a:xfrm rot="1123467">
              <a:off x="-3445145" y="3515586"/>
              <a:ext cx="452651" cy="350175"/>
            </a:xfrm>
            <a:custGeom>
              <a:avLst/>
              <a:gdLst/>
              <a:ahLst/>
              <a:cxnLst/>
              <a:rect l="l" t="t" r="r" b="b"/>
              <a:pathLst>
                <a:path w="3878" h="3000" extrusionOk="0">
                  <a:moveTo>
                    <a:pt x="0" y="1"/>
                  </a:moveTo>
                  <a:lnTo>
                    <a:pt x="0" y="1"/>
                  </a:lnTo>
                  <a:cubicBezTo>
                    <a:pt x="104" y="854"/>
                    <a:pt x="646" y="1707"/>
                    <a:pt x="1396" y="2250"/>
                  </a:cubicBezTo>
                  <a:cubicBezTo>
                    <a:pt x="2042" y="2689"/>
                    <a:pt x="3025" y="2999"/>
                    <a:pt x="3878" y="2999"/>
                  </a:cubicBezTo>
                  <a:cubicBezTo>
                    <a:pt x="3128" y="1500"/>
                    <a:pt x="1603" y="41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1"/>
            <p:cNvSpPr/>
            <p:nvPr/>
          </p:nvSpPr>
          <p:spPr>
            <a:xfrm rot="-1032839">
              <a:off x="-1976397" y="3286274"/>
              <a:ext cx="452644" cy="678993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1"/>
            <p:cNvSpPr/>
            <p:nvPr/>
          </p:nvSpPr>
          <p:spPr>
            <a:xfrm rot="-1032839">
              <a:off x="-1877897" y="2955400"/>
              <a:ext cx="579519" cy="428617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1"/>
            <p:cNvSpPr/>
            <p:nvPr/>
          </p:nvSpPr>
          <p:spPr>
            <a:xfrm rot="-1032839">
              <a:off x="-1759531" y="3294488"/>
              <a:ext cx="151037" cy="151043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1"/>
            <p:cNvSpPr/>
            <p:nvPr/>
          </p:nvSpPr>
          <p:spPr>
            <a:xfrm rot="-1032839">
              <a:off x="-1885745" y="3606969"/>
              <a:ext cx="365220" cy="289713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1"/>
            <p:cNvSpPr/>
            <p:nvPr/>
          </p:nvSpPr>
          <p:spPr>
            <a:xfrm>
              <a:off x="-3714225" y="3650887"/>
              <a:ext cx="1599215" cy="393363"/>
            </a:xfrm>
            <a:custGeom>
              <a:avLst/>
              <a:gdLst/>
              <a:ahLst/>
              <a:cxnLst/>
              <a:rect l="l" t="t" r="r" b="b"/>
              <a:pathLst>
                <a:path w="13701" h="3370" extrusionOk="0">
                  <a:moveTo>
                    <a:pt x="7414" y="0"/>
                  </a:moveTo>
                  <a:cubicBezTo>
                    <a:pt x="7278" y="0"/>
                    <a:pt x="7141" y="12"/>
                    <a:pt x="7006" y="35"/>
                  </a:cubicBezTo>
                  <a:cubicBezTo>
                    <a:pt x="5713" y="138"/>
                    <a:pt x="4653" y="1198"/>
                    <a:pt x="3878" y="2387"/>
                  </a:cubicBezTo>
                  <a:cubicBezTo>
                    <a:pt x="3394" y="2187"/>
                    <a:pt x="2910" y="2073"/>
                    <a:pt x="2426" y="2073"/>
                  </a:cubicBezTo>
                  <a:cubicBezTo>
                    <a:pt x="2160" y="2073"/>
                    <a:pt x="1894" y="2107"/>
                    <a:pt x="1629" y="2181"/>
                  </a:cubicBezTo>
                  <a:cubicBezTo>
                    <a:pt x="983" y="2387"/>
                    <a:pt x="440" y="2827"/>
                    <a:pt x="0" y="3370"/>
                  </a:cubicBezTo>
                  <a:lnTo>
                    <a:pt x="13701" y="3370"/>
                  </a:lnTo>
                  <a:cubicBezTo>
                    <a:pt x="13468" y="3034"/>
                    <a:pt x="13055" y="2723"/>
                    <a:pt x="12719" y="2491"/>
                  </a:cubicBezTo>
                  <a:cubicBezTo>
                    <a:pt x="12408" y="2387"/>
                    <a:pt x="12072" y="2284"/>
                    <a:pt x="11866" y="2181"/>
                  </a:cubicBezTo>
                  <a:cubicBezTo>
                    <a:pt x="11530" y="2181"/>
                    <a:pt x="11219" y="2181"/>
                    <a:pt x="10883" y="2284"/>
                  </a:cubicBezTo>
                  <a:cubicBezTo>
                    <a:pt x="10676" y="2284"/>
                    <a:pt x="10470" y="2387"/>
                    <a:pt x="10134" y="2491"/>
                  </a:cubicBezTo>
                  <a:cubicBezTo>
                    <a:pt x="10030" y="1741"/>
                    <a:pt x="9694" y="1095"/>
                    <a:pt x="9177" y="681"/>
                  </a:cubicBezTo>
                  <a:cubicBezTo>
                    <a:pt x="8648" y="237"/>
                    <a:pt x="8032" y="0"/>
                    <a:pt x="74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1"/>
            <p:cNvSpPr/>
            <p:nvPr/>
          </p:nvSpPr>
          <p:spPr>
            <a:xfrm>
              <a:off x="-2190501" y="3873021"/>
              <a:ext cx="739437" cy="171236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" name="Google Shape;203;p11"/>
          <p:cNvGrpSpPr/>
          <p:nvPr/>
        </p:nvGrpSpPr>
        <p:grpSpPr>
          <a:xfrm flipH="1">
            <a:off x="7798573" y="4259140"/>
            <a:ext cx="713803" cy="882266"/>
            <a:chOff x="1191373" y="4259140"/>
            <a:chExt cx="713803" cy="882266"/>
          </a:xfrm>
        </p:grpSpPr>
        <p:sp>
          <p:nvSpPr>
            <p:cNvPr id="204" name="Google Shape;204;p11"/>
            <p:cNvSpPr/>
            <p:nvPr/>
          </p:nvSpPr>
          <p:spPr>
            <a:xfrm rot="-1032883">
              <a:off x="1353515" y="4567384"/>
              <a:ext cx="342785" cy="514206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1"/>
            <p:cNvSpPr/>
            <p:nvPr/>
          </p:nvSpPr>
          <p:spPr>
            <a:xfrm rot="-1032883">
              <a:off x="1428108" y="4316812"/>
              <a:ext cx="438868" cy="324594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1"/>
            <p:cNvSpPr/>
            <p:nvPr/>
          </p:nvSpPr>
          <p:spPr>
            <a:xfrm rot="-1032883">
              <a:off x="1517746" y="4573606"/>
              <a:ext cx="114380" cy="114386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1"/>
            <p:cNvSpPr/>
            <p:nvPr/>
          </p:nvSpPr>
          <p:spPr>
            <a:xfrm rot="-1032883">
              <a:off x="1422164" y="4810247"/>
              <a:ext cx="276579" cy="219401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1"/>
            <p:cNvSpPr/>
            <p:nvPr/>
          </p:nvSpPr>
          <p:spPr>
            <a:xfrm>
              <a:off x="1191373" y="5011730"/>
              <a:ext cx="559982" cy="129675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" name="Google Shape;209;p11"/>
          <p:cNvSpPr/>
          <p:nvPr/>
        </p:nvSpPr>
        <p:spPr>
          <a:xfrm>
            <a:off x="6961337" y="460975"/>
            <a:ext cx="1032058" cy="297188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1"/>
          <p:cNvSpPr/>
          <p:nvPr/>
        </p:nvSpPr>
        <p:spPr>
          <a:xfrm flipH="1">
            <a:off x="7798573" y="572763"/>
            <a:ext cx="1807340" cy="520459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1"/>
          <p:cNvSpPr/>
          <p:nvPr/>
        </p:nvSpPr>
        <p:spPr>
          <a:xfrm flipH="1">
            <a:off x="982085" y="3055223"/>
            <a:ext cx="1495564" cy="43068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bg>
      <p:bgPr>
        <a:solidFill>
          <a:schemeClr val="accent2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6"/>
          <p:cNvSpPr txBox="1">
            <a:spLocks noGrp="1"/>
          </p:cNvSpPr>
          <p:nvPr>
            <p:ph type="subTitle" idx="1"/>
          </p:nvPr>
        </p:nvSpPr>
        <p:spPr>
          <a:xfrm>
            <a:off x="3743325" y="3025700"/>
            <a:ext cx="4676700" cy="80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6"/>
          <p:cNvSpPr txBox="1">
            <a:spLocks noGrp="1"/>
          </p:cNvSpPr>
          <p:nvPr>
            <p:ph type="title"/>
          </p:nvPr>
        </p:nvSpPr>
        <p:spPr>
          <a:xfrm>
            <a:off x="3743325" y="1572400"/>
            <a:ext cx="4676700" cy="14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9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6"/>
          <p:cNvSpPr/>
          <p:nvPr/>
        </p:nvSpPr>
        <p:spPr>
          <a:xfrm>
            <a:off x="-25" y="4041495"/>
            <a:ext cx="9144057" cy="647106"/>
          </a:xfrm>
          <a:custGeom>
            <a:avLst/>
            <a:gdLst/>
            <a:ahLst/>
            <a:cxnLst/>
            <a:rect l="l" t="t" r="r" b="b"/>
            <a:pathLst>
              <a:path w="85307" h="6037" extrusionOk="0">
                <a:moveTo>
                  <a:pt x="29824" y="1"/>
                </a:moveTo>
                <a:cubicBezTo>
                  <a:pt x="25059" y="1"/>
                  <a:pt x="20248" y="1271"/>
                  <a:pt x="15614" y="2498"/>
                </a:cubicBezTo>
                <a:cubicBezTo>
                  <a:pt x="15097" y="2601"/>
                  <a:pt x="14554" y="2808"/>
                  <a:pt x="14011" y="2912"/>
                </a:cubicBezTo>
                <a:cubicBezTo>
                  <a:pt x="10103" y="3916"/>
                  <a:pt x="6028" y="4847"/>
                  <a:pt x="2130" y="4847"/>
                </a:cubicBezTo>
                <a:cubicBezTo>
                  <a:pt x="1414" y="4847"/>
                  <a:pt x="703" y="4815"/>
                  <a:pt x="0" y="4747"/>
                </a:cubicBezTo>
                <a:lnTo>
                  <a:pt x="0" y="4850"/>
                </a:lnTo>
                <a:cubicBezTo>
                  <a:pt x="704" y="4919"/>
                  <a:pt x="1416" y="4950"/>
                  <a:pt x="2134" y="4950"/>
                </a:cubicBezTo>
                <a:cubicBezTo>
                  <a:pt x="6030" y="4950"/>
                  <a:pt x="10104" y="4023"/>
                  <a:pt x="14011" y="3041"/>
                </a:cubicBezTo>
                <a:cubicBezTo>
                  <a:pt x="14554" y="2912"/>
                  <a:pt x="15097" y="2705"/>
                  <a:pt x="15614" y="2601"/>
                </a:cubicBezTo>
                <a:cubicBezTo>
                  <a:pt x="20326" y="1375"/>
                  <a:pt x="25097" y="104"/>
                  <a:pt x="29838" y="104"/>
                </a:cubicBezTo>
                <a:cubicBezTo>
                  <a:pt x="31391" y="104"/>
                  <a:pt x="32941" y="240"/>
                  <a:pt x="34485" y="559"/>
                </a:cubicBezTo>
                <a:cubicBezTo>
                  <a:pt x="36527" y="973"/>
                  <a:pt x="38569" y="1748"/>
                  <a:pt x="40508" y="2498"/>
                </a:cubicBezTo>
                <a:cubicBezTo>
                  <a:pt x="41594" y="2912"/>
                  <a:pt x="42654" y="3351"/>
                  <a:pt x="43636" y="3687"/>
                </a:cubicBezTo>
                <a:cubicBezTo>
                  <a:pt x="48226" y="5278"/>
                  <a:pt x="53269" y="6036"/>
                  <a:pt x="58920" y="6036"/>
                </a:cubicBezTo>
                <a:cubicBezTo>
                  <a:pt x="62816" y="6036"/>
                  <a:pt x="67002" y="5676"/>
                  <a:pt x="71528" y="4980"/>
                </a:cubicBezTo>
                <a:cubicBezTo>
                  <a:pt x="72278" y="4747"/>
                  <a:pt x="73131" y="4644"/>
                  <a:pt x="74010" y="4540"/>
                </a:cubicBezTo>
                <a:cubicBezTo>
                  <a:pt x="77784" y="3894"/>
                  <a:pt x="81662" y="3248"/>
                  <a:pt x="85307" y="3248"/>
                </a:cubicBezTo>
                <a:lnTo>
                  <a:pt x="85307" y="3144"/>
                </a:lnTo>
                <a:cubicBezTo>
                  <a:pt x="81532" y="3144"/>
                  <a:pt x="77784" y="3790"/>
                  <a:pt x="74010" y="4437"/>
                </a:cubicBezTo>
                <a:cubicBezTo>
                  <a:pt x="73131" y="4540"/>
                  <a:pt x="72278" y="4644"/>
                  <a:pt x="71528" y="4850"/>
                </a:cubicBezTo>
                <a:cubicBezTo>
                  <a:pt x="66990" y="5559"/>
                  <a:pt x="62794" y="5926"/>
                  <a:pt x="58896" y="5926"/>
                </a:cubicBezTo>
                <a:cubicBezTo>
                  <a:pt x="53268" y="5926"/>
                  <a:pt x="48260" y="5161"/>
                  <a:pt x="43739" y="3558"/>
                </a:cubicBezTo>
                <a:cubicBezTo>
                  <a:pt x="42654" y="3248"/>
                  <a:pt x="41594" y="2808"/>
                  <a:pt x="40611" y="2498"/>
                </a:cubicBezTo>
                <a:cubicBezTo>
                  <a:pt x="38569" y="1748"/>
                  <a:pt x="36527" y="869"/>
                  <a:pt x="34485" y="456"/>
                </a:cubicBezTo>
                <a:cubicBezTo>
                  <a:pt x="32941" y="137"/>
                  <a:pt x="31385" y="1"/>
                  <a:pt x="298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6"/>
          <p:cNvSpPr/>
          <p:nvPr/>
        </p:nvSpPr>
        <p:spPr>
          <a:xfrm>
            <a:off x="-25" y="2032326"/>
            <a:ext cx="9144057" cy="1052284"/>
          </a:xfrm>
          <a:custGeom>
            <a:avLst/>
            <a:gdLst/>
            <a:ahLst/>
            <a:cxnLst/>
            <a:rect l="l" t="t" r="r" b="b"/>
            <a:pathLst>
              <a:path w="85307" h="9817" extrusionOk="0">
                <a:moveTo>
                  <a:pt x="79170" y="5358"/>
                </a:moveTo>
                <a:cubicBezTo>
                  <a:pt x="77082" y="5358"/>
                  <a:pt x="74973" y="5626"/>
                  <a:pt x="72924" y="6145"/>
                </a:cubicBezTo>
                <a:cubicBezTo>
                  <a:pt x="71632" y="6481"/>
                  <a:pt x="70236" y="6921"/>
                  <a:pt x="68943" y="7334"/>
                </a:cubicBezTo>
                <a:cubicBezTo>
                  <a:pt x="67108" y="7981"/>
                  <a:pt x="65273" y="8627"/>
                  <a:pt x="63437" y="8963"/>
                </a:cubicBezTo>
                <a:cubicBezTo>
                  <a:pt x="65376" y="8627"/>
                  <a:pt x="67211" y="8084"/>
                  <a:pt x="68943" y="7438"/>
                </a:cubicBezTo>
                <a:cubicBezTo>
                  <a:pt x="70236" y="7024"/>
                  <a:pt x="71632" y="6585"/>
                  <a:pt x="73028" y="6145"/>
                </a:cubicBezTo>
                <a:cubicBezTo>
                  <a:pt x="74974" y="5693"/>
                  <a:pt x="77007" y="5452"/>
                  <a:pt x="79035" y="5452"/>
                </a:cubicBezTo>
                <a:cubicBezTo>
                  <a:pt x="80833" y="5452"/>
                  <a:pt x="82626" y="5641"/>
                  <a:pt x="84350" y="6042"/>
                </a:cubicBezTo>
                <a:cubicBezTo>
                  <a:pt x="84660" y="6145"/>
                  <a:pt x="84996" y="6145"/>
                  <a:pt x="85307" y="6275"/>
                </a:cubicBezTo>
                <a:lnTo>
                  <a:pt x="85307" y="6145"/>
                </a:lnTo>
                <a:cubicBezTo>
                  <a:pt x="84996" y="6042"/>
                  <a:pt x="84660" y="6042"/>
                  <a:pt x="84350" y="5939"/>
                </a:cubicBezTo>
                <a:cubicBezTo>
                  <a:pt x="82672" y="5549"/>
                  <a:pt x="80928" y="5358"/>
                  <a:pt x="79170" y="5358"/>
                </a:cubicBezTo>
                <a:close/>
                <a:moveTo>
                  <a:pt x="28606" y="1"/>
                </a:moveTo>
                <a:cubicBezTo>
                  <a:pt x="27865" y="1"/>
                  <a:pt x="27120" y="67"/>
                  <a:pt x="26394" y="226"/>
                </a:cubicBezTo>
                <a:cubicBezTo>
                  <a:pt x="23912" y="768"/>
                  <a:pt x="21973" y="2164"/>
                  <a:pt x="20034" y="3560"/>
                </a:cubicBezTo>
                <a:cubicBezTo>
                  <a:pt x="19388" y="4000"/>
                  <a:pt x="18845" y="4439"/>
                  <a:pt x="18199" y="4853"/>
                </a:cubicBezTo>
                <a:cubicBezTo>
                  <a:pt x="13562" y="7990"/>
                  <a:pt x="7926" y="9707"/>
                  <a:pt x="2310" y="9707"/>
                </a:cubicBezTo>
                <a:cubicBezTo>
                  <a:pt x="1539" y="9707"/>
                  <a:pt x="768" y="9675"/>
                  <a:pt x="0" y="9609"/>
                </a:cubicBezTo>
                <a:lnTo>
                  <a:pt x="0" y="9713"/>
                </a:lnTo>
                <a:cubicBezTo>
                  <a:pt x="750" y="9713"/>
                  <a:pt x="1526" y="9816"/>
                  <a:pt x="2172" y="9816"/>
                </a:cubicBezTo>
                <a:cubicBezTo>
                  <a:pt x="7859" y="9816"/>
                  <a:pt x="13572" y="8084"/>
                  <a:pt x="18199" y="4982"/>
                </a:cubicBezTo>
                <a:cubicBezTo>
                  <a:pt x="18845" y="4543"/>
                  <a:pt x="19492" y="4103"/>
                  <a:pt x="20034" y="3690"/>
                </a:cubicBezTo>
                <a:cubicBezTo>
                  <a:pt x="21973" y="2268"/>
                  <a:pt x="24015" y="872"/>
                  <a:pt x="26394" y="329"/>
                </a:cubicBezTo>
                <a:cubicBezTo>
                  <a:pt x="27133" y="137"/>
                  <a:pt x="27891" y="59"/>
                  <a:pt x="28641" y="59"/>
                </a:cubicBezTo>
                <a:cubicBezTo>
                  <a:pt x="30411" y="59"/>
                  <a:pt x="32141" y="491"/>
                  <a:pt x="33502" y="872"/>
                </a:cubicBezTo>
                <a:cubicBezTo>
                  <a:pt x="36734" y="1854"/>
                  <a:pt x="39862" y="3147"/>
                  <a:pt x="42886" y="4543"/>
                </a:cubicBezTo>
                <a:cubicBezTo>
                  <a:pt x="44592" y="5189"/>
                  <a:pt x="46324" y="5939"/>
                  <a:pt x="48056" y="6688"/>
                </a:cubicBezTo>
                <a:cubicBezTo>
                  <a:pt x="52556" y="8435"/>
                  <a:pt x="56372" y="9303"/>
                  <a:pt x="59823" y="9303"/>
                </a:cubicBezTo>
                <a:cubicBezTo>
                  <a:pt x="61070" y="9303"/>
                  <a:pt x="62270" y="9190"/>
                  <a:pt x="63437" y="8963"/>
                </a:cubicBezTo>
                <a:lnTo>
                  <a:pt x="63437" y="8963"/>
                </a:lnTo>
                <a:cubicBezTo>
                  <a:pt x="62350" y="9148"/>
                  <a:pt x="61235" y="9242"/>
                  <a:pt x="60080" y="9242"/>
                </a:cubicBezTo>
                <a:cubicBezTo>
                  <a:pt x="56567" y="9242"/>
                  <a:pt x="52693" y="8375"/>
                  <a:pt x="48160" y="6585"/>
                </a:cubicBezTo>
                <a:cubicBezTo>
                  <a:pt x="46324" y="5939"/>
                  <a:pt x="44592" y="5189"/>
                  <a:pt x="42886" y="4439"/>
                </a:cubicBezTo>
                <a:cubicBezTo>
                  <a:pt x="39965" y="3147"/>
                  <a:pt x="36837" y="1751"/>
                  <a:pt x="33606" y="768"/>
                </a:cubicBezTo>
                <a:cubicBezTo>
                  <a:pt x="32162" y="385"/>
                  <a:pt x="30395" y="1"/>
                  <a:pt x="286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6"/>
          <p:cNvSpPr/>
          <p:nvPr/>
        </p:nvSpPr>
        <p:spPr>
          <a:xfrm rot="10800000">
            <a:off x="-25" y="3221194"/>
            <a:ext cx="9144057" cy="647535"/>
          </a:xfrm>
          <a:custGeom>
            <a:avLst/>
            <a:gdLst/>
            <a:ahLst/>
            <a:cxnLst/>
            <a:rect l="l" t="t" r="r" b="b"/>
            <a:pathLst>
              <a:path w="85307" h="6041" extrusionOk="0">
                <a:moveTo>
                  <a:pt x="56902" y="0"/>
                </a:moveTo>
                <a:cubicBezTo>
                  <a:pt x="53061" y="0"/>
                  <a:pt x="49167" y="505"/>
                  <a:pt x="45471" y="1620"/>
                </a:cubicBezTo>
                <a:cubicBezTo>
                  <a:pt x="44489" y="1930"/>
                  <a:pt x="43636" y="2266"/>
                  <a:pt x="42757" y="2577"/>
                </a:cubicBezTo>
                <a:cubicBezTo>
                  <a:pt x="41051" y="3119"/>
                  <a:pt x="39422" y="3662"/>
                  <a:pt x="37716" y="4102"/>
                </a:cubicBezTo>
                <a:cubicBezTo>
                  <a:pt x="39422" y="3766"/>
                  <a:pt x="41154" y="3223"/>
                  <a:pt x="42757" y="2680"/>
                </a:cubicBezTo>
                <a:cubicBezTo>
                  <a:pt x="43636" y="2370"/>
                  <a:pt x="44592" y="2034"/>
                  <a:pt x="45471" y="1724"/>
                </a:cubicBezTo>
                <a:cubicBezTo>
                  <a:pt x="49120" y="623"/>
                  <a:pt x="52962" y="117"/>
                  <a:pt x="56755" y="117"/>
                </a:cubicBezTo>
                <a:cubicBezTo>
                  <a:pt x="57773" y="117"/>
                  <a:pt x="58787" y="153"/>
                  <a:pt x="59792" y="224"/>
                </a:cubicBezTo>
                <a:cubicBezTo>
                  <a:pt x="62145" y="431"/>
                  <a:pt x="64523" y="870"/>
                  <a:pt x="66901" y="1284"/>
                </a:cubicBezTo>
                <a:cubicBezTo>
                  <a:pt x="69254" y="1724"/>
                  <a:pt x="71632" y="2163"/>
                  <a:pt x="74113" y="2370"/>
                </a:cubicBezTo>
                <a:cubicBezTo>
                  <a:pt x="74828" y="2416"/>
                  <a:pt x="75596" y="2446"/>
                  <a:pt x="76398" y="2446"/>
                </a:cubicBezTo>
                <a:cubicBezTo>
                  <a:pt x="79222" y="2446"/>
                  <a:pt x="82468" y="2067"/>
                  <a:pt x="85307" y="638"/>
                </a:cubicBezTo>
                <a:lnTo>
                  <a:pt x="85307" y="534"/>
                </a:lnTo>
                <a:cubicBezTo>
                  <a:pt x="82468" y="1964"/>
                  <a:pt x="79222" y="2343"/>
                  <a:pt x="76398" y="2343"/>
                </a:cubicBezTo>
                <a:cubicBezTo>
                  <a:pt x="75596" y="2343"/>
                  <a:pt x="74828" y="2312"/>
                  <a:pt x="74113" y="2266"/>
                </a:cubicBezTo>
                <a:cubicBezTo>
                  <a:pt x="71632" y="2034"/>
                  <a:pt x="69254" y="1620"/>
                  <a:pt x="66901" y="1181"/>
                </a:cubicBezTo>
                <a:cubicBezTo>
                  <a:pt x="64626" y="741"/>
                  <a:pt x="62145" y="328"/>
                  <a:pt x="59792" y="95"/>
                </a:cubicBezTo>
                <a:cubicBezTo>
                  <a:pt x="58835" y="33"/>
                  <a:pt x="57870" y="0"/>
                  <a:pt x="56902" y="0"/>
                </a:cubicBezTo>
                <a:close/>
                <a:moveTo>
                  <a:pt x="23743" y="683"/>
                </a:moveTo>
                <a:cubicBezTo>
                  <a:pt x="21757" y="683"/>
                  <a:pt x="19771" y="1639"/>
                  <a:pt x="17785" y="2473"/>
                </a:cubicBezTo>
                <a:cubicBezTo>
                  <a:pt x="17449" y="2680"/>
                  <a:pt x="17243" y="2809"/>
                  <a:pt x="16907" y="2913"/>
                </a:cubicBezTo>
                <a:cubicBezTo>
                  <a:pt x="13675" y="4412"/>
                  <a:pt x="10237" y="5265"/>
                  <a:pt x="6696" y="5704"/>
                </a:cubicBezTo>
                <a:cubicBezTo>
                  <a:pt x="5726" y="5836"/>
                  <a:pt x="4788" y="5896"/>
                  <a:pt x="3889" y="5896"/>
                </a:cubicBezTo>
                <a:cubicBezTo>
                  <a:pt x="2487" y="5896"/>
                  <a:pt x="1181" y="5750"/>
                  <a:pt x="0" y="5498"/>
                </a:cubicBezTo>
                <a:lnTo>
                  <a:pt x="0" y="5601"/>
                </a:lnTo>
                <a:cubicBezTo>
                  <a:pt x="1190" y="5911"/>
                  <a:pt x="2379" y="6041"/>
                  <a:pt x="3775" y="6041"/>
                </a:cubicBezTo>
                <a:cubicBezTo>
                  <a:pt x="4757" y="6041"/>
                  <a:pt x="5713" y="5911"/>
                  <a:pt x="6696" y="5808"/>
                </a:cubicBezTo>
                <a:cubicBezTo>
                  <a:pt x="10237" y="5394"/>
                  <a:pt x="13675" y="4412"/>
                  <a:pt x="16907" y="3016"/>
                </a:cubicBezTo>
                <a:cubicBezTo>
                  <a:pt x="17243" y="2913"/>
                  <a:pt x="17553" y="2680"/>
                  <a:pt x="17785" y="2577"/>
                </a:cubicBezTo>
                <a:cubicBezTo>
                  <a:pt x="19750" y="1673"/>
                  <a:pt x="21715" y="784"/>
                  <a:pt x="23634" y="784"/>
                </a:cubicBezTo>
                <a:cubicBezTo>
                  <a:pt x="24240" y="784"/>
                  <a:pt x="24842" y="873"/>
                  <a:pt x="25437" y="1077"/>
                </a:cubicBezTo>
                <a:cubicBezTo>
                  <a:pt x="26394" y="1284"/>
                  <a:pt x="27247" y="1930"/>
                  <a:pt x="28126" y="2473"/>
                </a:cubicBezTo>
                <a:cubicBezTo>
                  <a:pt x="28668" y="2809"/>
                  <a:pt x="29185" y="3223"/>
                  <a:pt x="29728" y="3456"/>
                </a:cubicBezTo>
                <a:cubicBezTo>
                  <a:pt x="31101" y="4126"/>
                  <a:pt x="32722" y="4506"/>
                  <a:pt x="34493" y="4506"/>
                </a:cubicBezTo>
                <a:cubicBezTo>
                  <a:pt x="35523" y="4506"/>
                  <a:pt x="36604" y="4377"/>
                  <a:pt x="37716" y="4102"/>
                </a:cubicBezTo>
                <a:lnTo>
                  <a:pt x="37716" y="4102"/>
                </a:lnTo>
                <a:cubicBezTo>
                  <a:pt x="36592" y="4342"/>
                  <a:pt x="35500" y="4461"/>
                  <a:pt x="34465" y="4461"/>
                </a:cubicBezTo>
                <a:cubicBezTo>
                  <a:pt x="32716" y="4461"/>
                  <a:pt x="31131" y="4121"/>
                  <a:pt x="29832" y="3456"/>
                </a:cubicBezTo>
                <a:cubicBezTo>
                  <a:pt x="29185" y="3119"/>
                  <a:pt x="28668" y="2680"/>
                  <a:pt x="28126" y="2370"/>
                </a:cubicBezTo>
                <a:cubicBezTo>
                  <a:pt x="27376" y="1827"/>
                  <a:pt x="26497" y="1284"/>
                  <a:pt x="25541" y="974"/>
                </a:cubicBezTo>
                <a:cubicBezTo>
                  <a:pt x="24941" y="770"/>
                  <a:pt x="24342" y="683"/>
                  <a:pt x="23743" y="68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6"/>
          <p:cNvSpPr/>
          <p:nvPr/>
        </p:nvSpPr>
        <p:spPr>
          <a:xfrm rot="10800000">
            <a:off x="-25" y="843910"/>
            <a:ext cx="9144057" cy="647964"/>
          </a:xfrm>
          <a:custGeom>
            <a:avLst/>
            <a:gdLst/>
            <a:ahLst/>
            <a:cxnLst/>
            <a:rect l="l" t="t" r="r" b="b"/>
            <a:pathLst>
              <a:path w="85307" h="6045" extrusionOk="0">
                <a:moveTo>
                  <a:pt x="27826" y="1"/>
                </a:moveTo>
                <a:cubicBezTo>
                  <a:pt x="23296" y="1"/>
                  <a:pt x="18713" y="1285"/>
                  <a:pt x="14322" y="2495"/>
                </a:cubicBezTo>
                <a:cubicBezTo>
                  <a:pt x="13805" y="2702"/>
                  <a:pt x="13262" y="2831"/>
                  <a:pt x="12822" y="2934"/>
                </a:cubicBezTo>
                <a:cubicBezTo>
                  <a:pt x="8904" y="4014"/>
                  <a:pt x="5006" y="4901"/>
                  <a:pt x="1169" y="4901"/>
                </a:cubicBezTo>
                <a:cubicBezTo>
                  <a:pt x="779" y="4901"/>
                  <a:pt x="389" y="4892"/>
                  <a:pt x="0" y="4873"/>
                </a:cubicBezTo>
                <a:lnTo>
                  <a:pt x="0" y="4976"/>
                </a:lnTo>
                <a:cubicBezTo>
                  <a:pt x="389" y="4995"/>
                  <a:pt x="780" y="5005"/>
                  <a:pt x="1172" y="5005"/>
                </a:cubicBezTo>
                <a:cubicBezTo>
                  <a:pt x="5028" y="5005"/>
                  <a:pt x="9021" y="4117"/>
                  <a:pt x="12822" y="3038"/>
                </a:cubicBezTo>
                <a:cubicBezTo>
                  <a:pt x="13365" y="2934"/>
                  <a:pt x="13805" y="2702"/>
                  <a:pt x="14322" y="2598"/>
                </a:cubicBezTo>
                <a:cubicBezTo>
                  <a:pt x="18713" y="1388"/>
                  <a:pt x="23296" y="104"/>
                  <a:pt x="27826" y="104"/>
                </a:cubicBezTo>
                <a:cubicBezTo>
                  <a:pt x="29296" y="104"/>
                  <a:pt x="30760" y="239"/>
                  <a:pt x="32210" y="556"/>
                </a:cubicBezTo>
                <a:cubicBezTo>
                  <a:pt x="34149" y="995"/>
                  <a:pt x="36088" y="1745"/>
                  <a:pt x="37923" y="2598"/>
                </a:cubicBezTo>
                <a:cubicBezTo>
                  <a:pt x="38879" y="2934"/>
                  <a:pt x="39965" y="3348"/>
                  <a:pt x="40947" y="3684"/>
                </a:cubicBezTo>
                <a:cubicBezTo>
                  <a:pt x="39965" y="3244"/>
                  <a:pt x="39009" y="2831"/>
                  <a:pt x="38026" y="2495"/>
                </a:cubicBezTo>
                <a:cubicBezTo>
                  <a:pt x="36088" y="1745"/>
                  <a:pt x="34149" y="892"/>
                  <a:pt x="32210" y="453"/>
                </a:cubicBezTo>
                <a:cubicBezTo>
                  <a:pt x="30760" y="136"/>
                  <a:pt x="29296" y="1"/>
                  <a:pt x="27826" y="1"/>
                </a:cubicBezTo>
                <a:close/>
                <a:moveTo>
                  <a:pt x="80044" y="3167"/>
                </a:moveTo>
                <a:cubicBezTo>
                  <a:pt x="76610" y="3167"/>
                  <a:pt x="73050" y="3806"/>
                  <a:pt x="69590" y="4433"/>
                </a:cubicBezTo>
                <a:cubicBezTo>
                  <a:pt x="68840" y="4537"/>
                  <a:pt x="68090" y="4770"/>
                  <a:pt x="67315" y="4873"/>
                </a:cubicBezTo>
                <a:cubicBezTo>
                  <a:pt x="63010" y="5576"/>
                  <a:pt x="59017" y="5937"/>
                  <a:pt x="55298" y="5937"/>
                </a:cubicBezTo>
                <a:cubicBezTo>
                  <a:pt x="49994" y="5937"/>
                  <a:pt x="45248" y="5203"/>
                  <a:pt x="40947" y="3684"/>
                </a:cubicBezTo>
                <a:lnTo>
                  <a:pt x="40947" y="3684"/>
                </a:lnTo>
                <a:cubicBezTo>
                  <a:pt x="45283" y="5277"/>
                  <a:pt x="50073" y="6044"/>
                  <a:pt x="55429" y="6044"/>
                </a:cubicBezTo>
                <a:cubicBezTo>
                  <a:pt x="59111" y="6044"/>
                  <a:pt x="63061" y="5682"/>
                  <a:pt x="67315" y="4976"/>
                </a:cubicBezTo>
                <a:cubicBezTo>
                  <a:pt x="68090" y="4770"/>
                  <a:pt x="68840" y="4640"/>
                  <a:pt x="69693" y="4537"/>
                </a:cubicBezTo>
                <a:cubicBezTo>
                  <a:pt x="73153" y="3909"/>
                  <a:pt x="76669" y="3271"/>
                  <a:pt x="80072" y="3271"/>
                </a:cubicBezTo>
                <a:cubicBezTo>
                  <a:pt x="81856" y="3271"/>
                  <a:pt x="83609" y="3446"/>
                  <a:pt x="85307" y="3891"/>
                </a:cubicBezTo>
                <a:lnTo>
                  <a:pt x="85307" y="3787"/>
                </a:lnTo>
                <a:cubicBezTo>
                  <a:pt x="83609" y="3343"/>
                  <a:pt x="81843" y="3167"/>
                  <a:pt x="80044" y="316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6"/>
          <p:cNvSpPr/>
          <p:nvPr/>
        </p:nvSpPr>
        <p:spPr>
          <a:xfrm rot="10800000">
            <a:off x="-25" y="1235475"/>
            <a:ext cx="9144057" cy="1051963"/>
          </a:xfrm>
          <a:custGeom>
            <a:avLst/>
            <a:gdLst/>
            <a:ahLst/>
            <a:cxnLst/>
            <a:rect l="l" t="t" r="r" b="b"/>
            <a:pathLst>
              <a:path w="85307" h="9814" extrusionOk="0">
                <a:moveTo>
                  <a:pt x="79490" y="6039"/>
                </a:moveTo>
                <a:cubicBezTo>
                  <a:pt x="79930" y="6143"/>
                  <a:pt x="80240" y="6246"/>
                  <a:pt x="80576" y="6375"/>
                </a:cubicBezTo>
                <a:cubicBezTo>
                  <a:pt x="81735" y="6695"/>
                  <a:pt x="82972" y="6968"/>
                  <a:pt x="84166" y="6968"/>
                </a:cubicBezTo>
                <a:cubicBezTo>
                  <a:pt x="84517" y="6968"/>
                  <a:pt x="84863" y="6945"/>
                  <a:pt x="85203" y="6892"/>
                </a:cubicBezTo>
                <a:lnTo>
                  <a:pt x="85307" y="6892"/>
                </a:lnTo>
                <a:lnTo>
                  <a:pt x="85307" y="6789"/>
                </a:lnTo>
                <a:lnTo>
                  <a:pt x="85203" y="6789"/>
                </a:lnTo>
                <a:cubicBezTo>
                  <a:pt x="84865" y="6841"/>
                  <a:pt x="84526" y="6865"/>
                  <a:pt x="84186" y="6865"/>
                </a:cubicBezTo>
                <a:cubicBezTo>
                  <a:pt x="83018" y="6865"/>
                  <a:pt x="81841" y="6586"/>
                  <a:pt x="80679" y="6246"/>
                </a:cubicBezTo>
                <a:cubicBezTo>
                  <a:pt x="80240" y="6143"/>
                  <a:pt x="79930" y="6039"/>
                  <a:pt x="79490" y="6039"/>
                </a:cubicBezTo>
                <a:close/>
                <a:moveTo>
                  <a:pt x="26581" y="1"/>
                </a:moveTo>
                <a:cubicBezTo>
                  <a:pt x="25881" y="1"/>
                  <a:pt x="25168" y="67"/>
                  <a:pt x="24455" y="223"/>
                </a:cubicBezTo>
                <a:cubicBezTo>
                  <a:pt x="22206" y="766"/>
                  <a:pt x="20370" y="2265"/>
                  <a:pt x="18535" y="3661"/>
                </a:cubicBezTo>
                <a:cubicBezTo>
                  <a:pt x="17889" y="4100"/>
                  <a:pt x="17346" y="4540"/>
                  <a:pt x="16803" y="4953"/>
                </a:cubicBezTo>
                <a:cubicBezTo>
                  <a:pt x="17346" y="4643"/>
                  <a:pt x="17992" y="4204"/>
                  <a:pt x="18535" y="3790"/>
                </a:cubicBezTo>
                <a:cubicBezTo>
                  <a:pt x="20370" y="2368"/>
                  <a:pt x="22309" y="869"/>
                  <a:pt x="24455" y="326"/>
                </a:cubicBezTo>
                <a:cubicBezTo>
                  <a:pt x="25168" y="170"/>
                  <a:pt x="25881" y="104"/>
                  <a:pt x="26581" y="104"/>
                </a:cubicBezTo>
                <a:cubicBezTo>
                  <a:pt x="28318" y="104"/>
                  <a:pt x="29975" y="512"/>
                  <a:pt x="31357" y="973"/>
                </a:cubicBezTo>
                <a:cubicBezTo>
                  <a:pt x="34356" y="1851"/>
                  <a:pt x="37277" y="3247"/>
                  <a:pt x="40172" y="4540"/>
                </a:cubicBezTo>
                <a:cubicBezTo>
                  <a:pt x="41800" y="5290"/>
                  <a:pt x="43403" y="6039"/>
                  <a:pt x="45135" y="6685"/>
                </a:cubicBezTo>
                <a:cubicBezTo>
                  <a:pt x="49435" y="8475"/>
                  <a:pt x="53120" y="9343"/>
                  <a:pt x="56476" y="9343"/>
                </a:cubicBezTo>
                <a:cubicBezTo>
                  <a:pt x="57579" y="9343"/>
                  <a:pt x="58647" y="9249"/>
                  <a:pt x="59689" y="9064"/>
                </a:cubicBezTo>
                <a:cubicBezTo>
                  <a:pt x="61498" y="8728"/>
                  <a:pt x="63230" y="8081"/>
                  <a:pt x="64962" y="7435"/>
                </a:cubicBezTo>
                <a:cubicBezTo>
                  <a:pt x="66152" y="7021"/>
                  <a:pt x="67444" y="6582"/>
                  <a:pt x="68737" y="6246"/>
                </a:cubicBezTo>
                <a:cubicBezTo>
                  <a:pt x="70615" y="5739"/>
                  <a:pt x="72530" y="5500"/>
                  <a:pt x="74442" y="5500"/>
                </a:cubicBezTo>
                <a:cubicBezTo>
                  <a:pt x="76136" y="5500"/>
                  <a:pt x="77827" y="5687"/>
                  <a:pt x="79490" y="6039"/>
                </a:cubicBezTo>
                <a:cubicBezTo>
                  <a:pt x="77770" y="5625"/>
                  <a:pt x="75995" y="5412"/>
                  <a:pt x="74230" y="5412"/>
                </a:cubicBezTo>
                <a:cubicBezTo>
                  <a:pt x="72362" y="5412"/>
                  <a:pt x="70505" y="5651"/>
                  <a:pt x="68737" y="6143"/>
                </a:cubicBezTo>
                <a:cubicBezTo>
                  <a:pt x="67444" y="6479"/>
                  <a:pt x="66152" y="6892"/>
                  <a:pt x="64859" y="7435"/>
                </a:cubicBezTo>
                <a:cubicBezTo>
                  <a:pt x="63230" y="7978"/>
                  <a:pt x="61395" y="8624"/>
                  <a:pt x="59689" y="8960"/>
                </a:cubicBezTo>
                <a:cubicBezTo>
                  <a:pt x="58647" y="9146"/>
                  <a:pt x="57579" y="9239"/>
                  <a:pt x="56476" y="9239"/>
                </a:cubicBezTo>
                <a:cubicBezTo>
                  <a:pt x="53120" y="9239"/>
                  <a:pt x="49435" y="8372"/>
                  <a:pt x="45135" y="6582"/>
                </a:cubicBezTo>
                <a:cubicBezTo>
                  <a:pt x="43532" y="5936"/>
                  <a:pt x="41800" y="5186"/>
                  <a:pt x="40172" y="4436"/>
                </a:cubicBezTo>
                <a:cubicBezTo>
                  <a:pt x="37380" y="3144"/>
                  <a:pt x="34356" y="1722"/>
                  <a:pt x="31357" y="869"/>
                </a:cubicBezTo>
                <a:cubicBezTo>
                  <a:pt x="29975" y="409"/>
                  <a:pt x="28318" y="1"/>
                  <a:pt x="26581" y="1"/>
                </a:cubicBezTo>
                <a:close/>
                <a:moveTo>
                  <a:pt x="16803" y="4953"/>
                </a:moveTo>
                <a:cubicBezTo>
                  <a:pt x="12266" y="8136"/>
                  <a:pt x="6879" y="9748"/>
                  <a:pt x="1442" y="9748"/>
                </a:cubicBezTo>
                <a:cubicBezTo>
                  <a:pt x="962" y="9748"/>
                  <a:pt x="481" y="9735"/>
                  <a:pt x="0" y="9710"/>
                </a:cubicBezTo>
                <a:lnTo>
                  <a:pt x="0" y="9813"/>
                </a:lnTo>
                <a:lnTo>
                  <a:pt x="1629" y="9813"/>
                </a:lnTo>
                <a:cubicBezTo>
                  <a:pt x="7006" y="9813"/>
                  <a:pt x="12383" y="8185"/>
                  <a:pt x="16803" y="49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7" name="Google Shape;317;p16"/>
          <p:cNvGrpSpPr/>
          <p:nvPr/>
        </p:nvGrpSpPr>
        <p:grpSpPr>
          <a:xfrm>
            <a:off x="232084" y="4343700"/>
            <a:ext cx="744991" cy="745685"/>
            <a:chOff x="232084" y="4343700"/>
            <a:chExt cx="744991" cy="745685"/>
          </a:xfrm>
        </p:grpSpPr>
        <p:sp>
          <p:nvSpPr>
            <p:cNvPr id="318" name="Google Shape;318;p16"/>
            <p:cNvSpPr/>
            <p:nvPr/>
          </p:nvSpPr>
          <p:spPr>
            <a:xfrm>
              <a:off x="232084" y="4381560"/>
              <a:ext cx="623680" cy="707825"/>
            </a:xfrm>
            <a:custGeom>
              <a:avLst/>
              <a:gdLst/>
              <a:ahLst/>
              <a:cxnLst/>
              <a:rect l="l" t="t" r="r" b="b"/>
              <a:pathLst>
                <a:path w="2483" h="2818" extrusionOk="0">
                  <a:moveTo>
                    <a:pt x="440" y="0"/>
                  </a:moveTo>
                  <a:lnTo>
                    <a:pt x="983" y="1189"/>
                  </a:lnTo>
                  <a:lnTo>
                    <a:pt x="1" y="1836"/>
                  </a:lnTo>
                  <a:lnTo>
                    <a:pt x="983" y="1732"/>
                  </a:lnTo>
                  <a:lnTo>
                    <a:pt x="1086" y="2818"/>
                  </a:lnTo>
                  <a:lnTo>
                    <a:pt x="1422" y="1629"/>
                  </a:lnTo>
                  <a:lnTo>
                    <a:pt x="2482" y="2068"/>
                  </a:lnTo>
                  <a:lnTo>
                    <a:pt x="2482" y="2068"/>
                  </a:lnTo>
                  <a:lnTo>
                    <a:pt x="1733" y="1189"/>
                  </a:lnTo>
                  <a:lnTo>
                    <a:pt x="2275" y="336"/>
                  </a:lnTo>
                  <a:lnTo>
                    <a:pt x="2275" y="336"/>
                  </a:lnTo>
                  <a:lnTo>
                    <a:pt x="1293" y="983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6"/>
            <p:cNvSpPr/>
            <p:nvPr/>
          </p:nvSpPr>
          <p:spPr>
            <a:xfrm>
              <a:off x="561700" y="4343700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6"/>
            <p:cNvSpPr/>
            <p:nvPr/>
          </p:nvSpPr>
          <p:spPr>
            <a:xfrm>
              <a:off x="875975" y="4343700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" name="Google Shape;321;p16"/>
          <p:cNvGrpSpPr/>
          <p:nvPr/>
        </p:nvGrpSpPr>
        <p:grpSpPr>
          <a:xfrm flipH="1">
            <a:off x="7974468" y="340295"/>
            <a:ext cx="804107" cy="701546"/>
            <a:chOff x="8107818" y="3826445"/>
            <a:chExt cx="804107" cy="701546"/>
          </a:xfrm>
        </p:grpSpPr>
        <p:sp>
          <p:nvSpPr>
            <p:cNvPr id="322" name="Google Shape;322;p16"/>
            <p:cNvSpPr/>
            <p:nvPr/>
          </p:nvSpPr>
          <p:spPr>
            <a:xfrm>
              <a:off x="8107818" y="3826445"/>
              <a:ext cx="675674" cy="701546"/>
            </a:xfrm>
            <a:custGeom>
              <a:avLst/>
              <a:gdLst/>
              <a:ahLst/>
              <a:cxnLst/>
              <a:rect l="l" t="t" r="r" b="b"/>
              <a:pathLst>
                <a:path w="2690" h="2793" extrusionOk="0">
                  <a:moveTo>
                    <a:pt x="983" y="0"/>
                  </a:moveTo>
                  <a:lnTo>
                    <a:pt x="1190" y="1293"/>
                  </a:lnTo>
                  <a:lnTo>
                    <a:pt x="1" y="1603"/>
                  </a:lnTo>
                  <a:lnTo>
                    <a:pt x="1086" y="1732"/>
                  </a:lnTo>
                  <a:lnTo>
                    <a:pt x="750" y="2792"/>
                  </a:lnTo>
                  <a:lnTo>
                    <a:pt x="1526" y="1732"/>
                  </a:lnTo>
                  <a:lnTo>
                    <a:pt x="2379" y="2482"/>
                  </a:lnTo>
                  <a:lnTo>
                    <a:pt x="1939" y="1500"/>
                  </a:lnTo>
                  <a:lnTo>
                    <a:pt x="2689" y="854"/>
                  </a:lnTo>
                  <a:lnTo>
                    <a:pt x="2689" y="854"/>
                  </a:lnTo>
                  <a:lnTo>
                    <a:pt x="1629" y="1190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6"/>
            <p:cNvSpPr/>
            <p:nvPr/>
          </p:nvSpPr>
          <p:spPr>
            <a:xfrm>
              <a:off x="8107825" y="4343700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6"/>
            <p:cNvSpPr/>
            <p:nvPr/>
          </p:nvSpPr>
          <p:spPr>
            <a:xfrm>
              <a:off x="8810825" y="4405100"/>
              <a:ext cx="101100" cy="101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5" name="Google Shape;325;p16"/>
          <p:cNvSpPr/>
          <p:nvPr/>
        </p:nvSpPr>
        <p:spPr>
          <a:xfrm flipH="1">
            <a:off x="-614229" y="961128"/>
            <a:ext cx="1553656" cy="325899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6"/>
          <p:cNvSpPr/>
          <p:nvPr/>
        </p:nvSpPr>
        <p:spPr>
          <a:xfrm flipH="1">
            <a:off x="6540149" y="975475"/>
            <a:ext cx="1032058" cy="297188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6"/>
          <p:cNvSpPr/>
          <p:nvPr/>
        </p:nvSpPr>
        <p:spPr>
          <a:xfrm flipH="1">
            <a:off x="4521691" y="553238"/>
            <a:ext cx="1696860" cy="488623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bg>
      <p:bgPr>
        <a:solidFill>
          <a:schemeClr val="accent2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1"/>
          <p:cNvSpPr/>
          <p:nvPr/>
        </p:nvSpPr>
        <p:spPr>
          <a:xfrm>
            <a:off x="-25" y="4041495"/>
            <a:ext cx="9144057" cy="647106"/>
          </a:xfrm>
          <a:custGeom>
            <a:avLst/>
            <a:gdLst/>
            <a:ahLst/>
            <a:cxnLst/>
            <a:rect l="l" t="t" r="r" b="b"/>
            <a:pathLst>
              <a:path w="85307" h="6037" extrusionOk="0">
                <a:moveTo>
                  <a:pt x="29824" y="1"/>
                </a:moveTo>
                <a:cubicBezTo>
                  <a:pt x="25059" y="1"/>
                  <a:pt x="20248" y="1271"/>
                  <a:pt x="15614" y="2498"/>
                </a:cubicBezTo>
                <a:cubicBezTo>
                  <a:pt x="15097" y="2601"/>
                  <a:pt x="14554" y="2808"/>
                  <a:pt x="14011" y="2912"/>
                </a:cubicBezTo>
                <a:cubicBezTo>
                  <a:pt x="10103" y="3916"/>
                  <a:pt x="6028" y="4847"/>
                  <a:pt x="2130" y="4847"/>
                </a:cubicBezTo>
                <a:cubicBezTo>
                  <a:pt x="1414" y="4847"/>
                  <a:pt x="703" y="4815"/>
                  <a:pt x="0" y="4747"/>
                </a:cubicBezTo>
                <a:lnTo>
                  <a:pt x="0" y="4850"/>
                </a:lnTo>
                <a:cubicBezTo>
                  <a:pt x="704" y="4919"/>
                  <a:pt x="1416" y="4950"/>
                  <a:pt x="2134" y="4950"/>
                </a:cubicBezTo>
                <a:cubicBezTo>
                  <a:pt x="6030" y="4950"/>
                  <a:pt x="10104" y="4023"/>
                  <a:pt x="14011" y="3041"/>
                </a:cubicBezTo>
                <a:cubicBezTo>
                  <a:pt x="14554" y="2912"/>
                  <a:pt x="15097" y="2705"/>
                  <a:pt x="15614" y="2601"/>
                </a:cubicBezTo>
                <a:cubicBezTo>
                  <a:pt x="20326" y="1375"/>
                  <a:pt x="25097" y="104"/>
                  <a:pt x="29838" y="104"/>
                </a:cubicBezTo>
                <a:cubicBezTo>
                  <a:pt x="31391" y="104"/>
                  <a:pt x="32941" y="240"/>
                  <a:pt x="34485" y="559"/>
                </a:cubicBezTo>
                <a:cubicBezTo>
                  <a:pt x="36527" y="973"/>
                  <a:pt x="38569" y="1748"/>
                  <a:pt x="40508" y="2498"/>
                </a:cubicBezTo>
                <a:cubicBezTo>
                  <a:pt x="41594" y="2912"/>
                  <a:pt x="42654" y="3351"/>
                  <a:pt x="43636" y="3687"/>
                </a:cubicBezTo>
                <a:cubicBezTo>
                  <a:pt x="48226" y="5278"/>
                  <a:pt x="53269" y="6036"/>
                  <a:pt x="58920" y="6036"/>
                </a:cubicBezTo>
                <a:cubicBezTo>
                  <a:pt x="62816" y="6036"/>
                  <a:pt x="67002" y="5676"/>
                  <a:pt x="71528" y="4980"/>
                </a:cubicBezTo>
                <a:cubicBezTo>
                  <a:pt x="72278" y="4747"/>
                  <a:pt x="73131" y="4644"/>
                  <a:pt x="74010" y="4540"/>
                </a:cubicBezTo>
                <a:cubicBezTo>
                  <a:pt x="77784" y="3894"/>
                  <a:pt x="81662" y="3248"/>
                  <a:pt x="85307" y="3248"/>
                </a:cubicBezTo>
                <a:lnTo>
                  <a:pt x="85307" y="3144"/>
                </a:lnTo>
                <a:cubicBezTo>
                  <a:pt x="81532" y="3144"/>
                  <a:pt x="77784" y="3790"/>
                  <a:pt x="74010" y="4437"/>
                </a:cubicBezTo>
                <a:cubicBezTo>
                  <a:pt x="73131" y="4540"/>
                  <a:pt x="72278" y="4644"/>
                  <a:pt x="71528" y="4850"/>
                </a:cubicBezTo>
                <a:cubicBezTo>
                  <a:pt x="66990" y="5559"/>
                  <a:pt x="62794" y="5926"/>
                  <a:pt x="58896" y="5926"/>
                </a:cubicBezTo>
                <a:cubicBezTo>
                  <a:pt x="53268" y="5926"/>
                  <a:pt x="48260" y="5161"/>
                  <a:pt x="43739" y="3558"/>
                </a:cubicBezTo>
                <a:cubicBezTo>
                  <a:pt x="42654" y="3248"/>
                  <a:pt x="41594" y="2808"/>
                  <a:pt x="40611" y="2498"/>
                </a:cubicBezTo>
                <a:cubicBezTo>
                  <a:pt x="38569" y="1748"/>
                  <a:pt x="36527" y="869"/>
                  <a:pt x="34485" y="456"/>
                </a:cubicBezTo>
                <a:cubicBezTo>
                  <a:pt x="32941" y="137"/>
                  <a:pt x="31385" y="1"/>
                  <a:pt x="298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1"/>
          <p:cNvSpPr/>
          <p:nvPr/>
        </p:nvSpPr>
        <p:spPr>
          <a:xfrm>
            <a:off x="-25" y="2032326"/>
            <a:ext cx="9144057" cy="1052284"/>
          </a:xfrm>
          <a:custGeom>
            <a:avLst/>
            <a:gdLst/>
            <a:ahLst/>
            <a:cxnLst/>
            <a:rect l="l" t="t" r="r" b="b"/>
            <a:pathLst>
              <a:path w="85307" h="9817" extrusionOk="0">
                <a:moveTo>
                  <a:pt x="79170" y="5358"/>
                </a:moveTo>
                <a:cubicBezTo>
                  <a:pt x="77082" y="5358"/>
                  <a:pt x="74973" y="5626"/>
                  <a:pt x="72924" y="6145"/>
                </a:cubicBezTo>
                <a:cubicBezTo>
                  <a:pt x="71632" y="6481"/>
                  <a:pt x="70236" y="6921"/>
                  <a:pt x="68943" y="7334"/>
                </a:cubicBezTo>
                <a:cubicBezTo>
                  <a:pt x="67108" y="7981"/>
                  <a:pt x="65273" y="8627"/>
                  <a:pt x="63437" y="8963"/>
                </a:cubicBezTo>
                <a:cubicBezTo>
                  <a:pt x="65376" y="8627"/>
                  <a:pt x="67211" y="8084"/>
                  <a:pt x="68943" y="7438"/>
                </a:cubicBezTo>
                <a:cubicBezTo>
                  <a:pt x="70236" y="7024"/>
                  <a:pt x="71632" y="6585"/>
                  <a:pt x="73028" y="6145"/>
                </a:cubicBezTo>
                <a:cubicBezTo>
                  <a:pt x="74974" y="5693"/>
                  <a:pt x="77007" y="5452"/>
                  <a:pt x="79035" y="5452"/>
                </a:cubicBezTo>
                <a:cubicBezTo>
                  <a:pt x="80833" y="5452"/>
                  <a:pt x="82626" y="5641"/>
                  <a:pt x="84350" y="6042"/>
                </a:cubicBezTo>
                <a:cubicBezTo>
                  <a:pt x="84660" y="6145"/>
                  <a:pt x="84996" y="6145"/>
                  <a:pt x="85307" y="6275"/>
                </a:cubicBezTo>
                <a:lnTo>
                  <a:pt x="85307" y="6145"/>
                </a:lnTo>
                <a:cubicBezTo>
                  <a:pt x="84996" y="6042"/>
                  <a:pt x="84660" y="6042"/>
                  <a:pt x="84350" y="5939"/>
                </a:cubicBezTo>
                <a:cubicBezTo>
                  <a:pt x="82672" y="5549"/>
                  <a:pt x="80928" y="5358"/>
                  <a:pt x="79170" y="5358"/>
                </a:cubicBezTo>
                <a:close/>
                <a:moveTo>
                  <a:pt x="28606" y="1"/>
                </a:moveTo>
                <a:cubicBezTo>
                  <a:pt x="27865" y="1"/>
                  <a:pt x="27120" y="67"/>
                  <a:pt x="26394" y="226"/>
                </a:cubicBezTo>
                <a:cubicBezTo>
                  <a:pt x="23912" y="768"/>
                  <a:pt x="21973" y="2164"/>
                  <a:pt x="20034" y="3560"/>
                </a:cubicBezTo>
                <a:cubicBezTo>
                  <a:pt x="19388" y="4000"/>
                  <a:pt x="18845" y="4439"/>
                  <a:pt x="18199" y="4853"/>
                </a:cubicBezTo>
                <a:cubicBezTo>
                  <a:pt x="13562" y="7990"/>
                  <a:pt x="7926" y="9707"/>
                  <a:pt x="2310" y="9707"/>
                </a:cubicBezTo>
                <a:cubicBezTo>
                  <a:pt x="1539" y="9707"/>
                  <a:pt x="768" y="9675"/>
                  <a:pt x="0" y="9609"/>
                </a:cubicBezTo>
                <a:lnTo>
                  <a:pt x="0" y="9713"/>
                </a:lnTo>
                <a:cubicBezTo>
                  <a:pt x="750" y="9713"/>
                  <a:pt x="1526" y="9816"/>
                  <a:pt x="2172" y="9816"/>
                </a:cubicBezTo>
                <a:cubicBezTo>
                  <a:pt x="7859" y="9816"/>
                  <a:pt x="13572" y="8084"/>
                  <a:pt x="18199" y="4982"/>
                </a:cubicBezTo>
                <a:cubicBezTo>
                  <a:pt x="18845" y="4543"/>
                  <a:pt x="19492" y="4103"/>
                  <a:pt x="20034" y="3690"/>
                </a:cubicBezTo>
                <a:cubicBezTo>
                  <a:pt x="21973" y="2268"/>
                  <a:pt x="24015" y="872"/>
                  <a:pt x="26394" y="329"/>
                </a:cubicBezTo>
                <a:cubicBezTo>
                  <a:pt x="27133" y="137"/>
                  <a:pt x="27891" y="59"/>
                  <a:pt x="28641" y="59"/>
                </a:cubicBezTo>
                <a:cubicBezTo>
                  <a:pt x="30411" y="59"/>
                  <a:pt x="32141" y="491"/>
                  <a:pt x="33502" y="872"/>
                </a:cubicBezTo>
                <a:cubicBezTo>
                  <a:pt x="36734" y="1854"/>
                  <a:pt x="39862" y="3147"/>
                  <a:pt x="42886" y="4543"/>
                </a:cubicBezTo>
                <a:cubicBezTo>
                  <a:pt x="44592" y="5189"/>
                  <a:pt x="46324" y="5939"/>
                  <a:pt x="48056" y="6688"/>
                </a:cubicBezTo>
                <a:cubicBezTo>
                  <a:pt x="52556" y="8435"/>
                  <a:pt x="56372" y="9303"/>
                  <a:pt x="59823" y="9303"/>
                </a:cubicBezTo>
                <a:cubicBezTo>
                  <a:pt x="61070" y="9303"/>
                  <a:pt x="62270" y="9190"/>
                  <a:pt x="63437" y="8963"/>
                </a:cubicBezTo>
                <a:lnTo>
                  <a:pt x="63437" y="8963"/>
                </a:lnTo>
                <a:cubicBezTo>
                  <a:pt x="62350" y="9148"/>
                  <a:pt x="61235" y="9242"/>
                  <a:pt x="60080" y="9242"/>
                </a:cubicBezTo>
                <a:cubicBezTo>
                  <a:pt x="56567" y="9242"/>
                  <a:pt x="52693" y="8375"/>
                  <a:pt x="48160" y="6585"/>
                </a:cubicBezTo>
                <a:cubicBezTo>
                  <a:pt x="46324" y="5939"/>
                  <a:pt x="44592" y="5189"/>
                  <a:pt x="42886" y="4439"/>
                </a:cubicBezTo>
                <a:cubicBezTo>
                  <a:pt x="39965" y="3147"/>
                  <a:pt x="36837" y="1751"/>
                  <a:pt x="33606" y="768"/>
                </a:cubicBezTo>
                <a:cubicBezTo>
                  <a:pt x="32162" y="385"/>
                  <a:pt x="30395" y="1"/>
                  <a:pt x="28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1"/>
          <p:cNvSpPr/>
          <p:nvPr/>
        </p:nvSpPr>
        <p:spPr>
          <a:xfrm rot="10800000">
            <a:off x="-25" y="3221194"/>
            <a:ext cx="9144057" cy="647535"/>
          </a:xfrm>
          <a:custGeom>
            <a:avLst/>
            <a:gdLst/>
            <a:ahLst/>
            <a:cxnLst/>
            <a:rect l="l" t="t" r="r" b="b"/>
            <a:pathLst>
              <a:path w="85307" h="6041" extrusionOk="0">
                <a:moveTo>
                  <a:pt x="56902" y="0"/>
                </a:moveTo>
                <a:cubicBezTo>
                  <a:pt x="53061" y="0"/>
                  <a:pt x="49167" y="505"/>
                  <a:pt x="45471" y="1620"/>
                </a:cubicBezTo>
                <a:cubicBezTo>
                  <a:pt x="44489" y="1930"/>
                  <a:pt x="43636" y="2266"/>
                  <a:pt x="42757" y="2577"/>
                </a:cubicBezTo>
                <a:cubicBezTo>
                  <a:pt x="41051" y="3119"/>
                  <a:pt x="39422" y="3662"/>
                  <a:pt x="37716" y="4102"/>
                </a:cubicBezTo>
                <a:cubicBezTo>
                  <a:pt x="39422" y="3766"/>
                  <a:pt x="41154" y="3223"/>
                  <a:pt x="42757" y="2680"/>
                </a:cubicBezTo>
                <a:cubicBezTo>
                  <a:pt x="43636" y="2370"/>
                  <a:pt x="44592" y="2034"/>
                  <a:pt x="45471" y="1724"/>
                </a:cubicBezTo>
                <a:cubicBezTo>
                  <a:pt x="49120" y="623"/>
                  <a:pt x="52962" y="117"/>
                  <a:pt x="56755" y="117"/>
                </a:cubicBezTo>
                <a:cubicBezTo>
                  <a:pt x="57773" y="117"/>
                  <a:pt x="58787" y="153"/>
                  <a:pt x="59792" y="224"/>
                </a:cubicBezTo>
                <a:cubicBezTo>
                  <a:pt x="62145" y="431"/>
                  <a:pt x="64523" y="870"/>
                  <a:pt x="66901" y="1284"/>
                </a:cubicBezTo>
                <a:cubicBezTo>
                  <a:pt x="69254" y="1724"/>
                  <a:pt x="71632" y="2163"/>
                  <a:pt x="74113" y="2370"/>
                </a:cubicBezTo>
                <a:cubicBezTo>
                  <a:pt x="74828" y="2416"/>
                  <a:pt x="75596" y="2446"/>
                  <a:pt x="76398" y="2446"/>
                </a:cubicBezTo>
                <a:cubicBezTo>
                  <a:pt x="79222" y="2446"/>
                  <a:pt x="82468" y="2067"/>
                  <a:pt x="85307" y="638"/>
                </a:cubicBezTo>
                <a:lnTo>
                  <a:pt x="85307" y="534"/>
                </a:lnTo>
                <a:cubicBezTo>
                  <a:pt x="82468" y="1964"/>
                  <a:pt x="79222" y="2343"/>
                  <a:pt x="76398" y="2343"/>
                </a:cubicBezTo>
                <a:cubicBezTo>
                  <a:pt x="75596" y="2343"/>
                  <a:pt x="74828" y="2312"/>
                  <a:pt x="74113" y="2266"/>
                </a:cubicBezTo>
                <a:cubicBezTo>
                  <a:pt x="71632" y="2034"/>
                  <a:pt x="69254" y="1620"/>
                  <a:pt x="66901" y="1181"/>
                </a:cubicBezTo>
                <a:cubicBezTo>
                  <a:pt x="64626" y="741"/>
                  <a:pt x="62145" y="328"/>
                  <a:pt x="59792" y="95"/>
                </a:cubicBezTo>
                <a:cubicBezTo>
                  <a:pt x="58835" y="33"/>
                  <a:pt x="57870" y="0"/>
                  <a:pt x="56902" y="0"/>
                </a:cubicBezTo>
                <a:close/>
                <a:moveTo>
                  <a:pt x="23743" y="683"/>
                </a:moveTo>
                <a:cubicBezTo>
                  <a:pt x="21757" y="683"/>
                  <a:pt x="19771" y="1639"/>
                  <a:pt x="17785" y="2473"/>
                </a:cubicBezTo>
                <a:cubicBezTo>
                  <a:pt x="17449" y="2680"/>
                  <a:pt x="17243" y="2809"/>
                  <a:pt x="16907" y="2913"/>
                </a:cubicBezTo>
                <a:cubicBezTo>
                  <a:pt x="13675" y="4412"/>
                  <a:pt x="10237" y="5265"/>
                  <a:pt x="6696" y="5704"/>
                </a:cubicBezTo>
                <a:cubicBezTo>
                  <a:pt x="5726" y="5836"/>
                  <a:pt x="4788" y="5896"/>
                  <a:pt x="3889" y="5896"/>
                </a:cubicBezTo>
                <a:cubicBezTo>
                  <a:pt x="2487" y="5896"/>
                  <a:pt x="1181" y="5750"/>
                  <a:pt x="0" y="5498"/>
                </a:cubicBezTo>
                <a:lnTo>
                  <a:pt x="0" y="5601"/>
                </a:lnTo>
                <a:cubicBezTo>
                  <a:pt x="1190" y="5911"/>
                  <a:pt x="2379" y="6041"/>
                  <a:pt x="3775" y="6041"/>
                </a:cubicBezTo>
                <a:cubicBezTo>
                  <a:pt x="4757" y="6041"/>
                  <a:pt x="5713" y="5911"/>
                  <a:pt x="6696" y="5808"/>
                </a:cubicBezTo>
                <a:cubicBezTo>
                  <a:pt x="10237" y="5394"/>
                  <a:pt x="13675" y="4412"/>
                  <a:pt x="16907" y="3016"/>
                </a:cubicBezTo>
                <a:cubicBezTo>
                  <a:pt x="17243" y="2913"/>
                  <a:pt x="17553" y="2680"/>
                  <a:pt x="17785" y="2577"/>
                </a:cubicBezTo>
                <a:cubicBezTo>
                  <a:pt x="19750" y="1673"/>
                  <a:pt x="21715" y="784"/>
                  <a:pt x="23634" y="784"/>
                </a:cubicBezTo>
                <a:cubicBezTo>
                  <a:pt x="24240" y="784"/>
                  <a:pt x="24842" y="873"/>
                  <a:pt x="25437" y="1077"/>
                </a:cubicBezTo>
                <a:cubicBezTo>
                  <a:pt x="26394" y="1284"/>
                  <a:pt x="27247" y="1930"/>
                  <a:pt x="28126" y="2473"/>
                </a:cubicBezTo>
                <a:cubicBezTo>
                  <a:pt x="28668" y="2809"/>
                  <a:pt x="29185" y="3223"/>
                  <a:pt x="29728" y="3456"/>
                </a:cubicBezTo>
                <a:cubicBezTo>
                  <a:pt x="31101" y="4126"/>
                  <a:pt x="32722" y="4506"/>
                  <a:pt x="34493" y="4506"/>
                </a:cubicBezTo>
                <a:cubicBezTo>
                  <a:pt x="35523" y="4506"/>
                  <a:pt x="36604" y="4377"/>
                  <a:pt x="37716" y="4102"/>
                </a:cubicBezTo>
                <a:lnTo>
                  <a:pt x="37716" y="4102"/>
                </a:lnTo>
                <a:cubicBezTo>
                  <a:pt x="36592" y="4342"/>
                  <a:pt x="35500" y="4461"/>
                  <a:pt x="34465" y="4461"/>
                </a:cubicBezTo>
                <a:cubicBezTo>
                  <a:pt x="32716" y="4461"/>
                  <a:pt x="31131" y="4121"/>
                  <a:pt x="29832" y="3456"/>
                </a:cubicBezTo>
                <a:cubicBezTo>
                  <a:pt x="29185" y="3119"/>
                  <a:pt x="28668" y="2680"/>
                  <a:pt x="28126" y="2370"/>
                </a:cubicBezTo>
                <a:cubicBezTo>
                  <a:pt x="27376" y="1827"/>
                  <a:pt x="26497" y="1284"/>
                  <a:pt x="25541" y="974"/>
                </a:cubicBezTo>
                <a:cubicBezTo>
                  <a:pt x="24941" y="770"/>
                  <a:pt x="24342" y="683"/>
                  <a:pt x="23743" y="6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1"/>
          <p:cNvSpPr/>
          <p:nvPr/>
        </p:nvSpPr>
        <p:spPr>
          <a:xfrm rot="10800000">
            <a:off x="-25" y="843910"/>
            <a:ext cx="9144057" cy="647964"/>
          </a:xfrm>
          <a:custGeom>
            <a:avLst/>
            <a:gdLst/>
            <a:ahLst/>
            <a:cxnLst/>
            <a:rect l="l" t="t" r="r" b="b"/>
            <a:pathLst>
              <a:path w="85307" h="6045" extrusionOk="0">
                <a:moveTo>
                  <a:pt x="27826" y="1"/>
                </a:moveTo>
                <a:cubicBezTo>
                  <a:pt x="23296" y="1"/>
                  <a:pt x="18713" y="1285"/>
                  <a:pt x="14322" y="2495"/>
                </a:cubicBezTo>
                <a:cubicBezTo>
                  <a:pt x="13805" y="2702"/>
                  <a:pt x="13262" y="2831"/>
                  <a:pt x="12822" y="2934"/>
                </a:cubicBezTo>
                <a:cubicBezTo>
                  <a:pt x="8904" y="4014"/>
                  <a:pt x="5006" y="4901"/>
                  <a:pt x="1169" y="4901"/>
                </a:cubicBezTo>
                <a:cubicBezTo>
                  <a:pt x="779" y="4901"/>
                  <a:pt x="389" y="4892"/>
                  <a:pt x="0" y="4873"/>
                </a:cubicBezTo>
                <a:lnTo>
                  <a:pt x="0" y="4976"/>
                </a:lnTo>
                <a:cubicBezTo>
                  <a:pt x="389" y="4995"/>
                  <a:pt x="780" y="5005"/>
                  <a:pt x="1172" y="5005"/>
                </a:cubicBezTo>
                <a:cubicBezTo>
                  <a:pt x="5028" y="5005"/>
                  <a:pt x="9021" y="4117"/>
                  <a:pt x="12822" y="3038"/>
                </a:cubicBezTo>
                <a:cubicBezTo>
                  <a:pt x="13365" y="2934"/>
                  <a:pt x="13805" y="2702"/>
                  <a:pt x="14322" y="2598"/>
                </a:cubicBezTo>
                <a:cubicBezTo>
                  <a:pt x="18713" y="1388"/>
                  <a:pt x="23296" y="104"/>
                  <a:pt x="27826" y="104"/>
                </a:cubicBezTo>
                <a:cubicBezTo>
                  <a:pt x="29296" y="104"/>
                  <a:pt x="30760" y="239"/>
                  <a:pt x="32210" y="556"/>
                </a:cubicBezTo>
                <a:cubicBezTo>
                  <a:pt x="34149" y="995"/>
                  <a:pt x="36088" y="1745"/>
                  <a:pt x="37923" y="2598"/>
                </a:cubicBezTo>
                <a:cubicBezTo>
                  <a:pt x="38879" y="2934"/>
                  <a:pt x="39965" y="3348"/>
                  <a:pt x="40947" y="3684"/>
                </a:cubicBezTo>
                <a:cubicBezTo>
                  <a:pt x="39965" y="3244"/>
                  <a:pt x="39009" y="2831"/>
                  <a:pt x="38026" y="2495"/>
                </a:cubicBezTo>
                <a:cubicBezTo>
                  <a:pt x="36088" y="1745"/>
                  <a:pt x="34149" y="892"/>
                  <a:pt x="32210" y="453"/>
                </a:cubicBezTo>
                <a:cubicBezTo>
                  <a:pt x="30760" y="136"/>
                  <a:pt x="29296" y="1"/>
                  <a:pt x="27826" y="1"/>
                </a:cubicBezTo>
                <a:close/>
                <a:moveTo>
                  <a:pt x="80044" y="3167"/>
                </a:moveTo>
                <a:cubicBezTo>
                  <a:pt x="76610" y="3167"/>
                  <a:pt x="73050" y="3806"/>
                  <a:pt x="69590" y="4433"/>
                </a:cubicBezTo>
                <a:cubicBezTo>
                  <a:pt x="68840" y="4537"/>
                  <a:pt x="68090" y="4770"/>
                  <a:pt x="67315" y="4873"/>
                </a:cubicBezTo>
                <a:cubicBezTo>
                  <a:pt x="63010" y="5576"/>
                  <a:pt x="59017" y="5937"/>
                  <a:pt x="55298" y="5937"/>
                </a:cubicBezTo>
                <a:cubicBezTo>
                  <a:pt x="49994" y="5937"/>
                  <a:pt x="45248" y="5203"/>
                  <a:pt x="40947" y="3684"/>
                </a:cubicBezTo>
                <a:lnTo>
                  <a:pt x="40947" y="3684"/>
                </a:lnTo>
                <a:cubicBezTo>
                  <a:pt x="45283" y="5277"/>
                  <a:pt x="50073" y="6044"/>
                  <a:pt x="55429" y="6044"/>
                </a:cubicBezTo>
                <a:cubicBezTo>
                  <a:pt x="59111" y="6044"/>
                  <a:pt x="63061" y="5682"/>
                  <a:pt x="67315" y="4976"/>
                </a:cubicBezTo>
                <a:cubicBezTo>
                  <a:pt x="68090" y="4770"/>
                  <a:pt x="68840" y="4640"/>
                  <a:pt x="69693" y="4537"/>
                </a:cubicBezTo>
                <a:cubicBezTo>
                  <a:pt x="73153" y="3909"/>
                  <a:pt x="76669" y="3271"/>
                  <a:pt x="80072" y="3271"/>
                </a:cubicBezTo>
                <a:cubicBezTo>
                  <a:pt x="81856" y="3271"/>
                  <a:pt x="83609" y="3446"/>
                  <a:pt x="85307" y="3891"/>
                </a:cubicBezTo>
                <a:lnTo>
                  <a:pt x="85307" y="3787"/>
                </a:lnTo>
                <a:cubicBezTo>
                  <a:pt x="83609" y="3343"/>
                  <a:pt x="81843" y="3167"/>
                  <a:pt x="80044" y="31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1"/>
          <p:cNvSpPr/>
          <p:nvPr/>
        </p:nvSpPr>
        <p:spPr>
          <a:xfrm rot="10800000">
            <a:off x="-25" y="1235475"/>
            <a:ext cx="9144057" cy="1051963"/>
          </a:xfrm>
          <a:custGeom>
            <a:avLst/>
            <a:gdLst/>
            <a:ahLst/>
            <a:cxnLst/>
            <a:rect l="l" t="t" r="r" b="b"/>
            <a:pathLst>
              <a:path w="85307" h="9814" extrusionOk="0">
                <a:moveTo>
                  <a:pt x="79490" y="6039"/>
                </a:moveTo>
                <a:cubicBezTo>
                  <a:pt x="79930" y="6143"/>
                  <a:pt x="80240" y="6246"/>
                  <a:pt x="80576" y="6375"/>
                </a:cubicBezTo>
                <a:cubicBezTo>
                  <a:pt x="81735" y="6695"/>
                  <a:pt x="82972" y="6968"/>
                  <a:pt x="84166" y="6968"/>
                </a:cubicBezTo>
                <a:cubicBezTo>
                  <a:pt x="84517" y="6968"/>
                  <a:pt x="84863" y="6945"/>
                  <a:pt x="85203" y="6892"/>
                </a:cubicBezTo>
                <a:lnTo>
                  <a:pt x="85307" y="6892"/>
                </a:lnTo>
                <a:lnTo>
                  <a:pt x="85307" y="6789"/>
                </a:lnTo>
                <a:lnTo>
                  <a:pt x="85203" y="6789"/>
                </a:lnTo>
                <a:cubicBezTo>
                  <a:pt x="84865" y="6841"/>
                  <a:pt x="84526" y="6865"/>
                  <a:pt x="84186" y="6865"/>
                </a:cubicBezTo>
                <a:cubicBezTo>
                  <a:pt x="83018" y="6865"/>
                  <a:pt x="81841" y="6586"/>
                  <a:pt x="80679" y="6246"/>
                </a:cubicBezTo>
                <a:cubicBezTo>
                  <a:pt x="80240" y="6143"/>
                  <a:pt x="79930" y="6039"/>
                  <a:pt x="79490" y="6039"/>
                </a:cubicBezTo>
                <a:close/>
                <a:moveTo>
                  <a:pt x="26581" y="1"/>
                </a:moveTo>
                <a:cubicBezTo>
                  <a:pt x="25881" y="1"/>
                  <a:pt x="25168" y="67"/>
                  <a:pt x="24455" y="223"/>
                </a:cubicBezTo>
                <a:cubicBezTo>
                  <a:pt x="22206" y="766"/>
                  <a:pt x="20370" y="2265"/>
                  <a:pt x="18535" y="3661"/>
                </a:cubicBezTo>
                <a:cubicBezTo>
                  <a:pt x="17889" y="4100"/>
                  <a:pt x="17346" y="4540"/>
                  <a:pt x="16803" y="4953"/>
                </a:cubicBezTo>
                <a:cubicBezTo>
                  <a:pt x="17346" y="4643"/>
                  <a:pt x="17992" y="4204"/>
                  <a:pt x="18535" y="3790"/>
                </a:cubicBezTo>
                <a:cubicBezTo>
                  <a:pt x="20370" y="2368"/>
                  <a:pt x="22309" y="869"/>
                  <a:pt x="24455" y="326"/>
                </a:cubicBezTo>
                <a:cubicBezTo>
                  <a:pt x="25168" y="170"/>
                  <a:pt x="25881" y="104"/>
                  <a:pt x="26581" y="104"/>
                </a:cubicBezTo>
                <a:cubicBezTo>
                  <a:pt x="28318" y="104"/>
                  <a:pt x="29975" y="512"/>
                  <a:pt x="31357" y="973"/>
                </a:cubicBezTo>
                <a:cubicBezTo>
                  <a:pt x="34356" y="1851"/>
                  <a:pt x="37277" y="3247"/>
                  <a:pt x="40172" y="4540"/>
                </a:cubicBezTo>
                <a:cubicBezTo>
                  <a:pt x="41800" y="5290"/>
                  <a:pt x="43403" y="6039"/>
                  <a:pt x="45135" y="6685"/>
                </a:cubicBezTo>
                <a:cubicBezTo>
                  <a:pt x="49435" y="8475"/>
                  <a:pt x="53120" y="9343"/>
                  <a:pt x="56476" y="9343"/>
                </a:cubicBezTo>
                <a:cubicBezTo>
                  <a:pt x="57579" y="9343"/>
                  <a:pt x="58647" y="9249"/>
                  <a:pt x="59689" y="9064"/>
                </a:cubicBezTo>
                <a:cubicBezTo>
                  <a:pt x="61498" y="8728"/>
                  <a:pt x="63230" y="8081"/>
                  <a:pt x="64962" y="7435"/>
                </a:cubicBezTo>
                <a:cubicBezTo>
                  <a:pt x="66152" y="7021"/>
                  <a:pt x="67444" y="6582"/>
                  <a:pt x="68737" y="6246"/>
                </a:cubicBezTo>
                <a:cubicBezTo>
                  <a:pt x="70615" y="5739"/>
                  <a:pt x="72530" y="5500"/>
                  <a:pt x="74442" y="5500"/>
                </a:cubicBezTo>
                <a:cubicBezTo>
                  <a:pt x="76136" y="5500"/>
                  <a:pt x="77827" y="5687"/>
                  <a:pt x="79490" y="6039"/>
                </a:cubicBezTo>
                <a:cubicBezTo>
                  <a:pt x="77770" y="5625"/>
                  <a:pt x="75995" y="5412"/>
                  <a:pt x="74230" y="5412"/>
                </a:cubicBezTo>
                <a:cubicBezTo>
                  <a:pt x="72362" y="5412"/>
                  <a:pt x="70505" y="5651"/>
                  <a:pt x="68737" y="6143"/>
                </a:cubicBezTo>
                <a:cubicBezTo>
                  <a:pt x="67444" y="6479"/>
                  <a:pt x="66152" y="6892"/>
                  <a:pt x="64859" y="7435"/>
                </a:cubicBezTo>
                <a:cubicBezTo>
                  <a:pt x="63230" y="7978"/>
                  <a:pt x="61395" y="8624"/>
                  <a:pt x="59689" y="8960"/>
                </a:cubicBezTo>
                <a:cubicBezTo>
                  <a:pt x="58647" y="9146"/>
                  <a:pt x="57579" y="9239"/>
                  <a:pt x="56476" y="9239"/>
                </a:cubicBezTo>
                <a:cubicBezTo>
                  <a:pt x="53120" y="9239"/>
                  <a:pt x="49435" y="8372"/>
                  <a:pt x="45135" y="6582"/>
                </a:cubicBezTo>
                <a:cubicBezTo>
                  <a:pt x="43532" y="5936"/>
                  <a:pt x="41800" y="5186"/>
                  <a:pt x="40172" y="4436"/>
                </a:cubicBezTo>
                <a:cubicBezTo>
                  <a:pt x="37380" y="3144"/>
                  <a:pt x="34356" y="1722"/>
                  <a:pt x="31357" y="869"/>
                </a:cubicBezTo>
                <a:cubicBezTo>
                  <a:pt x="29975" y="409"/>
                  <a:pt x="28318" y="1"/>
                  <a:pt x="26581" y="1"/>
                </a:cubicBezTo>
                <a:close/>
                <a:moveTo>
                  <a:pt x="16803" y="4953"/>
                </a:moveTo>
                <a:cubicBezTo>
                  <a:pt x="12266" y="8136"/>
                  <a:pt x="6879" y="9748"/>
                  <a:pt x="1442" y="9748"/>
                </a:cubicBezTo>
                <a:cubicBezTo>
                  <a:pt x="962" y="9748"/>
                  <a:pt x="481" y="9735"/>
                  <a:pt x="0" y="9710"/>
                </a:cubicBezTo>
                <a:lnTo>
                  <a:pt x="0" y="9813"/>
                </a:lnTo>
                <a:lnTo>
                  <a:pt x="1629" y="9813"/>
                </a:lnTo>
                <a:cubicBezTo>
                  <a:pt x="7006" y="9813"/>
                  <a:pt x="12383" y="8185"/>
                  <a:pt x="16803" y="49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1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2" name="Google Shape;412;p21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3" name="Google Shape;413;p21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21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84775" y="445025"/>
            <a:ext cx="8174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fe Savers ExtraBold"/>
              <a:buNone/>
              <a:defRPr sz="30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84775" y="1152475"/>
            <a:ext cx="8174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7" r:id="rId6"/>
    <p:sldLayoutId id="2147483658" r:id="rId7"/>
    <p:sldLayoutId id="2147483662" r:id="rId8"/>
    <p:sldLayoutId id="2147483667" r:id="rId9"/>
    <p:sldLayoutId id="2147483672" r:id="rId10"/>
    <p:sldLayoutId id="2147483676" r:id="rId11"/>
    <p:sldLayoutId id="2147483681" r:id="rId12"/>
    <p:sldLayoutId id="2147483682" r:id="rId13"/>
    <p:sldLayoutId id="2147483683" r:id="rId14"/>
    <p:sldLayoutId id="2147483684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2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17.png"/><Relationship Id="rId4" Type="http://schemas.openxmlformats.org/officeDocument/2006/relationships/image" Target="../media/image33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6.png"/><Relationship Id="rId5" Type="http://schemas.microsoft.com/office/2007/relationships/media" Target="../media/media3.mp3"/><Relationship Id="rId10" Type="http://schemas.openxmlformats.org/officeDocument/2006/relationships/image" Target="../media/image5.jpe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6.png"/><Relationship Id="rId5" Type="http://schemas.microsoft.com/office/2007/relationships/media" Target="../media/media3.mp3"/><Relationship Id="rId10" Type="http://schemas.openxmlformats.org/officeDocument/2006/relationships/image" Target="../media/image5.jpe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6.png"/><Relationship Id="rId5" Type="http://schemas.microsoft.com/office/2007/relationships/media" Target="../media/media3.mp3"/><Relationship Id="rId10" Type="http://schemas.openxmlformats.org/officeDocument/2006/relationships/image" Target="../media/image5.jpe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6.png"/><Relationship Id="rId5" Type="http://schemas.microsoft.com/office/2007/relationships/media" Target="../media/media3.mp3"/><Relationship Id="rId10" Type="http://schemas.openxmlformats.org/officeDocument/2006/relationships/image" Target="../media/image5.jpe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10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77.png"/><Relationship Id="rId5" Type="http://schemas.openxmlformats.org/officeDocument/2006/relationships/image" Target="../media/image11.png"/><Relationship Id="rId10" Type="http://schemas.openxmlformats.org/officeDocument/2006/relationships/image" Target="../media/image76.png"/><Relationship Id="rId4" Type="http://schemas.openxmlformats.org/officeDocument/2006/relationships/image" Target="../media/image14.sv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2" name="Google Shape;982;p41"/>
          <p:cNvGrpSpPr/>
          <p:nvPr/>
        </p:nvGrpSpPr>
        <p:grpSpPr>
          <a:xfrm flipH="1">
            <a:off x="3619025" y="2337248"/>
            <a:ext cx="5524975" cy="2803081"/>
            <a:chOff x="5830923" y="477793"/>
            <a:chExt cx="1757475" cy="891650"/>
          </a:xfrm>
        </p:grpSpPr>
        <p:sp>
          <p:nvSpPr>
            <p:cNvPr id="983" name="Google Shape;983;p41"/>
            <p:cNvSpPr/>
            <p:nvPr/>
          </p:nvSpPr>
          <p:spPr>
            <a:xfrm>
              <a:off x="6046501" y="761100"/>
              <a:ext cx="182153" cy="66887"/>
            </a:xfrm>
            <a:custGeom>
              <a:avLst/>
              <a:gdLst/>
              <a:ahLst/>
              <a:cxnLst/>
              <a:rect l="l" t="t" r="r" b="b"/>
              <a:pathLst>
                <a:path w="5482" h="2013" extrusionOk="0">
                  <a:moveTo>
                    <a:pt x="2087" y="0"/>
                  </a:moveTo>
                  <a:cubicBezTo>
                    <a:pt x="1402" y="0"/>
                    <a:pt x="720" y="146"/>
                    <a:pt x="104" y="459"/>
                  </a:cubicBezTo>
                  <a:lnTo>
                    <a:pt x="1" y="562"/>
                  </a:lnTo>
                  <a:lnTo>
                    <a:pt x="104" y="562"/>
                  </a:lnTo>
                  <a:cubicBezTo>
                    <a:pt x="854" y="1208"/>
                    <a:pt x="1604" y="1854"/>
                    <a:pt x="2586" y="1958"/>
                  </a:cubicBezTo>
                  <a:cubicBezTo>
                    <a:pt x="2784" y="1996"/>
                    <a:pt x="2975" y="2013"/>
                    <a:pt x="3160" y="2013"/>
                  </a:cubicBezTo>
                  <a:cubicBezTo>
                    <a:pt x="3987" y="2013"/>
                    <a:pt x="4699" y="1671"/>
                    <a:pt x="5481" y="1312"/>
                  </a:cubicBezTo>
                  <a:cubicBezTo>
                    <a:pt x="4582" y="479"/>
                    <a:pt x="3328" y="0"/>
                    <a:pt x="20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1"/>
            <p:cNvSpPr/>
            <p:nvPr/>
          </p:nvSpPr>
          <p:spPr>
            <a:xfrm>
              <a:off x="5830923" y="1111293"/>
              <a:ext cx="1732515" cy="258144"/>
            </a:xfrm>
            <a:custGeom>
              <a:avLst/>
              <a:gdLst/>
              <a:ahLst/>
              <a:cxnLst/>
              <a:rect l="l" t="t" r="r" b="b"/>
              <a:pathLst>
                <a:path w="52141" h="7769" extrusionOk="0">
                  <a:moveTo>
                    <a:pt x="27145" y="1"/>
                  </a:moveTo>
                  <a:cubicBezTo>
                    <a:pt x="26792" y="1"/>
                    <a:pt x="26438" y="5"/>
                    <a:pt x="26083" y="13"/>
                  </a:cubicBezTo>
                  <a:cubicBezTo>
                    <a:pt x="24558" y="13"/>
                    <a:pt x="23059" y="117"/>
                    <a:pt x="21560" y="220"/>
                  </a:cubicBezTo>
                  <a:cubicBezTo>
                    <a:pt x="20370" y="453"/>
                    <a:pt x="19181" y="556"/>
                    <a:pt x="17992" y="763"/>
                  </a:cubicBezTo>
                  <a:cubicBezTo>
                    <a:pt x="17889" y="763"/>
                    <a:pt x="17785" y="763"/>
                    <a:pt x="17579" y="866"/>
                  </a:cubicBezTo>
                  <a:lnTo>
                    <a:pt x="17346" y="866"/>
                  </a:lnTo>
                  <a:cubicBezTo>
                    <a:pt x="14994" y="1306"/>
                    <a:pt x="12719" y="1849"/>
                    <a:pt x="10340" y="2598"/>
                  </a:cubicBezTo>
                  <a:cubicBezTo>
                    <a:pt x="10134" y="2702"/>
                    <a:pt x="9927" y="2702"/>
                    <a:pt x="9694" y="2805"/>
                  </a:cubicBezTo>
                  <a:lnTo>
                    <a:pt x="9591" y="2805"/>
                  </a:lnTo>
                  <a:cubicBezTo>
                    <a:pt x="9048" y="3038"/>
                    <a:pt x="8402" y="3245"/>
                    <a:pt x="7885" y="3348"/>
                  </a:cubicBezTo>
                  <a:cubicBezTo>
                    <a:pt x="7238" y="3684"/>
                    <a:pt x="6592" y="3891"/>
                    <a:pt x="5946" y="4098"/>
                  </a:cubicBezTo>
                  <a:lnTo>
                    <a:pt x="5946" y="3787"/>
                  </a:lnTo>
                  <a:cubicBezTo>
                    <a:pt x="5946" y="3555"/>
                    <a:pt x="5946" y="3245"/>
                    <a:pt x="5817" y="3038"/>
                  </a:cubicBezTo>
                  <a:cubicBezTo>
                    <a:pt x="5647" y="2847"/>
                    <a:pt x="5478" y="2674"/>
                    <a:pt x="5295" y="2674"/>
                  </a:cubicBezTo>
                  <a:cubicBezTo>
                    <a:pt x="5254" y="2674"/>
                    <a:pt x="5213" y="2683"/>
                    <a:pt x="5170" y="2702"/>
                  </a:cubicBezTo>
                  <a:cubicBezTo>
                    <a:pt x="4860" y="2702"/>
                    <a:pt x="4653" y="3038"/>
                    <a:pt x="4653" y="3348"/>
                  </a:cubicBezTo>
                  <a:cubicBezTo>
                    <a:pt x="4524" y="3555"/>
                    <a:pt x="4524" y="3787"/>
                    <a:pt x="4524" y="3994"/>
                  </a:cubicBezTo>
                  <a:cubicBezTo>
                    <a:pt x="4445" y="3915"/>
                    <a:pt x="4351" y="3882"/>
                    <a:pt x="4258" y="3882"/>
                  </a:cubicBezTo>
                  <a:cubicBezTo>
                    <a:pt x="4107" y="3882"/>
                    <a:pt x="3958" y="3970"/>
                    <a:pt x="3878" y="4098"/>
                  </a:cubicBezTo>
                  <a:cubicBezTo>
                    <a:pt x="3774" y="4330"/>
                    <a:pt x="3774" y="4537"/>
                    <a:pt x="3878" y="4847"/>
                  </a:cubicBezTo>
                  <a:lnTo>
                    <a:pt x="3878" y="4977"/>
                  </a:lnTo>
                  <a:cubicBezTo>
                    <a:pt x="2585" y="5494"/>
                    <a:pt x="1293" y="6036"/>
                    <a:pt x="0" y="6683"/>
                  </a:cubicBezTo>
                  <a:lnTo>
                    <a:pt x="0" y="7768"/>
                  </a:lnTo>
                  <a:lnTo>
                    <a:pt x="52140" y="7768"/>
                  </a:lnTo>
                  <a:cubicBezTo>
                    <a:pt x="51494" y="7226"/>
                    <a:pt x="50848" y="6786"/>
                    <a:pt x="50098" y="6372"/>
                  </a:cubicBezTo>
                  <a:cubicBezTo>
                    <a:pt x="49659" y="6036"/>
                    <a:pt x="49245" y="5830"/>
                    <a:pt x="48806" y="5494"/>
                  </a:cubicBezTo>
                  <a:cubicBezTo>
                    <a:pt x="48263" y="5287"/>
                    <a:pt x="47617" y="4977"/>
                    <a:pt x="47074" y="4640"/>
                  </a:cubicBezTo>
                  <a:cubicBezTo>
                    <a:pt x="47074" y="4640"/>
                    <a:pt x="46970" y="4640"/>
                    <a:pt x="46970" y="4537"/>
                  </a:cubicBezTo>
                  <a:cubicBezTo>
                    <a:pt x="46970" y="4537"/>
                    <a:pt x="46970" y="4434"/>
                    <a:pt x="47074" y="4434"/>
                  </a:cubicBezTo>
                  <a:cubicBezTo>
                    <a:pt x="47177" y="4201"/>
                    <a:pt x="47177" y="3994"/>
                    <a:pt x="47306" y="3787"/>
                  </a:cubicBezTo>
                  <a:cubicBezTo>
                    <a:pt x="47306" y="3555"/>
                    <a:pt x="47306" y="3348"/>
                    <a:pt x="47074" y="3141"/>
                  </a:cubicBezTo>
                  <a:cubicBezTo>
                    <a:pt x="46955" y="3008"/>
                    <a:pt x="46794" y="2951"/>
                    <a:pt x="46640" y="2951"/>
                  </a:cubicBezTo>
                  <a:cubicBezTo>
                    <a:pt x="46524" y="2951"/>
                    <a:pt x="46412" y="2983"/>
                    <a:pt x="46324" y="3038"/>
                  </a:cubicBezTo>
                  <a:cubicBezTo>
                    <a:pt x="46014" y="3141"/>
                    <a:pt x="45781" y="3245"/>
                    <a:pt x="45575" y="3451"/>
                  </a:cubicBezTo>
                  <a:cubicBezTo>
                    <a:pt x="45471" y="3348"/>
                    <a:pt x="45575" y="3141"/>
                    <a:pt x="45575" y="3038"/>
                  </a:cubicBezTo>
                  <a:cubicBezTo>
                    <a:pt x="45498" y="2866"/>
                    <a:pt x="45352" y="2765"/>
                    <a:pt x="45197" y="2765"/>
                  </a:cubicBezTo>
                  <a:cubicBezTo>
                    <a:pt x="45142" y="2765"/>
                    <a:pt x="45086" y="2778"/>
                    <a:pt x="45032" y="2805"/>
                  </a:cubicBezTo>
                  <a:cubicBezTo>
                    <a:pt x="44928" y="2805"/>
                    <a:pt x="44721" y="2909"/>
                    <a:pt x="44592" y="3141"/>
                  </a:cubicBezTo>
                  <a:lnTo>
                    <a:pt x="44385" y="3348"/>
                  </a:lnTo>
                  <a:cubicBezTo>
                    <a:pt x="44179" y="3348"/>
                    <a:pt x="43946" y="3245"/>
                    <a:pt x="43739" y="3141"/>
                  </a:cubicBezTo>
                  <a:cubicBezTo>
                    <a:pt x="43196" y="2909"/>
                    <a:pt x="42550" y="2702"/>
                    <a:pt x="41904" y="2495"/>
                  </a:cubicBezTo>
                  <a:cubicBezTo>
                    <a:pt x="41594" y="2392"/>
                    <a:pt x="41257" y="2262"/>
                    <a:pt x="40947" y="2159"/>
                  </a:cubicBezTo>
                  <a:cubicBezTo>
                    <a:pt x="40301" y="1952"/>
                    <a:pt x="39655" y="1745"/>
                    <a:pt x="39112" y="1616"/>
                  </a:cubicBezTo>
                  <a:cubicBezTo>
                    <a:pt x="35236" y="546"/>
                    <a:pt x="31207" y="1"/>
                    <a:pt x="271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1"/>
            <p:cNvSpPr/>
            <p:nvPr/>
          </p:nvSpPr>
          <p:spPr>
            <a:xfrm>
              <a:off x="6063688" y="896804"/>
              <a:ext cx="254290" cy="246980"/>
            </a:xfrm>
            <a:custGeom>
              <a:avLst/>
              <a:gdLst/>
              <a:ahLst/>
              <a:cxnLst/>
              <a:rect l="l" t="t" r="r" b="b"/>
              <a:pathLst>
                <a:path w="7653" h="7433" extrusionOk="0">
                  <a:moveTo>
                    <a:pt x="3795" y="1"/>
                  </a:moveTo>
                  <a:cubicBezTo>
                    <a:pt x="1829" y="1"/>
                    <a:pt x="101" y="1568"/>
                    <a:pt x="1" y="3547"/>
                  </a:cubicBezTo>
                  <a:cubicBezTo>
                    <a:pt x="1" y="5615"/>
                    <a:pt x="1526" y="7321"/>
                    <a:pt x="3568" y="7425"/>
                  </a:cubicBezTo>
                  <a:cubicBezTo>
                    <a:pt x="3653" y="7430"/>
                    <a:pt x="3737" y="7432"/>
                    <a:pt x="3821" y="7432"/>
                  </a:cubicBezTo>
                  <a:cubicBezTo>
                    <a:pt x="5848" y="7432"/>
                    <a:pt x="7450" y="5944"/>
                    <a:pt x="7549" y="3883"/>
                  </a:cubicBezTo>
                  <a:cubicBezTo>
                    <a:pt x="7652" y="1841"/>
                    <a:pt x="6050" y="109"/>
                    <a:pt x="3982" y="6"/>
                  </a:cubicBezTo>
                  <a:cubicBezTo>
                    <a:pt x="3919" y="3"/>
                    <a:pt x="3857" y="1"/>
                    <a:pt x="37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1"/>
            <p:cNvSpPr/>
            <p:nvPr/>
          </p:nvSpPr>
          <p:spPr>
            <a:xfrm>
              <a:off x="6178791" y="1006424"/>
              <a:ext cx="64461" cy="209267"/>
            </a:xfrm>
            <a:custGeom>
              <a:avLst/>
              <a:gdLst/>
              <a:ahLst/>
              <a:cxnLst/>
              <a:rect l="l" t="t" r="r" b="b"/>
              <a:pathLst>
                <a:path w="1940" h="6298" extrusionOk="0">
                  <a:moveTo>
                    <a:pt x="351" y="1"/>
                  </a:moveTo>
                  <a:cubicBezTo>
                    <a:pt x="311" y="1"/>
                    <a:pt x="263" y="14"/>
                    <a:pt x="207" y="41"/>
                  </a:cubicBezTo>
                  <a:cubicBezTo>
                    <a:pt x="104" y="41"/>
                    <a:pt x="1" y="248"/>
                    <a:pt x="1" y="377"/>
                  </a:cubicBezTo>
                  <a:lnTo>
                    <a:pt x="1397" y="5961"/>
                  </a:lnTo>
                  <a:cubicBezTo>
                    <a:pt x="1397" y="6194"/>
                    <a:pt x="1500" y="6297"/>
                    <a:pt x="1707" y="6297"/>
                  </a:cubicBezTo>
                  <a:cubicBezTo>
                    <a:pt x="1810" y="6194"/>
                    <a:pt x="1939" y="6065"/>
                    <a:pt x="1939" y="5858"/>
                  </a:cubicBezTo>
                  <a:lnTo>
                    <a:pt x="518" y="248"/>
                  </a:lnTo>
                  <a:cubicBezTo>
                    <a:pt x="518" y="97"/>
                    <a:pt x="462" y="1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1"/>
            <p:cNvSpPr/>
            <p:nvPr/>
          </p:nvSpPr>
          <p:spPr>
            <a:xfrm>
              <a:off x="6157325" y="1026993"/>
              <a:ext cx="78184" cy="53928"/>
            </a:xfrm>
            <a:custGeom>
              <a:avLst/>
              <a:gdLst/>
              <a:ahLst/>
              <a:cxnLst/>
              <a:rect l="l" t="t" r="r" b="b"/>
              <a:pathLst>
                <a:path w="2353" h="1623" extrusionOk="0">
                  <a:moveTo>
                    <a:pt x="1969" y="1"/>
                  </a:moveTo>
                  <a:cubicBezTo>
                    <a:pt x="1872" y="1"/>
                    <a:pt x="1767" y="51"/>
                    <a:pt x="1707" y="172"/>
                  </a:cubicBezTo>
                  <a:lnTo>
                    <a:pt x="1293" y="922"/>
                  </a:lnTo>
                  <a:lnTo>
                    <a:pt x="517" y="508"/>
                  </a:lnTo>
                  <a:cubicBezTo>
                    <a:pt x="432" y="465"/>
                    <a:pt x="364" y="440"/>
                    <a:pt x="306" y="440"/>
                  </a:cubicBezTo>
                  <a:cubicBezTo>
                    <a:pt x="225" y="440"/>
                    <a:pt x="164" y="490"/>
                    <a:pt x="104" y="612"/>
                  </a:cubicBezTo>
                  <a:cubicBezTo>
                    <a:pt x="0" y="715"/>
                    <a:pt x="104" y="922"/>
                    <a:pt x="207" y="922"/>
                  </a:cubicBezTo>
                  <a:lnTo>
                    <a:pt x="1164" y="1568"/>
                  </a:lnTo>
                  <a:cubicBezTo>
                    <a:pt x="1202" y="1607"/>
                    <a:pt x="1248" y="1622"/>
                    <a:pt x="1296" y="1622"/>
                  </a:cubicBezTo>
                  <a:cubicBezTo>
                    <a:pt x="1407" y="1622"/>
                    <a:pt x="1531" y="1537"/>
                    <a:pt x="1603" y="1465"/>
                  </a:cubicBezTo>
                  <a:lnTo>
                    <a:pt x="2249" y="508"/>
                  </a:lnTo>
                  <a:cubicBezTo>
                    <a:pt x="2353" y="275"/>
                    <a:pt x="2249" y="172"/>
                    <a:pt x="2146" y="69"/>
                  </a:cubicBezTo>
                  <a:cubicBezTo>
                    <a:pt x="2103" y="26"/>
                    <a:pt x="2038" y="1"/>
                    <a:pt x="1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1"/>
            <p:cNvSpPr/>
            <p:nvPr/>
          </p:nvSpPr>
          <p:spPr>
            <a:xfrm>
              <a:off x="7305765" y="959439"/>
              <a:ext cx="282633" cy="247478"/>
            </a:xfrm>
            <a:custGeom>
              <a:avLst/>
              <a:gdLst/>
              <a:ahLst/>
              <a:cxnLst/>
              <a:rect l="l" t="t" r="r" b="b"/>
              <a:pathLst>
                <a:path w="8506" h="7448" extrusionOk="0">
                  <a:moveTo>
                    <a:pt x="4305" y="1"/>
                  </a:moveTo>
                  <a:cubicBezTo>
                    <a:pt x="3156" y="1"/>
                    <a:pt x="2009" y="531"/>
                    <a:pt x="1293" y="1559"/>
                  </a:cubicBezTo>
                  <a:cubicBezTo>
                    <a:pt x="0" y="3187"/>
                    <a:pt x="440" y="5540"/>
                    <a:pt x="2043" y="6729"/>
                  </a:cubicBezTo>
                  <a:cubicBezTo>
                    <a:pt x="2747" y="7212"/>
                    <a:pt x="3536" y="7448"/>
                    <a:pt x="4312" y="7448"/>
                  </a:cubicBezTo>
                  <a:cubicBezTo>
                    <a:pt x="5445" y="7448"/>
                    <a:pt x="6549" y="6946"/>
                    <a:pt x="7316" y="5979"/>
                  </a:cubicBezTo>
                  <a:cubicBezTo>
                    <a:pt x="8505" y="4247"/>
                    <a:pt x="8195" y="1895"/>
                    <a:pt x="6463" y="706"/>
                  </a:cubicBezTo>
                  <a:cubicBezTo>
                    <a:pt x="5825" y="233"/>
                    <a:pt x="5065" y="1"/>
                    <a:pt x="43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1"/>
            <p:cNvSpPr/>
            <p:nvPr/>
          </p:nvSpPr>
          <p:spPr>
            <a:xfrm>
              <a:off x="7373617" y="1068761"/>
              <a:ext cx="85926" cy="201525"/>
            </a:xfrm>
            <a:custGeom>
              <a:avLst/>
              <a:gdLst/>
              <a:ahLst/>
              <a:cxnLst/>
              <a:rect l="l" t="t" r="r" b="b"/>
              <a:pathLst>
                <a:path w="2586" h="6065" extrusionOk="0">
                  <a:moveTo>
                    <a:pt x="2379" y="1"/>
                  </a:moveTo>
                  <a:cubicBezTo>
                    <a:pt x="2172" y="1"/>
                    <a:pt x="2043" y="1"/>
                    <a:pt x="1939" y="208"/>
                  </a:cubicBezTo>
                  <a:lnTo>
                    <a:pt x="1" y="5714"/>
                  </a:lnTo>
                  <a:cubicBezTo>
                    <a:pt x="1" y="5817"/>
                    <a:pt x="1" y="6024"/>
                    <a:pt x="233" y="6024"/>
                  </a:cubicBezTo>
                  <a:cubicBezTo>
                    <a:pt x="261" y="6052"/>
                    <a:pt x="296" y="6064"/>
                    <a:pt x="333" y="6064"/>
                  </a:cubicBezTo>
                  <a:cubicBezTo>
                    <a:pt x="433" y="6064"/>
                    <a:pt x="543" y="5968"/>
                    <a:pt x="543" y="5817"/>
                  </a:cubicBezTo>
                  <a:lnTo>
                    <a:pt x="2586" y="440"/>
                  </a:lnTo>
                  <a:cubicBezTo>
                    <a:pt x="2586" y="208"/>
                    <a:pt x="2482" y="104"/>
                    <a:pt x="2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1"/>
            <p:cNvSpPr/>
            <p:nvPr/>
          </p:nvSpPr>
          <p:spPr>
            <a:xfrm>
              <a:off x="7402825" y="1086804"/>
              <a:ext cx="74762" cy="53297"/>
            </a:xfrm>
            <a:custGeom>
              <a:avLst/>
              <a:gdLst/>
              <a:ahLst/>
              <a:cxnLst/>
              <a:rect l="l" t="t" r="r" b="b"/>
              <a:pathLst>
                <a:path w="2250" h="1604" extrusionOk="0">
                  <a:moveTo>
                    <a:pt x="207" y="1"/>
                  </a:moveTo>
                  <a:cubicBezTo>
                    <a:pt x="104" y="104"/>
                    <a:pt x="0" y="311"/>
                    <a:pt x="104" y="414"/>
                  </a:cubicBezTo>
                  <a:lnTo>
                    <a:pt x="517" y="1397"/>
                  </a:lnTo>
                  <a:cubicBezTo>
                    <a:pt x="647" y="1603"/>
                    <a:pt x="854" y="1603"/>
                    <a:pt x="957" y="1603"/>
                  </a:cubicBezTo>
                  <a:lnTo>
                    <a:pt x="2043" y="1060"/>
                  </a:lnTo>
                  <a:cubicBezTo>
                    <a:pt x="2249" y="1060"/>
                    <a:pt x="2249" y="854"/>
                    <a:pt x="2249" y="750"/>
                  </a:cubicBezTo>
                  <a:cubicBezTo>
                    <a:pt x="2146" y="543"/>
                    <a:pt x="1939" y="543"/>
                    <a:pt x="1810" y="543"/>
                  </a:cubicBezTo>
                  <a:lnTo>
                    <a:pt x="957" y="957"/>
                  </a:lnTo>
                  <a:lnTo>
                    <a:pt x="647" y="207"/>
                  </a:lnTo>
                  <a:cubicBezTo>
                    <a:pt x="517" y="1"/>
                    <a:pt x="311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1"/>
            <p:cNvSpPr/>
            <p:nvPr/>
          </p:nvSpPr>
          <p:spPr>
            <a:xfrm>
              <a:off x="5830923" y="1008451"/>
              <a:ext cx="176106" cy="250834"/>
            </a:xfrm>
            <a:custGeom>
              <a:avLst/>
              <a:gdLst/>
              <a:ahLst/>
              <a:cxnLst/>
              <a:rect l="l" t="t" r="r" b="b"/>
              <a:pathLst>
                <a:path w="5300" h="7549" extrusionOk="0">
                  <a:moveTo>
                    <a:pt x="1156" y="0"/>
                  </a:moveTo>
                  <a:cubicBezTo>
                    <a:pt x="771" y="0"/>
                    <a:pt x="381" y="60"/>
                    <a:pt x="0" y="187"/>
                  </a:cubicBezTo>
                  <a:lnTo>
                    <a:pt x="0" y="7296"/>
                  </a:lnTo>
                  <a:cubicBezTo>
                    <a:pt x="388" y="7464"/>
                    <a:pt x="795" y="7548"/>
                    <a:pt x="1212" y="7548"/>
                  </a:cubicBezTo>
                  <a:cubicBezTo>
                    <a:pt x="1629" y="7548"/>
                    <a:pt x="2055" y="7464"/>
                    <a:pt x="2482" y="7296"/>
                  </a:cubicBezTo>
                  <a:cubicBezTo>
                    <a:pt x="2818" y="7193"/>
                    <a:pt x="3128" y="6986"/>
                    <a:pt x="3361" y="6882"/>
                  </a:cubicBezTo>
                  <a:cubicBezTo>
                    <a:pt x="4653" y="5900"/>
                    <a:pt x="5300" y="4194"/>
                    <a:pt x="4757" y="2565"/>
                  </a:cubicBezTo>
                  <a:cubicBezTo>
                    <a:pt x="4237" y="1007"/>
                    <a:pt x="2733" y="0"/>
                    <a:pt x="11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1"/>
            <p:cNvSpPr/>
            <p:nvPr/>
          </p:nvSpPr>
          <p:spPr>
            <a:xfrm>
              <a:off x="5856675" y="1119833"/>
              <a:ext cx="135768" cy="177235"/>
            </a:xfrm>
            <a:custGeom>
              <a:avLst/>
              <a:gdLst/>
              <a:ahLst/>
              <a:cxnLst/>
              <a:rect l="l" t="t" r="r" b="b"/>
              <a:pathLst>
                <a:path w="4086" h="5334" extrusionOk="0">
                  <a:moveTo>
                    <a:pt x="361" y="0"/>
                  </a:moveTo>
                  <a:cubicBezTo>
                    <a:pt x="307" y="0"/>
                    <a:pt x="249" y="25"/>
                    <a:pt x="208" y="66"/>
                  </a:cubicBezTo>
                  <a:cubicBezTo>
                    <a:pt x="1" y="196"/>
                    <a:pt x="1" y="403"/>
                    <a:pt x="104" y="506"/>
                  </a:cubicBezTo>
                  <a:lnTo>
                    <a:pt x="3439" y="5237"/>
                  </a:lnTo>
                  <a:cubicBezTo>
                    <a:pt x="3491" y="5301"/>
                    <a:pt x="3568" y="5333"/>
                    <a:pt x="3649" y="5333"/>
                  </a:cubicBezTo>
                  <a:cubicBezTo>
                    <a:pt x="3730" y="5333"/>
                    <a:pt x="3814" y="5301"/>
                    <a:pt x="3878" y="5237"/>
                  </a:cubicBezTo>
                  <a:cubicBezTo>
                    <a:pt x="3982" y="5133"/>
                    <a:pt x="4085" y="5030"/>
                    <a:pt x="3982" y="4823"/>
                  </a:cubicBezTo>
                  <a:lnTo>
                    <a:pt x="518" y="196"/>
                  </a:lnTo>
                  <a:cubicBezTo>
                    <a:pt x="518" y="56"/>
                    <a:pt x="443" y="0"/>
                    <a:pt x="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1"/>
            <p:cNvSpPr/>
            <p:nvPr/>
          </p:nvSpPr>
          <p:spPr>
            <a:xfrm>
              <a:off x="5852389" y="1126312"/>
              <a:ext cx="64461" cy="58082"/>
            </a:xfrm>
            <a:custGeom>
              <a:avLst/>
              <a:gdLst/>
              <a:ahLst/>
              <a:cxnLst/>
              <a:rect l="l" t="t" r="r" b="b"/>
              <a:pathLst>
                <a:path w="1940" h="1748" extrusionOk="0">
                  <a:moveTo>
                    <a:pt x="1733" y="1"/>
                  </a:moveTo>
                  <a:cubicBezTo>
                    <a:pt x="1526" y="1"/>
                    <a:pt x="1422" y="104"/>
                    <a:pt x="1422" y="208"/>
                  </a:cubicBezTo>
                  <a:lnTo>
                    <a:pt x="1190" y="1164"/>
                  </a:lnTo>
                  <a:lnTo>
                    <a:pt x="337" y="957"/>
                  </a:lnTo>
                  <a:cubicBezTo>
                    <a:pt x="233" y="957"/>
                    <a:pt x="1" y="1061"/>
                    <a:pt x="1" y="1293"/>
                  </a:cubicBezTo>
                  <a:cubicBezTo>
                    <a:pt x="1" y="1397"/>
                    <a:pt x="130" y="1603"/>
                    <a:pt x="233" y="1603"/>
                  </a:cubicBezTo>
                  <a:lnTo>
                    <a:pt x="1422" y="1707"/>
                  </a:lnTo>
                  <a:cubicBezTo>
                    <a:pt x="1450" y="1735"/>
                    <a:pt x="1485" y="1747"/>
                    <a:pt x="1522" y="1747"/>
                  </a:cubicBezTo>
                  <a:cubicBezTo>
                    <a:pt x="1622" y="1747"/>
                    <a:pt x="1733" y="1651"/>
                    <a:pt x="1733" y="1500"/>
                  </a:cubicBezTo>
                  <a:lnTo>
                    <a:pt x="1939" y="311"/>
                  </a:lnTo>
                  <a:cubicBezTo>
                    <a:pt x="1939" y="208"/>
                    <a:pt x="1836" y="1"/>
                    <a:pt x="1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1"/>
            <p:cNvSpPr/>
            <p:nvPr/>
          </p:nvSpPr>
          <p:spPr>
            <a:xfrm>
              <a:off x="7091010" y="890955"/>
              <a:ext cx="214783" cy="123739"/>
            </a:xfrm>
            <a:custGeom>
              <a:avLst/>
              <a:gdLst/>
              <a:ahLst/>
              <a:cxnLst/>
              <a:rect l="l" t="t" r="r" b="b"/>
              <a:pathLst>
                <a:path w="6464" h="3724" extrusionOk="0">
                  <a:moveTo>
                    <a:pt x="6024" y="1"/>
                  </a:moveTo>
                  <a:cubicBezTo>
                    <a:pt x="5927" y="1"/>
                    <a:pt x="5817" y="27"/>
                    <a:pt x="5714" y="78"/>
                  </a:cubicBezTo>
                  <a:cubicBezTo>
                    <a:pt x="5067" y="931"/>
                    <a:pt x="4318" y="1784"/>
                    <a:pt x="3335" y="2327"/>
                  </a:cubicBezTo>
                  <a:cubicBezTo>
                    <a:pt x="2793" y="2663"/>
                    <a:pt x="2043" y="2974"/>
                    <a:pt x="1293" y="2974"/>
                  </a:cubicBezTo>
                  <a:cubicBezTo>
                    <a:pt x="1087" y="2974"/>
                    <a:pt x="750" y="2870"/>
                    <a:pt x="544" y="2870"/>
                  </a:cubicBezTo>
                  <a:cubicBezTo>
                    <a:pt x="488" y="2842"/>
                    <a:pt x="431" y="2830"/>
                    <a:pt x="375" y="2830"/>
                  </a:cubicBezTo>
                  <a:cubicBezTo>
                    <a:pt x="221" y="2830"/>
                    <a:pt x="76" y="2926"/>
                    <a:pt x="1" y="3077"/>
                  </a:cubicBezTo>
                  <a:cubicBezTo>
                    <a:pt x="1" y="3310"/>
                    <a:pt x="104" y="3516"/>
                    <a:pt x="208" y="3516"/>
                  </a:cubicBezTo>
                  <a:cubicBezTo>
                    <a:pt x="647" y="3620"/>
                    <a:pt x="983" y="3723"/>
                    <a:pt x="1293" y="3723"/>
                  </a:cubicBezTo>
                  <a:cubicBezTo>
                    <a:pt x="2146" y="3723"/>
                    <a:pt x="3025" y="3413"/>
                    <a:pt x="3775" y="2974"/>
                  </a:cubicBezTo>
                  <a:cubicBezTo>
                    <a:pt x="4861" y="2327"/>
                    <a:pt x="5610" y="1371"/>
                    <a:pt x="6360" y="621"/>
                  </a:cubicBezTo>
                  <a:cubicBezTo>
                    <a:pt x="6463" y="388"/>
                    <a:pt x="6463" y="182"/>
                    <a:pt x="6257" y="78"/>
                  </a:cubicBezTo>
                  <a:cubicBezTo>
                    <a:pt x="6205" y="27"/>
                    <a:pt x="6121" y="1"/>
                    <a:pt x="6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1"/>
            <p:cNvSpPr/>
            <p:nvPr/>
          </p:nvSpPr>
          <p:spPr>
            <a:xfrm>
              <a:off x="7252500" y="832540"/>
              <a:ext cx="103105" cy="96825"/>
            </a:xfrm>
            <a:custGeom>
              <a:avLst/>
              <a:gdLst/>
              <a:ahLst/>
              <a:cxnLst/>
              <a:rect l="l" t="t" r="r" b="b"/>
              <a:pathLst>
                <a:path w="3103" h="2914" extrusionOk="0">
                  <a:moveTo>
                    <a:pt x="2353" y="1"/>
                  </a:moveTo>
                  <a:cubicBezTo>
                    <a:pt x="2146" y="1"/>
                    <a:pt x="2146" y="311"/>
                    <a:pt x="1939" y="647"/>
                  </a:cubicBezTo>
                  <a:cubicBezTo>
                    <a:pt x="1707" y="1087"/>
                    <a:pt x="1707" y="1190"/>
                    <a:pt x="1707" y="1190"/>
                  </a:cubicBezTo>
                  <a:cubicBezTo>
                    <a:pt x="1707" y="1190"/>
                    <a:pt x="1603" y="957"/>
                    <a:pt x="1500" y="854"/>
                  </a:cubicBezTo>
                  <a:cubicBezTo>
                    <a:pt x="1427" y="708"/>
                    <a:pt x="966" y="562"/>
                    <a:pt x="666" y="562"/>
                  </a:cubicBezTo>
                  <a:cubicBezTo>
                    <a:pt x="541" y="562"/>
                    <a:pt x="445" y="587"/>
                    <a:pt x="414" y="647"/>
                  </a:cubicBezTo>
                  <a:cubicBezTo>
                    <a:pt x="311" y="854"/>
                    <a:pt x="1164" y="854"/>
                    <a:pt x="1164" y="1293"/>
                  </a:cubicBezTo>
                  <a:cubicBezTo>
                    <a:pt x="1277" y="1565"/>
                    <a:pt x="955" y="1855"/>
                    <a:pt x="735" y="1855"/>
                  </a:cubicBezTo>
                  <a:cubicBezTo>
                    <a:pt x="703" y="1855"/>
                    <a:pt x="673" y="1849"/>
                    <a:pt x="647" y="1836"/>
                  </a:cubicBezTo>
                  <a:cubicBezTo>
                    <a:pt x="424" y="1836"/>
                    <a:pt x="510" y="744"/>
                    <a:pt x="244" y="744"/>
                  </a:cubicBezTo>
                  <a:cubicBezTo>
                    <a:pt x="233" y="744"/>
                    <a:pt x="220" y="746"/>
                    <a:pt x="207" y="751"/>
                  </a:cubicBezTo>
                  <a:cubicBezTo>
                    <a:pt x="1" y="854"/>
                    <a:pt x="104" y="1500"/>
                    <a:pt x="104" y="1940"/>
                  </a:cubicBezTo>
                  <a:cubicBezTo>
                    <a:pt x="104" y="2483"/>
                    <a:pt x="414" y="2896"/>
                    <a:pt x="414" y="2896"/>
                  </a:cubicBezTo>
                  <a:cubicBezTo>
                    <a:pt x="414" y="2896"/>
                    <a:pt x="535" y="2914"/>
                    <a:pt x="719" y="2914"/>
                  </a:cubicBezTo>
                  <a:cubicBezTo>
                    <a:pt x="1033" y="2914"/>
                    <a:pt x="1533" y="2863"/>
                    <a:pt x="1939" y="2586"/>
                  </a:cubicBezTo>
                  <a:cubicBezTo>
                    <a:pt x="2456" y="2146"/>
                    <a:pt x="3103" y="957"/>
                    <a:pt x="2999" y="854"/>
                  </a:cubicBezTo>
                  <a:cubicBezTo>
                    <a:pt x="2960" y="834"/>
                    <a:pt x="2925" y="826"/>
                    <a:pt x="2892" y="826"/>
                  </a:cubicBezTo>
                  <a:cubicBezTo>
                    <a:pt x="2749" y="826"/>
                    <a:pt x="2645" y="982"/>
                    <a:pt x="2456" y="1087"/>
                  </a:cubicBezTo>
                  <a:cubicBezTo>
                    <a:pt x="2353" y="1293"/>
                    <a:pt x="2146" y="1500"/>
                    <a:pt x="2146" y="1500"/>
                  </a:cubicBezTo>
                  <a:cubicBezTo>
                    <a:pt x="2146" y="1500"/>
                    <a:pt x="2250" y="1087"/>
                    <a:pt x="2353" y="751"/>
                  </a:cubicBezTo>
                  <a:cubicBezTo>
                    <a:pt x="2456" y="440"/>
                    <a:pt x="2456" y="104"/>
                    <a:pt x="23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1"/>
            <p:cNvSpPr/>
            <p:nvPr/>
          </p:nvSpPr>
          <p:spPr>
            <a:xfrm>
              <a:off x="7269679" y="890091"/>
              <a:ext cx="39541" cy="10367"/>
            </a:xfrm>
            <a:custGeom>
              <a:avLst/>
              <a:gdLst/>
              <a:ahLst/>
              <a:cxnLst/>
              <a:rect l="l" t="t" r="r" b="b"/>
              <a:pathLst>
                <a:path w="1190" h="312" extrusionOk="0">
                  <a:moveTo>
                    <a:pt x="440" y="1"/>
                  </a:moveTo>
                  <a:cubicBezTo>
                    <a:pt x="337" y="1"/>
                    <a:pt x="233" y="1"/>
                    <a:pt x="130" y="104"/>
                  </a:cubicBezTo>
                  <a:cubicBezTo>
                    <a:pt x="1" y="104"/>
                    <a:pt x="1" y="104"/>
                    <a:pt x="1" y="208"/>
                  </a:cubicBezTo>
                  <a:cubicBezTo>
                    <a:pt x="1" y="208"/>
                    <a:pt x="58" y="254"/>
                    <a:pt x="96" y="254"/>
                  </a:cubicBezTo>
                  <a:cubicBezTo>
                    <a:pt x="116" y="254"/>
                    <a:pt x="130" y="242"/>
                    <a:pt x="130" y="208"/>
                  </a:cubicBezTo>
                  <a:lnTo>
                    <a:pt x="440" y="208"/>
                  </a:lnTo>
                  <a:cubicBezTo>
                    <a:pt x="647" y="208"/>
                    <a:pt x="880" y="208"/>
                    <a:pt x="1086" y="311"/>
                  </a:cubicBezTo>
                  <a:lnTo>
                    <a:pt x="1190" y="311"/>
                  </a:lnTo>
                  <a:cubicBezTo>
                    <a:pt x="1190" y="208"/>
                    <a:pt x="1190" y="208"/>
                    <a:pt x="1086" y="208"/>
                  </a:cubicBezTo>
                  <a:cubicBezTo>
                    <a:pt x="983" y="104"/>
                    <a:pt x="776" y="1"/>
                    <a:pt x="440" y="1"/>
                  </a:cubicBez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1"/>
            <p:cNvSpPr/>
            <p:nvPr/>
          </p:nvSpPr>
          <p:spPr>
            <a:xfrm>
              <a:off x="6894331" y="1158112"/>
              <a:ext cx="160655" cy="148261"/>
            </a:xfrm>
            <a:custGeom>
              <a:avLst/>
              <a:gdLst/>
              <a:ahLst/>
              <a:cxnLst/>
              <a:rect l="l" t="t" r="r" b="b"/>
              <a:pathLst>
                <a:path w="4835" h="4462" extrusionOk="0">
                  <a:moveTo>
                    <a:pt x="2249" y="0"/>
                  </a:moveTo>
                  <a:cubicBezTo>
                    <a:pt x="1499" y="0"/>
                    <a:pt x="853" y="207"/>
                    <a:pt x="310" y="440"/>
                  </a:cubicBezTo>
                  <a:cubicBezTo>
                    <a:pt x="103" y="543"/>
                    <a:pt x="0" y="750"/>
                    <a:pt x="103" y="983"/>
                  </a:cubicBezTo>
                  <a:cubicBezTo>
                    <a:pt x="207" y="1189"/>
                    <a:pt x="440" y="1189"/>
                    <a:pt x="646" y="1189"/>
                  </a:cubicBezTo>
                  <a:cubicBezTo>
                    <a:pt x="1189" y="853"/>
                    <a:pt x="1732" y="750"/>
                    <a:pt x="2249" y="750"/>
                  </a:cubicBezTo>
                  <a:lnTo>
                    <a:pt x="2378" y="750"/>
                  </a:lnTo>
                  <a:cubicBezTo>
                    <a:pt x="3025" y="750"/>
                    <a:pt x="3542" y="1086"/>
                    <a:pt x="3878" y="1500"/>
                  </a:cubicBezTo>
                  <a:cubicBezTo>
                    <a:pt x="4084" y="1836"/>
                    <a:pt x="4188" y="2146"/>
                    <a:pt x="4188" y="2585"/>
                  </a:cubicBezTo>
                  <a:lnTo>
                    <a:pt x="4188" y="2689"/>
                  </a:lnTo>
                  <a:cubicBezTo>
                    <a:pt x="4084" y="3128"/>
                    <a:pt x="3981" y="3568"/>
                    <a:pt x="3878" y="3981"/>
                  </a:cubicBezTo>
                  <a:cubicBezTo>
                    <a:pt x="3774" y="4214"/>
                    <a:pt x="3878" y="4421"/>
                    <a:pt x="4084" y="4421"/>
                  </a:cubicBezTo>
                  <a:cubicBezTo>
                    <a:pt x="4112" y="4448"/>
                    <a:pt x="4149" y="4461"/>
                    <a:pt x="4190" y="4461"/>
                  </a:cubicBezTo>
                  <a:cubicBezTo>
                    <a:pt x="4303" y="4461"/>
                    <a:pt x="4448" y="4365"/>
                    <a:pt x="4524" y="4214"/>
                  </a:cubicBezTo>
                  <a:cubicBezTo>
                    <a:pt x="4731" y="3774"/>
                    <a:pt x="4834" y="3231"/>
                    <a:pt x="4834" y="2689"/>
                  </a:cubicBezTo>
                  <a:lnTo>
                    <a:pt x="4834" y="2585"/>
                  </a:lnTo>
                  <a:cubicBezTo>
                    <a:pt x="4834" y="2042"/>
                    <a:pt x="4731" y="1500"/>
                    <a:pt x="4524" y="1086"/>
                  </a:cubicBezTo>
                  <a:cubicBezTo>
                    <a:pt x="3981" y="440"/>
                    <a:pt x="3231" y="0"/>
                    <a:pt x="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1"/>
            <p:cNvSpPr/>
            <p:nvPr/>
          </p:nvSpPr>
          <p:spPr>
            <a:xfrm>
              <a:off x="7030036" y="1265473"/>
              <a:ext cx="110847" cy="36118"/>
            </a:xfrm>
            <a:custGeom>
              <a:avLst/>
              <a:gdLst/>
              <a:ahLst/>
              <a:cxnLst/>
              <a:rect l="l" t="t" r="r" b="b"/>
              <a:pathLst>
                <a:path w="3336" h="1087" extrusionOk="0">
                  <a:moveTo>
                    <a:pt x="1629" y="0"/>
                  </a:moveTo>
                  <a:cubicBezTo>
                    <a:pt x="983" y="0"/>
                    <a:pt x="336" y="440"/>
                    <a:pt x="0" y="983"/>
                  </a:cubicBezTo>
                  <a:lnTo>
                    <a:pt x="3335" y="1086"/>
                  </a:lnTo>
                  <a:cubicBezTo>
                    <a:pt x="3025" y="440"/>
                    <a:pt x="2379" y="0"/>
                    <a:pt x="1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1"/>
            <p:cNvSpPr/>
            <p:nvPr/>
          </p:nvSpPr>
          <p:spPr>
            <a:xfrm>
              <a:off x="6382381" y="477793"/>
              <a:ext cx="819457" cy="820321"/>
            </a:xfrm>
            <a:custGeom>
              <a:avLst/>
              <a:gdLst/>
              <a:ahLst/>
              <a:cxnLst/>
              <a:rect l="l" t="t" r="r" b="b"/>
              <a:pathLst>
                <a:path w="24662" h="24688" extrusionOk="0">
                  <a:moveTo>
                    <a:pt x="12279" y="1"/>
                  </a:moveTo>
                  <a:cubicBezTo>
                    <a:pt x="9151" y="1"/>
                    <a:pt x="6359" y="1190"/>
                    <a:pt x="4085" y="3129"/>
                  </a:cubicBezTo>
                  <a:cubicBezTo>
                    <a:pt x="2585" y="4525"/>
                    <a:pt x="1500" y="6153"/>
                    <a:pt x="750" y="8092"/>
                  </a:cubicBezTo>
                  <a:cubicBezTo>
                    <a:pt x="543" y="8635"/>
                    <a:pt x="440" y="9048"/>
                    <a:pt x="336" y="9591"/>
                  </a:cubicBezTo>
                  <a:cubicBezTo>
                    <a:pt x="207" y="9927"/>
                    <a:pt x="207" y="10134"/>
                    <a:pt x="104" y="10470"/>
                  </a:cubicBezTo>
                  <a:cubicBezTo>
                    <a:pt x="0" y="11116"/>
                    <a:pt x="0" y="11763"/>
                    <a:pt x="0" y="12409"/>
                  </a:cubicBezTo>
                  <a:cubicBezTo>
                    <a:pt x="0" y="18871"/>
                    <a:pt x="5067" y="24248"/>
                    <a:pt x="11426" y="24688"/>
                  </a:cubicBezTo>
                  <a:lnTo>
                    <a:pt x="12615" y="24688"/>
                  </a:lnTo>
                  <a:cubicBezTo>
                    <a:pt x="13132" y="24688"/>
                    <a:pt x="13572" y="24688"/>
                    <a:pt x="14011" y="24559"/>
                  </a:cubicBezTo>
                  <a:cubicBezTo>
                    <a:pt x="15847" y="24352"/>
                    <a:pt x="17553" y="23705"/>
                    <a:pt x="19078" y="22749"/>
                  </a:cubicBezTo>
                  <a:cubicBezTo>
                    <a:pt x="19595" y="22310"/>
                    <a:pt x="20034" y="21974"/>
                    <a:pt x="20577" y="21560"/>
                  </a:cubicBezTo>
                  <a:cubicBezTo>
                    <a:pt x="20681" y="21457"/>
                    <a:pt x="20681" y="21327"/>
                    <a:pt x="20784" y="21327"/>
                  </a:cubicBezTo>
                  <a:cubicBezTo>
                    <a:pt x="22180" y="20035"/>
                    <a:pt x="23266" y="18432"/>
                    <a:pt x="23912" y="16597"/>
                  </a:cubicBezTo>
                  <a:cubicBezTo>
                    <a:pt x="24015" y="16157"/>
                    <a:pt x="24119" y="15744"/>
                    <a:pt x="24248" y="15408"/>
                  </a:cubicBezTo>
                  <a:cubicBezTo>
                    <a:pt x="24455" y="14451"/>
                    <a:pt x="24661" y="13365"/>
                    <a:pt x="24661" y="12409"/>
                  </a:cubicBezTo>
                  <a:cubicBezTo>
                    <a:pt x="24661" y="11116"/>
                    <a:pt x="24455" y="9927"/>
                    <a:pt x="24015" y="8738"/>
                  </a:cubicBezTo>
                  <a:cubicBezTo>
                    <a:pt x="23705" y="7549"/>
                    <a:pt x="23162" y="6463"/>
                    <a:pt x="22516" y="5507"/>
                  </a:cubicBezTo>
                  <a:cubicBezTo>
                    <a:pt x="22309" y="5171"/>
                    <a:pt x="22076" y="4757"/>
                    <a:pt x="21766" y="4421"/>
                  </a:cubicBezTo>
                  <a:cubicBezTo>
                    <a:pt x="20241" y="2715"/>
                    <a:pt x="18432" y="1422"/>
                    <a:pt x="16260" y="647"/>
                  </a:cubicBezTo>
                  <a:cubicBezTo>
                    <a:pt x="15717" y="544"/>
                    <a:pt x="15304" y="440"/>
                    <a:pt x="14864" y="337"/>
                  </a:cubicBezTo>
                  <a:lnTo>
                    <a:pt x="14657" y="337"/>
                  </a:lnTo>
                  <a:cubicBezTo>
                    <a:pt x="14554" y="233"/>
                    <a:pt x="14425" y="233"/>
                    <a:pt x="14218" y="233"/>
                  </a:cubicBezTo>
                  <a:cubicBezTo>
                    <a:pt x="13572" y="130"/>
                    <a:pt x="12925" y="1"/>
                    <a:pt x="12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1"/>
            <p:cNvSpPr/>
            <p:nvPr/>
          </p:nvSpPr>
          <p:spPr>
            <a:xfrm>
              <a:off x="6486320" y="477793"/>
              <a:ext cx="444086" cy="422654"/>
            </a:xfrm>
            <a:custGeom>
              <a:avLst/>
              <a:gdLst/>
              <a:ahLst/>
              <a:cxnLst/>
              <a:rect l="l" t="t" r="r" b="b"/>
              <a:pathLst>
                <a:path w="13365" h="12720" extrusionOk="0">
                  <a:moveTo>
                    <a:pt x="9151" y="1"/>
                  </a:moveTo>
                  <a:cubicBezTo>
                    <a:pt x="6023" y="1"/>
                    <a:pt x="3231" y="1190"/>
                    <a:pt x="957" y="3129"/>
                  </a:cubicBezTo>
                  <a:cubicBezTo>
                    <a:pt x="750" y="3878"/>
                    <a:pt x="646" y="4654"/>
                    <a:pt x="440" y="5403"/>
                  </a:cubicBezTo>
                  <a:cubicBezTo>
                    <a:pt x="310" y="5817"/>
                    <a:pt x="104" y="6153"/>
                    <a:pt x="0" y="6593"/>
                  </a:cubicBezTo>
                  <a:cubicBezTo>
                    <a:pt x="0" y="7006"/>
                    <a:pt x="104" y="7549"/>
                    <a:pt x="543" y="7756"/>
                  </a:cubicBezTo>
                  <a:cubicBezTo>
                    <a:pt x="646" y="7756"/>
                    <a:pt x="750" y="7885"/>
                    <a:pt x="853" y="7885"/>
                  </a:cubicBezTo>
                  <a:cubicBezTo>
                    <a:pt x="1086" y="8092"/>
                    <a:pt x="853" y="8531"/>
                    <a:pt x="957" y="8738"/>
                  </a:cubicBezTo>
                  <a:cubicBezTo>
                    <a:pt x="1028" y="8909"/>
                    <a:pt x="1185" y="8986"/>
                    <a:pt x="1368" y="8986"/>
                  </a:cubicBezTo>
                  <a:cubicBezTo>
                    <a:pt x="1518" y="8986"/>
                    <a:pt x="1684" y="8934"/>
                    <a:pt x="1836" y="8842"/>
                  </a:cubicBezTo>
                  <a:cubicBezTo>
                    <a:pt x="2042" y="8738"/>
                    <a:pt x="2249" y="8402"/>
                    <a:pt x="2585" y="8195"/>
                  </a:cubicBezTo>
                  <a:cubicBezTo>
                    <a:pt x="2585" y="8195"/>
                    <a:pt x="2689" y="8092"/>
                    <a:pt x="2792" y="8092"/>
                  </a:cubicBezTo>
                  <a:cubicBezTo>
                    <a:pt x="3025" y="8092"/>
                    <a:pt x="3128" y="8299"/>
                    <a:pt x="3231" y="8402"/>
                  </a:cubicBezTo>
                  <a:cubicBezTo>
                    <a:pt x="3438" y="8945"/>
                    <a:pt x="3128" y="9695"/>
                    <a:pt x="3438" y="10134"/>
                  </a:cubicBezTo>
                  <a:cubicBezTo>
                    <a:pt x="3774" y="10574"/>
                    <a:pt x="4421" y="10574"/>
                    <a:pt x="4627" y="10987"/>
                  </a:cubicBezTo>
                  <a:cubicBezTo>
                    <a:pt x="4731" y="11116"/>
                    <a:pt x="4731" y="11323"/>
                    <a:pt x="4731" y="11427"/>
                  </a:cubicBezTo>
                  <a:cubicBezTo>
                    <a:pt x="4834" y="11763"/>
                    <a:pt x="4963" y="11969"/>
                    <a:pt x="5067" y="12176"/>
                  </a:cubicBezTo>
                  <a:cubicBezTo>
                    <a:pt x="5170" y="12280"/>
                    <a:pt x="5274" y="12409"/>
                    <a:pt x="5274" y="12512"/>
                  </a:cubicBezTo>
                  <a:cubicBezTo>
                    <a:pt x="5480" y="12616"/>
                    <a:pt x="5610" y="12616"/>
                    <a:pt x="5713" y="12719"/>
                  </a:cubicBezTo>
                  <a:cubicBezTo>
                    <a:pt x="6023" y="12719"/>
                    <a:pt x="6359" y="12616"/>
                    <a:pt x="6359" y="12280"/>
                  </a:cubicBezTo>
                  <a:cubicBezTo>
                    <a:pt x="6359" y="12176"/>
                    <a:pt x="6256" y="12176"/>
                    <a:pt x="6256" y="12073"/>
                  </a:cubicBezTo>
                  <a:cubicBezTo>
                    <a:pt x="6023" y="11763"/>
                    <a:pt x="6023" y="11323"/>
                    <a:pt x="6256" y="10987"/>
                  </a:cubicBezTo>
                  <a:cubicBezTo>
                    <a:pt x="6359" y="10780"/>
                    <a:pt x="6566" y="10677"/>
                    <a:pt x="6566" y="10470"/>
                  </a:cubicBezTo>
                  <a:cubicBezTo>
                    <a:pt x="6463" y="10031"/>
                    <a:pt x="5920" y="9927"/>
                    <a:pt x="5713" y="9591"/>
                  </a:cubicBezTo>
                  <a:cubicBezTo>
                    <a:pt x="5610" y="9178"/>
                    <a:pt x="6127" y="8635"/>
                    <a:pt x="5920" y="8299"/>
                  </a:cubicBezTo>
                  <a:cubicBezTo>
                    <a:pt x="5816" y="8195"/>
                    <a:pt x="5713" y="8195"/>
                    <a:pt x="5610" y="8092"/>
                  </a:cubicBezTo>
                  <a:cubicBezTo>
                    <a:pt x="5610" y="7988"/>
                    <a:pt x="5610" y="7756"/>
                    <a:pt x="5713" y="7652"/>
                  </a:cubicBezTo>
                  <a:cubicBezTo>
                    <a:pt x="5816" y="7549"/>
                    <a:pt x="6023" y="7549"/>
                    <a:pt x="6127" y="7549"/>
                  </a:cubicBezTo>
                  <a:cubicBezTo>
                    <a:pt x="6255" y="7519"/>
                    <a:pt x="6375" y="7506"/>
                    <a:pt x="6488" y="7506"/>
                  </a:cubicBezTo>
                  <a:cubicBezTo>
                    <a:pt x="6761" y="7506"/>
                    <a:pt x="6993" y="7579"/>
                    <a:pt x="7212" y="7652"/>
                  </a:cubicBezTo>
                  <a:cubicBezTo>
                    <a:pt x="7419" y="7756"/>
                    <a:pt x="7652" y="7885"/>
                    <a:pt x="7859" y="7988"/>
                  </a:cubicBezTo>
                  <a:cubicBezTo>
                    <a:pt x="7944" y="8031"/>
                    <a:pt x="8052" y="8056"/>
                    <a:pt x="8164" y="8056"/>
                  </a:cubicBezTo>
                  <a:cubicBezTo>
                    <a:pt x="8322" y="8056"/>
                    <a:pt x="8487" y="8006"/>
                    <a:pt x="8608" y="7885"/>
                  </a:cubicBezTo>
                  <a:cubicBezTo>
                    <a:pt x="8944" y="7652"/>
                    <a:pt x="8712" y="7006"/>
                    <a:pt x="8944" y="6593"/>
                  </a:cubicBezTo>
                  <a:cubicBezTo>
                    <a:pt x="9048" y="6463"/>
                    <a:pt x="9255" y="6360"/>
                    <a:pt x="9358" y="6257"/>
                  </a:cubicBezTo>
                  <a:cubicBezTo>
                    <a:pt x="9901" y="6050"/>
                    <a:pt x="10444" y="5946"/>
                    <a:pt x="10987" y="5714"/>
                  </a:cubicBezTo>
                  <a:cubicBezTo>
                    <a:pt x="11529" y="5403"/>
                    <a:pt x="11943" y="4964"/>
                    <a:pt x="11840" y="4421"/>
                  </a:cubicBezTo>
                  <a:cubicBezTo>
                    <a:pt x="11840" y="4008"/>
                    <a:pt x="11529" y="3568"/>
                    <a:pt x="11840" y="3361"/>
                  </a:cubicBezTo>
                  <a:cubicBezTo>
                    <a:pt x="11840" y="3232"/>
                    <a:pt x="11943" y="3129"/>
                    <a:pt x="12072" y="3129"/>
                  </a:cubicBezTo>
                  <a:cubicBezTo>
                    <a:pt x="12589" y="2818"/>
                    <a:pt x="13132" y="2276"/>
                    <a:pt x="13236" y="1733"/>
                  </a:cubicBezTo>
                  <a:cubicBezTo>
                    <a:pt x="13365" y="1293"/>
                    <a:pt x="13236" y="983"/>
                    <a:pt x="13132" y="647"/>
                  </a:cubicBezTo>
                  <a:cubicBezTo>
                    <a:pt x="12589" y="544"/>
                    <a:pt x="12176" y="440"/>
                    <a:pt x="11736" y="337"/>
                  </a:cubicBezTo>
                  <a:lnTo>
                    <a:pt x="11529" y="337"/>
                  </a:lnTo>
                  <a:cubicBezTo>
                    <a:pt x="11426" y="233"/>
                    <a:pt x="11297" y="233"/>
                    <a:pt x="11090" y="233"/>
                  </a:cubicBezTo>
                  <a:cubicBezTo>
                    <a:pt x="10444" y="130"/>
                    <a:pt x="9797" y="1"/>
                    <a:pt x="91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1"/>
            <p:cNvSpPr/>
            <p:nvPr/>
          </p:nvSpPr>
          <p:spPr>
            <a:xfrm>
              <a:off x="6586802" y="869855"/>
              <a:ext cx="393447" cy="428269"/>
            </a:xfrm>
            <a:custGeom>
              <a:avLst/>
              <a:gdLst/>
              <a:ahLst/>
              <a:cxnLst/>
              <a:rect l="l" t="t" r="r" b="b"/>
              <a:pathLst>
                <a:path w="11841" h="12889" extrusionOk="0">
                  <a:moveTo>
                    <a:pt x="2859" y="1"/>
                  </a:moveTo>
                  <a:cubicBezTo>
                    <a:pt x="2785" y="1"/>
                    <a:pt x="2699" y="48"/>
                    <a:pt x="2586" y="170"/>
                  </a:cubicBezTo>
                  <a:cubicBezTo>
                    <a:pt x="2456" y="377"/>
                    <a:pt x="2353" y="481"/>
                    <a:pt x="2250" y="713"/>
                  </a:cubicBezTo>
                  <a:cubicBezTo>
                    <a:pt x="2146" y="920"/>
                    <a:pt x="2043" y="1256"/>
                    <a:pt x="1939" y="1566"/>
                  </a:cubicBezTo>
                  <a:cubicBezTo>
                    <a:pt x="1500" y="2109"/>
                    <a:pt x="1060" y="2549"/>
                    <a:pt x="750" y="3195"/>
                  </a:cubicBezTo>
                  <a:cubicBezTo>
                    <a:pt x="647" y="3609"/>
                    <a:pt x="518" y="4151"/>
                    <a:pt x="750" y="4591"/>
                  </a:cubicBezTo>
                  <a:cubicBezTo>
                    <a:pt x="854" y="4798"/>
                    <a:pt x="957" y="4901"/>
                    <a:pt x="1060" y="5134"/>
                  </a:cubicBezTo>
                  <a:cubicBezTo>
                    <a:pt x="1164" y="5444"/>
                    <a:pt x="1164" y="5780"/>
                    <a:pt x="957" y="6090"/>
                  </a:cubicBezTo>
                  <a:lnTo>
                    <a:pt x="957" y="6194"/>
                  </a:lnTo>
                  <a:cubicBezTo>
                    <a:pt x="750" y="6633"/>
                    <a:pt x="518" y="6943"/>
                    <a:pt x="311" y="7279"/>
                  </a:cubicBezTo>
                  <a:cubicBezTo>
                    <a:pt x="1" y="8365"/>
                    <a:pt x="518" y="9761"/>
                    <a:pt x="1707" y="10071"/>
                  </a:cubicBezTo>
                  <a:cubicBezTo>
                    <a:pt x="2353" y="10304"/>
                    <a:pt x="3335" y="10175"/>
                    <a:pt x="3749" y="10821"/>
                  </a:cubicBezTo>
                  <a:cubicBezTo>
                    <a:pt x="3982" y="11053"/>
                    <a:pt x="4085" y="11467"/>
                    <a:pt x="4188" y="11700"/>
                  </a:cubicBezTo>
                  <a:cubicBezTo>
                    <a:pt x="4395" y="12010"/>
                    <a:pt x="4628" y="12346"/>
                    <a:pt x="4938" y="12449"/>
                  </a:cubicBezTo>
                  <a:lnTo>
                    <a:pt x="5377" y="12449"/>
                  </a:lnTo>
                  <a:cubicBezTo>
                    <a:pt x="5584" y="12449"/>
                    <a:pt x="5817" y="12656"/>
                    <a:pt x="5920" y="12889"/>
                  </a:cubicBezTo>
                  <a:lnTo>
                    <a:pt x="6463" y="12889"/>
                  </a:lnTo>
                  <a:cubicBezTo>
                    <a:pt x="6980" y="12889"/>
                    <a:pt x="7420" y="12889"/>
                    <a:pt x="7859" y="12760"/>
                  </a:cubicBezTo>
                  <a:lnTo>
                    <a:pt x="7963" y="12656"/>
                  </a:lnTo>
                  <a:cubicBezTo>
                    <a:pt x="8273" y="12346"/>
                    <a:pt x="8712" y="12346"/>
                    <a:pt x="9152" y="12113"/>
                  </a:cubicBezTo>
                  <a:cubicBezTo>
                    <a:pt x="9695" y="12010"/>
                    <a:pt x="10108" y="11596"/>
                    <a:pt x="10212" y="11053"/>
                  </a:cubicBezTo>
                  <a:lnTo>
                    <a:pt x="10212" y="10511"/>
                  </a:lnTo>
                  <a:cubicBezTo>
                    <a:pt x="10212" y="10511"/>
                    <a:pt x="10212" y="10407"/>
                    <a:pt x="10341" y="10407"/>
                  </a:cubicBezTo>
                  <a:cubicBezTo>
                    <a:pt x="10444" y="9864"/>
                    <a:pt x="10987" y="9658"/>
                    <a:pt x="11297" y="9218"/>
                  </a:cubicBezTo>
                  <a:cubicBezTo>
                    <a:pt x="11401" y="9011"/>
                    <a:pt x="11504" y="8779"/>
                    <a:pt x="11633" y="8572"/>
                  </a:cubicBezTo>
                  <a:cubicBezTo>
                    <a:pt x="11737" y="8132"/>
                    <a:pt x="11840" y="7719"/>
                    <a:pt x="11737" y="7279"/>
                  </a:cubicBezTo>
                  <a:cubicBezTo>
                    <a:pt x="11737" y="6736"/>
                    <a:pt x="11401" y="6297"/>
                    <a:pt x="10987" y="6090"/>
                  </a:cubicBezTo>
                  <a:cubicBezTo>
                    <a:pt x="10651" y="5987"/>
                    <a:pt x="10212" y="5883"/>
                    <a:pt x="10005" y="5651"/>
                  </a:cubicBezTo>
                  <a:cubicBezTo>
                    <a:pt x="9901" y="5444"/>
                    <a:pt x="9901" y="5134"/>
                    <a:pt x="9798" y="4901"/>
                  </a:cubicBezTo>
                  <a:cubicBezTo>
                    <a:pt x="9798" y="4487"/>
                    <a:pt x="9798" y="4151"/>
                    <a:pt x="9695" y="3841"/>
                  </a:cubicBezTo>
                  <a:cubicBezTo>
                    <a:pt x="9462" y="3505"/>
                    <a:pt x="9255" y="3195"/>
                    <a:pt x="8816" y="3066"/>
                  </a:cubicBezTo>
                  <a:lnTo>
                    <a:pt x="8505" y="3066"/>
                  </a:lnTo>
                  <a:cubicBezTo>
                    <a:pt x="8350" y="3066"/>
                    <a:pt x="8253" y="3123"/>
                    <a:pt x="8174" y="3123"/>
                  </a:cubicBezTo>
                  <a:cubicBezTo>
                    <a:pt x="8135" y="3123"/>
                    <a:pt x="8100" y="3109"/>
                    <a:pt x="8066" y="3066"/>
                  </a:cubicBezTo>
                  <a:cubicBezTo>
                    <a:pt x="7213" y="2962"/>
                    <a:pt x="7109" y="1773"/>
                    <a:pt x="6463" y="1463"/>
                  </a:cubicBezTo>
                  <a:cubicBezTo>
                    <a:pt x="6351" y="1428"/>
                    <a:pt x="6242" y="1417"/>
                    <a:pt x="6134" y="1417"/>
                  </a:cubicBezTo>
                  <a:cubicBezTo>
                    <a:pt x="5917" y="1417"/>
                    <a:pt x="5705" y="1463"/>
                    <a:pt x="5481" y="1463"/>
                  </a:cubicBezTo>
                  <a:cubicBezTo>
                    <a:pt x="5171" y="1566"/>
                    <a:pt x="4938" y="1566"/>
                    <a:pt x="4731" y="1566"/>
                  </a:cubicBezTo>
                  <a:cubicBezTo>
                    <a:pt x="4085" y="1463"/>
                    <a:pt x="3646" y="920"/>
                    <a:pt x="3335" y="377"/>
                  </a:cubicBezTo>
                  <a:cubicBezTo>
                    <a:pt x="3335" y="377"/>
                    <a:pt x="3232" y="377"/>
                    <a:pt x="3232" y="274"/>
                  </a:cubicBezTo>
                  <a:cubicBezTo>
                    <a:pt x="3084" y="143"/>
                    <a:pt x="2989" y="1"/>
                    <a:pt x="28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1"/>
            <p:cNvSpPr/>
            <p:nvPr/>
          </p:nvSpPr>
          <p:spPr>
            <a:xfrm>
              <a:off x="6962184" y="660749"/>
              <a:ext cx="239670" cy="329019"/>
            </a:xfrm>
            <a:custGeom>
              <a:avLst/>
              <a:gdLst/>
              <a:ahLst/>
              <a:cxnLst/>
              <a:rect l="l" t="t" r="r" b="b"/>
              <a:pathLst>
                <a:path w="7213" h="9902" extrusionOk="0">
                  <a:moveTo>
                    <a:pt x="5067" y="1"/>
                  </a:moveTo>
                  <a:cubicBezTo>
                    <a:pt x="5067" y="1"/>
                    <a:pt x="4964" y="104"/>
                    <a:pt x="4860" y="104"/>
                  </a:cubicBezTo>
                  <a:cubicBezTo>
                    <a:pt x="4085" y="311"/>
                    <a:pt x="3981" y="751"/>
                    <a:pt x="3438" y="1293"/>
                  </a:cubicBezTo>
                  <a:cubicBezTo>
                    <a:pt x="3025" y="1836"/>
                    <a:pt x="2275" y="1940"/>
                    <a:pt x="1836" y="2379"/>
                  </a:cubicBezTo>
                  <a:cubicBezTo>
                    <a:pt x="1500" y="2689"/>
                    <a:pt x="1396" y="3129"/>
                    <a:pt x="1086" y="3439"/>
                  </a:cubicBezTo>
                  <a:cubicBezTo>
                    <a:pt x="853" y="3672"/>
                    <a:pt x="543" y="3775"/>
                    <a:pt x="336" y="4085"/>
                  </a:cubicBezTo>
                  <a:cubicBezTo>
                    <a:pt x="0" y="4421"/>
                    <a:pt x="104" y="5068"/>
                    <a:pt x="336" y="5378"/>
                  </a:cubicBezTo>
                  <a:cubicBezTo>
                    <a:pt x="646" y="5817"/>
                    <a:pt x="1189" y="6024"/>
                    <a:pt x="1732" y="6024"/>
                  </a:cubicBezTo>
                  <a:cubicBezTo>
                    <a:pt x="1939" y="6024"/>
                    <a:pt x="2146" y="6024"/>
                    <a:pt x="2482" y="6127"/>
                  </a:cubicBezTo>
                  <a:cubicBezTo>
                    <a:pt x="2792" y="6257"/>
                    <a:pt x="2921" y="6567"/>
                    <a:pt x="3025" y="6903"/>
                  </a:cubicBezTo>
                  <a:cubicBezTo>
                    <a:pt x="3128" y="7316"/>
                    <a:pt x="3232" y="7653"/>
                    <a:pt x="3335" y="7963"/>
                  </a:cubicBezTo>
                  <a:cubicBezTo>
                    <a:pt x="3568" y="8402"/>
                    <a:pt x="3878" y="8712"/>
                    <a:pt x="4421" y="8842"/>
                  </a:cubicBezTo>
                  <a:cubicBezTo>
                    <a:pt x="4539" y="8864"/>
                    <a:pt x="4662" y="8871"/>
                    <a:pt x="4788" y="8871"/>
                  </a:cubicBezTo>
                  <a:cubicBezTo>
                    <a:pt x="4965" y="8871"/>
                    <a:pt x="5149" y="8858"/>
                    <a:pt x="5332" y="8858"/>
                  </a:cubicBezTo>
                  <a:cubicBezTo>
                    <a:pt x="5614" y="8858"/>
                    <a:pt x="5895" y="8889"/>
                    <a:pt x="6153" y="9048"/>
                  </a:cubicBezTo>
                  <a:cubicBezTo>
                    <a:pt x="6463" y="9255"/>
                    <a:pt x="6566" y="9591"/>
                    <a:pt x="6799" y="9902"/>
                  </a:cubicBezTo>
                  <a:cubicBezTo>
                    <a:pt x="7006" y="8945"/>
                    <a:pt x="7212" y="7859"/>
                    <a:pt x="7212" y="6903"/>
                  </a:cubicBezTo>
                  <a:cubicBezTo>
                    <a:pt x="7212" y="5610"/>
                    <a:pt x="7006" y="4421"/>
                    <a:pt x="6566" y="3232"/>
                  </a:cubicBezTo>
                  <a:cubicBezTo>
                    <a:pt x="6256" y="2043"/>
                    <a:pt x="5713" y="957"/>
                    <a:pt x="50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1"/>
            <p:cNvSpPr/>
            <p:nvPr/>
          </p:nvSpPr>
          <p:spPr>
            <a:xfrm>
              <a:off x="6747428" y="834101"/>
              <a:ext cx="82504" cy="70675"/>
            </a:xfrm>
            <a:custGeom>
              <a:avLst/>
              <a:gdLst/>
              <a:ahLst/>
              <a:cxnLst/>
              <a:rect l="l" t="t" r="r" b="b"/>
              <a:pathLst>
                <a:path w="2483" h="2127" extrusionOk="0">
                  <a:moveTo>
                    <a:pt x="991" y="0"/>
                  </a:moveTo>
                  <a:cubicBezTo>
                    <a:pt x="584" y="0"/>
                    <a:pt x="209" y="244"/>
                    <a:pt x="1" y="807"/>
                  </a:cubicBezTo>
                  <a:cubicBezTo>
                    <a:pt x="1" y="1040"/>
                    <a:pt x="1" y="1143"/>
                    <a:pt x="104" y="1350"/>
                  </a:cubicBezTo>
                  <a:cubicBezTo>
                    <a:pt x="207" y="1557"/>
                    <a:pt x="647" y="1453"/>
                    <a:pt x="983" y="1686"/>
                  </a:cubicBezTo>
                  <a:cubicBezTo>
                    <a:pt x="1190" y="1789"/>
                    <a:pt x="1397" y="1996"/>
                    <a:pt x="1629" y="2099"/>
                  </a:cubicBezTo>
                  <a:cubicBezTo>
                    <a:pt x="1684" y="2118"/>
                    <a:pt x="1740" y="2126"/>
                    <a:pt x="1795" y="2126"/>
                  </a:cubicBezTo>
                  <a:cubicBezTo>
                    <a:pt x="2051" y="2126"/>
                    <a:pt x="2294" y="1941"/>
                    <a:pt x="2379" y="1686"/>
                  </a:cubicBezTo>
                  <a:cubicBezTo>
                    <a:pt x="2482" y="1350"/>
                    <a:pt x="2379" y="1040"/>
                    <a:pt x="2275" y="807"/>
                  </a:cubicBezTo>
                  <a:cubicBezTo>
                    <a:pt x="1935" y="303"/>
                    <a:pt x="1444" y="0"/>
                    <a:pt x="9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1"/>
            <p:cNvSpPr/>
            <p:nvPr/>
          </p:nvSpPr>
          <p:spPr>
            <a:xfrm>
              <a:off x="6722507" y="762660"/>
              <a:ext cx="71339" cy="63066"/>
            </a:xfrm>
            <a:custGeom>
              <a:avLst/>
              <a:gdLst/>
              <a:ahLst/>
              <a:cxnLst/>
              <a:rect l="l" t="t" r="r" b="b"/>
              <a:pathLst>
                <a:path w="2147" h="1898" extrusionOk="0">
                  <a:moveTo>
                    <a:pt x="1005" y="0"/>
                  </a:moveTo>
                  <a:cubicBezTo>
                    <a:pt x="815" y="0"/>
                    <a:pt x="598" y="111"/>
                    <a:pt x="440" y="269"/>
                  </a:cubicBezTo>
                  <a:cubicBezTo>
                    <a:pt x="208" y="605"/>
                    <a:pt x="1" y="1354"/>
                    <a:pt x="208" y="1768"/>
                  </a:cubicBezTo>
                  <a:lnTo>
                    <a:pt x="311" y="1897"/>
                  </a:lnTo>
                  <a:cubicBezTo>
                    <a:pt x="440" y="1897"/>
                    <a:pt x="544" y="1897"/>
                    <a:pt x="544" y="1768"/>
                  </a:cubicBezTo>
                  <a:cubicBezTo>
                    <a:pt x="647" y="1664"/>
                    <a:pt x="647" y="1561"/>
                    <a:pt x="751" y="1458"/>
                  </a:cubicBezTo>
                  <a:cubicBezTo>
                    <a:pt x="854" y="1458"/>
                    <a:pt x="1087" y="1561"/>
                    <a:pt x="1293" y="1561"/>
                  </a:cubicBezTo>
                  <a:cubicBezTo>
                    <a:pt x="1349" y="1589"/>
                    <a:pt x="1414" y="1602"/>
                    <a:pt x="1483" y="1602"/>
                  </a:cubicBezTo>
                  <a:cubicBezTo>
                    <a:pt x="1671" y="1602"/>
                    <a:pt x="1892" y="1506"/>
                    <a:pt x="2043" y="1354"/>
                  </a:cubicBezTo>
                  <a:cubicBezTo>
                    <a:pt x="2147" y="1122"/>
                    <a:pt x="2043" y="811"/>
                    <a:pt x="1836" y="708"/>
                  </a:cubicBezTo>
                  <a:cubicBezTo>
                    <a:pt x="1733" y="605"/>
                    <a:pt x="1500" y="605"/>
                    <a:pt x="1500" y="475"/>
                  </a:cubicBezTo>
                  <a:cubicBezTo>
                    <a:pt x="1500" y="475"/>
                    <a:pt x="1500" y="372"/>
                    <a:pt x="1397" y="372"/>
                  </a:cubicBezTo>
                  <a:cubicBezTo>
                    <a:pt x="1346" y="105"/>
                    <a:pt x="1188" y="0"/>
                    <a:pt x="10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1"/>
            <p:cNvSpPr/>
            <p:nvPr/>
          </p:nvSpPr>
          <p:spPr>
            <a:xfrm>
              <a:off x="6382381" y="746644"/>
              <a:ext cx="633914" cy="551477"/>
            </a:xfrm>
            <a:custGeom>
              <a:avLst/>
              <a:gdLst/>
              <a:ahLst/>
              <a:cxnLst/>
              <a:rect l="l" t="t" r="r" b="b"/>
              <a:pathLst>
                <a:path w="19078" h="16597" extrusionOk="0">
                  <a:moveTo>
                    <a:pt x="16364" y="14219"/>
                  </a:moveTo>
                  <a:lnTo>
                    <a:pt x="16364" y="14761"/>
                  </a:lnTo>
                  <a:cubicBezTo>
                    <a:pt x="16260" y="15304"/>
                    <a:pt x="15847" y="15718"/>
                    <a:pt x="15304" y="15821"/>
                  </a:cubicBezTo>
                  <a:cubicBezTo>
                    <a:pt x="14864" y="16054"/>
                    <a:pt x="14425" y="16054"/>
                    <a:pt x="14115" y="16364"/>
                  </a:cubicBezTo>
                  <a:lnTo>
                    <a:pt x="14011" y="16468"/>
                  </a:lnTo>
                  <a:cubicBezTo>
                    <a:pt x="15847" y="16261"/>
                    <a:pt x="17553" y="15614"/>
                    <a:pt x="19078" y="14658"/>
                  </a:cubicBezTo>
                  <a:cubicBezTo>
                    <a:pt x="18095" y="14529"/>
                    <a:pt x="17242" y="14425"/>
                    <a:pt x="16364" y="14219"/>
                  </a:cubicBezTo>
                  <a:close/>
                  <a:moveTo>
                    <a:pt x="750" y="1"/>
                  </a:moveTo>
                  <a:cubicBezTo>
                    <a:pt x="543" y="544"/>
                    <a:pt x="440" y="957"/>
                    <a:pt x="336" y="1500"/>
                  </a:cubicBezTo>
                  <a:cubicBezTo>
                    <a:pt x="207" y="1836"/>
                    <a:pt x="207" y="2043"/>
                    <a:pt x="104" y="2379"/>
                  </a:cubicBezTo>
                  <a:cubicBezTo>
                    <a:pt x="0" y="3025"/>
                    <a:pt x="0" y="3672"/>
                    <a:pt x="0" y="4318"/>
                  </a:cubicBezTo>
                  <a:cubicBezTo>
                    <a:pt x="0" y="10780"/>
                    <a:pt x="5067" y="16157"/>
                    <a:pt x="11426" y="16597"/>
                  </a:cubicBezTo>
                  <a:lnTo>
                    <a:pt x="12072" y="16597"/>
                  </a:lnTo>
                  <a:cubicBezTo>
                    <a:pt x="11969" y="16364"/>
                    <a:pt x="11736" y="16157"/>
                    <a:pt x="11529" y="16157"/>
                  </a:cubicBezTo>
                  <a:lnTo>
                    <a:pt x="11090" y="16157"/>
                  </a:lnTo>
                  <a:cubicBezTo>
                    <a:pt x="10780" y="16054"/>
                    <a:pt x="10547" y="15718"/>
                    <a:pt x="10340" y="15408"/>
                  </a:cubicBezTo>
                  <a:cubicBezTo>
                    <a:pt x="10237" y="15175"/>
                    <a:pt x="10134" y="14761"/>
                    <a:pt x="9901" y="14529"/>
                  </a:cubicBezTo>
                  <a:cubicBezTo>
                    <a:pt x="9487" y="13883"/>
                    <a:pt x="8505" y="14012"/>
                    <a:pt x="7859" y="13779"/>
                  </a:cubicBezTo>
                  <a:cubicBezTo>
                    <a:pt x="6670" y="13469"/>
                    <a:pt x="6153" y="12073"/>
                    <a:pt x="6463" y="10987"/>
                  </a:cubicBezTo>
                  <a:cubicBezTo>
                    <a:pt x="6670" y="10651"/>
                    <a:pt x="6902" y="10341"/>
                    <a:pt x="7109" y="9902"/>
                  </a:cubicBezTo>
                  <a:lnTo>
                    <a:pt x="7109" y="9798"/>
                  </a:lnTo>
                  <a:cubicBezTo>
                    <a:pt x="6153" y="9049"/>
                    <a:pt x="5170" y="8066"/>
                    <a:pt x="4421" y="7110"/>
                  </a:cubicBezTo>
                  <a:cubicBezTo>
                    <a:pt x="3438" y="5921"/>
                    <a:pt x="2585" y="4628"/>
                    <a:pt x="1939" y="3232"/>
                  </a:cubicBezTo>
                  <a:cubicBezTo>
                    <a:pt x="1629" y="2586"/>
                    <a:pt x="1293" y="1836"/>
                    <a:pt x="983" y="1087"/>
                  </a:cubicBezTo>
                  <a:cubicBezTo>
                    <a:pt x="983" y="854"/>
                    <a:pt x="853" y="440"/>
                    <a:pt x="750" y="1"/>
                  </a:cubicBezTo>
                  <a:close/>
                </a:path>
              </a:pathLst>
            </a:custGeom>
            <a:solidFill>
              <a:srgbClr val="1C0505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1"/>
            <p:cNvSpPr/>
            <p:nvPr/>
          </p:nvSpPr>
          <p:spPr>
            <a:xfrm>
              <a:off x="6586802" y="1072216"/>
              <a:ext cx="339319" cy="225914"/>
            </a:xfrm>
            <a:custGeom>
              <a:avLst/>
              <a:gdLst/>
              <a:ahLst/>
              <a:cxnLst/>
              <a:rect l="l" t="t" r="r" b="b"/>
              <a:pathLst>
                <a:path w="10212" h="6799" extrusionOk="0">
                  <a:moveTo>
                    <a:pt x="957" y="0"/>
                  </a:moveTo>
                  <a:lnTo>
                    <a:pt x="957" y="104"/>
                  </a:lnTo>
                  <a:cubicBezTo>
                    <a:pt x="750" y="543"/>
                    <a:pt x="518" y="853"/>
                    <a:pt x="311" y="1189"/>
                  </a:cubicBezTo>
                  <a:cubicBezTo>
                    <a:pt x="1" y="2275"/>
                    <a:pt x="518" y="3671"/>
                    <a:pt x="1707" y="3981"/>
                  </a:cubicBezTo>
                  <a:cubicBezTo>
                    <a:pt x="2353" y="4214"/>
                    <a:pt x="3335" y="4085"/>
                    <a:pt x="3749" y="4731"/>
                  </a:cubicBezTo>
                  <a:cubicBezTo>
                    <a:pt x="3982" y="4963"/>
                    <a:pt x="4085" y="5377"/>
                    <a:pt x="4188" y="5610"/>
                  </a:cubicBezTo>
                  <a:cubicBezTo>
                    <a:pt x="4395" y="5920"/>
                    <a:pt x="4628" y="6256"/>
                    <a:pt x="4938" y="6359"/>
                  </a:cubicBezTo>
                  <a:lnTo>
                    <a:pt x="5377" y="6359"/>
                  </a:lnTo>
                  <a:cubicBezTo>
                    <a:pt x="5584" y="6359"/>
                    <a:pt x="5817" y="6566"/>
                    <a:pt x="5920" y="6799"/>
                  </a:cubicBezTo>
                  <a:lnTo>
                    <a:pt x="6463" y="6799"/>
                  </a:lnTo>
                  <a:cubicBezTo>
                    <a:pt x="6980" y="6799"/>
                    <a:pt x="7420" y="6799"/>
                    <a:pt x="7859" y="6670"/>
                  </a:cubicBezTo>
                  <a:lnTo>
                    <a:pt x="7963" y="6566"/>
                  </a:lnTo>
                  <a:cubicBezTo>
                    <a:pt x="8273" y="6256"/>
                    <a:pt x="8712" y="6256"/>
                    <a:pt x="9152" y="6023"/>
                  </a:cubicBezTo>
                  <a:cubicBezTo>
                    <a:pt x="9695" y="5920"/>
                    <a:pt x="10108" y="5506"/>
                    <a:pt x="10212" y="4963"/>
                  </a:cubicBezTo>
                  <a:lnTo>
                    <a:pt x="10212" y="4421"/>
                  </a:lnTo>
                  <a:cubicBezTo>
                    <a:pt x="7316" y="3774"/>
                    <a:pt x="4524" y="2585"/>
                    <a:pt x="2043" y="853"/>
                  </a:cubicBezTo>
                  <a:cubicBezTo>
                    <a:pt x="1707" y="646"/>
                    <a:pt x="1293" y="336"/>
                    <a:pt x="957" y="0"/>
                  </a:cubicBezTo>
                  <a:close/>
                </a:path>
              </a:pathLst>
            </a:custGeom>
            <a:solidFill>
              <a:srgbClr val="1C0505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1"/>
            <p:cNvSpPr/>
            <p:nvPr/>
          </p:nvSpPr>
          <p:spPr>
            <a:xfrm>
              <a:off x="6694163" y="921891"/>
              <a:ext cx="71339" cy="75626"/>
            </a:xfrm>
            <a:custGeom>
              <a:avLst/>
              <a:gdLst/>
              <a:ahLst/>
              <a:cxnLst/>
              <a:rect l="l" t="t" r="r" b="b"/>
              <a:pathLst>
                <a:path w="2147" h="2276" extrusionOk="0">
                  <a:moveTo>
                    <a:pt x="1061" y="0"/>
                  </a:moveTo>
                  <a:cubicBezTo>
                    <a:pt x="415" y="0"/>
                    <a:pt x="1" y="543"/>
                    <a:pt x="1" y="1086"/>
                  </a:cubicBezTo>
                  <a:cubicBezTo>
                    <a:pt x="1" y="1732"/>
                    <a:pt x="415" y="2275"/>
                    <a:pt x="1061" y="2275"/>
                  </a:cubicBezTo>
                  <a:cubicBezTo>
                    <a:pt x="1604" y="2275"/>
                    <a:pt x="2146" y="1732"/>
                    <a:pt x="2146" y="1086"/>
                  </a:cubicBezTo>
                  <a:cubicBezTo>
                    <a:pt x="2146" y="543"/>
                    <a:pt x="1604" y="0"/>
                    <a:pt x="1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1"/>
            <p:cNvSpPr/>
            <p:nvPr/>
          </p:nvSpPr>
          <p:spPr>
            <a:xfrm>
              <a:off x="6990527" y="903848"/>
              <a:ext cx="72170" cy="75626"/>
            </a:xfrm>
            <a:custGeom>
              <a:avLst/>
              <a:gdLst/>
              <a:ahLst/>
              <a:cxnLst/>
              <a:rect l="l" t="t" r="r" b="b"/>
              <a:pathLst>
                <a:path w="2172" h="2276" extrusionOk="0">
                  <a:moveTo>
                    <a:pt x="1086" y="0"/>
                  </a:moveTo>
                  <a:cubicBezTo>
                    <a:pt x="440" y="0"/>
                    <a:pt x="0" y="543"/>
                    <a:pt x="0" y="1190"/>
                  </a:cubicBezTo>
                  <a:cubicBezTo>
                    <a:pt x="0" y="1732"/>
                    <a:pt x="440" y="2275"/>
                    <a:pt x="1086" y="2275"/>
                  </a:cubicBezTo>
                  <a:cubicBezTo>
                    <a:pt x="1629" y="2275"/>
                    <a:pt x="2172" y="1732"/>
                    <a:pt x="2172" y="1190"/>
                  </a:cubicBezTo>
                  <a:cubicBezTo>
                    <a:pt x="2172" y="543"/>
                    <a:pt x="1629" y="0"/>
                    <a:pt x="10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1"/>
            <p:cNvSpPr/>
            <p:nvPr/>
          </p:nvSpPr>
          <p:spPr>
            <a:xfrm>
              <a:off x="6829901" y="963493"/>
              <a:ext cx="110814" cy="51204"/>
            </a:xfrm>
            <a:custGeom>
              <a:avLst/>
              <a:gdLst/>
              <a:ahLst/>
              <a:cxnLst/>
              <a:rect l="l" t="t" r="r" b="b"/>
              <a:pathLst>
                <a:path w="3335" h="1541" extrusionOk="0">
                  <a:moveTo>
                    <a:pt x="2908" y="0"/>
                  </a:moveTo>
                  <a:cubicBezTo>
                    <a:pt x="2792" y="0"/>
                    <a:pt x="2661" y="96"/>
                    <a:pt x="2585" y="248"/>
                  </a:cubicBezTo>
                  <a:cubicBezTo>
                    <a:pt x="2482" y="584"/>
                    <a:pt x="2042" y="894"/>
                    <a:pt x="1732" y="894"/>
                  </a:cubicBezTo>
                  <a:lnTo>
                    <a:pt x="1603" y="894"/>
                  </a:lnTo>
                  <a:cubicBezTo>
                    <a:pt x="1293" y="894"/>
                    <a:pt x="853" y="584"/>
                    <a:pt x="750" y="248"/>
                  </a:cubicBezTo>
                  <a:cubicBezTo>
                    <a:pt x="677" y="175"/>
                    <a:pt x="552" y="101"/>
                    <a:pt x="403" y="101"/>
                  </a:cubicBezTo>
                  <a:cubicBezTo>
                    <a:pt x="341" y="101"/>
                    <a:pt x="275" y="114"/>
                    <a:pt x="207" y="144"/>
                  </a:cubicBezTo>
                  <a:cubicBezTo>
                    <a:pt x="104" y="248"/>
                    <a:pt x="0" y="480"/>
                    <a:pt x="104" y="584"/>
                  </a:cubicBezTo>
                  <a:cubicBezTo>
                    <a:pt x="440" y="1230"/>
                    <a:pt x="957" y="1540"/>
                    <a:pt x="1603" y="1540"/>
                  </a:cubicBezTo>
                  <a:lnTo>
                    <a:pt x="1732" y="1540"/>
                  </a:lnTo>
                  <a:cubicBezTo>
                    <a:pt x="2379" y="1540"/>
                    <a:pt x="3025" y="1127"/>
                    <a:pt x="3232" y="480"/>
                  </a:cubicBezTo>
                  <a:cubicBezTo>
                    <a:pt x="3335" y="377"/>
                    <a:pt x="3232" y="144"/>
                    <a:pt x="3025" y="41"/>
                  </a:cubicBezTo>
                  <a:cubicBezTo>
                    <a:pt x="2990" y="13"/>
                    <a:pt x="2950" y="0"/>
                    <a:pt x="2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1"/>
            <p:cNvSpPr/>
            <p:nvPr/>
          </p:nvSpPr>
          <p:spPr>
            <a:xfrm>
              <a:off x="6646946" y="1197621"/>
              <a:ext cx="161519" cy="148228"/>
            </a:xfrm>
            <a:custGeom>
              <a:avLst/>
              <a:gdLst/>
              <a:ahLst/>
              <a:cxnLst/>
              <a:rect l="l" t="t" r="r" b="b"/>
              <a:pathLst>
                <a:path w="4861" h="4461" extrusionOk="0">
                  <a:moveTo>
                    <a:pt x="2172" y="0"/>
                  </a:moveTo>
                  <a:cubicBezTo>
                    <a:pt x="1525" y="0"/>
                    <a:pt x="776" y="207"/>
                    <a:pt x="233" y="440"/>
                  </a:cubicBezTo>
                  <a:cubicBezTo>
                    <a:pt x="0" y="543"/>
                    <a:pt x="0" y="750"/>
                    <a:pt x="0" y="957"/>
                  </a:cubicBezTo>
                  <a:cubicBezTo>
                    <a:pt x="129" y="1189"/>
                    <a:pt x="336" y="1189"/>
                    <a:pt x="543" y="1189"/>
                  </a:cubicBezTo>
                  <a:cubicBezTo>
                    <a:pt x="1086" y="853"/>
                    <a:pt x="1629" y="750"/>
                    <a:pt x="2172" y="750"/>
                  </a:cubicBezTo>
                  <a:lnTo>
                    <a:pt x="2378" y="750"/>
                  </a:lnTo>
                  <a:cubicBezTo>
                    <a:pt x="2921" y="750"/>
                    <a:pt x="3464" y="1086"/>
                    <a:pt x="3774" y="1500"/>
                  </a:cubicBezTo>
                  <a:cubicBezTo>
                    <a:pt x="4007" y="1836"/>
                    <a:pt x="4110" y="2146"/>
                    <a:pt x="4110" y="2585"/>
                  </a:cubicBezTo>
                  <a:lnTo>
                    <a:pt x="4110" y="2689"/>
                  </a:lnTo>
                  <a:cubicBezTo>
                    <a:pt x="4110" y="3128"/>
                    <a:pt x="3878" y="3542"/>
                    <a:pt x="3774" y="3981"/>
                  </a:cubicBezTo>
                  <a:cubicBezTo>
                    <a:pt x="3671" y="4188"/>
                    <a:pt x="3774" y="4421"/>
                    <a:pt x="4007" y="4421"/>
                  </a:cubicBezTo>
                  <a:cubicBezTo>
                    <a:pt x="4061" y="4448"/>
                    <a:pt x="4116" y="4461"/>
                    <a:pt x="4166" y="4461"/>
                  </a:cubicBezTo>
                  <a:cubicBezTo>
                    <a:pt x="4308" y="4461"/>
                    <a:pt x="4421" y="4360"/>
                    <a:pt x="4421" y="4188"/>
                  </a:cubicBezTo>
                  <a:cubicBezTo>
                    <a:pt x="4653" y="3774"/>
                    <a:pt x="4757" y="3232"/>
                    <a:pt x="4860" y="2689"/>
                  </a:cubicBezTo>
                  <a:lnTo>
                    <a:pt x="4860" y="2585"/>
                  </a:lnTo>
                  <a:cubicBezTo>
                    <a:pt x="4860" y="2042"/>
                    <a:pt x="4757" y="1500"/>
                    <a:pt x="4421" y="1086"/>
                  </a:cubicBezTo>
                  <a:cubicBezTo>
                    <a:pt x="4007" y="440"/>
                    <a:pt x="3128" y="104"/>
                    <a:pt x="2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1"/>
            <p:cNvSpPr/>
            <p:nvPr/>
          </p:nvSpPr>
          <p:spPr>
            <a:xfrm>
              <a:off x="6780059" y="1304982"/>
              <a:ext cx="110847" cy="36118"/>
            </a:xfrm>
            <a:custGeom>
              <a:avLst/>
              <a:gdLst/>
              <a:ahLst/>
              <a:cxnLst/>
              <a:rect l="l" t="t" r="r" b="b"/>
              <a:pathLst>
                <a:path w="3336" h="1087" extrusionOk="0">
                  <a:moveTo>
                    <a:pt x="1707" y="1"/>
                  </a:moveTo>
                  <a:cubicBezTo>
                    <a:pt x="957" y="1"/>
                    <a:pt x="311" y="440"/>
                    <a:pt x="1" y="1086"/>
                  </a:cubicBezTo>
                  <a:lnTo>
                    <a:pt x="3336" y="1086"/>
                  </a:lnTo>
                  <a:cubicBezTo>
                    <a:pt x="3000" y="440"/>
                    <a:pt x="2353" y="1"/>
                    <a:pt x="1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1"/>
            <p:cNvSpPr/>
            <p:nvPr/>
          </p:nvSpPr>
          <p:spPr>
            <a:xfrm>
              <a:off x="6307651" y="959672"/>
              <a:ext cx="196707" cy="236779"/>
            </a:xfrm>
            <a:custGeom>
              <a:avLst/>
              <a:gdLst/>
              <a:ahLst/>
              <a:cxnLst/>
              <a:rect l="l" t="t" r="r" b="b"/>
              <a:pathLst>
                <a:path w="5920" h="7126" extrusionOk="0">
                  <a:moveTo>
                    <a:pt x="5574" y="1"/>
                  </a:moveTo>
                  <a:cubicBezTo>
                    <a:pt x="5481" y="1"/>
                    <a:pt x="5377" y="52"/>
                    <a:pt x="5274" y="156"/>
                  </a:cubicBezTo>
                  <a:cubicBezTo>
                    <a:pt x="3335" y="2095"/>
                    <a:pt x="1603" y="4240"/>
                    <a:pt x="104" y="6515"/>
                  </a:cubicBezTo>
                  <a:cubicBezTo>
                    <a:pt x="0" y="6722"/>
                    <a:pt x="104" y="6955"/>
                    <a:pt x="207" y="7058"/>
                  </a:cubicBezTo>
                  <a:cubicBezTo>
                    <a:pt x="293" y="7101"/>
                    <a:pt x="383" y="7126"/>
                    <a:pt x="466" y="7126"/>
                  </a:cubicBezTo>
                  <a:cubicBezTo>
                    <a:pt x="584" y="7126"/>
                    <a:pt x="689" y="7076"/>
                    <a:pt x="750" y="6955"/>
                  </a:cubicBezTo>
                  <a:cubicBezTo>
                    <a:pt x="2249" y="4680"/>
                    <a:pt x="3981" y="2638"/>
                    <a:pt x="5817" y="699"/>
                  </a:cubicBezTo>
                  <a:cubicBezTo>
                    <a:pt x="5920" y="492"/>
                    <a:pt x="5920" y="259"/>
                    <a:pt x="5817" y="156"/>
                  </a:cubicBezTo>
                  <a:cubicBezTo>
                    <a:pt x="5752" y="52"/>
                    <a:pt x="5668" y="1"/>
                    <a:pt x="5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1"/>
            <p:cNvSpPr/>
            <p:nvPr/>
          </p:nvSpPr>
          <p:spPr>
            <a:xfrm>
              <a:off x="6250099" y="1169277"/>
              <a:ext cx="132312" cy="81839"/>
            </a:xfrm>
            <a:custGeom>
              <a:avLst/>
              <a:gdLst/>
              <a:ahLst/>
              <a:cxnLst/>
              <a:rect l="l" t="t" r="r" b="b"/>
              <a:pathLst>
                <a:path w="3982" h="2463" extrusionOk="0">
                  <a:moveTo>
                    <a:pt x="2379" y="0"/>
                  </a:moveTo>
                  <a:cubicBezTo>
                    <a:pt x="2379" y="0"/>
                    <a:pt x="0" y="957"/>
                    <a:pt x="0" y="1164"/>
                  </a:cubicBezTo>
                  <a:cubicBezTo>
                    <a:pt x="0" y="1212"/>
                    <a:pt x="52" y="1231"/>
                    <a:pt x="135" y="1231"/>
                  </a:cubicBezTo>
                  <a:cubicBezTo>
                    <a:pt x="446" y="1231"/>
                    <a:pt x="1189" y="957"/>
                    <a:pt x="1189" y="957"/>
                  </a:cubicBezTo>
                  <a:lnTo>
                    <a:pt x="1189" y="957"/>
                  </a:lnTo>
                  <a:cubicBezTo>
                    <a:pt x="1189" y="957"/>
                    <a:pt x="104" y="1939"/>
                    <a:pt x="310" y="2146"/>
                  </a:cubicBezTo>
                  <a:cubicBezTo>
                    <a:pt x="322" y="2164"/>
                    <a:pt x="343" y="2173"/>
                    <a:pt x="371" y="2173"/>
                  </a:cubicBezTo>
                  <a:cubicBezTo>
                    <a:pt x="659" y="2173"/>
                    <a:pt x="1732" y="1293"/>
                    <a:pt x="1732" y="1293"/>
                  </a:cubicBezTo>
                  <a:lnTo>
                    <a:pt x="1732" y="1293"/>
                  </a:lnTo>
                  <a:cubicBezTo>
                    <a:pt x="1732" y="1293"/>
                    <a:pt x="1189" y="2456"/>
                    <a:pt x="1500" y="2456"/>
                  </a:cubicBezTo>
                  <a:cubicBezTo>
                    <a:pt x="1508" y="2461"/>
                    <a:pt x="1517" y="2463"/>
                    <a:pt x="1527" y="2463"/>
                  </a:cubicBezTo>
                  <a:cubicBezTo>
                    <a:pt x="1793" y="2463"/>
                    <a:pt x="2585" y="853"/>
                    <a:pt x="2585" y="853"/>
                  </a:cubicBezTo>
                  <a:cubicBezTo>
                    <a:pt x="2585" y="853"/>
                    <a:pt x="3392" y="1221"/>
                    <a:pt x="3734" y="1221"/>
                  </a:cubicBezTo>
                  <a:cubicBezTo>
                    <a:pt x="3808" y="1221"/>
                    <a:pt x="3860" y="1205"/>
                    <a:pt x="3878" y="1164"/>
                  </a:cubicBezTo>
                  <a:cubicBezTo>
                    <a:pt x="3981" y="1060"/>
                    <a:pt x="2379" y="0"/>
                    <a:pt x="2379" y="0"/>
                  </a:cubicBezTo>
                  <a:close/>
                </a:path>
              </a:pathLst>
            </a:custGeom>
            <a:solidFill>
              <a:srgbClr val="3D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1"/>
            <p:cNvSpPr/>
            <p:nvPr/>
          </p:nvSpPr>
          <p:spPr>
            <a:xfrm>
              <a:off x="7219870" y="804196"/>
              <a:ext cx="125434" cy="228539"/>
            </a:xfrm>
            <a:custGeom>
              <a:avLst/>
              <a:gdLst/>
              <a:ahLst/>
              <a:cxnLst/>
              <a:rect l="l" t="t" r="r" b="b"/>
              <a:pathLst>
                <a:path w="3775" h="6878" extrusionOk="0">
                  <a:moveTo>
                    <a:pt x="207" y="1"/>
                  </a:moveTo>
                  <a:cubicBezTo>
                    <a:pt x="207" y="1"/>
                    <a:pt x="104" y="1"/>
                    <a:pt x="0" y="104"/>
                  </a:cubicBezTo>
                  <a:lnTo>
                    <a:pt x="0" y="208"/>
                  </a:lnTo>
                  <a:cubicBezTo>
                    <a:pt x="1189" y="1293"/>
                    <a:pt x="1939" y="2793"/>
                    <a:pt x="2585" y="4292"/>
                  </a:cubicBezTo>
                  <a:cubicBezTo>
                    <a:pt x="2921" y="5171"/>
                    <a:pt x="3232" y="5921"/>
                    <a:pt x="3438" y="6774"/>
                  </a:cubicBezTo>
                  <a:cubicBezTo>
                    <a:pt x="3568" y="6774"/>
                    <a:pt x="3568" y="6877"/>
                    <a:pt x="3671" y="6877"/>
                  </a:cubicBezTo>
                  <a:cubicBezTo>
                    <a:pt x="3775" y="6774"/>
                    <a:pt x="3775" y="6774"/>
                    <a:pt x="3775" y="6670"/>
                  </a:cubicBezTo>
                  <a:cubicBezTo>
                    <a:pt x="3438" y="5817"/>
                    <a:pt x="3128" y="5042"/>
                    <a:pt x="2792" y="4189"/>
                  </a:cubicBezTo>
                  <a:cubicBezTo>
                    <a:pt x="2146" y="2689"/>
                    <a:pt x="1500" y="1164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1"/>
            <p:cNvSpPr/>
            <p:nvPr/>
          </p:nvSpPr>
          <p:spPr>
            <a:xfrm>
              <a:off x="7280844" y="799909"/>
              <a:ext cx="53297" cy="90213"/>
            </a:xfrm>
            <a:custGeom>
              <a:avLst/>
              <a:gdLst/>
              <a:ahLst/>
              <a:cxnLst/>
              <a:rect l="l" t="t" r="r" b="b"/>
              <a:pathLst>
                <a:path w="1604" h="2715" extrusionOk="0">
                  <a:moveTo>
                    <a:pt x="1397" y="1"/>
                  </a:moveTo>
                  <a:lnTo>
                    <a:pt x="1397" y="1"/>
                  </a:lnTo>
                  <a:cubicBezTo>
                    <a:pt x="957" y="233"/>
                    <a:pt x="544" y="647"/>
                    <a:pt x="311" y="1190"/>
                  </a:cubicBezTo>
                  <a:cubicBezTo>
                    <a:pt x="104" y="1629"/>
                    <a:pt x="1" y="2172"/>
                    <a:pt x="104" y="2715"/>
                  </a:cubicBezTo>
                  <a:cubicBezTo>
                    <a:pt x="647" y="2482"/>
                    <a:pt x="1086" y="1939"/>
                    <a:pt x="1293" y="1526"/>
                  </a:cubicBezTo>
                  <a:cubicBezTo>
                    <a:pt x="1500" y="983"/>
                    <a:pt x="1603" y="543"/>
                    <a:pt x="1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1"/>
            <p:cNvSpPr/>
            <p:nvPr/>
          </p:nvSpPr>
          <p:spPr>
            <a:xfrm>
              <a:off x="7280844" y="796487"/>
              <a:ext cx="49874" cy="97091"/>
            </a:xfrm>
            <a:custGeom>
              <a:avLst/>
              <a:gdLst/>
              <a:ahLst/>
              <a:cxnLst/>
              <a:rect l="l" t="t" r="r" b="b"/>
              <a:pathLst>
                <a:path w="1501" h="2922" extrusionOk="0">
                  <a:moveTo>
                    <a:pt x="1500" y="0"/>
                  </a:moveTo>
                  <a:cubicBezTo>
                    <a:pt x="1397" y="0"/>
                    <a:pt x="1397" y="0"/>
                    <a:pt x="1293" y="104"/>
                  </a:cubicBezTo>
                  <a:cubicBezTo>
                    <a:pt x="750" y="879"/>
                    <a:pt x="208" y="1836"/>
                    <a:pt x="1" y="2818"/>
                  </a:cubicBezTo>
                  <a:cubicBezTo>
                    <a:pt x="1" y="2921"/>
                    <a:pt x="104" y="2921"/>
                    <a:pt x="104" y="2921"/>
                  </a:cubicBezTo>
                  <a:lnTo>
                    <a:pt x="208" y="2921"/>
                  </a:lnTo>
                  <a:cubicBezTo>
                    <a:pt x="440" y="1939"/>
                    <a:pt x="854" y="983"/>
                    <a:pt x="1500" y="233"/>
                  </a:cubicBezTo>
                  <a:lnTo>
                    <a:pt x="15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1"/>
            <p:cNvSpPr/>
            <p:nvPr/>
          </p:nvSpPr>
          <p:spPr>
            <a:xfrm>
              <a:off x="7145139" y="750100"/>
              <a:ext cx="157199" cy="114269"/>
            </a:xfrm>
            <a:custGeom>
              <a:avLst/>
              <a:gdLst/>
              <a:ahLst/>
              <a:cxnLst/>
              <a:rect l="l" t="t" r="r" b="b"/>
              <a:pathLst>
                <a:path w="4731" h="3439" extrusionOk="0">
                  <a:moveTo>
                    <a:pt x="3438" y="0"/>
                  </a:moveTo>
                  <a:lnTo>
                    <a:pt x="2896" y="543"/>
                  </a:lnTo>
                  <a:lnTo>
                    <a:pt x="3232" y="0"/>
                  </a:lnTo>
                  <a:lnTo>
                    <a:pt x="3232" y="0"/>
                  </a:lnTo>
                  <a:cubicBezTo>
                    <a:pt x="2896" y="104"/>
                    <a:pt x="2456" y="207"/>
                    <a:pt x="2043" y="440"/>
                  </a:cubicBezTo>
                  <a:lnTo>
                    <a:pt x="2146" y="1189"/>
                  </a:lnTo>
                  <a:lnTo>
                    <a:pt x="1810" y="543"/>
                  </a:lnTo>
                  <a:cubicBezTo>
                    <a:pt x="1500" y="750"/>
                    <a:pt x="1164" y="983"/>
                    <a:pt x="957" y="1189"/>
                  </a:cubicBezTo>
                  <a:lnTo>
                    <a:pt x="1500" y="1396"/>
                  </a:lnTo>
                  <a:lnTo>
                    <a:pt x="750" y="1396"/>
                  </a:lnTo>
                  <a:cubicBezTo>
                    <a:pt x="207" y="1939"/>
                    <a:pt x="0" y="2482"/>
                    <a:pt x="104" y="2921"/>
                  </a:cubicBezTo>
                  <a:cubicBezTo>
                    <a:pt x="517" y="2585"/>
                    <a:pt x="1163" y="2146"/>
                    <a:pt x="1164" y="2146"/>
                  </a:cubicBezTo>
                  <a:lnTo>
                    <a:pt x="1164" y="2146"/>
                  </a:lnTo>
                  <a:lnTo>
                    <a:pt x="207" y="3128"/>
                  </a:lnTo>
                  <a:cubicBezTo>
                    <a:pt x="414" y="3335"/>
                    <a:pt x="750" y="3438"/>
                    <a:pt x="1164" y="3438"/>
                  </a:cubicBezTo>
                  <a:lnTo>
                    <a:pt x="1706" y="2585"/>
                  </a:lnTo>
                  <a:lnTo>
                    <a:pt x="1500" y="3438"/>
                  </a:lnTo>
                  <a:cubicBezTo>
                    <a:pt x="1939" y="3335"/>
                    <a:pt x="2353" y="3232"/>
                    <a:pt x="2792" y="3025"/>
                  </a:cubicBezTo>
                  <a:cubicBezTo>
                    <a:pt x="3232" y="2689"/>
                    <a:pt x="3645" y="2379"/>
                    <a:pt x="3981" y="2042"/>
                  </a:cubicBezTo>
                  <a:lnTo>
                    <a:pt x="3335" y="1732"/>
                  </a:lnTo>
                  <a:lnTo>
                    <a:pt x="4188" y="1836"/>
                  </a:lnTo>
                  <a:cubicBezTo>
                    <a:pt x="4524" y="1293"/>
                    <a:pt x="4731" y="853"/>
                    <a:pt x="4524" y="543"/>
                  </a:cubicBezTo>
                  <a:lnTo>
                    <a:pt x="4524" y="440"/>
                  </a:lnTo>
                  <a:lnTo>
                    <a:pt x="3438" y="853"/>
                  </a:lnTo>
                  <a:lnTo>
                    <a:pt x="4292" y="207"/>
                  </a:lnTo>
                  <a:cubicBezTo>
                    <a:pt x="4085" y="0"/>
                    <a:pt x="3749" y="0"/>
                    <a:pt x="34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1"/>
            <p:cNvSpPr/>
            <p:nvPr/>
          </p:nvSpPr>
          <p:spPr>
            <a:xfrm>
              <a:off x="7188070" y="777779"/>
              <a:ext cx="67917" cy="49077"/>
            </a:xfrm>
            <a:custGeom>
              <a:avLst/>
              <a:gdLst/>
              <a:ahLst/>
              <a:cxnLst/>
              <a:rect l="l" t="t" r="r" b="b"/>
              <a:pathLst>
                <a:path w="2044" h="1477" extrusionOk="0">
                  <a:moveTo>
                    <a:pt x="1500" y="1"/>
                  </a:moveTo>
                  <a:cubicBezTo>
                    <a:pt x="1287" y="1"/>
                    <a:pt x="1022" y="85"/>
                    <a:pt x="751" y="253"/>
                  </a:cubicBezTo>
                  <a:cubicBezTo>
                    <a:pt x="311" y="563"/>
                    <a:pt x="1" y="1003"/>
                    <a:pt x="1" y="1209"/>
                  </a:cubicBezTo>
                  <a:cubicBezTo>
                    <a:pt x="57" y="1393"/>
                    <a:pt x="245" y="1476"/>
                    <a:pt x="487" y="1476"/>
                  </a:cubicBezTo>
                  <a:cubicBezTo>
                    <a:pt x="689" y="1476"/>
                    <a:pt x="929" y="1419"/>
                    <a:pt x="1164" y="1313"/>
                  </a:cubicBezTo>
                  <a:cubicBezTo>
                    <a:pt x="1707" y="1003"/>
                    <a:pt x="2043" y="563"/>
                    <a:pt x="1940" y="253"/>
                  </a:cubicBezTo>
                  <a:cubicBezTo>
                    <a:pt x="1875" y="85"/>
                    <a:pt x="1713" y="1"/>
                    <a:pt x="1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1"/>
            <p:cNvSpPr/>
            <p:nvPr/>
          </p:nvSpPr>
          <p:spPr>
            <a:xfrm>
              <a:off x="6557595" y="660749"/>
              <a:ext cx="46419" cy="46419"/>
            </a:xfrm>
            <a:custGeom>
              <a:avLst/>
              <a:gdLst/>
              <a:ahLst/>
              <a:cxnLst/>
              <a:rect l="l" t="t" r="r" b="b"/>
              <a:pathLst>
                <a:path w="1397" h="1397" extrusionOk="0">
                  <a:moveTo>
                    <a:pt x="647" y="1"/>
                  </a:moveTo>
                  <a:cubicBezTo>
                    <a:pt x="337" y="104"/>
                    <a:pt x="1" y="440"/>
                    <a:pt x="1" y="751"/>
                  </a:cubicBezTo>
                  <a:cubicBezTo>
                    <a:pt x="1" y="1190"/>
                    <a:pt x="337" y="1397"/>
                    <a:pt x="750" y="1397"/>
                  </a:cubicBezTo>
                  <a:cubicBezTo>
                    <a:pt x="1086" y="1397"/>
                    <a:pt x="1397" y="1087"/>
                    <a:pt x="1397" y="647"/>
                  </a:cubicBezTo>
                  <a:cubicBezTo>
                    <a:pt x="1397" y="311"/>
                    <a:pt x="1086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1"/>
            <p:cNvSpPr/>
            <p:nvPr/>
          </p:nvSpPr>
          <p:spPr>
            <a:xfrm>
              <a:off x="6489742" y="642706"/>
              <a:ext cx="46419" cy="46419"/>
            </a:xfrm>
            <a:custGeom>
              <a:avLst/>
              <a:gdLst/>
              <a:ahLst/>
              <a:cxnLst/>
              <a:rect l="l" t="t" r="r" b="b"/>
              <a:pathLst>
                <a:path w="1397" h="1397" extrusionOk="0">
                  <a:moveTo>
                    <a:pt x="647" y="1"/>
                  </a:moveTo>
                  <a:cubicBezTo>
                    <a:pt x="337" y="1"/>
                    <a:pt x="1" y="337"/>
                    <a:pt x="1" y="751"/>
                  </a:cubicBezTo>
                  <a:cubicBezTo>
                    <a:pt x="104" y="1087"/>
                    <a:pt x="440" y="1397"/>
                    <a:pt x="750" y="1397"/>
                  </a:cubicBezTo>
                  <a:cubicBezTo>
                    <a:pt x="1190" y="1397"/>
                    <a:pt x="1396" y="1087"/>
                    <a:pt x="1396" y="647"/>
                  </a:cubicBezTo>
                  <a:cubicBezTo>
                    <a:pt x="1396" y="337"/>
                    <a:pt x="1086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1"/>
            <p:cNvSpPr/>
            <p:nvPr/>
          </p:nvSpPr>
          <p:spPr>
            <a:xfrm>
              <a:off x="6511208" y="699593"/>
              <a:ext cx="46419" cy="43661"/>
            </a:xfrm>
            <a:custGeom>
              <a:avLst/>
              <a:gdLst/>
              <a:ahLst/>
              <a:cxnLst/>
              <a:rect l="l" t="t" r="r" b="b"/>
              <a:pathLst>
                <a:path w="1397" h="1314" extrusionOk="0">
                  <a:moveTo>
                    <a:pt x="777" y="1"/>
                  </a:moveTo>
                  <a:cubicBezTo>
                    <a:pt x="735" y="1"/>
                    <a:pt x="691" y="7"/>
                    <a:pt x="647" y="21"/>
                  </a:cubicBezTo>
                  <a:cubicBezTo>
                    <a:pt x="208" y="21"/>
                    <a:pt x="1" y="331"/>
                    <a:pt x="1" y="667"/>
                  </a:cubicBezTo>
                  <a:cubicBezTo>
                    <a:pt x="1" y="1081"/>
                    <a:pt x="337" y="1313"/>
                    <a:pt x="750" y="1313"/>
                  </a:cubicBezTo>
                  <a:cubicBezTo>
                    <a:pt x="1087" y="1313"/>
                    <a:pt x="1397" y="977"/>
                    <a:pt x="1397" y="667"/>
                  </a:cubicBezTo>
                  <a:cubicBezTo>
                    <a:pt x="1307" y="285"/>
                    <a:pt x="1061" y="1"/>
                    <a:pt x="7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1"/>
            <p:cNvSpPr/>
            <p:nvPr/>
          </p:nvSpPr>
          <p:spPr>
            <a:xfrm>
              <a:off x="6597103" y="659885"/>
              <a:ext cx="85926" cy="65325"/>
            </a:xfrm>
            <a:custGeom>
              <a:avLst/>
              <a:gdLst/>
              <a:ahLst/>
              <a:cxnLst/>
              <a:rect l="l" t="t" r="r" b="b"/>
              <a:pathLst>
                <a:path w="2586" h="1966" extrusionOk="0">
                  <a:moveTo>
                    <a:pt x="2265" y="1"/>
                  </a:moveTo>
                  <a:cubicBezTo>
                    <a:pt x="1758" y="1"/>
                    <a:pt x="1326" y="205"/>
                    <a:pt x="983" y="570"/>
                  </a:cubicBezTo>
                  <a:cubicBezTo>
                    <a:pt x="544" y="880"/>
                    <a:pt x="208" y="1423"/>
                    <a:pt x="1" y="1966"/>
                  </a:cubicBezTo>
                  <a:cubicBezTo>
                    <a:pt x="647" y="1966"/>
                    <a:pt x="1397" y="1862"/>
                    <a:pt x="1836" y="1423"/>
                  </a:cubicBezTo>
                  <a:cubicBezTo>
                    <a:pt x="2276" y="983"/>
                    <a:pt x="2379" y="570"/>
                    <a:pt x="2586" y="27"/>
                  </a:cubicBezTo>
                  <a:cubicBezTo>
                    <a:pt x="2476" y="9"/>
                    <a:pt x="2369" y="1"/>
                    <a:pt x="2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1"/>
            <p:cNvSpPr/>
            <p:nvPr/>
          </p:nvSpPr>
          <p:spPr>
            <a:xfrm>
              <a:off x="6428768" y="610939"/>
              <a:ext cx="54128" cy="99682"/>
            </a:xfrm>
            <a:custGeom>
              <a:avLst/>
              <a:gdLst/>
              <a:ahLst/>
              <a:cxnLst/>
              <a:rect l="l" t="t" r="r" b="b"/>
              <a:pathLst>
                <a:path w="1629" h="3000" extrusionOk="0">
                  <a:moveTo>
                    <a:pt x="336" y="1"/>
                  </a:moveTo>
                  <a:cubicBezTo>
                    <a:pt x="104" y="647"/>
                    <a:pt x="0" y="1293"/>
                    <a:pt x="233" y="1939"/>
                  </a:cubicBezTo>
                  <a:cubicBezTo>
                    <a:pt x="440" y="2456"/>
                    <a:pt x="982" y="2689"/>
                    <a:pt x="1396" y="2999"/>
                  </a:cubicBezTo>
                  <a:cubicBezTo>
                    <a:pt x="1629" y="2586"/>
                    <a:pt x="1629" y="1939"/>
                    <a:pt x="1396" y="1396"/>
                  </a:cubicBezTo>
                  <a:cubicBezTo>
                    <a:pt x="1189" y="854"/>
                    <a:pt x="750" y="414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1"/>
            <p:cNvSpPr/>
            <p:nvPr/>
          </p:nvSpPr>
          <p:spPr>
            <a:xfrm>
              <a:off x="6840202" y="652242"/>
              <a:ext cx="47283" cy="46519"/>
            </a:xfrm>
            <a:custGeom>
              <a:avLst/>
              <a:gdLst/>
              <a:ahLst/>
              <a:cxnLst/>
              <a:rect l="l" t="t" r="r" b="b"/>
              <a:pathLst>
                <a:path w="1423" h="1400" extrusionOk="0">
                  <a:moveTo>
                    <a:pt x="654" y="0"/>
                  </a:moveTo>
                  <a:cubicBezTo>
                    <a:pt x="556" y="0"/>
                    <a:pt x="451" y="16"/>
                    <a:pt x="337" y="50"/>
                  </a:cubicBezTo>
                  <a:cubicBezTo>
                    <a:pt x="0" y="153"/>
                    <a:pt x="0" y="696"/>
                    <a:pt x="130" y="1007"/>
                  </a:cubicBezTo>
                  <a:cubicBezTo>
                    <a:pt x="199" y="1302"/>
                    <a:pt x="363" y="1399"/>
                    <a:pt x="565" y="1399"/>
                  </a:cubicBezTo>
                  <a:cubicBezTo>
                    <a:pt x="663" y="1399"/>
                    <a:pt x="770" y="1376"/>
                    <a:pt x="879" y="1343"/>
                  </a:cubicBezTo>
                  <a:cubicBezTo>
                    <a:pt x="1190" y="1110"/>
                    <a:pt x="1422" y="800"/>
                    <a:pt x="1293" y="360"/>
                  </a:cubicBezTo>
                  <a:cubicBezTo>
                    <a:pt x="1140" y="131"/>
                    <a:pt x="930" y="0"/>
                    <a:pt x="6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1"/>
            <p:cNvSpPr/>
            <p:nvPr/>
          </p:nvSpPr>
          <p:spPr>
            <a:xfrm>
              <a:off x="6772350" y="659885"/>
              <a:ext cx="50705" cy="45123"/>
            </a:xfrm>
            <a:custGeom>
              <a:avLst/>
              <a:gdLst/>
              <a:ahLst/>
              <a:cxnLst/>
              <a:rect l="l" t="t" r="r" b="b"/>
              <a:pathLst>
                <a:path w="1526" h="1358" extrusionOk="0">
                  <a:moveTo>
                    <a:pt x="725" y="0"/>
                  </a:moveTo>
                  <a:cubicBezTo>
                    <a:pt x="664" y="0"/>
                    <a:pt x="602" y="9"/>
                    <a:pt x="543" y="27"/>
                  </a:cubicBezTo>
                  <a:cubicBezTo>
                    <a:pt x="104" y="234"/>
                    <a:pt x="0" y="673"/>
                    <a:pt x="104" y="983"/>
                  </a:cubicBezTo>
                  <a:cubicBezTo>
                    <a:pt x="279" y="1237"/>
                    <a:pt x="499" y="1358"/>
                    <a:pt x="784" y="1358"/>
                  </a:cubicBezTo>
                  <a:cubicBezTo>
                    <a:pt x="877" y="1358"/>
                    <a:pt x="978" y="1345"/>
                    <a:pt x="1086" y="1319"/>
                  </a:cubicBezTo>
                  <a:cubicBezTo>
                    <a:pt x="1396" y="1216"/>
                    <a:pt x="1525" y="777"/>
                    <a:pt x="1396" y="466"/>
                  </a:cubicBezTo>
                  <a:cubicBezTo>
                    <a:pt x="1311" y="189"/>
                    <a:pt x="1015" y="0"/>
                    <a:pt x="7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1"/>
            <p:cNvSpPr/>
            <p:nvPr/>
          </p:nvSpPr>
          <p:spPr>
            <a:xfrm>
              <a:off x="6801557" y="702417"/>
              <a:ext cx="53264" cy="45488"/>
            </a:xfrm>
            <a:custGeom>
              <a:avLst/>
              <a:gdLst/>
              <a:ahLst/>
              <a:cxnLst/>
              <a:rect l="l" t="t" r="r" b="b"/>
              <a:pathLst>
                <a:path w="1603" h="1369" extrusionOk="0">
                  <a:moveTo>
                    <a:pt x="783" y="1"/>
                  </a:moveTo>
                  <a:cubicBezTo>
                    <a:pt x="692" y="1"/>
                    <a:pt x="601" y="14"/>
                    <a:pt x="517" y="39"/>
                  </a:cubicBezTo>
                  <a:cubicBezTo>
                    <a:pt x="207" y="143"/>
                    <a:pt x="0" y="582"/>
                    <a:pt x="207" y="892"/>
                  </a:cubicBezTo>
                  <a:cubicBezTo>
                    <a:pt x="286" y="1229"/>
                    <a:pt x="563" y="1369"/>
                    <a:pt x="828" y="1369"/>
                  </a:cubicBezTo>
                  <a:cubicBezTo>
                    <a:pt x="908" y="1369"/>
                    <a:pt x="988" y="1356"/>
                    <a:pt x="1060" y="1332"/>
                  </a:cubicBezTo>
                  <a:cubicBezTo>
                    <a:pt x="1396" y="1125"/>
                    <a:pt x="1603" y="789"/>
                    <a:pt x="1500" y="350"/>
                  </a:cubicBezTo>
                  <a:cubicBezTo>
                    <a:pt x="1344" y="117"/>
                    <a:pt x="1058" y="1"/>
                    <a:pt x="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1"/>
            <p:cNvSpPr/>
            <p:nvPr/>
          </p:nvSpPr>
          <p:spPr>
            <a:xfrm>
              <a:off x="6890875" y="617817"/>
              <a:ext cx="61039" cy="89349"/>
            </a:xfrm>
            <a:custGeom>
              <a:avLst/>
              <a:gdLst/>
              <a:ahLst/>
              <a:cxnLst/>
              <a:rect l="l" t="t" r="r" b="b"/>
              <a:pathLst>
                <a:path w="1837" h="2689" extrusionOk="0">
                  <a:moveTo>
                    <a:pt x="1707" y="0"/>
                  </a:moveTo>
                  <a:lnTo>
                    <a:pt x="1707" y="0"/>
                  </a:lnTo>
                  <a:cubicBezTo>
                    <a:pt x="1190" y="104"/>
                    <a:pt x="750" y="543"/>
                    <a:pt x="414" y="957"/>
                  </a:cubicBezTo>
                  <a:cubicBezTo>
                    <a:pt x="207" y="1500"/>
                    <a:pt x="104" y="2043"/>
                    <a:pt x="1" y="2689"/>
                  </a:cubicBezTo>
                  <a:cubicBezTo>
                    <a:pt x="647" y="2482"/>
                    <a:pt x="1190" y="2146"/>
                    <a:pt x="1500" y="1500"/>
                  </a:cubicBezTo>
                  <a:cubicBezTo>
                    <a:pt x="1836" y="1086"/>
                    <a:pt x="1707" y="543"/>
                    <a:pt x="1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1"/>
            <p:cNvSpPr/>
            <p:nvPr/>
          </p:nvSpPr>
          <p:spPr>
            <a:xfrm>
              <a:off x="6704497" y="653904"/>
              <a:ext cx="67884" cy="81607"/>
            </a:xfrm>
            <a:custGeom>
              <a:avLst/>
              <a:gdLst/>
              <a:ahLst/>
              <a:cxnLst/>
              <a:rect l="l" t="t" r="r" b="b"/>
              <a:pathLst>
                <a:path w="2043" h="2456" extrusionOk="0">
                  <a:moveTo>
                    <a:pt x="0" y="0"/>
                  </a:moveTo>
                  <a:cubicBezTo>
                    <a:pt x="0" y="646"/>
                    <a:pt x="104" y="1293"/>
                    <a:pt x="543" y="1706"/>
                  </a:cubicBezTo>
                  <a:cubicBezTo>
                    <a:pt x="982" y="2146"/>
                    <a:pt x="1499" y="2249"/>
                    <a:pt x="2042" y="2456"/>
                  </a:cubicBezTo>
                  <a:cubicBezTo>
                    <a:pt x="2042" y="1939"/>
                    <a:pt x="1835" y="1293"/>
                    <a:pt x="1396" y="853"/>
                  </a:cubicBezTo>
                  <a:cubicBezTo>
                    <a:pt x="1086" y="414"/>
                    <a:pt x="543" y="20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1"/>
            <p:cNvSpPr/>
            <p:nvPr/>
          </p:nvSpPr>
          <p:spPr>
            <a:xfrm>
              <a:off x="7094466" y="609743"/>
              <a:ext cx="50705" cy="40405"/>
            </a:xfrm>
            <a:custGeom>
              <a:avLst/>
              <a:gdLst/>
              <a:ahLst/>
              <a:cxnLst/>
              <a:rect l="l" t="t" r="r" b="b"/>
              <a:pathLst>
                <a:path w="1526" h="1216" extrusionOk="0">
                  <a:moveTo>
                    <a:pt x="592" y="0"/>
                  </a:moveTo>
                  <a:cubicBezTo>
                    <a:pt x="532" y="0"/>
                    <a:pt x="480" y="12"/>
                    <a:pt x="440" y="37"/>
                  </a:cubicBezTo>
                  <a:cubicBezTo>
                    <a:pt x="104" y="243"/>
                    <a:pt x="0" y="554"/>
                    <a:pt x="104" y="890"/>
                  </a:cubicBezTo>
                  <a:cubicBezTo>
                    <a:pt x="254" y="1090"/>
                    <a:pt x="437" y="1215"/>
                    <a:pt x="639" y="1215"/>
                  </a:cubicBezTo>
                  <a:cubicBezTo>
                    <a:pt x="749" y="1215"/>
                    <a:pt x="864" y="1178"/>
                    <a:pt x="983" y="1096"/>
                  </a:cubicBezTo>
                  <a:cubicBezTo>
                    <a:pt x="1293" y="993"/>
                    <a:pt x="1525" y="786"/>
                    <a:pt x="1396" y="450"/>
                  </a:cubicBezTo>
                  <a:cubicBezTo>
                    <a:pt x="1229" y="200"/>
                    <a:pt x="844" y="0"/>
                    <a:pt x="5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1"/>
            <p:cNvSpPr/>
            <p:nvPr/>
          </p:nvSpPr>
          <p:spPr>
            <a:xfrm>
              <a:off x="7026613" y="618515"/>
              <a:ext cx="49841" cy="45854"/>
            </a:xfrm>
            <a:custGeom>
              <a:avLst/>
              <a:gdLst/>
              <a:ahLst/>
              <a:cxnLst/>
              <a:rect l="l" t="t" r="r" b="b"/>
              <a:pathLst>
                <a:path w="1500" h="1380" extrusionOk="0">
                  <a:moveTo>
                    <a:pt x="716" y="0"/>
                  </a:moveTo>
                  <a:cubicBezTo>
                    <a:pt x="621" y="0"/>
                    <a:pt x="525" y="26"/>
                    <a:pt x="439" y="83"/>
                  </a:cubicBezTo>
                  <a:cubicBezTo>
                    <a:pt x="103" y="290"/>
                    <a:pt x="0" y="729"/>
                    <a:pt x="103" y="1065"/>
                  </a:cubicBezTo>
                  <a:cubicBezTo>
                    <a:pt x="254" y="1265"/>
                    <a:pt x="479" y="1379"/>
                    <a:pt x="711" y="1379"/>
                  </a:cubicBezTo>
                  <a:cubicBezTo>
                    <a:pt x="838" y="1379"/>
                    <a:pt x="967" y="1345"/>
                    <a:pt x="1086" y="1272"/>
                  </a:cubicBezTo>
                  <a:cubicBezTo>
                    <a:pt x="1396" y="1168"/>
                    <a:pt x="1499" y="729"/>
                    <a:pt x="1293" y="419"/>
                  </a:cubicBezTo>
                  <a:cubicBezTo>
                    <a:pt x="1218" y="176"/>
                    <a:pt x="967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1"/>
            <p:cNvSpPr/>
            <p:nvPr/>
          </p:nvSpPr>
          <p:spPr>
            <a:xfrm>
              <a:off x="7072967" y="662842"/>
              <a:ext cx="46419" cy="41003"/>
            </a:xfrm>
            <a:custGeom>
              <a:avLst/>
              <a:gdLst/>
              <a:ahLst/>
              <a:cxnLst/>
              <a:rect l="l" t="t" r="r" b="b"/>
              <a:pathLst>
                <a:path w="1397" h="1234" extrusionOk="0">
                  <a:moveTo>
                    <a:pt x="605" y="1"/>
                  </a:moveTo>
                  <a:cubicBezTo>
                    <a:pt x="513" y="1"/>
                    <a:pt x="420" y="14"/>
                    <a:pt x="337" y="41"/>
                  </a:cubicBezTo>
                  <a:cubicBezTo>
                    <a:pt x="104" y="248"/>
                    <a:pt x="1" y="584"/>
                    <a:pt x="104" y="894"/>
                  </a:cubicBezTo>
                  <a:cubicBezTo>
                    <a:pt x="256" y="1113"/>
                    <a:pt x="440" y="1233"/>
                    <a:pt x="643" y="1233"/>
                  </a:cubicBezTo>
                  <a:cubicBezTo>
                    <a:pt x="752" y="1233"/>
                    <a:pt x="866" y="1199"/>
                    <a:pt x="983" y="1127"/>
                  </a:cubicBezTo>
                  <a:cubicBezTo>
                    <a:pt x="1293" y="1024"/>
                    <a:pt x="1397" y="584"/>
                    <a:pt x="1190" y="248"/>
                  </a:cubicBezTo>
                  <a:cubicBezTo>
                    <a:pt x="1114" y="97"/>
                    <a:pt x="859" y="1"/>
                    <a:pt x="6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1"/>
            <p:cNvSpPr/>
            <p:nvPr/>
          </p:nvSpPr>
          <p:spPr>
            <a:xfrm>
              <a:off x="6958728" y="617817"/>
              <a:ext cx="71339" cy="79048"/>
            </a:xfrm>
            <a:custGeom>
              <a:avLst/>
              <a:gdLst/>
              <a:ahLst/>
              <a:cxnLst/>
              <a:rect l="l" t="t" r="r" b="b"/>
              <a:pathLst>
                <a:path w="2147" h="2379" extrusionOk="0">
                  <a:moveTo>
                    <a:pt x="1" y="0"/>
                  </a:moveTo>
                  <a:cubicBezTo>
                    <a:pt x="1" y="647"/>
                    <a:pt x="208" y="1293"/>
                    <a:pt x="647" y="1732"/>
                  </a:cubicBezTo>
                  <a:cubicBezTo>
                    <a:pt x="1087" y="2146"/>
                    <a:pt x="1604" y="2146"/>
                    <a:pt x="2146" y="2379"/>
                  </a:cubicBezTo>
                  <a:cubicBezTo>
                    <a:pt x="2146" y="1732"/>
                    <a:pt x="1836" y="1189"/>
                    <a:pt x="1397" y="853"/>
                  </a:cubicBezTo>
                  <a:cubicBezTo>
                    <a:pt x="1087" y="440"/>
                    <a:pt x="544" y="207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1"/>
            <p:cNvSpPr/>
            <p:nvPr/>
          </p:nvSpPr>
          <p:spPr>
            <a:xfrm>
              <a:off x="6493165" y="1237129"/>
              <a:ext cx="50738" cy="35254"/>
            </a:xfrm>
            <a:custGeom>
              <a:avLst/>
              <a:gdLst/>
              <a:ahLst/>
              <a:cxnLst/>
              <a:rect l="l" t="t" r="r" b="b"/>
              <a:pathLst>
                <a:path w="1527" h="1061" extrusionOk="0">
                  <a:moveTo>
                    <a:pt x="1526" y="0"/>
                  </a:moveTo>
                  <a:cubicBezTo>
                    <a:pt x="1190" y="0"/>
                    <a:pt x="880" y="104"/>
                    <a:pt x="544" y="311"/>
                  </a:cubicBezTo>
                  <a:cubicBezTo>
                    <a:pt x="337" y="543"/>
                    <a:pt x="104" y="750"/>
                    <a:pt x="1" y="1060"/>
                  </a:cubicBezTo>
                  <a:cubicBezTo>
                    <a:pt x="337" y="957"/>
                    <a:pt x="647" y="853"/>
                    <a:pt x="983" y="750"/>
                  </a:cubicBezTo>
                  <a:cubicBezTo>
                    <a:pt x="1190" y="543"/>
                    <a:pt x="1397" y="311"/>
                    <a:pt x="15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1"/>
            <p:cNvSpPr/>
            <p:nvPr/>
          </p:nvSpPr>
          <p:spPr>
            <a:xfrm>
              <a:off x="6475155" y="1176155"/>
              <a:ext cx="25785" cy="150321"/>
            </a:xfrm>
            <a:custGeom>
              <a:avLst/>
              <a:gdLst/>
              <a:ahLst/>
              <a:cxnLst/>
              <a:rect l="l" t="t" r="r" b="b"/>
              <a:pathLst>
                <a:path w="776" h="4524" extrusionOk="0">
                  <a:moveTo>
                    <a:pt x="0" y="0"/>
                  </a:moveTo>
                  <a:lnTo>
                    <a:pt x="0" y="103"/>
                  </a:lnTo>
                  <a:cubicBezTo>
                    <a:pt x="543" y="1499"/>
                    <a:pt x="646" y="3025"/>
                    <a:pt x="440" y="4524"/>
                  </a:cubicBezTo>
                  <a:cubicBezTo>
                    <a:pt x="776" y="3025"/>
                    <a:pt x="543" y="1396"/>
                    <a:pt x="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1"/>
            <p:cNvSpPr/>
            <p:nvPr/>
          </p:nvSpPr>
          <p:spPr>
            <a:xfrm>
              <a:off x="6389260" y="1100560"/>
              <a:ext cx="171819" cy="120815"/>
            </a:xfrm>
            <a:custGeom>
              <a:avLst/>
              <a:gdLst/>
              <a:ahLst/>
              <a:cxnLst/>
              <a:rect l="l" t="t" r="r" b="b"/>
              <a:pathLst>
                <a:path w="5171" h="3636" extrusionOk="0">
                  <a:moveTo>
                    <a:pt x="3231" y="0"/>
                  </a:moveTo>
                  <a:cubicBezTo>
                    <a:pt x="2921" y="0"/>
                    <a:pt x="2482" y="129"/>
                    <a:pt x="2068" y="233"/>
                  </a:cubicBezTo>
                  <a:cubicBezTo>
                    <a:pt x="1629" y="336"/>
                    <a:pt x="1189" y="646"/>
                    <a:pt x="879" y="879"/>
                  </a:cubicBezTo>
                  <a:lnTo>
                    <a:pt x="1422" y="1189"/>
                  </a:lnTo>
                  <a:lnTo>
                    <a:pt x="646" y="1086"/>
                  </a:lnTo>
                  <a:cubicBezTo>
                    <a:pt x="233" y="1629"/>
                    <a:pt x="0" y="2172"/>
                    <a:pt x="129" y="2585"/>
                  </a:cubicBezTo>
                  <a:cubicBezTo>
                    <a:pt x="336" y="3128"/>
                    <a:pt x="646" y="3361"/>
                    <a:pt x="1189" y="3568"/>
                  </a:cubicBezTo>
                  <a:lnTo>
                    <a:pt x="1835" y="2715"/>
                  </a:lnTo>
                  <a:lnTo>
                    <a:pt x="1629" y="3568"/>
                  </a:lnTo>
                  <a:cubicBezTo>
                    <a:pt x="1811" y="3610"/>
                    <a:pt x="2006" y="3635"/>
                    <a:pt x="2211" y="3635"/>
                  </a:cubicBezTo>
                  <a:cubicBezTo>
                    <a:pt x="2501" y="3635"/>
                    <a:pt x="2810" y="3585"/>
                    <a:pt x="3128" y="3464"/>
                  </a:cubicBezTo>
                  <a:cubicBezTo>
                    <a:pt x="3671" y="3232"/>
                    <a:pt x="4007" y="3025"/>
                    <a:pt x="4420" y="2715"/>
                  </a:cubicBezTo>
                  <a:lnTo>
                    <a:pt x="3671" y="2068"/>
                  </a:lnTo>
                  <a:lnTo>
                    <a:pt x="4653" y="2482"/>
                  </a:lnTo>
                  <a:cubicBezTo>
                    <a:pt x="5067" y="2068"/>
                    <a:pt x="5170" y="1525"/>
                    <a:pt x="5067" y="1086"/>
                  </a:cubicBezTo>
                  <a:cubicBezTo>
                    <a:pt x="4860" y="543"/>
                    <a:pt x="4317" y="129"/>
                    <a:pt x="3567" y="0"/>
                  </a:cubicBezTo>
                  <a:lnTo>
                    <a:pt x="3025" y="646"/>
                  </a:lnTo>
                  <a:lnTo>
                    <a:pt x="32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1"/>
            <p:cNvSpPr/>
            <p:nvPr/>
          </p:nvSpPr>
          <p:spPr>
            <a:xfrm>
              <a:off x="6436477" y="1129768"/>
              <a:ext cx="74762" cy="49808"/>
            </a:xfrm>
            <a:custGeom>
              <a:avLst/>
              <a:gdLst/>
              <a:ahLst/>
              <a:cxnLst/>
              <a:rect l="l" t="t" r="r" b="b"/>
              <a:pathLst>
                <a:path w="2250" h="1499" extrusionOk="0">
                  <a:moveTo>
                    <a:pt x="1484" y="0"/>
                  </a:moveTo>
                  <a:cubicBezTo>
                    <a:pt x="1319" y="0"/>
                    <a:pt x="1138" y="35"/>
                    <a:pt x="957" y="104"/>
                  </a:cubicBezTo>
                  <a:cubicBezTo>
                    <a:pt x="311" y="207"/>
                    <a:pt x="1" y="750"/>
                    <a:pt x="104" y="1060"/>
                  </a:cubicBezTo>
                  <a:cubicBezTo>
                    <a:pt x="174" y="1355"/>
                    <a:pt x="441" y="1499"/>
                    <a:pt x="805" y="1499"/>
                  </a:cubicBezTo>
                  <a:cubicBezTo>
                    <a:pt x="983" y="1499"/>
                    <a:pt x="1184" y="1464"/>
                    <a:pt x="1397" y="1396"/>
                  </a:cubicBezTo>
                  <a:cubicBezTo>
                    <a:pt x="1940" y="1293"/>
                    <a:pt x="2250" y="750"/>
                    <a:pt x="2146" y="414"/>
                  </a:cubicBezTo>
                  <a:cubicBezTo>
                    <a:pt x="2077" y="138"/>
                    <a:pt x="1813" y="0"/>
                    <a:pt x="1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1"/>
            <p:cNvSpPr/>
            <p:nvPr/>
          </p:nvSpPr>
          <p:spPr>
            <a:xfrm>
              <a:off x="6106652" y="1329903"/>
              <a:ext cx="50705" cy="36085"/>
            </a:xfrm>
            <a:custGeom>
              <a:avLst/>
              <a:gdLst/>
              <a:ahLst/>
              <a:cxnLst/>
              <a:rect l="l" t="t" r="r" b="b"/>
              <a:pathLst>
                <a:path w="1526" h="1086" extrusionOk="0">
                  <a:moveTo>
                    <a:pt x="0" y="0"/>
                  </a:moveTo>
                  <a:cubicBezTo>
                    <a:pt x="104" y="336"/>
                    <a:pt x="336" y="543"/>
                    <a:pt x="543" y="750"/>
                  </a:cubicBezTo>
                  <a:cubicBezTo>
                    <a:pt x="879" y="853"/>
                    <a:pt x="1189" y="983"/>
                    <a:pt x="1525" y="1086"/>
                  </a:cubicBezTo>
                  <a:cubicBezTo>
                    <a:pt x="1396" y="750"/>
                    <a:pt x="1189" y="543"/>
                    <a:pt x="879" y="336"/>
                  </a:cubicBezTo>
                  <a:cubicBezTo>
                    <a:pt x="647" y="104"/>
                    <a:pt x="336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1"/>
            <p:cNvSpPr/>
            <p:nvPr/>
          </p:nvSpPr>
          <p:spPr>
            <a:xfrm>
              <a:off x="6153039" y="1268896"/>
              <a:ext cx="18076" cy="100546"/>
            </a:xfrm>
            <a:custGeom>
              <a:avLst/>
              <a:gdLst/>
              <a:ahLst/>
              <a:cxnLst/>
              <a:rect l="l" t="t" r="r" b="b"/>
              <a:pathLst>
                <a:path w="544" h="3026" extrusionOk="0">
                  <a:moveTo>
                    <a:pt x="543" y="1"/>
                  </a:moveTo>
                  <a:cubicBezTo>
                    <a:pt x="336" y="440"/>
                    <a:pt x="233" y="880"/>
                    <a:pt x="233" y="1190"/>
                  </a:cubicBezTo>
                  <a:cubicBezTo>
                    <a:pt x="129" y="1733"/>
                    <a:pt x="0" y="2276"/>
                    <a:pt x="0" y="2819"/>
                  </a:cubicBezTo>
                  <a:lnTo>
                    <a:pt x="0" y="2922"/>
                  </a:lnTo>
                  <a:lnTo>
                    <a:pt x="0" y="3025"/>
                  </a:lnTo>
                  <a:lnTo>
                    <a:pt x="129" y="3025"/>
                  </a:lnTo>
                  <a:cubicBezTo>
                    <a:pt x="129" y="2379"/>
                    <a:pt x="233" y="1836"/>
                    <a:pt x="336" y="1293"/>
                  </a:cubicBezTo>
                  <a:cubicBezTo>
                    <a:pt x="336" y="880"/>
                    <a:pt x="440" y="440"/>
                    <a:pt x="543" y="104"/>
                  </a:cubicBezTo>
                  <a:lnTo>
                    <a:pt x="5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1"/>
            <p:cNvSpPr/>
            <p:nvPr/>
          </p:nvSpPr>
          <p:spPr>
            <a:xfrm>
              <a:off x="6085187" y="1194165"/>
              <a:ext cx="175242" cy="121147"/>
            </a:xfrm>
            <a:custGeom>
              <a:avLst/>
              <a:gdLst/>
              <a:ahLst/>
              <a:cxnLst/>
              <a:rect l="l" t="t" r="r" b="b"/>
              <a:pathLst>
                <a:path w="5274" h="3646" extrusionOk="0">
                  <a:moveTo>
                    <a:pt x="1939" y="1"/>
                  </a:moveTo>
                  <a:lnTo>
                    <a:pt x="2275" y="647"/>
                  </a:lnTo>
                  <a:lnTo>
                    <a:pt x="1629" y="104"/>
                  </a:lnTo>
                  <a:cubicBezTo>
                    <a:pt x="982" y="104"/>
                    <a:pt x="439" y="544"/>
                    <a:pt x="233" y="1061"/>
                  </a:cubicBezTo>
                  <a:cubicBezTo>
                    <a:pt x="0" y="1500"/>
                    <a:pt x="233" y="2043"/>
                    <a:pt x="646" y="2483"/>
                  </a:cubicBezTo>
                  <a:lnTo>
                    <a:pt x="1629" y="2043"/>
                  </a:lnTo>
                  <a:lnTo>
                    <a:pt x="879" y="2793"/>
                  </a:lnTo>
                  <a:cubicBezTo>
                    <a:pt x="1189" y="3000"/>
                    <a:pt x="1629" y="3336"/>
                    <a:pt x="2171" y="3439"/>
                  </a:cubicBezTo>
                  <a:cubicBezTo>
                    <a:pt x="2688" y="3646"/>
                    <a:pt x="3128" y="3646"/>
                    <a:pt x="3671" y="3646"/>
                  </a:cubicBezTo>
                  <a:lnTo>
                    <a:pt x="3464" y="2689"/>
                  </a:lnTo>
                  <a:lnTo>
                    <a:pt x="3981" y="3542"/>
                  </a:lnTo>
                  <a:cubicBezTo>
                    <a:pt x="4524" y="3439"/>
                    <a:pt x="4963" y="3129"/>
                    <a:pt x="5067" y="2586"/>
                  </a:cubicBezTo>
                  <a:cubicBezTo>
                    <a:pt x="5273" y="2146"/>
                    <a:pt x="5067" y="1604"/>
                    <a:pt x="4627" y="1061"/>
                  </a:cubicBezTo>
                  <a:lnTo>
                    <a:pt x="3878" y="1190"/>
                  </a:lnTo>
                  <a:lnTo>
                    <a:pt x="4420" y="854"/>
                  </a:lnTo>
                  <a:cubicBezTo>
                    <a:pt x="4110" y="647"/>
                    <a:pt x="3671" y="415"/>
                    <a:pt x="3231" y="208"/>
                  </a:cubicBezTo>
                  <a:cubicBezTo>
                    <a:pt x="2818" y="104"/>
                    <a:pt x="2378" y="1"/>
                    <a:pt x="19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1"/>
            <p:cNvSpPr/>
            <p:nvPr/>
          </p:nvSpPr>
          <p:spPr>
            <a:xfrm>
              <a:off x="6135860" y="1222542"/>
              <a:ext cx="78184" cy="50207"/>
            </a:xfrm>
            <a:custGeom>
              <a:avLst/>
              <a:gdLst/>
              <a:ahLst/>
              <a:cxnLst/>
              <a:rect l="l" t="t" r="r" b="b"/>
              <a:pathLst>
                <a:path w="2353" h="1511" extrusionOk="0">
                  <a:moveTo>
                    <a:pt x="873" y="1"/>
                  </a:moveTo>
                  <a:cubicBezTo>
                    <a:pt x="533" y="1"/>
                    <a:pt x="242" y="144"/>
                    <a:pt x="104" y="439"/>
                  </a:cubicBezTo>
                  <a:cubicBezTo>
                    <a:pt x="0" y="750"/>
                    <a:pt x="414" y="1292"/>
                    <a:pt x="957" y="1396"/>
                  </a:cubicBezTo>
                  <a:cubicBezTo>
                    <a:pt x="1138" y="1473"/>
                    <a:pt x="1319" y="1511"/>
                    <a:pt x="1487" y="1511"/>
                  </a:cubicBezTo>
                  <a:cubicBezTo>
                    <a:pt x="1824" y="1511"/>
                    <a:pt x="2111" y="1361"/>
                    <a:pt x="2249" y="1086"/>
                  </a:cubicBezTo>
                  <a:cubicBezTo>
                    <a:pt x="2353" y="750"/>
                    <a:pt x="1939" y="207"/>
                    <a:pt x="1396" y="103"/>
                  </a:cubicBezTo>
                  <a:cubicBezTo>
                    <a:pt x="1218" y="35"/>
                    <a:pt x="1039" y="1"/>
                    <a:pt x="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1"/>
            <p:cNvSpPr/>
            <p:nvPr/>
          </p:nvSpPr>
          <p:spPr>
            <a:xfrm>
              <a:off x="7145139" y="1247430"/>
              <a:ext cx="49841" cy="39541"/>
            </a:xfrm>
            <a:custGeom>
              <a:avLst/>
              <a:gdLst/>
              <a:ahLst/>
              <a:cxnLst/>
              <a:rect l="l" t="t" r="r" b="b"/>
              <a:pathLst>
                <a:path w="1500" h="1190" extrusionOk="0">
                  <a:moveTo>
                    <a:pt x="0" y="1"/>
                  </a:moveTo>
                  <a:cubicBezTo>
                    <a:pt x="104" y="337"/>
                    <a:pt x="311" y="543"/>
                    <a:pt x="517" y="750"/>
                  </a:cubicBezTo>
                  <a:cubicBezTo>
                    <a:pt x="853" y="983"/>
                    <a:pt x="1164" y="1086"/>
                    <a:pt x="1500" y="1190"/>
                  </a:cubicBezTo>
                  <a:cubicBezTo>
                    <a:pt x="1396" y="880"/>
                    <a:pt x="1164" y="543"/>
                    <a:pt x="957" y="337"/>
                  </a:cubicBezTo>
                  <a:cubicBezTo>
                    <a:pt x="647" y="104"/>
                    <a:pt x="311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1"/>
            <p:cNvSpPr/>
            <p:nvPr/>
          </p:nvSpPr>
          <p:spPr>
            <a:xfrm>
              <a:off x="7188070" y="1190742"/>
              <a:ext cx="24954" cy="139190"/>
            </a:xfrm>
            <a:custGeom>
              <a:avLst/>
              <a:gdLst/>
              <a:ahLst/>
              <a:cxnLst/>
              <a:rect l="l" t="t" r="r" b="b"/>
              <a:pathLst>
                <a:path w="751" h="4189" extrusionOk="0">
                  <a:moveTo>
                    <a:pt x="647" y="1"/>
                  </a:moveTo>
                  <a:cubicBezTo>
                    <a:pt x="208" y="1293"/>
                    <a:pt x="1" y="2792"/>
                    <a:pt x="208" y="4188"/>
                  </a:cubicBezTo>
                  <a:lnTo>
                    <a:pt x="311" y="4188"/>
                  </a:lnTo>
                  <a:cubicBezTo>
                    <a:pt x="104" y="2792"/>
                    <a:pt x="311" y="1396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1"/>
            <p:cNvSpPr/>
            <p:nvPr/>
          </p:nvSpPr>
          <p:spPr>
            <a:xfrm>
              <a:off x="7127096" y="1115148"/>
              <a:ext cx="171819" cy="119985"/>
            </a:xfrm>
            <a:custGeom>
              <a:avLst/>
              <a:gdLst/>
              <a:ahLst/>
              <a:cxnLst/>
              <a:rect l="l" t="t" r="r" b="b"/>
              <a:pathLst>
                <a:path w="5171" h="3611" extrusionOk="0">
                  <a:moveTo>
                    <a:pt x="1603" y="1"/>
                  </a:moveTo>
                  <a:cubicBezTo>
                    <a:pt x="854" y="104"/>
                    <a:pt x="311" y="440"/>
                    <a:pt x="104" y="983"/>
                  </a:cubicBezTo>
                  <a:cubicBezTo>
                    <a:pt x="1" y="1397"/>
                    <a:pt x="104" y="1939"/>
                    <a:pt x="543" y="2379"/>
                  </a:cubicBezTo>
                  <a:lnTo>
                    <a:pt x="1500" y="2043"/>
                  </a:lnTo>
                  <a:lnTo>
                    <a:pt x="750" y="2689"/>
                  </a:lnTo>
                  <a:cubicBezTo>
                    <a:pt x="1060" y="3025"/>
                    <a:pt x="1500" y="3232"/>
                    <a:pt x="2043" y="3439"/>
                  </a:cubicBezTo>
                  <a:cubicBezTo>
                    <a:pt x="2430" y="3531"/>
                    <a:pt x="2818" y="3610"/>
                    <a:pt x="3159" y="3610"/>
                  </a:cubicBezTo>
                  <a:cubicBezTo>
                    <a:pt x="3295" y="3610"/>
                    <a:pt x="3424" y="3598"/>
                    <a:pt x="3542" y="3568"/>
                  </a:cubicBezTo>
                  <a:lnTo>
                    <a:pt x="3335" y="2689"/>
                  </a:lnTo>
                  <a:lnTo>
                    <a:pt x="3981" y="3439"/>
                  </a:lnTo>
                  <a:cubicBezTo>
                    <a:pt x="4524" y="3335"/>
                    <a:pt x="4835" y="3025"/>
                    <a:pt x="5067" y="2586"/>
                  </a:cubicBezTo>
                  <a:cubicBezTo>
                    <a:pt x="5171" y="2043"/>
                    <a:pt x="4938" y="1500"/>
                    <a:pt x="4524" y="1086"/>
                  </a:cubicBezTo>
                  <a:lnTo>
                    <a:pt x="3775" y="1190"/>
                  </a:lnTo>
                  <a:lnTo>
                    <a:pt x="4292" y="854"/>
                  </a:lnTo>
                  <a:cubicBezTo>
                    <a:pt x="3981" y="544"/>
                    <a:pt x="3542" y="337"/>
                    <a:pt x="3128" y="207"/>
                  </a:cubicBezTo>
                  <a:cubicBezTo>
                    <a:pt x="2689" y="1"/>
                    <a:pt x="2249" y="1"/>
                    <a:pt x="1939" y="1"/>
                  </a:cubicBezTo>
                  <a:lnTo>
                    <a:pt x="2146" y="647"/>
                  </a:lnTo>
                  <a:lnTo>
                    <a:pt x="16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1"/>
            <p:cNvSpPr/>
            <p:nvPr/>
          </p:nvSpPr>
          <p:spPr>
            <a:xfrm>
              <a:off x="7176905" y="1142229"/>
              <a:ext cx="75626" cy="51303"/>
            </a:xfrm>
            <a:custGeom>
              <a:avLst/>
              <a:gdLst/>
              <a:ahLst/>
              <a:cxnLst/>
              <a:rect l="l" t="t" r="r" b="b"/>
              <a:pathLst>
                <a:path w="2276" h="1544" extrusionOk="0">
                  <a:moveTo>
                    <a:pt x="899" y="0"/>
                  </a:moveTo>
                  <a:cubicBezTo>
                    <a:pt x="510" y="0"/>
                    <a:pt x="182" y="121"/>
                    <a:pt x="104" y="375"/>
                  </a:cubicBezTo>
                  <a:cubicBezTo>
                    <a:pt x="1" y="814"/>
                    <a:pt x="337" y="1228"/>
                    <a:pt x="854" y="1461"/>
                  </a:cubicBezTo>
                  <a:cubicBezTo>
                    <a:pt x="1004" y="1518"/>
                    <a:pt x="1162" y="1543"/>
                    <a:pt x="1314" y="1543"/>
                  </a:cubicBezTo>
                  <a:cubicBezTo>
                    <a:pt x="1712" y="1543"/>
                    <a:pt x="2072" y="1368"/>
                    <a:pt x="2146" y="1124"/>
                  </a:cubicBezTo>
                  <a:cubicBezTo>
                    <a:pt x="2276" y="685"/>
                    <a:pt x="1940" y="271"/>
                    <a:pt x="1293" y="39"/>
                  </a:cubicBezTo>
                  <a:cubicBezTo>
                    <a:pt x="1160" y="13"/>
                    <a:pt x="1026" y="0"/>
                    <a:pt x="8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1"/>
            <p:cNvSpPr/>
            <p:nvPr/>
          </p:nvSpPr>
          <p:spPr>
            <a:xfrm>
              <a:off x="7398539" y="1311860"/>
              <a:ext cx="18076" cy="57583"/>
            </a:xfrm>
            <a:custGeom>
              <a:avLst/>
              <a:gdLst/>
              <a:ahLst/>
              <a:cxnLst/>
              <a:rect l="l" t="t" r="r" b="b"/>
              <a:pathLst>
                <a:path w="544" h="1733" extrusionOk="0">
                  <a:moveTo>
                    <a:pt x="440" y="0"/>
                  </a:moveTo>
                  <a:cubicBezTo>
                    <a:pt x="233" y="336"/>
                    <a:pt x="233" y="750"/>
                    <a:pt x="129" y="1190"/>
                  </a:cubicBezTo>
                  <a:cubicBezTo>
                    <a:pt x="129" y="1293"/>
                    <a:pt x="0" y="1526"/>
                    <a:pt x="0" y="1732"/>
                  </a:cubicBezTo>
                  <a:lnTo>
                    <a:pt x="129" y="1732"/>
                  </a:lnTo>
                  <a:cubicBezTo>
                    <a:pt x="129" y="1526"/>
                    <a:pt x="129" y="1293"/>
                    <a:pt x="233" y="1190"/>
                  </a:cubicBezTo>
                  <a:cubicBezTo>
                    <a:pt x="233" y="750"/>
                    <a:pt x="336" y="440"/>
                    <a:pt x="5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1"/>
            <p:cNvSpPr/>
            <p:nvPr/>
          </p:nvSpPr>
          <p:spPr>
            <a:xfrm>
              <a:off x="7330686" y="1237129"/>
              <a:ext cx="171819" cy="117692"/>
            </a:xfrm>
            <a:custGeom>
              <a:avLst/>
              <a:gdLst/>
              <a:ahLst/>
              <a:cxnLst/>
              <a:rect l="l" t="t" r="r" b="b"/>
              <a:pathLst>
                <a:path w="5171" h="3542" extrusionOk="0">
                  <a:moveTo>
                    <a:pt x="1525" y="0"/>
                  </a:moveTo>
                  <a:cubicBezTo>
                    <a:pt x="879" y="104"/>
                    <a:pt x="336" y="414"/>
                    <a:pt x="103" y="957"/>
                  </a:cubicBezTo>
                  <a:cubicBezTo>
                    <a:pt x="0" y="1396"/>
                    <a:pt x="103" y="1939"/>
                    <a:pt x="543" y="2353"/>
                  </a:cubicBezTo>
                  <a:lnTo>
                    <a:pt x="1525" y="1939"/>
                  </a:lnTo>
                  <a:lnTo>
                    <a:pt x="750" y="2689"/>
                  </a:lnTo>
                  <a:cubicBezTo>
                    <a:pt x="1086" y="2999"/>
                    <a:pt x="1525" y="3232"/>
                    <a:pt x="2042" y="3335"/>
                  </a:cubicBezTo>
                  <a:cubicBezTo>
                    <a:pt x="2585" y="3542"/>
                    <a:pt x="3128" y="3542"/>
                    <a:pt x="3567" y="3542"/>
                  </a:cubicBezTo>
                  <a:lnTo>
                    <a:pt x="3335" y="2585"/>
                  </a:lnTo>
                  <a:lnTo>
                    <a:pt x="3878" y="3439"/>
                  </a:lnTo>
                  <a:cubicBezTo>
                    <a:pt x="4420" y="3335"/>
                    <a:pt x="4860" y="2999"/>
                    <a:pt x="4963" y="2585"/>
                  </a:cubicBezTo>
                  <a:cubicBezTo>
                    <a:pt x="5170" y="2043"/>
                    <a:pt x="4963" y="1500"/>
                    <a:pt x="4524" y="1060"/>
                  </a:cubicBezTo>
                  <a:lnTo>
                    <a:pt x="3774" y="1190"/>
                  </a:lnTo>
                  <a:lnTo>
                    <a:pt x="4317" y="853"/>
                  </a:lnTo>
                  <a:cubicBezTo>
                    <a:pt x="3981" y="543"/>
                    <a:pt x="3567" y="311"/>
                    <a:pt x="3128" y="104"/>
                  </a:cubicBezTo>
                  <a:cubicBezTo>
                    <a:pt x="2688" y="0"/>
                    <a:pt x="2275" y="0"/>
                    <a:pt x="1835" y="0"/>
                  </a:cubicBezTo>
                  <a:lnTo>
                    <a:pt x="2171" y="647"/>
                  </a:lnTo>
                  <a:lnTo>
                    <a:pt x="15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1"/>
            <p:cNvSpPr/>
            <p:nvPr/>
          </p:nvSpPr>
          <p:spPr>
            <a:xfrm>
              <a:off x="7377040" y="1262715"/>
              <a:ext cx="79081" cy="50406"/>
            </a:xfrm>
            <a:custGeom>
              <a:avLst/>
              <a:gdLst/>
              <a:ahLst/>
              <a:cxnLst/>
              <a:rect l="l" t="t" r="r" b="b"/>
              <a:pathLst>
                <a:path w="2380" h="1517" extrusionOk="0">
                  <a:moveTo>
                    <a:pt x="982" y="1"/>
                  </a:moveTo>
                  <a:cubicBezTo>
                    <a:pt x="614" y="1"/>
                    <a:pt x="308" y="176"/>
                    <a:pt x="234" y="420"/>
                  </a:cubicBezTo>
                  <a:cubicBezTo>
                    <a:pt x="1" y="833"/>
                    <a:pt x="440" y="1273"/>
                    <a:pt x="983" y="1479"/>
                  </a:cubicBezTo>
                  <a:cubicBezTo>
                    <a:pt x="1111" y="1504"/>
                    <a:pt x="1240" y="1517"/>
                    <a:pt x="1363" y="1517"/>
                  </a:cubicBezTo>
                  <a:cubicBezTo>
                    <a:pt x="1764" y="1517"/>
                    <a:pt x="2118" y="1382"/>
                    <a:pt x="2276" y="1066"/>
                  </a:cubicBezTo>
                  <a:cubicBezTo>
                    <a:pt x="2379" y="730"/>
                    <a:pt x="1940" y="290"/>
                    <a:pt x="1423" y="83"/>
                  </a:cubicBezTo>
                  <a:cubicBezTo>
                    <a:pt x="1273" y="26"/>
                    <a:pt x="1123" y="1"/>
                    <a:pt x="9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8" name="Google Shape;1048;p41"/>
          <p:cNvGrpSpPr/>
          <p:nvPr/>
        </p:nvGrpSpPr>
        <p:grpSpPr>
          <a:xfrm>
            <a:off x="184431" y="2783625"/>
            <a:ext cx="394887" cy="871122"/>
            <a:chOff x="184431" y="2783625"/>
            <a:chExt cx="394887" cy="871122"/>
          </a:xfrm>
        </p:grpSpPr>
        <p:sp>
          <p:nvSpPr>
            <p:cNvPr id="1049" name="Google Shape;1049;p41"/>
            <p:cNvSpPr/>
            <p:nvPr/>
          </p:nvSpPr>
          <p:spPr>
            <a:xfrm rot="-1284429" flipH="1">
              <a:off x="276334" y="2822969"/>
              <a:ext cx="264697" cy="259824"/>
            </a:xfrm>
            <a:custGeom>
              <a:avLst/>
              <a:gdLst/>
              <a:ahLst/>
              <a:cxnLst/>
              <a:rect l="l" t="t" r="r" b="b"/>
              <a:pathLst>
                <a:path w="7006" h="6877" extrusionOk="0">
                  <a:moveTo>
                    <a:pt x="7006" y="0"/>
                  </a:moveTo>
                  <a:lnTo>
                    <a:pt x="7006" y="0"/>
                  </a:lnTo>
                  <a:cubicBezTo>
                    <a:pt x="3671" y="414"/>
                    <a:pt x="646" y="3232"/>
                    <a:pt x="0" y="6670"/>
                  </a:cubicBezTo>
                  <a:lnTo>
                    <a:pt x="0" y="6877"/>
                  </a:lnTo>
                  <a:cubicBezTo>
                    <a:pt x="104" y="6877"/>
                    <a:pt x="207" y="6773"/>
                    <a:pt x="104" y="6773"/>
                  </a:cubicBezTo>
                  <a:cubicBezTo>
                    <a:pt x="1732" y="6360"/>
                    <a:pt x="3542" y="5920"/>
                    <a:pt x="4834" y="4731"/>
                  </a:cubicBezTo>
                  <a:cubicBezTo>
                    <a:pt x="6127" y="3439"/>
                    <a:pt x="6566" y="1707"/>
                    <a:pt x="7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1"/>
            <p:cNvSpPr/>
            <p:nvPr/>
          </p:nvSpPr>
          <p:spPr>
            <a:xfrm rot="-1189910" flipH="1">
              <a:off x="220655" y="3357735"/>
              <a:ext cx="264691" cy="259818"/>
            </a:xfrm>
            <a:custGeom>
              <a:avLst/>
              <a:gdLst/>
              <a:ahLst/>
              <a:cxnLst/>
              <a:rect l="l" t="t" r="r" b="b"/>
              <a:pathLst>
                <a:path w="7006" h="6877" extrusionOk="0">
                  <a:moveTo>
                    <a:pt x="7006" y="0"/>
                  </a:moveTo>
                  <a:lnTo>
                    <a:pt x="7006" y="0"/>
                  </a:lnTo>
                  <a:cubicBezTo>
                    <a:pt x="3671" y="414"/>
                    <a:pt x="646" y="3232"/>
                    <a:pt x="0" y="6670"/>
                  </a:cubicBezTo>
                  <a:lnTo>
                    <a:pt x="0" y="6877"/>
                  </a:lnTo>
                  <a:cubicBezTo>
                    <a:pt x="104" y="6877"/>
                    <a:pt x="207" y="6773"/>
                    <a:pt x="104" y="6773"/>
                  </a:cubicBezTo>
                  <a:cubicBezTo>
                    <a:pt x="1732" y="6360"/>
                    <a:pt x="3542" y="5920"/>
                    <a:pt x="4834" y="4731"/>
                  </a:cubicBezTo>
                  <a:cubicBezTo>
                    <a:pt x="6127" y="3439"/>
                    <a:pt x="6566" y="1707"/>
                    <a:pt x="70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1" name="Google Shape;1051;p41"/>
          <p:cNvGrpSpPr/>
          <p:nvPr/>
        </p:nvGrpSpPr>
        <p:grpSpPr>
          <a:xfrm>
            <a:off x="3695146" y="2965220"/>
            <a:ext cx="1169552" cy="1090736"/>
            <a:chOff x="3695146" y="2965220"/>
            <a:chExt cx="1169552" cy="1090736"/>
          </a:xfrm>
        </p:grpSpPr>
        <p:sp>
          <p:nvSpPr>
            <p:cNvPr id="1052" name="Google Shape;1052;p41"/>
            <p:cNvSpPr/>
            <p:nvPr/>
          </p:nvSpPr>
          <p:spPr>
            <a:xfrm flipH="1">
              <a:off x="4439651" y="3528531"/>
              <a:ext cx="264687" cy="259813"/>
            </a:xfrm>
            <a:custGeom>
              <a:avLst/>
              <a:gdLst/>
              <a:ahLst/>
              <a:cxnLst/>
              <a:rect l="l" t="t" r="r" b="b"/>
              <a:pathLst>
                <a:path w="7006" h="6877" extrusionOk="0">
                  <a:moveTo>
                    <a:pt x="7006" y="0"/>
                  </a:moveTo>
                  <a:lnTo>
                    <a:pt x="7006" y="0"/>
                  </a:lnTo>
                  <a:cubicBezTo>
                    <a:pt x="3671" y="414"/>
                    <a:pt x="646" y="3232"/>
                    <a:pt x="0" y="6670"/>
                  </a:cubicBezTo>
                  <a:lnTo>
                    <a:pt x="0" y="6877"/>
                  </a:lnTo>
                  <a:cubicBezTo>
                    <a:pt x="104" y="6877"/>
                    <a:pt x="207" y="6773"/>
                    <a:pt x="104" y="6773"/>
                  </a:cubicBezTo>
                  <a:cubicBezTo>
                    <a:pt x="1732" y="6360"/>
                    <a:pt x="3542" y="5920"/>
                    <a:pt x="4834" y="4731"/>
                  </a:cubicBezTo>
                  <a:cubicBezTo>
                    <a:pt x="6127" y="3439"/>
                    <a:pt x="6566" y="1707"/>
                    <a:pt x="70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1"/>
            <p:cNvSpPr/>
            <p:nvPr/>
          </p:nvSpPr>
          <p:spPr>
            <a:xfrm rot="-1422621" flipH="1">
              <a:off x="3736214" y="3753878"/>
              <a:ext cx="264698" cy="259824"/>
            </a:xfrm>
            <a:custGeom>
              <a:avLst/>
              <a:gdLst/>
              <a:ahLst/>
              <a:cxnLst/>
              <a:rect l="l" t="t" r="r" b="b"/>
              <a:pathLst>
                <a:path w="7006" h="6877" extrusionOk="0">
                  <a:moveTo>
                    <a:pt x="7006" y="0"/>
                  </a:moveTo>
                  <a:lnTo>
                    <a:pt x="7006" y="0"/>
                  </a:lnTo>
                  <a:cubicBezTo>
                    <a:pt x="3671" y="414"/>
                    <a:pt x="646" y="3232"/>
                    <a:pt x="0" y="6670"/>
                  </a:cubicBezTo>
                  <a:lnTo>
                    <a:pt x="0" y="6877"/>
                  </a:lnTo>
                  <a:cubicBezTo>
                    <a:pt x="104" y="6877"/>
                    <a:pt x="207" y="6773"/>
                    <a:pt x="104" y="6773"/>
                  </a:cubicBezTo>
                  <a:cubicBezTo>
                    <a:pt x="1732" y="6360"/>
                    <a:pt x="3542" y="5920"/>
                    <a:pt x="4834" y="4731"/>
                  </a:cubicBezTo>
                  <a:cubicBezTo>
                    <a:pt x="6127" y="3439"/>
                    <a:pt x="6566" y="1707"/>
                    <a:pt x="70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1"/>
            <p:cNvSpPr/>
            <p:nvPr/>
          </p:nvSpPr>
          <p:spPr>
            <a:xfrm rot="-1405207" flipH="1">
              <a:off x="4559258" y="3007123"/>
              <a:ext cx="264706" cy="259832"/>
            </a:xfrm>
            <a:custGeom>
              <a:avLst/>
              <a:gdLst/>
              <a:ahLst/>
              <a:cxnLst/>
              <a:rect l="l" t="t" r="r" b="b"/>
              <a:pathLst>
                <a:path w="7006" h="6877" extrusionOk="0">
                  <a:moveTo>
                    <a:pt x="7006" y="0"/>
                  </a:moveTo>
                  <a:lnTo>
                    <a:pt x="7006" y="0"/>
                  </a:lnTo>
                  <a:cubicBezTo>
                    <a:pt x="3671" y="414"/>
                    <a:pt x="646" y="3232"/>
                    <a:pt x="0" y="6670"/>
                  </a:cubicBezTo>
                  <a:lnTo>
                    <a:pt x="0" y="6877"/>
                  </a:lnTo>
                  <a:cubicBezTo>
                    <a:pt x="104" y="6877"/>
                    <a:pt x="207" y="6773"/>
                    <a:pt x="104" y="6773"/>
                  </a:cubicBezTo>
                  <a:cubicBezTo>
                    <a:pt x="1732" y="6360"/>
                    <a:pt x="3542" y="5920"/>
                    <a:pt x="4834" y="4731"/>
                  </a:cubicBezTo>
                  <a:cubicBezTo>
                    <a:pt x="6127" y="3439"/>
                    <a:pt x="6566" y="1707"/>
                    <a:pt x="7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1"/>
            <p:cNvSpPr/>
            <p:nvPr/>
          </p:nvSpPr>
          <p:spPr>
            <a:xfrm rot="-1168396" flipH="1">
              <a:off x="3928198" y="3125496"/>
              <a:ext cx="264695" cy="259821"/>
            </a:xfrm>
            <a:custGeom>
              <a:avLst/>
              <a:gdLst/>
              <a:ahLst/>
              <a:cxnLst/>
              <a:rect l="l" t="t" r="r" b="b"/>
              <a:pathLst>
                <a:path w="7006" h="6877" extrusionOk="0">
                  <a:moveTo>
                    <a:pt x="7006" y="0"/>
                  </a:moveTo>
                  <a:lnTo>
                    <a:pt x="7006" y="0"/>
                  </a:lnTo>
                  <a:cubicBezTo>
                    <a:pt x="3671" y="414"/>
                    <a:pt x="646" y="3232"/>
                    <a:pt x="0" y="6670"/>
                  </a:cubicBezTo>
                  <a:lnTo>
                    <a:pt x="0" y="6877"/>
                  </a:lnTo>
                  <a:cubicBezTo>
                    <a:pt x="104" y="6877"/>
                    <a:pt x="207" y="6773"/>
                    <a:pt x="104" y="6773"/>
                  </a:cubicBezTo>
                  <a:cubicBezTo>
                    <a:pt x="1732" y="6360"/>
                    <a:pt x="3542" y="5920"/>
                    <a:pt x="4834" y="4731"/>
                  </a:cubicBezTo>
                  <a:cubicBezTo>
                    <a:pt x="6127" y="3439"/>
                    <a:pt x="6566" y="1707"/>
                    <a:pt x="7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6" name="Google Shape;1056;p41"/>
          <p:cNvSpPr/>
          <p:nvPr/>
        </p:nvSpPr>
        <p:spPr>
          <a:xfrm>
            <a:off x="1322963" y="3765965"/>
            <a:ext cx="1594660" cy="948863"/>
          </a:xfrm>
          <a:custGeom>
            <a:avLst/>
            <a:gdLst/>
            <a:ahLst/>
            <a:cxnLst/>
            <a:rect l="l" t="t" r="r" b="b"/>
            <a:pathLst>
              <a:path w="18639" h="11091" extrusionOk="0">
                <a:moveTo>
                  <a:pt x="8066" y="1"/>
                </a:moveTo>
                <a:cubicBezTo>
                  <a:pt x="5377" y="1"/>
                  <a:pt x="2895" y="957"/>
                  <a:pt x="1293" y="3232"/>
                </a:cubicBezTo>
                <a:cubicBezTo>
                  <a:pt x="646" y="4292"/>
                  <a:pt x="104" y="5817"/>
                  <a:pt x="0" y="7213"/>
                </a:cubicBezTo>
                <a:cubicBezTo>
                  <a:pt x="0" y="8299"/>
                  <a:pt x="310" y="9255"/>
                  <a:pt x="957" y="10005"/>
                </a:cubicBezTo>
                <a:cubicBezTo>
                  <a:pt x="1732" y="10755"/>
                  <a:pt x="2792" y="11091"/>
                  <a:pt x="3774" y="11091"/>
                </a:cubicBezTo>
                <a:cubicBezTo>
                  <a:pt x="4834" y="11091"/>
                  <a:pt x="5817" y="10884"/>
                  <a:pt x="6773" y="10548"/>
                </a:cubicBezTo>
                <a:cubicBezTo>
                  <a:pt x="8094" y="10134"/>
                  <a:pt x="9415" y="9795"/>
                  <a:pt x="10724" y="9795"/>
                </a:cubicBezTo>
                <a:cubicBezTo>
                  <a:pt x="11131" y="9795"/>
                  <a:pt x="11538" y="9828"/>
                  <a:pt x="11943" y="9902"/>
                </a:cubicBezTo>
                <a:cubicBezTo>
                  <a:pt x="12822" y="10108"/>
                  <a:pt x="13675" y="10444"/>
                  <a:pt x="14528" y="10548"/>
                </a:cubicBezTo>
                <a:cubicBezTo>
                  <a:pt x="14907" y="10669"/>
                  <a:pt x="15285" y="10719"/>
                  <a:pt x="15664" y="10719"/>
                </a:cubicBezTo>
                <a:cubicBezTo>
                  <a:pt x="15932" y="10719"/>
                  <a:pt x="16199" y="10694"/>
                  <a:pt x="16467" y="10651"/>
                </a:cubicBezTo>
                <a:cubicBezTo>
                  <a:pt x="17113" y="10444"/>
                  <a:pt x="17656" y="9902"/>
                  <a:pt x="17992" y="9255"/>
                </a:cubicBezTo>
                <a:cubicBezTo>
                  <a:pt x="18638" y="8066"/>
                  <a:pt x="18535" y="6567"/>
                  <a:pt x="17992" y="5378"/>
                </a:cubicBezTo>
                <a:cubicBezTo>
                  <a:pt x="17449" y="4189"/>
                  <a:pt x="16596" y="3232"/>
                  <a:pt x="15510" y="2483"/>
                </a:cubicBezTo>
                <a:cubicBezTo>
                  <a:pt x="13365" y="957"/>
                  <a:pt x="10780" y="104"/>
                  <a:pt x="806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rPr>
              <a:t>3rd Grade</a:t>
            </a:r>
            <a:endParaRPr sz="2100">
              <a:solidFill>
                <a:schemeClr val="accent2"/>
              </a:solidFill>
              <a:latin typeface="Life Savers ExtraBold"/>
              <a:ea typeface="Life Savers ExtraBold"/>
              <a:cs typeface="Life Savers ExtraBold"/>
              <a:sym typeface="Life Savers ExtraBold"/>
            </a:endParaRPr>
          </a:p>
        </p:txBody>
      </p:sp>
      <p:sp>
        <p:nvSpPr>
          <p:cNvPr id="1057" name="Google Shape;1057;p41"/>
          <p:cNvSpPr/>
          <p:nvPr/>
        </p:nvSpPr>
        <p:spPr>
          <a:xfrm>
            <a:off x="7823481" y="362269"/>
            <a:ext cx="322127" cy="373607"/>
          </a:xfrm>
          <a:custGeom>
            <a:avLst/>
            <a:gdLst/>
            <a:ahLst/>
            <a:cxnLst/>
            <a:rect l="l" t="t" r="r" b="b"/>
            <a:pathLst>
              <a:path w="1940" h="2250" extrusionOk="0">
                <a:moveTo>
                  <a:pt x="440" y="0"/>
                </a:moveTo>
                <a:lnTo>
                  <a:pt x="880" y="957"/>
                </a:lnTo>
                <a:lnTo>
                  <a:pt x="1" y="1396"/>
                </a:lnTo>
                <a:lnTo>
                  <a:pt x="983" y="1293"/>
                </a:lnTo>
                <a:lnTo>
                  <a:pt x="1293" y="2249"/>
                </a:lnTo>
                <a:lnTo>
                  <a:pt x="1293" y="1293"/>
                </a:lnTo>
                <a:lnTo>
                  <a:pt x="1940" y="1500"/>
                </a:lnTo>
                <a:lnTo>
                  <a:pt x="1397" y="853"/>
                </a:lnTo>
                <a:lnTo>
                  <a:pt x="1836" y="104"/>
                </a:lnTo>
                <a:lnTo>
                  <a:pt x="1836" y="104"/>
                </a:lnTo>
                <a:lnTo>
                  <a:pt x="1086" y="647"/>
                </a:lnTo>
                <a:lnTo>
                  <a:pt x="4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Tiêu đề 1">
            <a:extLst>
              <a:ext uri="{FF2B5EF4-FFF2-40B4-BE49-F238E27FC236}">
                <a16:creationId xmlns:a16="http://schemas.microsoft.com/office/drawing/2014/main" id="{F9F39C99-4D0F-A796-2592-D54D192B73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682" y="229787"/>
            <a:ext cx="8399206" cy="18288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vi-V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charset="0"/>
              </a:rPr>
              <a:t>CHÀO MỪNG CÁC EM ĐẾN VỚI TIẾT HỌC</a:t>
            </a:r>
          </a:p>
        </p:txBody>
      </p:sp>
      <p:pic>
        <p:nvPicPr>
          <p:cNvPr id="85" name="Picture 4">
            <a:extLst>
              <a:ext uri="{FF2B5EF4-FFF2-40B4-BE49-F238E27FC236}">
                <a16:creationId xmlns:a16="http://schemas.microsoft.com/office/drawing/2014/main" id="{575FF6B1-2E16-2D8A-F97C-ADBD581BA8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6228" y="1868441"/>
            <a:ext cx="1392041" cy="974429"/>
          </a:xfrm>
          <a:prstGeom prst="rect">
            <a:avLst/>
          </a:prstGeom>
        </p:spPr>
      </p:pic>
      <p:grpSp>
        <p:nvGrpSpPr>
          <p:cNvPr id="86" name="Google Shape;2004;p61">
            <a:extLst>
              <a:ext uri="{FF2B5EF4-FFF2-40B4-BE49-F238E27FC236}">
                <a16:creationId xmlns:a16="http://schemas.microsoft.com/office/drawing/2014/main" id="{965ED657-C74E-3F74-2799-35EC235C95D5}"/>
              </a:ext>
            </a:extLst>
          </p:cNvPr>
          <p:cNvGrpSpPr/>
          <p:nvPr/>
        </p:nvGrpSpPr>
        <p:grpSpPr>
          <a:xfrm rot="4273014">
            <a:off x="320797" y="3434064"/>
            <a:ext cx="514438" cy="520449"/>
            <a:chOff x="4052860" y="1366510"/>
            <a:chExt cx="218208" cy="220767"/>
          </a:xfrm>
        </p:grpSpPr>
        <p:sp>
          <p:nvSpPr>
            <p:cNvPr id="87" name="Google Shape;2005;p61">
              <a:extLst>
                <a:ext uri="{FF2B5EF4-FFF2-40B4-BE49-F238E27FC236}">
                  <a16:creationId xmlns:a16="http://schemas.microsoft.com/office/drawing/2014/main" id="{9F6F1DF4-28EE-689E-73B9-3D2BF98CE651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006;p61">
              <a:extLst>
                <a:ext uri="{FF2B5EF4-FFF2-40B4-BE49-F238E27FC236}">
                  <a16:creationId xmlns:a16="http://schemas.microsoft.com/office/drawing/2014/main" id="{BA7BC2DA-03EB-1E47-B543-A4CE2E43DC43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007;p61">
              <a:extLst>
                <a:ext uri="{FF2B5EF4-FFF2-40B4-BE49-F238E27FC236}">
                  <a16:creationId xmlns:a16="http://schemas.microsoft.com/office/drawing/2014/main" id="{F926DD83-A32E-F78B-B801-2628D722BC9E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008;p61">
              <a:extLst>
                <a:ext uri="{FF2B5EF4-FFF2-40B4-BE49-F238E27FC236}">
                  <a16:creationId xmlns:a16="http://schemas.microsoft.com/office/drawing/2014/main" id="{C8CD99D6-C543-8C9D-6BD2-ABB8F4795835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009;p61">
              <a:extLst>
                <a:ext uri="{FF2B5EF4-FFF2-40B4-BE49-F238E27FC236}">
                  <a16:creationId xmlns:a16="http://schemas.microsoft.com/office/drawing/2014/main" id="{67C7C2F6-CE87-7E6E-765C-6534199DB4AE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010;p61">
              <a:extLst>
                <a:ext uri="{FF2B5EF4-FFF2-40B4-BE49-F238E27FC236}">
                  <a16:creationId xmlns:a16="http://schemas.microsoft.com/office/drawing/2014/main" id="{81156114-45B6-670E-582A-41385FDBC895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011;p61">
              <a:extLst>
                <a:ext uri="{FF2B5EF4-FFF2-40B4-BE49-F238E27FC236}">
                  <a16:creationId xmlns:a16="http://schemas.microsoft.com/office/drawing/2014/main" id="{E7800CF5-1453-29F3-E26E-EBA8FE90C3AA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012;p61">
              <a:extLst>
                <a:ext uri="{FF2B5EF4-FFF2-40B4-BE49-F238E27FC236}">
                  <a16:creationId xmlns:a16="http://schemas.microsoft.com/office/drawing/2014/main" id="{0F1C3D94-5110-6DAA-4396-0F00E14FD47B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013;p61">
              <a:extLst>
                <a:ext uri="{FF2B5EF4-FFF2-40B4-BE49-F238E27FC236}">
                  <a16:creationId xmlns:a16="http://schemas.microsoft.com/office/drawing/2014/main" id="{993FAA22-279F-BC35-187D-46A867846093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014;p61">
              <a:extLst>
                <a:ext uri="{FF2B5EF4-FFF2-40B4-BE49-F238E27FC236}">
                  <a16:creationId xmlns:a16="http://schemas.microsoft.com/office/drawing/2014/main" id="{6FAD9EC9-5859-DB39-53D8-975ADD267212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015;p61">
              <a:extLst>
                <a:ext uri="{FF2B5EF4-FFF2-40B4-BE49-F238E27FC236}">
                  <a16:creationId xmlns:a16="http://schemas.microsoft.com/office/drawing/2014/main" id="{17450D3B-6DFD-2E4B-556A-EA5CAECEF6C5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016;p61">
              <a:extLst>
                <a:ext uri="{FF2B5EF4-FFF2-40B4-BE49-F238E27FC236}">
                  <a16:creationId xmlns:a16="http://schemas.microsoft.com/office/drawing/2014/main" id="{8C86C3F5-76B7-F6FD-C1F9-E4D005EDF037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017;p61">
              <a:extLst>
                <a:ext uri="{FF2B5EF4-FFF2-40B4-BE49-F238E27FC236}">
                  <a16:creationId xmlns:a16="http://schemas.microsoft.com/office/drawing/2014/main" id="{47622A8E-EBE9-A166-EE71-74E33E983450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018;p61">
              <a:extLst>
                <a:ext uri="{FF2B5EF4-FFF2-40B4-BE49-F238E27FC236}">
                  <a16:creationId xmlns:a16="http://schemas.microsoft.com/office/drawing/2014/main" id="{8FE07F3F-C15A-A228-8A88-3BC1954EC1B5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019;p61">
              <a:extLst>
                <a:ext uri="{FF2B5EF4-FFF2-40B4-BE49-F238E27FC236}">
                  <a16:creationId xmlns:a16="http://schemas.microsoft.com/office/drawing/2014/main" id="{757E6C11-72B1-6E86-538F-44677F355CC1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020;p61">
              <a:extLst>
                <a:ext uri="{FF2B5EF4-FFF2-40B4-BE49-F238E27FC236}">
                  <a16:creationId xmlns:a16="http://schemas.microsoft.com/office/drawing/2014/main" id="{22A63B1E-40CD-77BA-2E5A-ADB9B37434CB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021;p61">
              <a:extLst>
                <a:ext uri="{FF2B5EF4-FFF2-40B4-BE49-F238E27FC236}">
                  <a16:creationId xmlns:a16="http://schemas.microsoft.com/office/drawing/2014/main" id="{3C3A8E6E-D2C9-C544-5672-CE8B6F5666C8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022;p61">
              <a:extLst>
                <a:ext uri="{FF2B5EF4-FFF2-40B4-BE49-F238E27FC236}">
                  <a16:creationId xmlns:a16="http://schemas.microsoft.com/office/drawing/2014/main" id="{51F14511-3C01-E195-2736-4AB595CA132B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023;p61">
              <a:extLst>
                <a:ext uri="{FF2B5EF4-FFF2-40B4-BE49-F238E27FC236}">
                  <a16:creationId xmlns:a16="http://schemas.microsoft.com/office/drawing/2014/main" id="{1C0EEFF6-26A9-3CCE-ABF4-FB6C4F141156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024;p61">
              <a:extLst>
                <a:ext uri="{FF2B5EF4-FFF2-40B4-BE49-F238E27FC236}">
                  <a16:creationId xmlns:a16="http://schemas.microsoft.com/office/drawing/2014/main" id="{A24D8B7F-C22B-AFD5-B526-08ECFEF97828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3" name="Google Shape;1463;p51"/>
          <p:cNvGrpSpPr/>
          <p:nvPr/>
        </p:nvGrpSpPr>
        <p:grpSpPr>
          <a:xfrm>
            <a:off x="7374115" y="4665072"/>
            <a:ext cx="504017" cy="501254"/>
            <a:chOff x="3053924" y="2386066"/>
            <a:chExt cx="504017" cy="501254"/>
          </a:xfrm>
        </p:grpSpPr>
        <p:sp>
          <p:nvSpPr>
            <p:cNvPr id="1464" name="Google Shape;1464;p51"/>
            <p:cNvSpPr/>
            <p:nvPr/>
          </p:nvSpPr>
          <p:spPr>
            <a:xfrm>
              <a:off x="3152089" y="2386066"/>
              <a:ext cx="46347" cy="57398"/>
            </a:xfrm>
            <a:custGeom>
              <a:avLst/>
              <a:gdLst/>
              <a:ahLst/>
              <a:cxnLst/>
              <a:rect l="l" t="t" r="r" b="b"/>
              <a:pathLst>
                <a:path w="1711" h="2119" extrusionOk="0">
                  <a:moveTo>
                    <a:pt x="1" y="1"/>
                  </a:moveTo>
                  <a:lnTo>
                    <a:pt x="1" y="1047"/>
                  </a:lnTo>
                  <a:lnTo>
                    <a:pt x="307" y="1047"/>
                  </a:lnTo>
                  <a:lnTo>
                    <a:pt x="307" y="2119"/>
                  </a:lnTo>
                  <a:cubicBezTo>
                    <a:pt x="537" y="2119"/>
                    <a:pt x="741" y="2017"/>
                    <a:pt x="843" y="2017"/>
                  </a:cubicBezTo>
                  <a:cubicBezTo>
                    <a:pt x="1073" y="2017"/>
                    <a:pt x="1277" y="2119"/>
                    <a:pt x="1379" y="2119"/>
                  </a:cubicBezTo>
                  <a:lnTo>
                    <a:pt x="1379" y="1047"/>
                  </a:lnTo>
                  <a:lnTo>
                    <a:pt x="1711" y="1047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1"/>
            <p:cNvSpPr/>
            <p:nvPr/>
          </p:nvSpPr>
          <p:spPr>
            <a:xfrm>
              <a:off x="3082962" y="2397118"/>
              <a:ext cx="66391" cy="69181"/>
            </a:xfrm>
            <a:custGeom>
              <a:avLst/>
              <a:gdLst/>
              <a:ahLst/>
              <a:cxnLst/>
              <a:rect l="l" t="t" r="r" b="b"/>
              <a:pathLst>
                <a:path w="2451" h="2554" extrusionOk="0">
                  <a:moveTo>
                    <a:pt x="1277" y="1"/>
                  </a:moveTo>
                  <a:lnTo>
                    <a:pt x="1" y="1175"/>
                  </a:lnTo>
                  <a:lnTo>
                    <a:pt x="639" y="2017"/>
                  </a:lnTo>
                  <a:lnTo>
                    <a:pt x="945" y="1813"/>
                  </a:lnTo>
                  <a:lnTo>
                    <a:pt x="1583" y="2553"/>
                  </a:lnTo>
                  <a:cubicBezTo>
                    <a:pt x="1813" y="2349"/>
                    <a:pt x="2017" y="2017"/>
                    <a:pt x="2451" y="1915"/>
                  </a:cubicBezTo>
                  <a:lnTo>
                    <a:pt x="1711" y="1073"/>
                  </a:lnTo>
                  <a:lnTo>
                    <a:pt x="2017" y="869"/>
                  </a:lnTo>
                  <a:lnTo>
                    <a:pt x="12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1"/>
            <p:cNvSpPr/>
            <p:nvPr/>
          </p:nvSpPr>
          <p:spPr>
            <a:xfrm>
              <a:off x="3053924" y="2460719"/>
              <a:ext cx="63629" cy="51900"/>
            </a:xfrm>
            <a:custGeom>
              <a:avLst/>
              <a:gdLst/>
              <a:ahLst/>
              <a:cxnLst/>
              <a:rect l="l" t="t" r="r" b="b"/>
              <a:pathLst>
                <a:path w="2349" h="1916" extrusionOk="0">
                  <a:moveTo>
                    <a:pt x="332" y="1"/>
                  </a:moveTo>
                  <a:lnTo>
                    <a:pt x="1" y="1711"/>
                  </a:lnTo>
                  <a:lnTo>
                    <a:pt x="1073" y="1915"/>
                  </a:lnTo>
                  <a:lnTo>
                    <a:pt x="1175" y="1583"/>
                  </a:lnTo>
                  <a:lnTo>
                    <a:pt x="2247" y="1813"/>
                  </a:lnTo>
                  <a:cubicBezTo>
                    <a:pt x="2247" y="1711"/>
                    <a:pt x="2144" y="1711"/>
                    <a:pt x="2144" y="1583"/>
                  </a:cubicBezTo>
                  <a:cubicBezTo>
                    <a:pt x="2144" y="1277"/>
                    <a:pt x="2247" y="945"/>
                    <a:pt x="2349" y="639"/>
                  </a:cubicBezTo>
                  <a:lnTo>
                    <a:pt x="1379" y="537"/>
                  </a:lnTo>
                  <a:lnTo>
                    <a:pt x="1379" y="205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1"/>
            <p:cNvSpPr/>
            <p:nvPr/>
          </p:nvSpPr>
          <p:spPr>
            <a:xfrm>
              <a:off x="3062917" y="2520881"/>
              <a:ext cx="69154" cy="63629"/>
            </a:xfrm>
            <a:custGeom>
              <a:avLst/>
              <a:gdLst/>
              <a:ahLst/>
              <a:cxnLst/>
              <a:rect l="l" t="t" r="r" b="b"/>
              <a:pathLst>
                <a:path w="2553" h="2349" extrusionOk="0">
                  <a:moveTo>
                    <a:pt x="1915" y="0"/>
                  </a:moveTo>
                  <a:lnTo>
                    <a:pt x="1047" y="536"/>
                  </a:lnTo>
                  <a:lnTo>
                    <a:pt x="843" y="332"/>
                  </a:lnTo>
                  <a:lnTo>
                    <a:pt x="0" y="868"/>
                  </a:lnTo>
                  <a:lnTo>
                    <a:pt x="843" y="2349"/>
                  </a:lnTo>
                  <a:lnTo>
                    <a:pt x="1812" y="1813"/>
                  </a:lnTo>
                  <a:lnTo>
                    <a:pt x="1583" y="1506"/>
                  </a:lnTo>
                  <a:lnTo>
                    <a:pt x="2553" y="970"/>
                  </a:lnTo>
                  <a:cubicBezTo>
                    <a:pt x="2221" y="766"/>
                    <a:pt x="2017" y="434"/>
                    <a:pt x="19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1"/>
            <p:cNvSpPr/>
            <p:nvPr/>
          </p:nvSpPr>
          <p:spPr>
            <a:xfrm>
              <a:off x="3221243" y="2520881"/>
              <a:ext cx="69154" cy="63629"/>
            </a:xfrm>
            <a:custGeom>
              <a:avLst/>
              <a:gdLst/>
              <a:ahLst/>
              <a:cxnLst/>
              <a:rect l="l" t="t" r="r" b="b"/>
              <a:pathLst>
                <a:path w="2553" h="2349" extrusionOk="0">
                  <a:moveTo>
                    <a:pt x="536" y="0"/>
                  </a:moveTo>
                  <a:cubicBezTo>
                    <a:pt x="434" y="434"/>
                    <a:pt x="204" y="766"/>
                    <a:pt x="0" y="970"/>
                  </a:cubicBezTo>
                  <a:lnTo>
                    <a:pt x="842" y="1506"/>
                  </a:lnTo>
                  <a:lnTo>
                    <a:pt x="740" y="1813"/>
                  </a:lnTo>
                  <a:lnTo>
                    <a:pt x="1710" y="2349"/>
                  </a:lnTo>
                  <a:lnTo>
                    <a:pt x="2552" y="868"/>
                  </a:lnTo>
                  <a:lnTo>
                    <a:pt x="1582" y="332"/>
                  </a:lnTo>
                  <a:lnTo>
                    <a:pt x="1480" y="536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1"/>
            <p:cNvSpPr/>
            <p:nvPr/>
          </p:nvSpPr>
          <p:spPr>
            <a:xfrm>
              <a:off x="3232972" y="2460719"/>
              <a:ext cx="62951" cy="51900"/>
            </a:xfrm>
            <a:custGeom>
              <a:avLst/>
              <a:gdLst/>
              <a:ahLst/>
              <a:cxnLst/>
              <a:rect l="l" t="t" r="r" b="b"/>
              <a:pathLst>
                <a:path w="2324" h="1916" extrusionOk="0">
                  <a:moveTo>
                    <a:pt x="2017" y="1"/>
                  </a:moveTo>
                  <a:lnTo>
                    <a:pt x="945" y="205"/>
                  </a:lnTo>
                  <a:lnTo>
                    <a:pt x="1047" y="537"/>
                  </a:lnTo>
                  <a:lnTo>
                    <a:pt x="1" y="639"/>
                  </a:lnTo>
                  <a:cubicBezTo>
                    <a:pt x="103" y="945"/>
                    <a:pt x="205" y="1277"/>
                    <a:pt x="205" y="1583"/>
                  </a:cubicBezTo>
                  <a:lnTo>
                    <a:pt x="205" y="1813"/>
                  </a:lnTo>
                  <a:lnTo>
                    <a:pt x="1277" y="1583"/>
                  </a:lnTo>
                  <a:lnTo>
                    <a:pt x="1277" y="1915"/>
                  </a:lnTo>
                  <a:lnTo>
                    <a:pt x="2323" y="1711"/>
                  </a:lnTo>
                  <a:lnTo>
                    <a:pt x="20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1"/>
            <p:cNvSpPr/>
            <p:nvPr/>
          </p:nvSpPr>
          <p:spPr>
            <a:xfrm>
              <a:off x="3203934" y="2397118"/>
              <a:ext cx="66419" cy="69181"/>
            </a:xfrm>
            <a:custGeom>
              <a:avLst/>
              <a:gdLst/>
              <a:ahLst/>
              <a:cxnLst/>
              <a:rect l="l" t="t" r="r" b="b"/>
              <a:pathLst>
                <a:path w="2452" h="2554" extrusionOk="0">
                  <a:moveTo>
                    <a:pt x="1073" y="1"/>
                  </a:moveTo>
                  <a:lnTo>
                    <a:pt x="435" y="869"/>
                  </a:lnTo>
                  <a:lnTo>
                    <a:pt x="639" y="1073"/>
                  </a:lnTo>
                  <a:lnTo>
                    <a:pt x="1" y="1915"/>
                  </a:lnTo>
                  <a:cubicBezTo>
                    <a:pt x="307" y="2017"/>
                    <a:pt x="639" y="2349"/>
                    <a:pt x="843" y="2553"/>
                  </a:cubicBezTo>
                  <a:lnTo>
                    <a:pt x="1481" y="1813"/>
                  </a:lnTo>
                  <a:lnTo>
                    <a:pt x="1711" y="2017"/>
                  </a:lnTo>
                  <a:lnTo>
                    <a:pt x="2451" y="1175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1"/>
            <p:cNvSpPr/>
            <p:nvPr/>
          </p:nvSpPr>
          <p:spPr>
            <a:xfrm>
              <a:off x="3097480" y="2564437"/>
              <a:ext cx="158354" cy="230244"/>
            </a:xfrm>
            <a:custGeom>
              <a:avLst/>
              <a:gdLst/>
              <a:ahLst/>
              <a:cxnLst/>
              <a:rect l="l" t="t" r="r" b="b"/>
              <a:pathLst>
                <a:path w="5846" h="8500" extrusionOk="0">
                  <a:moveTo>
                    <a:pt x="2323" y="0"/>
                  </a:moveTo>
                  <a:lnTo>
                    <a:pt x="2323" y="2859"/>
                  </a:lnTo>
                  <a:cubicBezTo>
                    <a:pt x="2017" y="2553"/>
                    <a:pt x="1481" y="2348"/>
                    <a:pt x="945" y="2348"/>
                  </a:cubicBezTo>
                  <a:lnTo>
                    <a:pt x="0" y="2348"/>
                  </a:lnTo>
                  <a:lnTo>
                    <a:pt x="0" y="3293"/>
                  </a:lnTo>
                  <a:cubicBezTo>
                    <a:pt x="0" y="4365"/>
                    <a:pt x="843" y="5207"/>
                    <a:pt x="1915" y="5207"/>
                  </a:cubicBezTo>
                  <a:lnTo>
                    <a:pt x="2323" y="5207"/>
                  </a:lnTo>
                  <a:lnTo>
                    <a:pt x="2323" y="8499"/>
                  </a:lnTo>
                  <a:lnTo>
                    <a:pt x="3395" y="8499"/>
                  </a:lnTo>
                  <a:lnTo>
                    <a:pt x="3395" y="5207"/>
                  </a:lnTo>
                  <a:lnTo>
                    <a:pt x="3931" y="5207"/>
                  </a:lnTo>
                  <a:cubicBezTo>
                    <a:pt x="5003" y="5207"/>
                    <a:pt x="5845" y="4365"/>
                    <a:pt x="5845" y="3293"/>
                  </a:cubicBezTo>
                  <a:lnTo>
                    <a:pt x="5845" y="2348"/>
                  </a:lnTo>
                  <a:lnTo>
                    <a:pt x="4773" y="2348"/>
                  </a:lnTo>
                  <a:cubicBezTo>
                    <a:pt x="4237" y="2348"/>
                    <a:pt x="3829" y="2553"/>
                    <a:pt x="3395" y="2859"/>
                  </a:cubicBezTo>
                  <a:lnTo>
                    <a:pt x="3395" y="0"/>
                  </a:lnTo>
                  <a:cubicBezTo>
                    <a:pt x="3293" y="102"/>
                    <a:pt x="3089" y="102"/>
                    <a:pt x="2859" y="102"/>
                  </a:cubicBezTo>
                  <a:cubicBezTo>
                    <a:pt x="2757" y="102"/>
                    <a:pt x="2553" y="102"/>
                    <a:pt x="23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1"/>
            <p:cNvSpPr/>
            <p:nvPr/>
          </p:nvSpPr>
          <p:spPr>
            <a:xfrm>
              <a:off x="3414106" y="2386066"/>
              <a:ext cx="46347" cy="57398"/>
            </a:xfrm>
            <a:custGeom>
              <a:avLst/>
              <a:gdLst/>
              <a:ahLst/>
              <a:cxnLst/>
              <a:rect l="l" t="t" r="r" b="b"/>
              <a:pathLst>
                <a:path w="1711" h="2119" extrusionOk="0">
                  <a:moveTo>
                    <a:pt x="1" y="1"/>
                  </a:moveTo>
                  <a:lnTo>
                    <a:pt x="1" y="1047"/>
                  </a:lnTo>
                  <a:lnTo>
                    <a:pt x="333" y="1047"/>
                  </a:lnTo>
                  <a:lnTo>
                    <a:pt x="333" y="2119"/>
                  </a:lnTo>
                  <a:cubicBezTo>
                    <a:pt x="537" y="2119"/>
                    <a:pt x="639" y="2017"/>
                    <a:pt x="843" y="2017"/>
                  </a:cubicBezTo>
                  <a:cubicBezTo>
                    <a:pt x="1073" y="2017"/>
                    <a:pt x="1175" y="2119"/>
                    <a:pt x="1379" y="2119"/>
                  </a:cubicBezTo>
                  <a:lnTo>
                    <a:pt x="1379" y="1047"/>
                  </a:lnTo>
                  <a:lnTo>
                    <a:pt x="1711" y="1047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1"/>
            <p:cNvSpPr/>
            <p:nvPr/>
          </p:nvSpPr>
          <p:spPr>
            <a:xfrm>
              <a:off x="3342216" y="2397118"/>
              <a:ext cx="66391" cy="69181"/>
            </a:xfrm>
            <a:custGeom>
              <a:avLst/>
              <a:gdLst/>
              <a:ahLst/>
              <a:cxnLst/>
              <a:rect l="l" t="t" r="r" b="b"/>
              <a:pathLst>
                <a:path w="2451" h="2554" extrusionOk="0">
                  <a:moveTo>
                    <a:pt x="1379" y="1"/>
                  </a:moveTo>
                  <a:lnTo>
                    <a:pt x="0" y="1175"/>
                  </a:lnTo>
                  <a:lnTo>
                    <a:pt x="741" y="2017"/>
                  </a:lnTo>
                  <a:lnTo>
                    <a:pt x="945" y="1813"/>
                  </a:lnTo>
                  <a:lnTo>
                    <a:pt x="1583" y="2553"/>
                  </a:lnTo>
                  <a:cubicBezTo>
                    <a:pt x="1915" y="2349"/>
                    <a:pt x="2119" y="2017"/>
                    <a:pt x="2451" y="1915"/>
                  </a:cubicBezTo>
                  <a:lnTo>
                    <a:pt x="1813" y="1073"/>
                  </a:lnTo>
                  <a:lnTo>
                    <a:pt x="2017" y="869"/>
                  </a:lnTo>
                  <a:lnTo>
                    <a:pt x="13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1"/>
            <p:cNvSpPr/>
            <p:nvPr/>
          </p:nvSpPr>
          <p:spPr>
            <a:xfrm>
              <a:off x="3315941" y="2460719"/>
              <a:ext cx="63629" cy="51900"/>
            </a:xfrm>
            <a:custGeom>
              <a:avLst/>
              <a:gdLst/>
              <a:ahLst/>
              <a:cxnLst/>
              <a:rect l="l" t="t" r="r" b="b"/>
              <a:pathLst>
                <a:path w="2349" h="1916" extrusionOk="0">
                  <a:moveTo>
                    <a:pt x="332" y="1"/>
                  </a:moveTo>
                  <a:lnTo>
                    <a:pt x="1" y="1711"/>
                  </a:lnTo>
                  <a:lnTo>
                    <a:pt x="1073" y="1915"/>
                  </a:lnTo>
                  <a:lnTo>
                    <a:pt x="1175" y="1583"/>
                  </a:lnTo>
                  <a:lnTo>
                    <a:pt x="2144" y="1813"/>
                  </a:lnTo>
                  <a:lnTo>
                    <a:pt x="2144" y="1583"/>
                  </a:lnTo>
                  <a:cubicBezTo>
                    <a:pt x="2144" y="1277"/>
                    <a:pt x="2247" y="945"/>
                    <a:pt x="2349" y="639"/>
                  </a:cubicBezTo>
                  <a:lnTo>
                    <a:pt x="1404" y="537"/>
                  </a:lnTo>
                  <a:lnTo>
                    <a:pt x="1404" y="205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1"/>
            <p:cNvSpPr/>
            <p:nvPr/>
          </p:nvSpPr>
          <p:spPr>
            <a:xfrm>
              <a:off x="3322171" y="2520881"/>
              <a:ext cx="69154" cy="63629"/>
            </a:xfrm>
            <a:custGeom>
              <a:avLst/>
              <a:gdLst/>
              <a:ahLst/>
              <a:cxnLst/>
              <a:rect l="l" t="t" r="r" b="b"/>
              <a:pathLst>
                <a:path w="2553" h="2349" extrusionOk="0">
                  <a:moveTo>
                    <a:pt x="2017" y="0"/>
                  </a:moveTo>
                  <a:lnTo>
                    <a:pt x="1174" y="536"/>
                  </a:lnTo>
                  <a:lnTo>
                    <a:pt x="945" y="332"/>
                  </a:lnTo>
                  <a:lnTo>
                    <a:pt x="0" y="868"/>
                  </a:lnTo>
                  <a:lnTo>
                    <a:pt x="843" y="2349"/>
                  </a:lnTo>
                  <a:lnTo>
                    <a:pt x="1812" y="1813"/>
                  </a:lnTo>
                  <a:lnTo>
                    <a:pt x="1685" y="1506"/>
                  </a:lnTo>
                  <a:lnTo>
                    <a:pt x="2553" y="970"/>
                  </a:lnTo>
                  <a:cubicBezTo>
                    <a:pt x="2323" y="766"/>
                    <a:pt x="2119" y="434"/>
                    <a:pt x="20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1"/>
            <p:cNvSpPr/>
            <p:nvPr/>
          </p:nvSpPr>
          <p:spPr>
            <a:xfrm>
              <a:off x="3483261" y="2520881"/>
              <a:ext cx="69154" cy="63629"/>
            </a:xfrm>
            <a:custGeom>
              <a:avLst/>
              <a:gdLst/>
              <a:ahLst/>
              <a:cxnLst/>
              <a:rect l="l" t="t" r="r" b="b"/>
              <a:pathLst>
                <a:path w="2553" h="2349" extrusionOk="0">
                  <a:moveTo>
                    <a:pt x="536" y="0"/>
                  </a:moveTo>
                  <a:cubicBezTo>
                    <a:pt x="434" y="434"/>
                    <a:pt x="204" y="766"/>
                    <a:pt x="0" y="970"/>
                  </a:cubicBezTo>
                  <a:lnTo>
                    <a:pt x="842" y="1506"/>
                  </a:lnTo>
                  <a:lnTo>
                    <a:pt x="740" y="1813"/>
                  </a:lnTo>
                  <a:lnTo>
                    <a:pt x="1608" y="2349"/>
                  </a:lnTo>
                  <a:lnTo>
                    <a:pt x="2552" y="868"/>
                  </a:lnTo>
                  <a:lnTo>
                    <a:pt x="1608" y="332"/>
                  </a:lnTo>
                  <a:lnTo>
                    <a:pt x="1378" y="536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1"/>
            <p:cNvSpPr/>
            <p:nvPr/>
          </p:nvSpPr>
          <p:spPr>
            <a:xfrm>
              <a:off x="3494989" y="2460719"/>
              <a:ext cx="62951" cy="51900"/>
            </a:xfrm>
            <a:custGeom>
              <a:avLst/>
              <a:gdLst/>
              <a:ahLst/>
              <a:cxnLst/>
              <a:rect l="l" t="t" r="r" b="b"/>
              <a:pathLst>
                <a:path w="2324" h="1916" extrusionOk="0">
                  <a:moveTo>
                    <a:pt x="2017" y="1"/>
                  </a:moveTo>
                  <a:lnTo>
                    <a:pt x="945" y="205"/>
                  </a:lnTo>
                  <a:lnTo>
                    <a:pt x="945" y="537"/>
                  </a:lnTo>
                  <a:lnTo>
                    <a:pt x="1" y="639"/>
                  </a:lnTo>
                  <a:cubicBezTo>
                    <a:pt x="103" y="945"/>
                    <a:pt x="205" y="1277"/>
                    <a:pt x="205" y="1583"/>
                  </a:cubicBezTo>
                  <a:lnTo>
                    <a:pt x="205" y="1813"/>
                  </a:lnTo>
                  <a:lnTo>
                    <a:pt x="1175" y="1583"/>
                  </a:lnTo>
                  <a:lnTo>
                    <a:pt x="1277" y="1915"/>
                  </a:lnTo>
                  <a:lnTo>
                    <a:pt x="2323" y="1711"/>
                  </a:lnTo>
                  <a:lnTo>
                    <a:pt x="20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1"/>
            <p:cNvSpPr/>
            <p:nvPr/>
          </p:nvSpPr>
          <p:spPr>
            <a:xfrm>
              <a:off x="3465952" y="2397118"/>
              <a:ext cx="66419" cy="69181"/>
            </a:xfrm>
            <a:custGeom>
              <a:avLst/>
              <a:gdLst/>
              <a:ahLst/>
              <a:cxnLst/>
              <a:rect l="l" t="t" r="r" b="b"/>
              <a:pathLst>
                <a:path w="2452" h="2554" extrusionOk="0">
                  <a:moveTo>
                    <a:pt x="1073" y="1"/>
                  </a:moveTo>
                  <a:lnTo>
                    <a:pt x="435" y="869"/>
                  </a:lnTo>
                  <a:lnTo>
                    <a:pt x="639" y="1073"/>
                  </a:lnTo>
                  <a:lnTo>
                    <a:pt x="1" y="1915"/>
                  </a:lnTo>
                  <a:cubicBezTo>
                    <a:pt x="333" y="2017"/>
                    <a:pt x="537" y="2349"/>
                    <a:pt x="741" y="2553"/>
                  </a:cubicBezTo>
                  <a:lnTo>
                    <a:pt x="1481" y="1813"/>
                  </a:lnTo>
                  <a:lnTo>
                    <a:pt x="1711" y="2017"/>
                  </a:lnTo>
                  <a:lnTo>
                    <a:pt x="2451" y="1175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1"/>
            <p:cNvSpPr/>
            <p:nvPr/>
          </p:nvSpPr>
          <p:spPr>
            <a:xfrm>
              <a:off x="3359498" y="2564437"/>
              <a:ext cx="155591" cy="230244"/>
            </a:xfrm>
            <a:custGeom>
              <a:avLst/>
              <a:gdLst/>
              <a:ahLst/>
              <a:cxnLst/>
              <a:rect l="l" t="t" r="r" b="b"/>
              <a:pathLst>
                <a:path w="5744" h="8500" extrusionOk="0">
                  <a:moveTo>
                    <a:pt x="2349" y="0"/>
                  </a:moveTo>
                  <a:lnTo>
                    <a:pt x="2349" y="2859"/>
                  </a:lnTo>
                  <a:cubicBezTo>
                    <a:pt x="2017" y="2553"/>
                    <a:pt x="1481" y="2348"/>
                    <a:pt x="945" y="2348"/>
                  </a:cubicBezTo>
                  <a:lnTo>
                    <a:pt x="1" y="2348"/>
                  </a:lnTo>
                  <a:lnTo>
                    <a:pt x="1" y="3293"/>
                  </a:lnTo>
                  <a:cubicBezTo>
                    <a:pt x="1" y="4365"/>
                    <a:pt x="843" y="5207"/>
                    <a:pt x="1915" y="5207"/>
                  </a:cubicBezTo>
                  <a:lnTo>
                    <a:pt x="2349" y="5207"/>
                  </a:lnTo>
                  <a:lnTo>
                    <a:pt x="2349" y="8499"/>
                  </a:lnTo>
                  <a:lnTo>
                    <a:pt x="3395" y="8499"/>
                  </a:lnTo>
                  <a:lnTo>
                    <a:pt x="3395" y="5207"/>
                  </a:lnTo>
                  <a:lnTo>
                    <a:pt x="3829" y="5207"/>
                  </a:lnTo>
                  <a:cubicBezTo>
                    <a:pt x="4901" y="5207"/>
                    <a:pt x="5743" y="4365"/>
                    <a:pt x="5743" y="3293"/>
                  </a:cubicBezTo>
                  <a:lnTo>
                    <a:pt x="5743" y="2348"/>
                  </a:lnTo>
                  <a:lnTo>
                    <a:pt x="4773" y="2348"/>
                  </a:lnTo>
                  <a:cubicBezTo>
                    <a:pt x="4263" y="2348"/>
                    <a:pt x="3727" y="2553"/>
                    <a:pt x="3395" y="2859"/>
                  </a:cubicBezTo>
                  <a:lnTo>
                    <a:pt x="3395" y="0"/>
                  </a:lnTo>
                  <a:cubicBezTo>
                    <a:pt x="3191" y="102"/>
                    <a:pt x="3089" y="102"/>
                    <a:pt x="2859" y="102"/>
                  </a:cubicBezTo>
                  <a:cubicBezTo>
                    <a:pt x="2655" y="102"/>
                    <a:pt x="2553" y="102"/>
                    <a:pt x="23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1"/>
            <p:cNvSpPr/>
            <p:nvPr/>
          </p:nvSpPr>
          <p:spPr>
            <a:xfrm>
              <a:off x="3053924" y="2823692"/>
              <a:ext cx="501254" cy="63629"/>
            </a:xfrm>
            <a:custGeom>
              <a:avLst/>
              <a:gdLst/>
              <a:ahLst/>
              <a:cxnLst/>
              <a:rect l="l" t="t" r="r" b="b"/>
              <a:pathLst>
                <a:path w="18505" h="2349" extrusionOk="0">
                  <a:moveTo>
                    <a:pt x="1" y="0"/>
                  </a:moveTo>
                  <a:lnTo>
                    <a:pt x="1" y="2348"/>
                  </a:lnTo>
                  <a:lnTo>
                    <a:pt x="18504" y="2348"/>
                  </a:lnTo>
                  <a:lnTo>
                    <a:pt x="185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1"/>
            <p:cNvSpPr/>
            <p:nvPr/>
          </p:nvSpPr>
          <p:spPr>
            <a:xfrm>
              <a:off x="3143096" y="2472475"/>
              <a:ext cx="66419" cy="65714"/>
            </a:xfrm>
            <a:custGeom>
              <a:avLst/>
              <a:gdLst/>
              <a:ahLst/>
              <a:cxnLst/>
              <a:rect l="l" t="t" r="r" b="b"/>
              <a:pathLst>
                <a:path w="2452" h="2426" extrusionOk="0">
                  <a:moveTo>
                    <a:pt x="1175" y="1"/>
                  </a:moveTo>
                  <a:cubicBezTo>
                    <a:pt x="537" y="1"/>
                    <a:pt x="1" y="511"/>
                    <a:pt x="1" y="1149"/>
                  </a:cubicBezTo>
                  <a:cubicBezTo>
                    <a:pt x="1" y="1915"/>
                    <a:pt x="537" y="2426"/>
                    <a:pt x="1175" y="2426"/>
                  </a:cubicBezTo>
                  <a:cubicBezTo>
                    <a:pt x="1915" y="2426"/>
                    <a:pt x="2451" y="1915"/>
                    <a:pt x="2451" y="1149"/>
                  </a:cubicBezTo>
                  <a:cubicBezTo>
                    <a:pt x="2451" y="511"/>
                    <a:pt x="1915" y="1"/>
                    <a:pt x="1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1"/>
            <p:cNvSpPr/>
            <p:nvPr/>
          </p:nvSpPr>
          <p:spPr>
            <a:xfrm>
              <a:off x="3402350" y="2472475"/>
              <a:ext cx="69181" cy="65714"/>
            </a:xfrm>
            <a:custGeom>
              <a:avLst/>
              <a:gdLst/>
              <a:ahLst/>
              <a:cxnLst/>
              <a:rect l="l" t="t" r="r" b="b"/>
              <a:pathLst>
                <a:path w="2554" h="2426" extrusionOk="0">
                  <a:moveTo>
                    <a:pt x="1277" y="1"/>
                  </a:moveTo>
                  <a:cubicBezTo>
                    <a:pt x="639" y="1"/>
                    <a:pt x="1" y="511"/>
                    <a:pt x="1" y="1149"/>
                  </a:cubicBezTo>
                  <a:cubicBezTo>
                    <a:pt x="1" y="1915"/>
                    <a:pt x="639" y="2426"/>
                    <a:pt x="1277" y="2426"/>
                  </a:cubicBezTo>
                  <a:cubicBezTo>
                    <a:pt x="1915" y="2426"/>
                    <a:pt x="2553" y="1915"/>
                    <a:pt x="2553" y="1149"/>
                  </a:cubicBezTo>
                  <a:cubicBezTo>
                    <a:pt x="2553" y="511"/>
                    <a:pt x="1915" y="1"/>
                    <a:pt x="1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3" name="Google Shape;1483;p51"/>
          <p:cNvGrpSpPr/>
          <p:nvPr/>
        </p:nvGrpSpPr>
        <p:grpSpPr>
          <a:xfrm>
            <a:off x="8090996" y="198413"/>
            <a:ext cx="490175" cy="504017"/>
            <a:chOff x="2365359" y="1539175"/>
            <a:chExt cx="490175" cy="504017"/>
          </a:xfrm>
        </p:grpSpPr>
        <p:sp>
          <p:nvSpPr>
            <p:cNvPr id="1484" name="Google Shape;1484;p51"/>
            <p:cNvSpPr/>
            <p:nvPr/>
          </p:nvSpPr>
          <p:spPr>
            <a:xfrm>
              <a:off x="2596253" y="1608303"/>
              <a:ext cx="28388" cy="51873"/>
            </a:xfrm>
            <a:custGeom>
              <a:avLst/>
              <a:gdLst/>
              <a:ahLst/>
              <a:cxnLst/>
              <a:rect l="l" t="t" r="r" b="b"/>
              <a:pathLst>
                <a:path w="1048" h="1915" extrusionOk="0">
                  <a:moveTo>
                    <a:pt x="1" y="1"/>
                  </a:moveTo>
                  <a:lnTo>
                    <a:pt x="1" y="1915"/>
                  </a:lnTo>
                  <a:cubicBezTo>
                    <a:pt x="205" y="1787"/>
                    <a:pt x="307" y="1787"/>
                    <a:pt x="537" y="1787"/>
                  </a:cubicBezTo>
                  <a:cubicBezTo>
                    <a:pt x="741" y="1787"/>
                    <a:pt x="843" y="1787"/>
                    <a:pt x="1047" y="1915"/>
                  </a:cubicBezTo>
                  <a:lnTo>
                    <a:pt x="10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1"/>
            <p:cNvSpPr/>
            <p:nvPr/>
          </p:nvSpPr>
          <p:spPr>
            <a:xfrm>
              <a:off x="2596253" y="1539175"/>
              <a:ext cx="28388" cy="37354"/>
            </a:xfrm>
            <a:custGeom>
              <a:avLst/>
              <a:gdLst/>
              <a:ahLst/>
              <a:cxnLst/>
              <a:rect l="l" t="t" r="r" b="b"/>
              <a:pathLst>
                <a:path w="1048" h="1379" extrusionOk="0">
                  <a:moveTo>
                    <a:pt x="1" y="1"/>
                  </a:moveTo>
                  <a:lnTo>
                    <a:pt x="1" y="1379"/>
                  </a:lnTo>
                  <a:lnTo>
                    <a:pt x="1047" y="1379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1"/>
            <p:cNvSpPr/>
            <p:nvPr/>
          </p:nvSpPr>
          <p:spPr>
            <a:xfrm>
              <a:off x="2489799" y="1633900"/>
              <a:ext cx="54635" cy="57398"/>
            </a:xfrm>
            <a:custGeom>
              <a:avLst/>
              <a:gdLst/>
              <a:ahLst/>
              <a:cxnLst/>
              <a:rect l="l" t="t" r="r" b="b"/>
              <a:pathLst>
                <a:path w="2017" h="2119" extrusionOk="0">
                  <a:moveTo>
                    <a:pt x="945" y="0"/>
                  </a:moveTo>
                  <a:lnTo>
                    <a:pt x="0" y="638"/>
                  </a:lnTo>
                  <a:lnTo>
                    <a:pt x="1149" y="2118"/>
                  </a:lnTo>
                  <a:cubicBezTo>
                    <a:pt x="1378" y="1914"/>
                    <a:pt x="1685" y="1710"/>
                    <a:pt x="2016" y="1480"/>
                  </a:cubicBezTo>
                  <a:lnTo>
                    <a:pt x="9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1"/>
            <p:cNvSpPr/>
            <p:nvPr/>
          </p:nvSpPr>
          <p:spPr>
            <a:xfrm>
              <a:off x="2449006" y="1579265"/>
              <a:ext cx="46347" cy="46347"/>
            </a:xfrm>
            <a:custGeom>
              <a:avLst/>
              <a:gdLst/>
              <a:ahLst/>
              <a:cxnLst/>
              <a:rect l="l" t="t" r="r" b="b"/>
              <a:pathLst>
                <a:path w="1711" h="1711" extrusionOk="0">
                  <a:moveTo>
                    <a:pt x="970" y="1"/>
                  </a:moveTo>
                  <a:lnTo>
                    <a:pt x="0" y="639"/>
                  </a:lnTo>
                  <a:lnTo>
                    <a:pt x="868" y="1711"/>
                  </a:lnTo>
                  <a:lnTo>
                    <a:pt x="1710" y="1073"/>
                  </a:lnTo>
                  <a:lnTo>
                    <a:pt x="9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1"/>
            <p:cNvSpPr/>
            <p:nvPr/>
          </p:nvSpPr>
          <p:spPr>
            <a:xfrm>
              <a:off x="2431724" y="1720309"/>
              <a:ext cx="58103" cy="43584"/>
            </a:xfrm>
            <a:custGeom>
              <a:avLst/>
              <a:gdLst/>
              <a:ahLst/>
              <a:cxnLst/>
              <a:rect l="l" t="t" r="r" b="b"/>
              <a:pathLst>
                <a:path w="2145" h="1609" extrusionOk="0">
                  <a:moveTo>
                    <a:pt x="332" y="0"/>
                  </a:moveTo>
                  <a:lnTo>
                    <a:pt x="0" y="1072"/>
                  </a:lnTo>
                  <a:lnTo>
                    <a:pt x="1812" y="1608"/>
                  </a:lnTo>
                  <a:cubicBezTo>
                    <a:pt x="1812" y="1277"/>
                    <a:pt x="1914" y="970"/>
                    <a:pt x="2144" y="638"/>
                  </a:cubicBezTo>
                  <a:lnTo>
                    <a:pt x="3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1"/>
            <p:cNvSpPr/>
            <p:nvPr/>
          </p:nvSpPr>
          <p:spPr>
            <a:xfrm>
              <a:off x="2365359" y="1700265"/>
              <a:ext cx="46347" cy="40117"/>
            </a:xfrm>
            <a:custGeom>
              <a:avLst/>
              <a:gdLst/>
              <a:ahLst/>
              <a:cxnLst/>
              <a:rect l="l" t="t" r="r" b="b"/>
              <a:pathLst>
                <a:path w="1711" h="1481" extrusionOk="0">
                  <a:moveTo>
                    <a:pt x="332" y="0"/>
                  </a:moveTo>
                  <a:lnTo>
                    <a:pt x="0" y="945"/>
                  </a:lnTo>
                  <a:lnTo>
                    <a:pt x="1404" y="1481"/>
                  </a:lnTo>
                  <a:lnTo>
                    <a:pt x="1710" y="434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1"/>
            <p:cNvSpPr/>
            <p:nvPr/>
          </p:nvSpPr>
          <p:spPr>
            <a:xfrm>
              <a:off x="2431724" y="1818475"/>
              <a:ext cx="58103" cy="42880"/>
            </a:xfrm>
            <a:custGeom>
              <a:avLst/>
              <a:gdLst/>
              <a:ahLst/>
              <a:cxnLst/>
              <a:rect l="l" t="t" r="r" b="b"/>
              <a:pathLst>
                <a:path w="2145" h="1583" extrusionOk="0">
                  <a:moveTo>
                    <a:pt x="1812" y="1"/>
                  </a:moveTo>
                  <a:lnTo>
                    <a:pt x="0" y="537"/>
                  </a:lnTo>
                  <a:lnTo>
                    <a:pt x="332" y="1583"/>
                  </a:lnTo>
                  <a:lnTo>
                    <a:pt x="2144" y="1047"/>
                  </a:lnTo>
                  <a:cubicBezTo>
                    <a:pt x="1914" y="741"/>
                    <a:pt x="1812" y="307"/>
                    <a:pt x="18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1"/>
            <p:cNvSpPr/>
            <p:nvPr/>
          </p:nvSpPr>
          <p:spPr>
            <a:xfrm>
              <a:off x="2365359" y="1844045"/>
              <a:ext cx="46347" cy="40821"/>
            </a:xfrm>
            <a:custGeom>
              <a:avLst/>
              <a:gdLst/>
              <a:ahLst/>
              <a:cxnLst/>
              <a:rect l="l" t="t" r="r" b="b"/>
              <a:pathLst>
                <a:path w="1711" h="1507" extrusionOk="0">
                  <a:moveTo>
                    <a:pt x="1404" y="1"/>
                  </a:moveTo>
                  <a:lnTo>
                    <a:pt x="0" y="435"/>
                  </a:lnTo>
                  <a:lnTo>
                    <a:pt x="332" y="1507"/>
                  </a:lnTo>
                  <a:lnTo>
                    <a:pt x="1710" y="1073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1"/>
            <p:cNvSpPr/>
            <p:nvPr/>
          </p:nvSpPr>
          <p:spPr>
            <a:xfrm>
              <a:off x="2489799" y="1890365"/>
              <a:ext cx="54635" cy="57426"/>
            </a:xfrm>
            <a:custGeom>
              <a:avLst/>
              <a:gdLst/>
              <a:ahLst/>
              <a:cxnLst/>
              <a:rect l="l" t="t" r="r" b="b"/>
              <a:pathLst>
                <a:path w="2017" h="2120" extrusionOk="0">
                  <a:moveTo>
                    <a:pt x="1149" y="1"/>
                  </a:moveTo>
                  <a:lnTo>
                    <a:pt x="0" y="1481"/>
                  </a:lnTo>
                  <a:lnTo>
                    <a:pt x="945" y="2119"/>
                  </a:lnTo>
                  <a:lnTo>
                    <a:pt x="2016" y="639"/>
                  </a:lnTo>
                  <a:cubicBezTo>
                    <a:pt x="1685" y="435"/>
                    <a:pt x="1378" y="205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1"/>
            <p:cNvSpPr/>
            <p:nvPr/>
          </p:nvSpPr>
          <p:spPr>
            <a:xfrm>
              <a:off x="2449006" y="1956756"/>
              <a:ext cx="46347" cy="45642"/>
            </a:xfrm>
            <a:custGeom>
              <a:avLst/>
              <a:gdLst/>
              <a:ahLst/>
              <a:cxnLst/>
              <a:rect l="l" t="t" r="r" b="b"/>
              <a:pathLst>
                <a:path w="1711" h="1685" extrusionOk="0">
                  <a:moveTo>
                    <a:pt x="868" y="0"/>
                  </a:moveTo>
                  <a:lnTo>
                    <a:pt x="0" y="1047"/>
                  </a:lnTo>
                  <a:lnTo>
                    <a:pt x="970" y="1685"/>
                  </a:lnTo>
                  <a:lnTo>
                    <a:pt x="1710" y="638"/>
                  </a:lnTo>
                  <a:lnTo>
                    <a:pt x="8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1"/>
            <p:cNvSpPr/>
            <p:nvPr/>
          </p:nvSpPr>
          <p:spPr>
            <a:xfrm>
              <a:off x="2596253" y="1924956"/>
              <a:ext cx="28388" cy="49110"/>
            </a:xfrm>
            <a:custGeom>
              <a:avLst/>
              <a:gdLst/>
              <a:ahLst/>
              <a:cxnLst/>
              <a:rect l="l" t="t" r="r" b="b"/>
              <a:pathLst>
                <a:path w="1048" h="1813" extrusionOk="0">
                  <a:moveTo>
                    <a:pt x="1" y="0"/>
                  </a:moveTo>
                  <a:lnTo>
                    <a:pt x="1" y="1812"/>
                  </a:lnTo>
                  <a:lnTo>
                    <a:pt x="1047" y="1812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1"/>
            <p:cNvSpPr/>
            <p:nvPr/>
          </p:nvSpPr>
          <p:spPr>
            <a:xfrm>
              <a:off x="2596253" y="2005839"/>
              <a:ext cx="28388" cy="37354"/>
            </a:xfrm>
            <a:custGeom>
              <a:avLst/>
              <a:gdLst/>
              <a:ahLst/>
              <a:cxnLst/>
              <a:rect l="l" t="t" r="r" b="b"/>
              <a:pathLst>
                <a:path w="1048" h="1379" extrusionOk="0">
                  <a:moveTo>
                    <a:pt x="1" y="0"/>
                  </a:moveTo>
                  <a:lnTo>
                    <a:pt x="1" y="1378"/>
                  </a:lnTo>
                  <a:lnTo>
                    <a:pt x="1047" y="137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1"/>
            <p:cNvSpPr/>
            <p:nvPr/>
          </p:nvSpPr>
          <p:spPr>
            <a:xfrm>
              <a:off x="2676459" y="1890365"/>
              <a:ext cx="55340" cy="57426"/>
            </a:xfrm>
            <a:custGeom>
              <a:avLst/>
              <a:gdLst/>
              <a:ahLst/>
              <a:cxnLst/>
              <a:rect l="l" t="t" r="r" b="b"/>
              <a:pathLst>
                <a:path w="2043" h="2120" extrusionOk="0">
                  <a:moveTo>
                    <a:pt x="868" y="1"/>
                  </a:moveTo>
                  <a:cubicBezTo>
                    <a:pt x="638" y="205"/>
                    <a:pt x="332" y="435"/>
                    <a:pt x="0" y="639"/>
                  </a:cubicBezTo>
                  <a:lnTo>
                    <a:pt x="1072" y="2119"/>
                  </a:lnTo>
                  <a:lnTo>
                    <a:pt x="2042" y="1481"/>
                  </a:lnTo>
                  <a:lnTo>
                    <a:pt x="8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1"/>
            <p:cNvSpPr/>
            <p:nvPr/>
          </p:nvSpPr>
          <p:spPr>
            <a:xfrm>
              <a:off x="2725542" y="1956756"/>
              <a:ext cx="46347" cy="45642"/>
            </a:xfrm>
            <a:custGeom>
              <a:avLst/>
              <a:gdLst/>
              <a:ahLst/>
              <a:cxnLst/>
              <a:rect l="l" t="t" r="r" b="b"/>
              <a:pathLst>
                <a:path w="1711" h="1685" extrusionOk="0">
                  <a:moveTo>
                    <a:pt x="868" y="0"/>
                  </a:moveTo>
                  <a:lnTo>
                    <a:pt x="0" y="638"/>
                  </a:lnTo>
                  <a:lnTo>
                    <a:pt x="741" y="1685"/>
                  </a:lnTo>
                  <a:lnTo>
                    <a:pt x="1710" y="1047"/>
                  </a:lnTo>
                  <a:lnTo>
                    <a:pt x="8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1"/>
            <p:cNvSpPr/>
            <p:nvPr/>
          </p:nvSpPr>
          <p:spPr>
            <a:xfrm>
              <a:off x="2731772" y="1818475"/>
              <a:ext cx="57398" cy="42880"/>
            </a:xfrm>
            <a:custGeom>
              <a:avLst/>
              <a:gdLst/>
              <a:ahLst/>
              <a:cxnLst/>
              <a:rect l="l" t="t" r="r" b="b"/>
              <a:pathLst>
                <a:path w="2119" h="1583" extrusionOk="0">
                  <a:moveTo>
                    <a:pt x="306" y="1"/>
                  </a:moveTo>
                  <a:cubicBezTo>
                    <a:pt x="306" y="307"/>
                    <a:pt x="204" y="741"/>
                    <a:pt x="0" y="1047"/>
                  </a:cubicBezTo>
                  <a:lnTo>
                    <a:pt x="1787" y="1583"/>
                  </a:lnTo>
                  <a:lnTo>
                    <a:pt x="2118" y="537"/>
                  </a:lnTo>
                  <a:lnTo>
                    <a:pt x="3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1"/>
            <p:cNvSpPr/>
            <p:nvPr/>
          </p:nvSpPr>
          <p:spPr>
            <a:xfrm>
              <a:off x="2809188" y="1844045"/>
              <a:ext cx="46347" cy="40821"/>
            </a:xfrm>
            <a:custGeom>
              <a:avLst/>
              <a:gdLst/>
              <a:ahLst/>
              <a:cxnLst/>
              <a:rect l="l" t="t" r="r" b="b"/>
              <a:pathLst>
                <a:path w="1711" h="1507" extrusionOk="0">
                  <a:moveTo>
                    <a:pt x="332" y="1"/>
                  </a:moveTo>
                  <a:lnTo>
                    <a:pt x="1" y="1073"/>
                  </a:lnTo>
                  <a:lnTo>
                    <a:pt x="1379" y="1507"/>
                  </a:lnTo>
                  <a:lnTo>
                    <a:pt x="1711" y="435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1"/>
            <p:cNvSpPr/>
            <p:nvPr/>
          </p:nvSpPr>
          <p:spPr>
            <a:xfrm>
              <a:off x="2731772" y="1720309"/>
              <a:ext cx="57398" cy="43584"/>
            </a:xfrm>
            <a:custGeom>
              <a:avLst/>
              <a:gdLst/>
              <a:ahLst/>
              <a:cxnLst/>
              <a:rect l="l" t="t" r="r" b="b"/>
              <a:pathLst>
                <a:path w="2119" h="1609" extrusionOk="0">
                  <a:moveTo>
                    <a:pt x="1787" y="0"/>
                  </a:moveTo>
                  <a:lnTo>
                    <a:pt x="0" y="638"/>
                  </a:lnTo>
                  <a:cubicBezTo>
                    <a:pt x="204" y="970"/>
                    <a:pt x="306" y="1277"/>
                    <a:pt x="306" y="1608"/>
                  </a:cubicBezTo>
                  <a:lnTo>
                    <a:pt x="2118" y="1072"/>
                  </a:lnTo>
                  <a:lnTo>
                    <a:pt x="17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1"/>
            <p:cNvSpPr/>
            <p:nvPr/>
          </p:nvSpPr>
          <p:spPr>
            <a:xfrm>
              <a:off x="2809188" y="1700265"/>
              <a:ext cx="46347" cy="40117"/>
            </a:xfrm>
            <a:custGeom>
              <a:avLst/>
              <a:gdLst/>
              <a:ahLst/>
              <a:cxnLst/>
              <a:rect l="l" t="t" r="r" b="b"/>
              <a:pathLst>
                <a:path w="1711" h="1481" extrusionOk="0">
                  <a:moveTo>
                    <a:pt x="1379" y="0"/>
                  </a:moveTo>
                  <a:lnTo>
                    <a:pt x="1" y="434"/>
                  </a:lnTo>
                  <a:lnTo>
                    <a:pt x="332" y="1481"/>
                  </a:lnTo>
                  <a:lnTo>
                    <a:pt x="1711" y="945"/>
                  </a:lnTo>
                  <a:lnTo>
                    <a:pt x="13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1"/>
            <p:cNvSpPr/>
            <p:nvPr/>
          </p:nvSpPr>
          <p:spPr>
            <a:xfrm>
              <a:off x="2676459" y="1633900"/>
              <a:ext cx="55340" cy="57398"/>
            </a:xfrm>
            <a:custGeom>
              <a:avLst/>
              <a:gdLst/>
              <a:ahLst/>
              <a:cxnLst/>
              <a:rect l="l" t="t" r="r" b="b"/>
              <a:pathLst>
                <a:path w="2043" h="2119" extrusionOk="0">
                  <a:moveTo>
                    <a:pt x="1072" y="0"/>
                  </a:moveTo>
                  <a:lnTo>
                    <a:pt x="0" y="1480"/>
                  </a:lnTo>
                  <a:cubicBezTo>
                    <a:pt x="332" y="1710"/>
                    <a:pt x="638" y="1914"/>
                    <a:pt x="868" y="2118"/>
                  </a:cubicBezTo>
                  <a:lnTo>
                    <a:pt x="2042" y="638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1"/>
            <p:cNvSpPr/>
            <p:nvPr/>
          </p:nvSpPr>
          <p:spPr>
            <a:xfrm>
              <a:off x="2725542" y="1579265"/>
              <a:ext cx="46347" cy="46347"/>
            </a:xfrm>
            <a:custGeom>
              <a:avLst/>
              <a:gdLst/>
              <a:ahLst/>
              <a:cxnLst/>
              <a:rect l="l" t="t" r="r" b="b"/>
              <a:pathLst>
                <a:path w="1711" h="1711" extrusionOk="0">
                  <a:moveTo>
                    <a:pt x="741" y="1"/>
                  </a:moveTo>
                  <a:lnTo>
                    <a:pt x="0" y="1073"/>
                  </a:lnTo>
                  <a:lnTo>
                    <a:pt x="868" y="1711"/>
                  </a:lnTo>
                  <a:lnTo>
                    <a:pt x="1710" y="639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1"/>
            <p:cNvSpPr/>
            <p:nvPr/>
          </p:nvSpPr>
          <p:spPr>
            <a:xfrm>
              <a:off x="2507081" y="1688509"/>
              <a:ext cx="207409" cy="207436"/>
            </a:xfrm>
            <a:custGeom>
              <a:avLst/>
              <a:gdLst/>
              <a:ahLst/>
              <a:cxnLst/>
              <a:rect l="l" t="t" r="r" b="b"/>
              <a:pathLst>
                <a:path w="7657" h="7658" extrusionOk="0">
                  <a:moveTo>
                    <a:pt x="3829" y="0"/>
                  </a:moveTo>
                  <a:cubicBezTo>
                    <a:pt x="1685" y="0"/>
                    <a:pt x="0" y="1710"/>
                    <a:pt x="0" y="3829"/>
                  </a:cubicBezTo>
                  <a:cubicBezTo>
                    <a:pt x="0" y="5973"/>
                    <a:pt x="1685" y="7657"/>
                    <a:pt x="3829" y="7657"/>
                  </a:cubicBezTo>
                  <a:cubicBezTo>
                    <a:pt x="5947" y="7657"/>
                    <a:pt x="7657" y="5973"/>
                    <a:pt x="7657" y="3829"/>
                  </a:cubicBezTo>
                  <a:cubicBezTo>
                    <a:pt x="7657" y="2782"/>
                    <a:pt x="7223" y="1812"/>
                    <a:pt x="6483" y="1072"/>
                  </a:cubicBezTo>
                  <a:cubicBezTo>
                    <a:pt x="5845" y="332"/>
                    <a:pt x="4875" y="0"/>
                    <a:pt x="38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5" name="Google Shape;1505;p51"/>
          <p:cNvGrpSpPr/>
          <p:nvPr/>
        </p:nvGrpSpPr>
        <p:grpSpPr>
          <a:xfrm>
            <a:off x="6874270" y="4591434"/>
            <a:ext cx="392010" cy="504017"/>
            <a:chOff x="4854186" y="766938"/>
            <a:chExt cx="392010" cy="504017"/>
          </a:xfrm>
        </p:grpSpPr>
        <p:sp>
          <p:nvSpPr>
            <p:cNvPr id="1506" name="Google Shape;1506;p51"/>
            <p:cNvSpPr/>
            <p:nvPr/>
          </p:nvSpPr>
          <p:spPr>
            <a:xfrm>
              <a:off x="4894980" y="798739"/>
              <a:ext cx="74680" cy="114797"/>
            </a:xfrm>
            <a:custGeom>
              <a:avLst/>
              <a:gdLst/>
              <a:ahLst/>
              <a:cxnLst/>
              <a:rect l="l" t="t" r="r" b="b"/>
              <a:pathLst>
                <a:path w="2757" h="4238" extrusionOk="0">
                  <a:moveTo>
                    <a:pt x="536" y="1"/>
                  </a:moveTo>
                  <a:lnTo>
                    <a:pt x="0" y="945"/>
                  </a:lnTo>
                  <a:lnTo>
                    <a:pt x="842" y="1481"/>
                  </a:lnTo>
                  <a:lnTo>
                    <a:pt x="842" y="3498"/>
                  </a:lnTo>
                  <a:lnTo>
                    <a:pt x="1582" y="4238"/>
                  </a:lnTo>
                  <a:cubicBezTo>
                    <a:pt x="1684" y="4136"/>
                    <a:pt x="2552" y="3931"/>
                    <a:pt x="2756" y="3829"/>
                  </a:cubicBezTo>
                  <a:lnTo>
                    <a:pt x="1914" y="2962"/>
                  </a:lnTo>
                  <a:lnTo>
                    <a:pt x="1914" y="945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1"/>
            <p:cNvSpPr/>
            <p:nvPr/>
          </p:nvSpPr>
          <p:spPr>
            <a:xfrm>
              <a:off x="5130722" y="798739"/>
              <a:ext cx="75385" cy="114797"/>
            </a:xfrm>
            <a:custGeom>
              <a:avLst/>
              <a:gdLst/>
              <a:ahLst/>
              <a:cxnLst/>
              <a:rect l="l" t="t" r="r" b="b"/>
              <a:pathLst>
                <a:path w="2783" h="4238" extrusionOk="0">
                  <a:moveTo>
                    <a:pt x="2246" y="1"/>
                  </a:moveTo>
                  <a:lnTo>
                    <a:pt x="868" y="945"/>
                  </a:lnTo>
                  <a:lnTo>
                    <a:pt x="868" y="2962"/>
                  </a:lnTo>
                  <a:lnTo>
                    <a:pt x="0" y="3829"/>
                  </a:lnTo>
                  <a:cubicBezTo>
                    <a:pt x="230" y="3931"/>
                    <a:pt x="1072" y="4238"/>
                    <a:pt x="1174" y="4238"/>
                  </a:cubicBezTo>
                  <a:lnTo>
                    <a:pt x="1914" y="3498"/>
                  </a:lnTo>
                  <a:lnTo>
                    <a:pt x="1914" y="1481"/>
                  </a:lnTo>
                  <a:lnTo>
                    <a:pt x="2782" y="945"/>
                  </a:lnTo>
                  <a:lnTo>
                    <a:pt x="22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1"/>
            <p:cNvSpPr/>
            <p:nvPr/>
          </p:nvSpPr>
          <p:spPr>
            <a:xfrm>
              <a:off x="5116881" y="1127147"/>
              <a:ext cx="51873" cy="143808"/>
            </a:xfrm>
            <a:custGeom>
              <a:avLst/>
              <a:gdLst/>
              <a:ahLst/>
              <a:cxnLst/>
              <a:rect l="l" t="t" r="r" b="b"/>
              <a:pathLst>
                <a:path w="1915" h="5309" extrusionOk="0">
                  <a:moveTo>
                    <a:pt x="843" y="0"/>
                  </a:moveTo>
                  <a:cubicBezTo>
                    <a:pt x="639" y="408"/>
                    <a:pt x="409" y="842"/>
                    <a:pt x="205" y="1174"/>
                  </a:cubicBezTo>
                  <a:lnTo>
                    <a:pt x="409" y="1583"/>
                  </a:lnTo>
                  <a:lnTo>
                    <a:pt x="1" y="3828"/>
                  </a:lnTo>
                  <a:lnTo>
                    <a:pt x="1047" y="5309"/>
                  </a:lnTo>
                  <a:lnTo>
                    <a:pt x="1915" y="4671"/>
                  </a:lnTo>
                  <a:lnTo>
                    <a:pt x="1047" y="3599"/>
                  </a:lnTo>
                  <a:lnTo>
                    <a:pt x="1481" y="1378"/>
                  </a:lnTo>
                  <a:lnTo>
                    <a:pt x="8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1"/>
            <p:cNvSpPr/>
            <p:nvPr/>
          </p:nvSpPr>
          <p:spPr>
            <a:xfrm>
              <a:off x="4932306" y="1127147"/>
              <a:ext cx="54635" cy="143808"/>
            </a:xfrm>
            <a:custGeom>
              <a:avLst/>
              <a:gdLst/>
              <a:ahLst/>
              <a:cxnLst/>
              <a:rect l="l" t="t" r="r" b="b"/>
              <a:pathLst>
                <a:path w="2017" h="5309" extrusionOk="0">
                  <a:moveTo>
                    <a:pt x="1072" y="0"/>
                  </a:moveTo>
                  <a:lnTo>
                    <a:pt x="434" y="1378"/>
                  </a:lnTo>
                  <a:lnTo>
                    <a:pt x="842" y="3599"/>
                  </a:lnTo>
                  <a:lnTo>
                    <a:pt x="0" y="4671"/>
                  </a:lnTo>
                  <a:lnTo>
                    <a:pt x="945" y="5309"/>
                  </a:lnTo>
                  <a:lnTo>
                    <a:pt x="2016" y="3828"/>
                  </a:lnTo>
                  <a:lnTo>
                    <a:pt x="1481" y="1583"/>
                  </a:lnTo>
                  <a:lnTo>
                    <a:pt x="1710" y="1174"/>
                  </a:lnTo>
                  <a:cubicBezTo>
                    <a:pt x="1481" y="842"/>
                    <a:pt x="1276" y="408"/>
                    <a:pt x="10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1"/>
            <p:cNvSpPr/>
            <p:nvPr/>
          </p:nvSpPr>
          <p:spPr>
            <a:xfrm>
              <a:off x="5035997" y="1228075"/>
              <a:ext cx="29065" cy="42880"/>
            </a:xfrm>
            <a:custGeom>
              <a:avLst/>
              <a:gdLst/>
              <a:ahLst/>
              <a:cxnLst/>
              <a:rect l="l" t="t" r="r" b="b"/>
              <a:pathLst>
                <a:path w="1073" h="1583" extrusionOk="0">
                  <a:moveTo>
                    <a:pt x="1" y="0"/>
                  </a:moveTo>
                  <a:lnTo>
                    <a:pt x="1" y="1583"/>
                  </a:lnTo>
                  <a:lnTo>
                    <a:pt x="1073" y="1583"/>
                  </a:lnTo>
                  <a:lnTo>
                    <a:pt x="1073" y="0"/>
                  </a:lnTo>
                  <a:cubicBezTo>
                    <a:pt x="945" y="102"/>
                    <a:pt x="945" y="205"/>
                    <a:pt x="945" y="205"/>
                  </a:cubicBezTo>
                  <a:lnTo>
                    <a:pt x="537" y="511"/>
                  </a:lnTo>
                  <a:lnTo>
                    <a:pt x="205" y="205"/>
                  </a:lnTo>
                  <a:cubicBezTo>
                    <a:pt x="103" y="205"/>
                    <a:pt x="103" y="102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1"/>
            <p:cNvSpPr/>
            <p:nvPr/>
          </p:nvSpPr>
          <p:spPr>
            <a:xfrm>
              <a:off x="4969633" y="1055230"/>
              <a:ext cx="161116" cy="42907"/>
            </a:xfrm>
            <a:custGeom>
              <a:avLst/>
              <a:gdLst/>
              <a:ahLst/>
              <a:cxnLst/>
              <a:rect l="l" t="t" r="r" b="b"/>
              <a:pathLst>
                <a:path w="5948" h="1584" extrusionOk="0">
                  <a:moveTo>
                    <a:pt x="434" y="1"/>
                  </a:moveTo>
                  <a:cubicBezTo>
                    <a:pt x="332" y="409"/>
                    <a:pt x="103" y="511"/>
                    <a:pt x="0" y="639"/>
                  </a:cubicBezTo>
                  <a:cubicBezTo>
                    <a:pt x="103" y="945"/>
                    <a:pt x="205" y="1277"/>
                    <a:pt x="332" y="1583"/>
                  </a:cubicBezTo>
                  <a:lnTo>
                    <a:pt x="5641" y="1583"/>
                  </a:lnTo>
                  <a:cubicBezTo>
                    <a:pt x="5743" y="1277"/>
                    <a:pt x="5845" y="945"/>
                    <a:pt x="5947" y="741"/>
                  </a:cubicBezTo>
                  <a:cubicBezTo>
                    <a:pt x="5845" y="511"/>
                    <a:pt x="5641" y="409"/>
                    <a:pt x="5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1"/>
            <p:cNvSpPr/>
            <p:nvPr/>
          </p:nvSpPr>
          <p:spPr>
            <a:xfrm>
              <a:off x="4995908" y="1127147"/>
              <a:ext cx="109244" cy="74680"/>
            </a:xfrm>
            <a:custGeom>
              <a:avLst/>
              <a:gdLst/>
              <a:ahLst/>
              <a:cxnLst/>
              <a:rect l="l" t="t" r="r" b="b"/>
              <a:pathLst>
                <a:path w="4033" h="2757" extrusionOk="0">
                  <a:moveTo>
                    <a:pt x="0" y="0"/>
                  </a:moveTo>
                  <a:cubicBezTo>
                    <a:pt x="638" y="1174"/>
                    <a:pt x="1481" y="2221"/>
                    <a:pt x="2017" y="2757"/>
                  </a:cubicBezTo>
                  <a:cubicBezTo>
                    <a:pt x="2553" y="2221"/>
                    <a:pt x="3395" y="1174"/>
                    <a:pt x="40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1"/>
            <p:cNvSpPr/>
            <p:nvPr/>
          </p:nvSpPr>
          <p:spPr>
            <a:xfrm>
              <a:off x="4995908" y="982636"/>
              <a:ext cx="109244" cy="43584"/>
            </a:xfrm>
            <a:custGeom>
              <a:avLst/>
              <a:gdLst/>
              <a:ahLst/>
              <a:cxnLst/>
              <a:rect l="l" t="t" r="r" b="b"/>
              <a:pathLst>
                <a:path w="4033" h="1609" extrusionOk="0">
                  <a:moveTo>
                    <a:pt x="638" y="1"/>
                  </a:moveTo>
                  <a:cubicBezTo>
                    <a:pt x="409" y="639"/>
                    <a:pt x="204" y="1175"/>
                    <a:pt x="0" y="1609"/>
                  </a:cubicBezTo>
                  <a:lnTo>
                    <a:pt x="4033" y="1609"/>
                  </a:lnTo>
                  <a:cubicBezTo>
                    <a:pt x="3829" y="1175"/>
                    <a:pt x="3599" y="639"/>
                    <a:pt x="33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1"/>
            <p:cNvSpPr/>
            <p:nvPr/>
          </p:nvSpPr>
          <p:spPr>
            <a:xfrm>
              <a:off x="5021478" y="928027"/>
              <a:ext cx="57398" cy="26302"/>
            </a:xfrm>
            <a:custGeom>
              <a:avLst/>
              <a:gdLst/>
              <a:ahLst/>
              <a:cxnLst/>
              <a:rect l="l" t="t" r="r" b="b"/>
              <a:pathLst>
                <a:path w="2119" h="971" extrusionOk="0">
                  <a:moveTo>
                    <a:pt x="332" y="1"/>
                  </a:moveTo>
                  <a:cubicBezTo>
                    <a:pt x="205" y="230"/>
                    <a:pt x="103" y="639"/>
                    <a:pt x="1" y="971"/>
                  </a:cubicBezTo>
                  <a:lnTo>
                    <a:pt x="2119" y="971"/>
                  </a:lnTo>
                  <a:cubicBezTo>
                    <a:pt x="2017" y="639"/>
                    <a:pt x="1915" y="230"/>
                    <a:pt x="18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1"/>
            <p:cNvSpPr/>
            <p:nvPr/>
          </p:nvSpPr>
          <p:spPr>
            <a:xfrm>
              <a:off x="4966870" y="766938"/>
              <a:ext cx="51873" cy="63629"/>
            </a:xfrm>
            <a:custGeom>
              <a:avLst/>
              <a:gdLst/>
              <a:ahLst/>
              <a:cxnLst/>
              <a:rect l="l" t="t" r="r" b="b"/>
              <a:pathLst>
                <a:path w="1915" h="2349" extrusionOk="0">
                  <a:moveTo>
                    <a:pt x="0" y="1"/>
                  </a:moveTo>
                  <a:lnTo>
                    <a:pt x="0" y="1175"/>
                  </a:lnTo>
                  <a:lnTo>
                    <a:pt x="102" y="1175"/>
                  </a:lnTo>
                  <a:cubicBezTo>
                    <a:pt x="536" y="1175"/>
                    <a:pt x="945" y="1481"/>
                    <a:pt x="945" y="1915"/>
                  </a:cubicBezTo>
                  <a:lnTo>
                    <a:pt x="945" y="2349"/>
                  </a:lnTo>
                  <a:cubicBezTo>
                    <a:pt x="1174" y="2017"/>
                    <a:pt x="1481" y="1711"/>
                    <a:pt x="1915" y="1583"/>
                  </a:cubicBezTo>
                  <a:cubicBezTo>
                    <a:pt x="1812" y="639"/>
                    <a:pt x="945" y="1"/>
                    <a:pt x="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1"/>
            <p:cNvSpPr/>
            <p:nvPr/>
          </p:nvSpPr>
          <p:spPr>
            <a:xfrm>
              <a:off x="5082317" y="766938"/>
              <a:ext cx="54635" cy="63629"/>
            </a:xfrm>
            <a:custGeom>
              <a:avLst/>
              <a:gdLst/>
              <a:ahLst/>
              <a:cxnLst/>
              <a:rect l="l" t="t" r="r" b="b"/>
              <a:pathLst>
                <a:path w="2017" h="2349" extrusionOk="0">
                  <a:moveTo>
                    <a:pt x="1787" y="1"/>
                  </a:moveTo>
                  <a:cubicBezTo>
                    <a:pt x="945" y="1"/>
                    <a:pt x="205" y="639"/>
                    <a:pt x="1" y="1583"/>
                  </a:cubicBezTo>
                  <a:cubicBezTo>
                    <a:pt x="409" y="1711"/>
                    <a:pt x="741" y="2017"/>
                    <a:pt x="1047" y="2349"/>
                  </a:cubicBezTo>
                  <a:lnTo>
                    <a:pt x="1047" y="1915"/>
                  </a:lnTo>
                  <a:cubicBezTo>
                    <a:pt x="1047" y="1481"/>
                    <a:pt x="1379" y="1175"/>
                    <a:pt x="1787" y="1175"/>
                  </a:cubicBezTo>
                  <a:lnTo>
                    <a:pt x="2017" y="1175"/>
                  </a:lnTo>
                  <a:lnTo>
                    <a:pt x="20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1"/>
            <p:cNvSpPr/>
            <p:nvPr/>
          </p:nvSpPr>
          <p:spPr>
            <a:xfrm>
              <a:off x="5197087" y="957065"/>
              <a:ext cx="49110" cy="86436"/>
            </a:xfrm>
            <a:custGeom>
              <a:avLst/>
              <a:gdLst/>
              <a:ahLst/>
              <a:cxnLst/>
              <a:rect l="l" t="t" r="r" b="b"/>
              <a:pathLst>
                <a:path w="1813" h="3191" extrusionOk="0">
                  <a:moveTo>
                    <a:pt x="0" y="1"/>
                  </a:moveTo>
                  <a:lnTo>
                    <a:pt x="0" y="1583"/>
                  </a:lnTo>
                  <a:lnTo>
                    <a:pt x="1608" y="3191"/>
                  </a:lnTo>
                  <a:cubicBezTo>
                    <a:pt x="1710" y="2859"/>
                    <a:pt x="1812" y="2553"/>
                    <a:pt x="1812" y="2221"/>
                  </a:cubicBezTo>
                  <a:cubicBezTo>
                    <a:pt x="1812" y="1711"/>
                    <a:pt x="1608" y="1175"/>
                    <a:pt x="1276" y="741"/>
                  </a:cubicBezTo>
                  <a:cubicBezTo>
                    <a:pt x="1072" y="537"/>
                    <a:pt x="536" y="307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1"/>
            <p:cNvSpPr/>
            <p:nvPr/>
          </p:nvSpPr>
          <p:spPr>
            <a:xfrm>
              <a:off x="5130722" y="1011673"/>
              <a:ext cx="89903" cy="60866"/>
            </a:xfrm>
            <a:custGeom>
              <a:avLst/>
              <a:gdLst/>
              <a:ahLst/>
              <a:cxnLst/>
              <a:rect l="l" t="t" r="r" b="b"/>
              <a:pathLst>
                <a:path w="3319" h="2247" extrusionOk="0">
                  <a:moveTo>
                    <a:pt x="0" y="1"/>
                  </a:moveTo>
                  <a:lnTo>
                    <a:pt x="0" y="1"/>
                  </a:lnTo>
                  <a:cubicBezTo>
                    <a:pt x="332" y="741"/>
                    <a:pt x="638" y="1379"/>
                    <a:pt x="868" y="1609"/>
                  </a:cubicBezTo>
                  <a:cubicBezTo>
                    <a:pt x="1174" y="2017"/>
                    <a:pt x="1710" y="2247"/>
                    <a:pt x="2246" y="2247"/>
                  </a:cubicBezTo>
                  <a:cubicBezTo>
                    <a:pt x="2680" y="2247"/>
                    <a:pt x="2986" y="2119"/>
                    <a:pt x="3318" y="1915"/>
                  </a:cubicBezTo>
                  <a:lnTo>
                    <a:pt x="1608" y="3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1"/>
            <p:cNvSpPr/>
            <p:nvPr/>
          </p:nvSpPr>
          <p:spPr>
            <a:xfrm>
              <a:off x="5099599" y="925264"/>
              <a:ext cx="65714" cy="63629"/>
            </a:xfrm>
            <a:custGeom>
              <a:avLst/>
              <a:gdLst/>
              <a:ahLst/>
              <a:cxnLst/>
              <a:rect l="l" t="t" r="r" b="b"/>
              <a:pathLst>
                <a:path w="2426" h="2349" extrusionOk="0">
                  <a:moveTo>
                    <a:pt x="1" y="1"/>
                  </a:moveTo>
                  <a:cubicBezTo>
                    <a:pt x="205" y="639"/>
                    <a:pt x="511" y="1379"/>
                    <a:pt x="741" y="2017"/>
                  </a:cubicBezTo>
                  <a:lnTo>
                    <a:pt x="2425" y="2349"/>
                  </a:lnTo>
                  <a:lnTo>
                    <a:pt x="2425" y="741"/>
                  </a:lnTo>
                  <a:cubicBezTo>
                    <a:pt x="1787" y="537"/>
                    <a:pt x="1047" y="332"/>
                    <a:pt x="4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1"/>
            <p:cNvSpPr/>
            <p:nvPr/>
          </p:nvSpPr>
          <p:spPr>
            <a:xfrm>
              <a:off x="4854186" y="957065"/>
              <a:ext cx="49110" cy="86436"/>
            </a:xfrm>
            <a:custGeom>
              <a:avLst/>
              <a:gdLst/>
              <a:ahLst/>
              <a:cxnLst/>
              <a:rect l="l" t="t" r="r" b="b"/>
              <a:pathLst>
                <a:path w="1813" h="3191" extrusionOk="0">
                  <a:moveTo>
                    <a:pt x="1812" y="1"/>
                  </a:moveTo>
                  <a:cubicBezTo>
                    <a:pt x="1276" y="307"/>
                    <a:pt x="766" y="537"/>
                    <a:pt x="536" y="741"/>
                  </a:cubicBezTo>
                  <a:cubicBezTo>
                    <a:pt x="230" y="1175"/>
                    <a:pt x="0" y="1711"/>
                    <a:pt x="0" y="2221"/>
                  </a:cubicBezTo>
                  <a:cubicBezTo>
                    <a:pt x="0" y="2553"/>
                    <a:pt x="128" y="2859"/>
                    <a:pt x="230" y="3191"/>
                  </a:cubicBezTo>
                  <a:lnTo>
                    <a:pt x="1812" y="1583"/>
                  </a:lnTo>
                  <a:lnTo>
                    <a:pt x="18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1"/>
            <p:cNvSpPr/>
            <p:nvPr/>
          </p:nvSpPr>
          <p:spPr>
            <a:xfrm>
              <a:off x="4880461" y="1011673"/>
              <a:ext cx="89199" cy="60866"/>
            </a:xfrm>
            <a:custGeom>
              <a:avLst/>
              <a:gdLst/>
              <a:ahLst/>
              <a:cxnLst/>
              <a:rect l="l" t="t" r="r" b="b"/>
              <a:pathLst>
                <a:path w="3293" h="2247" extrusionOk="0">
                  <a:moveTo>
                    <a:pt x="3292" y="1"/>
                  </a:moveTo>
                  <a:lnTo>
                    <a:pt x="1710" y="333"/>
                  </a:lnTo>
                  <a:lnTo>
                    <a:pt x="0" y="1915"/>
                  </a:lnTo>
                  <a:cubicBezTo>
                    <a:pt x="306" y="2119"/>
                    <a:pt x="638" y="2247"/>
                    <a:pt x="1072" y="2247"/>
                  </a:cubicBezTo>
                  <a:cubicBezTo>
                    <a:pt x="1582" y="2247"/>
                    <a:pt x="2118" y="2017"/>
                    <a:pt x="2450" y="1609"/>
                  </a:cubicBezTo>
                  <a:cubicBezTo>
                    <a:pt x="2654" y="1379"/>
                    <a:pt x="2986" y="741"/>
                    <a:pt x="32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1"/>
            <p:cNvSpPr/>
            <p:nvPr/>
          </p:nvSpPr>
          <p:spPr>
            <a:xfrm>
              <a:off x="4935069" y="925264"/>
              <a:ext cx="66391" cy="63629"/>
            </a:xfrm>
            <a:custGeom>
              <a:avLst/>
              <a:gdLst/>
              <a:ahLst/>
              <a:cxnLst/>
              <a:rect l="l" t="t" r="r" b="b"/>
              <a:pathLst>
                <a:path w="2451" h="2349" extrusionOk="0">
                  <a:moveTo>
                    <a:pt x="2017" y="1"/>
                  </a:moveTo>
                  <a:cubicBezTo>
                    <a:pt x="1379" y="332"/>
                    <a:pt x="638" y="537"/>
                    <a:pt x="0" y="741"/>
                  </a:cubicBezTo>
                  <a:lnTo>
                    <a:pt x="0" y="2349"/>
                  </a:lnTo>
                  <a:lnTo>
                    <a:pt x="1710" y="2017"/>
                  </a:lnTo>
                  <a:cubicBezTo>
                    <a:pt x="2017" y="1379"/>
                    <a:pt x="2246" y="639"/>
                    <a:pt x="24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1"/>
            <p:cNvSpPr/>
            <p:nvPr/>
          </p:nvSpPr>
          <p:spPr>
            <a:xfrm>
              <a:off x="4865942" y="1086354"/>
              <a:ext cx="49110" cy="86436"/>
            </a:xfrm>
            <a:custGeom>
              <a:avLst/>
              <a:gdLst/>
              <a:ahLst/>
              <a:cxnLst/>
              <a:rect l="l" t="t" r="r" b="b"/>
              <a:pathLst>
                <a:path w="1813" h="3191" extrusionOk="0">
                  <a:moveTo>
                    <a:pt x="740" y="0"/>
                  </a:moveTo>
                  <a:lnTo>
                    <a:pt x="740" y="1608"/>
                  </a:lnTo>
                  <a:lnTo>
                    <a:pt x="0" y="2450"/>
                  </a:lnTo>
                  <a:lnTo>
                    <a:pt x="740" y="3191"/>
                  </a:lnTo>
                  <a:lnTo>
                    <a:pt x="1812" y="2042"/>
                  </a:lnTo>
                  <a:lnTo>
                    <a:pt x="18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1"/>
            <p:cNvSpPr/>
            <p:nvPr/>
          </p:nvSpPr>
          <p:spPr>
            <a:xfrm>
              <a:off x="5182568" y="1086354"/>
              <a:ext cx="51873" cy="86436"/>
            </a:xfrm>
            <a:custGeom>
              <a:avLst/>
              <a:gdLst/>
              <a:ahLst/>
              <a:cxnLst/>
              <a:rect l="l" t="t" r="r" b="b"/>
              <a:pathLst>
                <a:path w="1915" h="3191" extrusionOk="0">
                  <a:moveTo>
                    <a:pt x="0" y="0"/>
                  </a:moveTo>
                  <a:lnTo>
                    <a:pt x="0" y="2042"/>
                  </a:lnTo>
                  <a:lnTo>
                    <a:pt x="1072" y="3191"/>
                  </a:lnTo>
                  <a:lnTo>
                    <a:pt x="1915" y="2450"/>
                  </a:lnTo>
                  <a:lnTo>
                    <a:pt x="1174" y="1608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1"/>
            <p:cNvSpPr/>
            <p:nvPr/>
          </p:nvSpPr>
          <p:spPr>
            <a:xfrm>
              <a:off x="5004197" y="833329"/>
              <a:ext cx="91989" cy="66391"/>
            </a:xfrm>
            <a:custGeom>
              <a:avLst/>
              <a:gdLst/>
              <a:ahLst/>
              <a:cxnLst/>
              <a:rect l="l" t="t" r="r" b="b"/>
              <a:pathLst>
                <a:path w="3396" h="2451" extrusionOk="0">
                  <a:moveTo>
                    <a:pt x="1711" y="0"/>
                  </a:moveTo>
                  <a:cubicBezTo>
                    <a:pt x="741" y="0"/>
                    <a:pt x="1" y="740"/>
                    <a:pt x="1" y="1685"/>
                  </a:cubicBezTo>
                  <a:cubicBezTo>
                    <a:pt x="1" y="1914"/>
                    <a:pt x="1" y="2221"/>
                    <a:pt x="103" y="2450"/>
                  </a:cubicBezTo>
                  <a:lnTo>
                    <a:pt x="3293" y="2450"/>
                  </a:lnTo>
                  <a:cubicBezTo>
                    <a:pt x="3395" y="2221"/>
                    <a:pt x="3395" y="1914"/>
                    <a:pt x="3395" y="1685"/>
                  </a:cubicBezTo>
                  <a:cubicBezTo>
                    <a:pt x="3395" y="740"/>
                    <a:pt x="2655" y="0"/>
                    <a:pt x="17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" name="Hình ảnh 27">
            <a:extLst>
              <a:ext uri="{FF2B5EF4-FFF2-40B4-BE49-F238E27FC236}">
                <a16:creationId xmlns:a16="http://schemas.microsoft.com/office/drawing/2014/main" id="{1CD22942-8A68-D3AF-A23B-F0903F0A8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79" y="1585427"/>
            <a:ext cx="3073162" cy="25506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56431111-850F-6404-6825-7D4ABD8E4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8764" y="1585427"/>
            <a:ext cx="5050587" cy="25506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Hình chữ nhật: Góc Tròn 105">
                <a:extLst>
                  <a:ext uri="{FF2B5EF4-FFF2-40B4-BE49-F238E27FC236}">
                    <a16:creationId xmlns:a16="http://schemas.microsoft.com/office/drawing/2014/main" id="{3F0C50CA-7A0D-75C8-D900-65640C0BBD4F}"/>
                  </a:ext>
                </a:extLst>
              </p:cNvPr>
              <p:cNvSpPr/>
              <p:nvPr/>
            </p:nvSpPr>
            <p:spPr>
              <a:xfrm>
                <a:off x="523804" y="3629026"/>
                <a:ext cx="445292" cy="435619"/>
              </a:xfrm>
              <a:prstGeom prst="roundRect">
                <a:avLst/>
              </a:prstGeom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6" name="Hình chữ nhật: Góc Tròn 105">
                <a:extLst>
                  <a:ext uri="{FF2B5EF4-FFF2-40B4-BE49-F238E27FC236}">
                    <a16:creationId xmlns:a16="http://schemas.microsoft.com/office/drawing/2014/main" id="{3F0C50CA-7A0D-75C8-D900-65640C0BBD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04" y="3629026"/>
                <a:ext cx="445292" cy="43561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Hình chữ nhật: Góc Tròn 106">
                <a:extLst>
                  <a:ext uri="{FF2B5EF4-FFF2-40B4-BE49-F238E27FC236}">
                    <a16:creationId xmlns:a16="http://schemas.microsoft.com/office/drawing/2014/main" id="{08AC32F4-217F-2280-7429-251A5C3994C4}"/>
                  </a:ext>
                </a:extLst>
              </p:cNvPr>
              <p:cNvSpPr/>
              <p:nvPr/>
            </p:nvSpPr>
            <p:spPr>
              <a:xfrm>
                <a:off x="1626886" y="3628874"/>
                <a:ext cx="445292" cy="435619"/>
              </a:xfrm>
              <a:prstGeom prst="roundRect">
                <a:avLst/>
              </a:prstGeom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7" name="Hình chữ nhật: Góc Tròn 106">
                <a:extLst>
                  <a:ext uri="{FF2B5EF4-FFF2-40B4-BE49-F238E27FC236}">
                    <a16:creationId xmlns:a16="http://schemas.microsoft.com/office/drawing/2014/main" id="{08AC32F4-217F-2280-7429-251A5C3994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886" y="3628874"/>
                <a:ext cx="445292" cy="435619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Hình chữ nhật: Góc Tròn 107">
                <a:extLst>
                  <a:ext uri="{FF2B5EF4-FFF2-40B4-BE49-F238E27FC236}">
                    <a16:creationId xmlns:a16="http://schemas.microsoft.com/office/drawing/2014/main" id="{36A4E63C-8A6A-D616-FCE3-89C85B3544E0}"/>
                  </a:ext>
                </a:extLst>
              </p:cNvPr>
              <p:cNvSpPr/>
              <p:nvPr/>
            </p:nvSpPr>
            <p:spPr>
              <a:xfrm>
                <a:off x="2423791" y="3628873"/>
                <a:ext cx="445292" cy="435619"/>
              </a:xfrm>
              <a:prstGeom prst="roundRect">
                <a:avLst/>
              </a:prstGeom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8" name="Hình chữ nhật: Góc Tròn 107">
                <a:extLst>
                  <a:ext uri="{FF2B5EF4-FFF2-40B4-BE49-F238E27FC236}">
                    <a16:creationId xmlns:a16="http://schemas.microsoft.com/office/drawing/2014/main" id="{36A4E63C-8A6A-D616-FCE3-89C85B3544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791" y="3628873"/>
                <a:ext cx="445292" cy="435619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Hình Bầu dục 108">
                <a:extLst>
                  <a:ext uri="{FF2B5EF4-FFF2-40B4-BE49-F238E27FC236}">
                    <a16:creationId xmlns:a16="http://schemas.microsoft.com/office/drawing/2014/main" id="{66ED0893-1FDE-522D-78CD-7C85A76CC2C1}"/>
                  </a:ext>
                </a:extLst>
              </p:cNvPr>
              <p:cNvSpPr/>
              <p:nvPr/>
            </p:nvSpPr>
            <p:spPr>
              <a:xfrm>
                <a:off x="1078300" y="3629026"/>
                <a:ext cx="442454" cy="435618"/>
              </a:xfrm>
              <a:prstGeom prst="ellipse">
                <a:avLst/>
              </a:prstGeom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9" name="Hình Bầu dục 108">
                <a:extLst>
                  <a:ext uri="{FF2B5EF4-FFF2-40B4-BE49-F238E27FC236}">
                    <a16:creationId xmlns:a16="http://schemas.microsoft.com/office/drawing/2014/main" id="{66ED0893-1FDE-522D-78CD-7C85A76CC2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300" y="3629026"/>
                <a:ext cx="442454" cy="43561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Hình chữ nhật: Góc Tròn 109">
                <a:extLst>
                  <a:ext uri="{FF2B5EF4-FFF2-40B4-BE49-F238E27FC236}">
                    <a16:creationId xmlns:a16="http://schemas.microsoft.com/office/drawing/2014/main" id="{275ED393-C3FE-63C2-7D96-321056FCF486}"/>
                  </a:ext>
                </a:extLst>
              </p:cNvPr>
              <p:cNvSpPr/>
              <p:nvPr/>
            </p:nvSpPr>
            <p:spPr>
              <a:xfrm>
                <a:off x="5070924" y="3629026"/>
                <a:ext cx="445292" cy="435619"/>
              </a:xfrm>
              <a:prstGeom prst="roundRect">
                <a:avLst/>
              </a:prstGeom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0" name="Hình chữ nhật: Góc Tròn 109">
                <a:extLst>
                  <a:ext uri="{FF2B5EF4-FFF2-40B4-BE49-F238E27FC236}">
                    <a16:creationId xmlns:a16="http://schemas.microsoft.com/office/drawing/2014/main" id="{275ED393-C3FE-63C2-7D96-321056FCF4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924" y="3629026"/>
                <a:ext cx="445292" cy="435619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Hình chữ nhật: Góc Tròn 110">
                <a:extLst>
                  <a:ext uri="{FF2B5EF4-FFF2-40B4-BE49-F238E27FC236}">
                    <a16:creationId xmlns:a16="http://schemas.microsoft.com/office/drawing/2014/main" id="{C9F6DFA1-19F7-3890-8E22-21CA0226B635}"/>
                  </a:ext>
                </a:extLst>
              </p:cNvPr>
              <p:cNvSpPr/>
              <p:nvPr/>
            </p:nvSpPr>
            <p:spPr>
              <a:xfrm>
                <a:off x="6219442" y="3614386"/>
                <a:ext cx="445292" cy="435619"/>
              </a:xfrm>
              <a:prstGeom prst="roundRect">
                <a:avLst/>
              </a:prstGeom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1" name="Hình chữ nhật: Góc Tròn 110">
                <a:extLst>
                  <a:ext uri="{FF2B5EF4-FFF2-40B4-BE49-F238E27FC236}">
                    <a16:creationId xmlns:a16="http://schemas.microsoft.com/office/drawing/2014/main" id="{C9F6DFA1-19F7-3890-8E22-21CA0226B6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442" y="3614386"/>
                <a:ext cx="445292" cy="435619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Hình chữ nhật: Góc Tròn 111">
                <a:extLst>
                  <a:ext uri="{FF2B5EF4-FFF2-40B4-BE49-F238E27FC236}">
                    <a16:creationId xmlns:a16="http://schemas.microsoft.com/office/drawing/2014/main" id="{AFD56591-EE72-EA0C-8E2B-BAD5BB2871D7}"/>
                  </a:ext>
                </a:extLst>
              </p:cNvPr>
              <p:cNvSpPr/>
              <p:nvPr/>
            </p:nvSpPr>
            <p:spPr>
              <a:xfrm>
                <a:off x="7063169" y="3614387"/>
                <a:ext cx="445292" cy="435619"/>
              </a:xfrm>
              <a:prstGeom prst="roundRect">
                <a:avLst/>
              </a:prstGeom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2" name="Hình chữ nhật: Góc Tròn 111">
                <a:extLst>
                  <a:ext uri="{FF2B5EF4-FFF2-40B4-BE49-F238E27FC236}">
                    <a16:creationId xmlns:a16="http://schemas.microsoft.com/office/drawing/2014/main" id="{AFD56591-EE72-EA0C-8E2B-BAD5BB2871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169" y="3614387"/>
                <a:ext cx="445292" cy="435619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Hình Bầu dục 112">
                <a:extLst>
                  <a:ext uri="{FF2B5EF4-FFF2-40B4-BE49-F238E27FC236}">
                    <a16:creationId xmlns:a16="http://schemas.microsoft.com/office/drawing/2014/main" id="{86F5AE9F-E9D4-62F1-097C-B15B2D8F4BBD}"/>
                  </a:ext>
                </a:extLst>
              </p:cNvPr>
              <p:cNvSpPr/>
              <p:nvPr/>
            </p:nvSpPr>
            <p:spPr>
              <a:xfrm>
                <a:off x="5639514" y="3628874"/>
                <a:ext cx="442454" cy="435618"/>
              </a:xfrm>
              <a:prstGeom prst="ellipse">
                <a:avLst/>
              </a:prstGeom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3" name="Hình Bầu dục 112">
                <a:extLst>
                  <a:ext uri="{FF2B5EF4-FFF2-40B4-BE49-F238E27FC236}">
                    <a16:creationId xmlns:a16="http://schemas.microsoft.com/office/drawing/2014/main" id="{86F5AE9F-E9D4-62F1-097C-B15B2D8F4B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514" y="3628874"/>
                <a:ext cx="442454" cy="435618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4" name="Picture 7">
            <a:extLst>
              <a:ext uri="{FF2B5EF4-FFF2-40B4-BE49-F238E27FC236}">
                <a16:creationId xmlns:a16="http://schemas.microsoft.com/office/drawing/2014/main" id="{2101EF76-B11D-3F60-EA14-EEF0EB66954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73248" y="239548"/>
            <a:ext cx="886566" cy="886566"/>
          </a:xfrm>
          <a:prstGeom prst="rect">
            <a:avLst/>
          </a:prstGeom>
        </p:spPr>
      </p:pic>
      <p:sp>
        <p:nvSpPr>
          <p:cNvPr id="115" name="Hộp Văn bản 114">
            <a:extLst>
              <a:ext uri="{FF2B5EF4-FFF2-40B4-BE49-F238E27FC236}">
                <a16:creationId xmlns:a16="http://schemas.microsoft.com/office/drawing/2014/main" id="{850FC6E3-98B7-D4E6-5691-C6267CC7C5B2}"/>
              </a:ext>
            </a:extLst>
          </p:cNvPr>
          <p:cNvSpPr txBox="1"/>
          <p:nvPr/>
        </p:nvSpPr>
        <p:spPr>
          <a:xfrm>
            <a:off x="1137203" y="428871"/>
            <a:ext cx="5139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6" name="Google Shape;1820;p57">
            <a:extLst>
              <a:ext uri="{FF2B5EF4-FFF2-40B4-BE49-F238E27FC236}">
                <a16:creationId xmlns:a16="http://schemas.microsoft.com/office/drawing/2014/main" id="{77C8B35F-DFEA-D8B2-A422-BB3D5FB6FD74}"/>
              </a:ext>
            </a:extLst>
          </p:cNvPr>
          <p:cNvGrpSpPr/>
          <p:nvPr/>
        </p:nvGrpSpPr>
        <p:grpSpPr>
          <a:xfrm>
            <a:off x="25219" y="4375260"/>
            <a:ext cx="989757" cy="754525"/>
            <a:chOff x="7735242" y="4271850"/>
            <a:chExt cx="569532" cy="497394"/>
          </a:xfrm>
        </p:grpSpPr>
        <p:sp>
          <p:nvSpPr>
            <p:cNvPr id="117" name="Google Shape;1821;p57">
              <a:extLst>
                <a:ext uri="{FF2B5EF4-FFF2-40B4-BE49-F238E27FC236}">
                  <a16:creationId xmlns:a16="http://schemas.microsoft.com/office/drawing/2014/main" id="{E1C12FEF-6F7A-0DD1-414F-7894FBCE9B75}"/>
                </a:ext>
              </a:extLst>
            </p:cNvPr>
            <p:cNvSpPr/>
            <p:nvPr/>
          </p:nvSpPr>
          <p:spPr>
            <a:xfrm>
              <a:off x="8035892" y="4626597"/>
              <a:ext cx="33" cy="99682"/>
            </a:xfrm>
            <a:custGeom>
              <a:avLst/>
              <a:gdLst/>
              <a:ahLst/>
              <a:cxnLst/>
              <a:rect l="l" t="t" r="r" b="b"/>
              <a:pathLst>
                <a:path w="1" h="3000" extrusionOk="0">
                  <a:moveTo>
                    <a:pt x="0" y="3000"/>
                  </a:moveTo>
                  <a:lnTo>
                    <a:pt x="0" y="2896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896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822;p57">
              <a:extLst>
                <a:ext uri="{FF2B5EF4-FFF2-40B4-BE49-F238E27FC236}">
                  <a16:creationId xmlns:a16="http://schemas.microsoft.com/office/drawing/2014/main" id="{53F59C55-A567-5355-04D9-E64C5EBBF9B7}"/>
                </a:ext>
              </a:extLst>
            </p:cNvPr>
            <p:cNvSpPr/>
            <p:nvPr/>
          </p:nvSpPr>
          <p:spPr>
            <a:xfrm>
              <a:off x="8017849" y="4278728"/>
              <a:ext cx="3456" cy="32663"/>
            </a:xfrm>
            <a:custGeom>
              <a:avLst/>
              <a:gdLst/>
              <a:ahLst/>
              <a:cxnLst/>
              <a:rect l="l" t="t" r="r" b="b"/>
              <a:pathLst>
                <a:path w="104" h="983" extrusionOk="0">
                  <a:moveTo>
                    <a:pt x="104" y="1"/>
                  </a:moveTo>
                  <a:lnTo>
                    <a:pt x="0" y="130"/>
                  </a:lnTo>
                  <a:lnTo>
                    <a:pt x="0" y="983"/>
                  </a:lnTo>
                  <a:lnTo>
                    <a:pt x="104" y="983"/>
                  </a:lnTo>
                  <a:lnTo>
                    <a:pt x="104" y="130"/>
                  </a:lnTo>
                  <a:lnTo>
                    <a:pt x="104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823;p57">
              <a:extLst>
                <a:ext uri="{FF2B5EF4-FFF2-40B4-BE49-F238E27FC236}">
                  <a16:creationId xmlns:a16="http://schemas.microsoft.com/office/drawing/2014/main" id="{98CB37DE-96FA-81AB-F958-D17DA8437359}"/>
                </a:ext>
              </a:extLst>
            </p:cNvPr>
            <p:cNvSpPr/>
            <p:nvPr/>
          </p:nvSpPr>
          <p:spPr>
            <a:xfrm>
              <a:off x="7982627" y="4697905"/>
              <a:ext cx="110847" cy="53297"/>
            </a:xfrm>
            <a:custGeom>
              <a:avLst/>
              <a:gdLst/>
              <a:ahLst/>
              <a:cxnLst/>
              <a:rect l="l" t="t" r="r" b="b"/>
              <a:pathLst>
                <a:path w="3336" h="1604" extrusionOk="0">
                  <a:moveTo>
                    <a:pt x="1707" y="0"/>
                  </a:moveTo>
                  <a:cubicBezTo>
                    <a:pt x="750" y="0"/>
                    <a:pt x="0" y="750"/>
                    <a:pt x="0" y="1603"/>
                  </a:cubicBezTo>
                  <a:lnTo>
                    <a:pt x="3335" y="1603"/>
                  </a:lnTo>
                  <a:cubicBezTo>
                    <a:pt x="3335" y="750"/>
                    <a:pt x="2586" y="0"/>
                    <a:pt x="1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824;p57">
              <a:extLst>
                <a:ext uri="{FF2B5EF4-FFF2-40B4-BE49-F238E27FC236}">
                  <a16:creationId xmlns:a16="http://schemas.microsoft.com/office/drawing/2014/main" id="{5E8950B3-6BB0-FDED-E827-98719A9C6394}"/>
                </a:ext>
              </a:extLst>
            </p:cNvPr>
            <p:cNvSpPr/>
            <p:nvPr/>
          </p:nvSpPr>
          <p:spPr>
            <a:xfrm>
              <a:off x="7853768" y="4304513"/>
              <a:ext cx="353939" cy="339286"/>
            </a:xfrm>
            <a:custGeom>
              <a:avLst/>
              <a:gdLst/>
              <a:ahLst/>
              <a:cxnLst/>
              <a:rect l="l" t="t" r="r" b="b"/>
              <a:pathLst>
                <a:path w="10652" h="10211" extrusionOk="0">
                  <a:moveTo>
                    <a:pt x="5274" y="0"/>
                  </a:moveTo>
                  <a:cubicBezTo>
                    <a:pt x="3749" y="0"/>
                    <a:pt x="2353" y="646"/>
                    <a:pt x="1397" y="1603"/>
                  </a:cubicBezTo>
                  <a:cubicBezTo>
                    <a:pt x="518" y="2585"/>
                    <a:pt x="1" y="3748"/>
                    <a:pt x="1" y="5041"/>
                  </a:cubicBezTo>
                  <a:cubicBezTo>
                    <a:pt x="1" y="7962"/>
                    <a:pt x="2353" y="10211"/>
                    <a:pt x="5274" y="10211"/>
                  </a:cubicBezTo>
                  <a:cubicBezTo>
                    <a:pt x="5921" y="10211"/>
                    <a:pt x="6464" y="10108"/>
                    <a:pt x="6981" y="10004"/>
                  </a:cubicBezTo>
                  <a:cubicBezTo>
                    <a:pt x="9152" y="9254"/>
                    <a:pt x="10651" y="7419"/>
                    <a:pt x="10651" y="5041"/>
                  </a:cubicBezTo>
                  <a:cubicBezTo>
                    <a:pt x="10651" y="4834"/>
                    <a:pt x="10651" y="4524"/>
                    <a:pt x="10548" y="4291"/>
                  </a:cubicBezTo>
                  <a:cubicBezTo>
                    <a:pt x="10212" y="2146"/>
                    <a:pt x="8506" y="414"/>
                    <a:pt x="6231" y="103"/>
                  </a:cubicBezTo>
                  <a:cubicBezTo>
                    <a:pt x="5921" y="0"/>
                    <a:pt x="5585" y="0"/>
                    <a:pt x="5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825;p57">
              <a:extLst>
                <a:ext uri="{FF2B5EF4-FFF2-40B4-BE49-F238E27FC236}">
                  <a16:creationId xmlns:a16="http://schemas.microsoft.com/office/drawing/2014/main" id="{F9182B06-AA6A-D301-C49D-4FA8F99E7241}"/>
                </a:ext>
              </a:extLst>
            </p:cNvPr>
            <p:cNvSpPr/>
            <p:nvPr/>
          </p:nvSpPr>
          <p:spPr>
            <a:xfrm>
              <a:off x="8004093" y="4307936"/>
              <a:ext cx="200162" cy="164077"/>
            </a:xfrm>
            <a:custGeom>
              <a:avLst/>
              <a:gdLst/>
              <a:ahLst/>
              <a:cxnLst/>
              <a:rect l="l" t="t" r="r" b="b"/>
              <a:pathLst>
                <a:path w="6024" h="4938" extrusionOk="0">
                  <a:moveTo>
                    <a:pt x="1707" y="0"/>
                  </a:moveTo>
                  <a:cubicBezTo>
                    <a:pt x="957" y="207"/>
                    <a:pt x="414" y="750"/>
                    <a:pt x="104" y="1396"/>
                  </a:cubicBezTo>
                  <a:cubicBezTo>
                    <a:pt x="1" y="1603"/>
                    <a:pt x="1" y="1939"/>
                    <a:pt x="1" y="2146"/>
                  </a:cubicBezTo>
                  <a:cubicBezTo>
                    <a:pt x="104" y="2353"/>
                    <a:pt x="208" y="2689"/>
                    <a:pt x="518" y="2689"/>
                  </a:cubicBezTo>
                  <a:cubicBezTo>
                    <a:pt x="518" y="2792"/>
                    <a:pt x="647" y="2792"/>
                    <a:pt x="750" y="2792"/>
                  </a:cubicBezTo>
                  <a:cubicBezTo>
                    <a:pt x="957" y="2896"/>
                    <a:pt x="957" y="3232"/>
                    <a:pt x="854" y="3439"/>
                  </a:cubicBezTo>
                  <a:cubicBezTo>
                    <a:pt x="854" y="3645"/>
                    <a:pt x="854" y="3878"/>
                    <a:pt x="957" y="4085"/>
                  </a:cubicBezTo>
                  <a:cubicBezTo>
                    <a:pt x="957" y="4292"/>
                    <a:pt x="1164" y="4524"/>
                    <a:pt x="1397" y="4628"/>
                  </a:cubicBezTo>
                  <a:cubicBezTo>
                    <a:pt x="1456" y="4647"/>
                    <a:pt x="1512" y="4656"/>
                    <a:pt x="1567" y="4656"/>
                  </a:cubicBezTo>
                  <a:cubicBezTo>
                    <a:pt x="1799" y="4656"/>
                    <a:pt x="1999" y="4505"/>
                    <a:pt x="2250" y="4421"/>
                  </a:cubicBezTo>
                  <a:cubicBezTo>
                    <a:pt x="2497" y="4249"/>
                    <a:pt x="2731" y="4148"/>
                    <a:pt x="2920" y="4148"/>
                  </a:cubicBezTo>
                  <a:cubicBezTo>
                    <a:pt x="2987" y="4148"/>
                    <a:pt x="3048" y="4161"/>
                    <a:pt x="3103" y="4188"/>
                  </a:cubicBezTo>
                  <a:cubicBezTo>
                    <a:pt x="3439" y="4421"/>
                    <a:pt x="3542" y="4834"/>
                    <a:pt x="3749" y="4938"/>
                  </a:cubicBezTo>
                  <a:cubicBezTo>
                    <a:pt x="4189" y="4938"/>
                    <a:pt x="4395" y="4292"/>
                    <a:pt x="4835" y="4292"/>
                  </a:cubicBezTo>
                  <a:cubicBezTo>
                    <a:pt x="5042" y="4292"/>
                    <a:pt x="5171" y="4421"/>
                    <a:pt x="5274" y="4421"/>
                  </a:cubicBezTo>
                  <a:cubicBezTo>
                    <a:pt x="5356" y="4448"/>
                    <a:pt x="5432" y="4461"/>
                    <a:pt x="5504" y="4461"/>
                  </a:cubicBezTo>
                  <a:cubicBezTo>
                    <a:pt x="5705" y="4461"/>
                    <a:pt x="5871" y="4360"/>
                    <a:pt x="6024" y="4188"/>
                  </a:cubicBezTo>
                  <a:cubicBezTo>
                    <a:pt x="5688" y="2043"/>
                    <a:pt x="3982" y="311"/>
                    <a:pt x="17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826;p57">
              <a:extLst>
                <a:ext uri="{FF2B5EF4-FFF2-40B4-BE49-F238E27FC236}">
                  <a16:creationId xmlns:a16="http://schemas.microsoft.com/office/drawing/2014/main" id="{EA08F692-9BFC-CF7E-701F-99BA75708122}"/>
                </a:ext>
              </a:extLst>
            </p:cNvPr>
            <p:cNvSpPr/>
            <p:nvPr/>
          </p:nvSpPr>
          <p:spPr>
            <a:xfrm>
              <a:off x="7853768" y="4357745"/>
              <a:ext cx="250004" cy="286056"/>
            </a:xfrm>
            <a:custGeom>
              <a:avLst/>
              <a:gdLst/>
              <a:ahLst/>
              <a:cxnLst/>
              <a:rect l="l" t="t" r="r" b="b"/>
              <a:pathLst>
                <a:path w="7524" h="8609" extrusionOk="0">
                  <a:moveTo>
                    <a:pt x="1397" y="1"/>
                  </a:moveTo>
                  <a:cubicBezTo>
                    <a:pt x="518" y="983"/>
                    <a:pt x="1" y="2146"/>
                    <a:pt x="1" y="3439"/>
                  </a:cubicBezTo>
                  <a:cubicBezTo>
                    <a:pt x="1" y="6360"/>
                    <a:pt x="2353" y="8609"/>
                    <a:pt x="5274" y="8609"/>
                  </a:cubicBezTo>
                  <a:cubicBezTo>
                    <a:pt x="5921" y="8609"/>
                    <a:pt x="6464" y="8506"/>
                    <a:pt x="6981" y="8402"/>
                  </a:cubicBezTo>
                  <a:cubicBezTo>
                    <a:pt x="7213" y="8092"/>
                    <a:pt x="7420" y="7756"/>
                    <a:pt x="7523" y="7316"/>
                  </a:cubicBezTo>
                  <a:lnTo>
                    <a:pt x="7523" y="6903"/>
                  </a:lnTo>
                  <a:cubicBezTo>
                    <a:pt x="7420" y="6799"/>
                    <a:pt x="7317" y="6670"/>
                    <a:pt x="7213" y="6670"/>
                  </a:cubicBezTo>
                  <a:cubicBezTo>
                    <a:pt x="6981" y="6670"/>
                    <a:pt x="6877" y="6799"/>
                    <a:pt x="6670" y="6799"/>
                  </a:cubicBezTo>
                  <a:cubicBezTo>
                    <a:pt x="6464" y="6670"/>
                    <a:pt x="6464" y="6463"/>
                    <a:pt x="6231" y="6360"/>
                  </a:cubicBezTo>
                  <a:cubicBezTo>
                    <a:pt x="6196" y="6325"/>
                    <a:pt x="6162" y="6314"/>
                    <a:pt x="6127" y="6314"/>
                  </a:cubicBezTo>
                  <a:cubicBezTo>
                    <a:pt x="6059" y="6314"/>
                    <a:pt x="5990" y="6360"/>
                    <a:pt x="5921" y="6360"/>
                  </a:cubicBezTo>
                  <a:cubicBezTo>
                    <a:pt x="5171" y="6567"/>
                    <a:pt x="4732" y="7446"/>
                    <a:pt x="4189" y="7859"/>
                  </a:cubicBezTo>
                  <a:cubicBezTo>
                    <a:pt x="3982" y="7963"/>
                    <a:pt x="3878" y="8092"/>
                    <a:pt x="3749" y="8092"/>
                  </a:cubicBezTo>
                  <a:cubicBezTo>
                    <a:pt x="3542" y="7963"/>
                    <a:pt x="3439" y="7756"/>
                    <a:pt x="3439" y="7549"/>
                  </a:cubicBezTo>
                  <a:cubicBezTo>
                    <a:pt x="3439" y="7316"/>
                    <a:pt x="3439" y="7110"/>
                    <a:pt x="3542" y="7006"/>
                  </a:cubicBezTo>
                  <a:cubicBezTo>
                    <a:pt x="3542" y="6799"/>
                    <a:pt x="3439" y="6463"/>
                    <a:pt x="3336" y="6360"/>
                  </a:cubicBezTo>
                  <a:cubicBezTo>
                    <a:pt x="3219" y="6308"/>
                    <a:pt x="3084" y="6308"/>
                    <a:pt x="2951" y="6308"/>
                  </a:cubicBezTo>
                  <a:cubicBezTo>
                    <a:pt x="2819" y="6308"/>
                    <a:pt x="2689" y="6308"/>
                    <a:pt x="2586" y="6257"/>
                  </a:cubicBezTo>
                  <a:cubicBezTo>
                    <a:pt x="2147" y="6153"/>
                    <a:pt x="2043" y="5610"/>
                    <a:pt x="2147" y="5171"/>
                  </a:cubicBezTo>
                  <a:cubicBezTo>
                    <a:pt x="2353" y="4731"/>
                    <a:pt x="2689" y="4421"/>
                    <a:pt x="3103" y="4214"/>
                  </a:cubicBezTo>
                  <a:cubicBezTo>
                    <a:pt x="3439" y="3982"/>
                    <a:pt x="3749" y="3775"/>
                    <a:pt x="4085" y="3568"/>
                  </a:cubicBezTo>
                  <a:cubicBezTo>
                    <a:pt x="4292" y="3335"/>
                    <a:pt x="4628" y="3025"/>
                    <a:pt x="4525" y="2689"/>
                  </a:cubicBezTo>
                  <a:cubicBezTo>
                    <a:pt x="4525" y="2520"/>
                    <a:pt x="4301" y="2351"/>
                    <a:pt x="4050" y="2351"/>
                  </a:cubicBezTo>
                  <a:cubicBezTo>
                    <a:pt x="3993" y="2351"/>
                    <a:pt x="3935" y="2360"/>
                    <a:pt x="3878" y="2379"/>
                  </a:cubicBezTo>
                  <a:cubicBezTo>
                    <a:pt x="3646" y="2379"/>
                    <a:pt x="3439" y="2586"/>
                    <a:pt x="3232" y="2793"/>
                  </a:cubicBezTo>
                  <a:cubicBezTo>
                    <a:pt x="3126" y="2983"/>
                    <a:pt x="2969" y="3156"/>
                    <a:pt x="2858" y="3156"/>
                  </a:cubicBezTo>
                  <a:cubicBezTo>
                    <a:pt x="2834" y="3156"/>
                    <a:pt x="2812" y="3147"/>
                    <a:pt x="2793" y="3129"/>
                  </a:cubicBezTo>
                  <a:cubicBezTo>
                    <a:pt x="2586" y="3129"/>
                    <a:pt x="2586" y="3025"/>
                    <a:pt x="2353" y="2922"/>
                  </a:cubicBezTo>
                  <a:cubicBezTo>
                    <a:pt x="2305" y="2885"/>
                    <a:pt x="2253" y="2871"/>
                    <a:pt x="2199" y="2871"/>
                  </a:cubicBezTo>
                  <a:cubicBezTo>
                    <a:pt x="1955" y="2871"/>
                    <a:pt x="1657" y="3170"/>
                    <a:pt x="1350" y="3170"/>
                  </a:cubicBezTo>
                  <a:cubicBezTo>
                    <a:pt x="1289" y="3170"/>
                    <a:pt x="1226" y="3158"/>
                    <a:pt x="1164" y="3129"/>
                  </a:cubicBezTo>
                  <a:cubicBezTo>
                    <a:pt x="1061" y="3025"/>
                    <a:pt x="957" y="2922"/>
                    <a:pt x="957" y="2793"/>
                  </a:cubicBezTo>
                  <a:cubicBezTo>
                    <a:pt x="854" y="2379"/>
                    <a:pt x="957" y="2043"/>
                    <a:pt x="1164" y="1629"/>
                  </a:cubicBezTo>
                  <a:cubicBezTo>
                    <a:pt x="1293" y="1293"/>
                    <a:pt x="1810" y="647"/>
                    <a:pt x="1604" y="337"/>
                  </a:cubicBezTo>
                  <a:cubicBezTo>
                    <a:pt x="1604" y="104"/>
                    <a:pt x="1500" y="104"/>
                    <a:pt x="1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827;p57">
              <a:extLst>
                <a:ext uri="{FF2B5EF4-FFF2-40B4-BE49-F238E27FC236}">
                  <a16:creationId xmlns:a16="http://schemas.microsoft.com/office/drawing/2014/main" id="{963F97D5-837C-ED59-BB84-297D471CD0D1}"/>
                </a:ext>
              </a:extLst>
            </p:cNvPr>
            <p:cNvSpPr/>
            <p:nvPr/>
          </p:nvSpPr>
          <p:spPr>
            <a:xfrm>
              <a:off x="8128666" y="4488466"/>
              <a:ext cx="57550" cy="63996"/>
            </a:xfrm>
            <a:custGeom>
              <a:avLst/>
              <a:gdLst/>
              <a:ahLst/>
              <a:cxnLst/>
              <a:rect l="l" t="t" r="r" b="b"/>
              <a:pathLst>
                <a:path w="1732" h="1926" extrusionOk="0">
                  <a:moveTo>
                    <a:pt x="1147" y="0"/>
                  </a:moveTo>
                  <a:cubicBezTo>
                    <a:pt x="785" y="0"/>
                    <a:pt x="348" y="248"/>
                    <a:pt x="129" y="591"/>
                  </a:cubicBezTo>
                  <a:cubicBezTo>
                    <a:pt x="129" y="694"/>
                    <a:pt x="0" y="694"/>
                    <a:pt x="0" y="797"/>
                  </a:cubicBezTo>
                  <a:cubicBezTo>
                    <a:pt x="0" y="927"/>
                    <a:pt x="0" y="927"/>
                    <a:pt x="129" y="1030"/>
                  </a:cubicBezTo>
                  <a:lnTo>
                    <a:pt x="440" y="1030"/>
                  </a:lnTo>
                  <a:cubicBezTo>
                    <a:pt x="543" y="1133"/>
                    <a:pt x="646" y="1340"/>
                    <a:pt x="646" y="1444"/>
                  </a:cubicBezTo>
                  <a:cubicBezTo>
                    <a:pt x="646" y="1676"/>
                    <a:pt x="776" y="1883"/>
                    <a:pt x="879" y="1883"/>
                  </a:cubicBezTo>
                  <a:cubicBezTo>
                    <a:pt x="909" y="1913"/>
                    <a:pt x="948" y="1926"/>
                    <a:pt x="991" y="1926"/>
                  </a:cubicBezTo>
                  <a:cubicBezTo>
                    <a:pt x="1095" y="1926"/>
                    <a:pt x="1219" y="1853"/>
                    <a:pt x="1293" y="1780"/>
                  </a:cubicBezTo>
                  <a:cubicBezTo>
                    <a:pt x="1525" y="1444"/>
                    <a:pt x="1732" y="1133"/>
                    <a:pt x="1732" y="694"/>
                  </a:cubicBezTo>
                  <a:cubicBezTo>
                    <a:pt x="1732" y="196"/>
                    <a:pt x="1469" y="0"/>
                    <a:pt x="1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828;p57">
              <a:extLst>
                <a:ext uri="{FF2B5EF4-FFF2-40B4-BE49-F238E27FC236}">
                  <a16:creationId xmlns:a16="http://schemas.microsoft.com/office/drawing/2014/main" id="{989B9B4C-9652-665C-9242-2AA4C3FF2FB6}"/>
                </a:ext>
              </a:extLst>
            </p:cNvPr>
            <p:cNvSpPr/>
            <p:nvPr/>
          </p:nvSpPr>
          <p:spPr>
            <a:xfrm>
              <a:off x="7949997" y="4493484"/>
              <a:ext cx="28376" cy="29240"/>
            </a:xfrm>
            <a:custGeom>
              <a:avLst/>
              <a:gdLst/>
              <a:ahLst/>
              <a:cxnLst/>
              <a:rect l="l" t="t" r="r" b="b"/>
              <a:pathLst>
                <a:path w="854" h="880" extrusionOk="0">
                  <a:moveTo>
                    <a:pt x="440" y="0"/>
                  </a:moveTo>
                  <a:cubicBezTo>
                    <a:pt x="207" y="0"/>
                    <a:pt x="0" y="233"/>
                    <a:pt x="0" y="440"/>
                  </a:cubicBezTo>
                  <a:cubicBezTo>
                    <a:pt x="0" y="646"/>
                    <a:pt x="207" y="879"/>
                    <a:pt x="440" y="879"/>
                  </a:cubicBezTo>
                  <a:cubicBezTo>
                    <a:pt x="750" y="879"/>
                    <a:pt x="853" y="646"/>
                    <a:pt x="853" y="440"/>
                  </a:cubicBezTo>
                  <a:cubicBezTo>
                    <a:pt x="853" y="233"/>
                    <a:pt x="750" y="0"/>
                    <a:pt x="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829;p57">
              <a:extLst>
                <a:ext uri="{FF2B5EF4-FFF2-40B4-BE49-F238E27FC236}">
                  <a16:creationId xmlns:a16="http://schemas.microsoft.com/office/drawing/2014/main" id="{36F15AD7-020A-3523-5752-E18B36C49B26}"/>
                </a:ext>
              </a:extLst>
            </p:cNvPr>
            <p:cNvSpPr/>
            <p:nvPr/>
          </p:nvSpPr>
          <p:spPr>
            <a:xfrm>
              <a:off x="8093444" y="4493484"/>
              <a:ext cx="28376" cy="29240"/>
            </a:xfrm>
            <a:custGeom>
              <a:avLst/>
              <a:gdLst/>
              <a:ahLst/>
              <a:cxnLst/>
              <a:rect l="l" t="t" r="r" b="b"/>
              <a:pathLst>
                <a:path w="854" h="880" extrusionOk="0">
                  <a:moveTo>
                    <a:pt x="414" y="0"/>
                  </a:moveTo>
                  <a:cubicBezTo>
                    <a:pt x="104" y="0"/>
                    <a:pt x="0" y="233"/>
                    <a:pt x="0" y="440"/>
                  </a:cubicBezTo>
                  <a:cubicBezTo>
                    <a:pt x="0" y="646"/>
                    <a:pt x="104" y="879"/>
                    <a:pt x="414" y="879"/>
                  </a:cubicBezTo>
                  <a:cubicBezTo>
                    <a:pt x="646" y="879"/>
                    <a:pt x="853" y="646"/>
                    <a:pt x="853" y="440"/>
                  </a:cubicBezTo>
                  <a:cubicBezTo>
                    <a:pt x="853" y="233"/>
                    <a:pt x="646" y="0"/>
                    <a:pt x="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830;p57">
              <a:extLst>
                <a:ext uri="{FF2B5EF4-FFF2-40B4-BE49-F238E27FC236}">
                  <a16:creationId xmlns:a16="http://schemas.microsoft.com/office/drawing/2014/main" id="{A79A529E-24ED-61A7-7107-11A30DFB3354}"/>
                </a:ext>
              </a:extLst>
            </p:cNvPr>
            <p:cNvSpPr/>
            <p:nvPr/>
          </p:nvSpPr>
          <p:spPr>
            <a:xfrm>
              <a:off x="8014394" y="4514949"/>
              <a:ext cx="49874" cy="21498"/>
            </a:xfrm>
            <a:custGeom>
              <a:avLst/>
              <a:gdLst/>
              <a:ahLst/>
              <a:cxnLst/>
              <a:rect l="l" t="t" r="r" b="b"/>
              <a:pathLst>
                <a:path w="1501" h="647" extrusionOk="0">
                  <a:moveTo>
                    <a:pt x="104" y="0"/>
                  </a:moveTo>
                  <a:lnTo>
                    <a:pt x="1" y="130"/>
                  </a:lnTo>
                  <a:cubicBezTo>
                    <a:pt x="104" y="440"/>
                    <a:pt x="440" y="647"/>
                    <a:pt x="751" y="647"/>
                  </a:cubicBezTo>
                  <a:cubicBezTo>
                    <a:pt x="1190" y="647"/>
                    <a:pt x="1500" y="336"/>
                    <a:pt x="1500" y="0"/>
                  </a:cubicBezTo>
                  <a:lnTo>
                    <a:pt x="1500" y="0"/>
                  </a:lnTo>
                  <a:cubicBezTo>
                    <a:pt x="1397" y="336"/>
                    <a:pt x="1087" y="543"/>
                    <a:pt x="751" y="543"/>
                  </a:cubicBezTo>
                  <a:cubicBezTo>
                    <a:pt x="544" y="543"/>
                    <a:pt x="208" y="336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831;p57">
              <a:extLst>
                <a:ext uri="{FF2B5EF4-FFF2-40B4-BE49-F238E27FC236}">
                  <a16:creationId xmlns:a16="http://schemas.microsoft.com/office/drawing/2014/main" id="{BD1182C8-0A6F-CE17-C070-4EDC07C4DBB3}"/>
                </a:ext>
              </a:extLst>
            </p:cNvPr>
            <p:cNvSpPr/>
            <p:nvPr/>
          </p:nvSpPr>
          <p:spPr>
            <a:xfrm>
              <a:off x="7986050" y="4271850"/>
              <a:ext cx="243126" cy="397733"/>
            </a:xfrm>
            <a:custGeom>
              <a:avLst/>
              <a:gdLst/>
              <a:ahLst/>
              <a:cxnLst/>
              <a:rect l="l" t="t" r="r" b="b"/>
              <a:pathLst>
                <a:path w="7317" h="11970" extrusionOk="0">
                  <a:moveTo>
                    <a:pt x="1397" y="1"/>
                  </a:moveTo>
                  <a:cubicBezTo>
                    <a:pt x="957" y="1"/>
                    <a:pt x="544" y="1"/>
                    <a:pt x="104" y="104"/>
                  </a:cubicBezTo>
                  <a:cubicBezTo>
                    <a:pt x="1" y="104"/>
                    <a:pt x="1" y="208"/>
                    <a:pt x="1" y="337"/>
                  </a:cubicBezTo>
                  <a:cubicBezTo>
                    <a:pt x="1" y="440"/>
                    <a:pt x="104" y="440"/>
                    <a:pt x="208" y="440"/>
                  </a:cubicBezTo>
                  <a:cubicBezTo>
                    <a:pt x="544" y="337"/>
                    <a:pt x="957" y="337"/>
                    <a:pt x="1397" y="337"/>
                  </a:cubicBezTo>
                  <a:cubicBezTo>
                    <a:pt x="4525" y="337"/>
                    <a:pt x="7110" y="2793"/>
                    <a:pt x="7110" y="5920"/>
                  </a:cubicBezTo>
                  <a:cubicBezTo>
                    <a:pt x="7110" y="9048"/>
                    <a:pt x="4525" y="11633"/>
                    <a:pt x="1397" y="11633"/>
                  </a:cubicBezTo>
                  <a:lnTo>
                    <a:pt x="647" y="11633"/>
                  </a:lnTo>
                  <a:cubicBezTo>
                    <a:pt x="617" y="11603"/>
                    <a:pt x="584" y="11591"/>
                    <a:pt x="554" y="11591"/>
                  </a:cubicBezTo>
                  <a:cubicBezTo>
                    <a:pt x="479" y="11591"/>
                    <a:pt x="414" y="11664"/>
                    <a:pt x="414" y="11737"/>
                  </a:cubicBezTo>
                  <a:cubicBezTo>
                    <a:pt x="414" y="11737"/>
                    <a:pt x="414" y="11840"/>
                    <a:pt x="544" y="11840"/>
                  </a:cubicBezTo>
                  <a:cubicBezTo>
                    <a:pt x="854" y="11969"/>
                    <a:pt x="1061" y="11969"/>
                    <a:pt x="1397" y="11969"/>
                  </a:cubicBezTo>
                  <a:cubicBezTo>
                    <a:pt x="4628" y="11969"/>
                    <a:pt x="7317" y="9255"/>
                    <a:pt x="7317" y="5920"/>
                  </a:cubicBezTo>
                  <a:cubicBezTo>
                    <a:pt x="7317" y="2689"/>
                    <a:pt x="4628" y="1"/>
                    <a:pt x="1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832;p57">
              <a:extLst>
                <a:ext uri="{FF2B5EF4-FFF2-40B4-BE49-F238E27FC236}">
                  <a16:creationId xmlns:a16="http://schemas.microsoft.com/office/drawing/2014/main" id="{935A2FA3-8E06-E631-14C5-F03B6B513B6C}"/>
                </a:ext>
              </a:extLst>
            </p:cNvPr>
            <p:cNvSpPr/>
            <p:nvPr/>
          </p:nvSpPr>
          <p:spPr>
            <a:xfrm>
              <a:off x="7735242" y="4440218"/>
              <a:ext cx="135734" cy="168397"/>
            </a:xfrm>
            <a:custGeom>
              <a:avLst/>
              <a:gdLst/>
              <a:ahLst/>
              <a:cxnLst/>
              <a:rect l="l" t="t" r="r" b="b"/>
              <a:pathLst>
                <a:path w="4085" h="5068" extrusionOk="0">
                  <a:moveTo>
                    <a:pt x="854" y="0"/>
                  </a:moveTo>
                  <a:lnTo>
                    <a:pt x="1" y="5067"/>
                  </a:lnTo>
                  <a:lnTo>
                    <a:pt x="1836" y="3438"/>
                  </a:lnTo>
                  <a:lnTo>
                    <a:pt x="4085" y="3878"/>
                  </a:lnTo>
                  <a:lnTo>
                    <a:pt x="8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833;p57">
              <a:extLst>
                <a:ext uri="{FF2B5EF4-FFF2-40B4-BE49-F238E27FC236}">
                  <a16:creationId xmlns:a16="http://schemas.microsoft.com/office/drawing/2014/main" id="{64B53D53-9EAA-BC59-BCFF-0BF97534F1F1}"/>
                </a:ext>
              </a:extLst>
            </p:cNvPr>
            <p:cNvSpPr/>
            <p:nvPr/>
          </p:nvSpPr>
          <p:spPr>
            <a:xfrm>
              <a:off x="7760163" y="4440218"/>
              <a:ext cx="57583" cy="125434"/>
            </a:xfrm>
            <a:custGeom>
              <a:avLst/>
              <a:gdLst/>
              <a:ahLst/>
              <a:cxnLst/>
              <a:rect l="l" t="t" r="r" b="b"/>
              <a:pathLst>
                <a:path w="1733" h="3775" extrusionOk="0">
                  <a:moveTo>
                    <a:pt x="0" y="0"/>
                  </a:moveTo>
                  <a:lnTo>
                    <a:pt x="646" y="3775"/>
                  </a:lnTo>
                  <a:lnTo>
                    <a:pt x="750" y="3775"/>
                  </a:lnTo>
                  <a:lnTo>
                    <a:pt x="104" y="207"/>
                  </a:lnTo>
                  <a:lnTo>
                    <a:pt x="1629" y="3542"/>
                  </a:lnTo>
                  <a:lnTo>
                    <a:pt x="1732" y="3542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834;p57">
              <a:extLst>
                <a:ext uri="{FF2B5EF4-FFF2-40B4-BE49-F238E27FC236}">
                  <a16:creationId xmlns:a16="http://schemas.microsoft.com/office/drawing/2014/main" id="{09448D39-515F-2644-CDF5-8C65CFF7B42A}"/>
                </a:ext>
              </a:extLst>
            </p:cNvPr>
            <p:cNvSpPr/>
            <p:nvPr/>
          </p:nvSpPr>
          <p:spPr>
            <a:xfrm>
              <a:off x="7760163" y="4440218"/>
              <a:ext cx="36085" cy="114269"/>
            </a:xfrm>
            <a:custGeom>
              <a:avLst/>
              <a:gdLst/>
              <a:ahLst/>
              <a:cxnLst/>
              <a:rect l="l" t="t" r="r" b="b"/>
              <a:pathLst>
                <a:path w="1086" h="3439" extrusionOk="0">
                  <a:moveTo>
                    <a:pt x="0" y="0"/>
                  </a:moveTo>
                  <a:lnTo>
                    <a:pt x="1086" y="3438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835;p57">
              <a:extLst>
                <a:ext uri="{FF2B5EF4-FFF2-40B4-BE49-F238E27FC236}">
                  <a16:creationId xmlns:a16="http://schemas.microsoft.com/office/drawing/2014/main" id="{6FCD7111-B8F7-6618-BCE5-15824D1E04FD}"/>
                </a:ext>
              </a:extLst>
            </p:cNvPr>
            <p:cNvSpPr/>
            <p:nvPr/>
          </p:nvSpPr>
          <p:spPr>
            <a:xfrm>
              <a:off x="7792794" y="4562200"/>
              <a:ext cx="3456" cy="6878"/>
            </a:xfrm>
            <a:custGeom>
              <a:avLst/>
              <a:gdLst/>
              <a:ahLst/>
              <a:cxnLst/>
              <a:rect l="l" t="t" r="r" b="b"/>
              <a:pathLst>
                <a:path w="104" h="207" extrusionOk="0">
                  <a:moveTo>
                    <a:pt x="104" y="0"/>
                  </a:moveTo>
                  <a:cubicBezTo>
                    <a:pt x="1" y="0"/>
                    <a:pt x="1" y="104"/>
                    <a:pt x="1" y="104"/>
                  </a:cubicBezTo>
                  <a:lnTo>
                    <a:pt x="1" y="207"/>
                  </a:lnTo>
                  <a:cubicBezTo>
                    <a:pt x="104" y="104"/>
                    <a:pt x="104" y="0"/>
                    <a:pt x="104" y="0"/>
                  </a:cubicBezTo>
                  <a:close/>
                </a:path>
              </a:pathLst>
            </a:custGeom>
            <a:solidFill>
              <a:srgbClr val="583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836;p57">
              <a:extLst>
                <a:ext uri="{FF2B5EF4-FFF2-40B4-BE49-F238E27FC236}">
                  <a16:creationId xmlns:a16="http://schemas.microsoft.com/office/drawing/2014/main" id="{57417DC1-C290-CF82-D44D-25DCB929C7EB}"/>
                </a:ext>
              </a:extLst>
            </p:cNvPr>
            <p:cNvSpPr/>
            <p:nvPr/>
          </p:nvSpPr>
          <p:spPr>
            <a:xfrm>
              <a:off x="7785051" y="4579379"/>
              <a:ext cx="197604" cy="143476"/>
            </a:xfrm>
            <a:custGeom>
              <a:avLst/>
              <a:gdLst/>
              <a:ahLst/>
              <a:cxnLst/>
              <a:rect l="l" t="t" r="r" b="b"/>
              <a:pathLst>
                <a:path w="5947" h="4318" extrusionOk="0">
                  <a:moveTo>
                    <a:pt x="130" y="0"/>
                  </a:moveTo>
                  <a:cubicBezTo>
                    <a:pt x="1" y="129"/>
                    <a:pt x="1" y="233"/>
                    <a:pt x="1" y="336"/>
                  </a:cubicBezTo>
                  <a:lnTo>
                    <a:pt x="1" y="440"/>
                  </a:lnTo>
                  <a:cubicBezTo>
                    <a:pt x="1" y="233"/>
                    <a:pt x="130" y="129"/>
                    <a:pt x="130" y="0"/>
                  </a:cubicBezTo>
                  <a:close/>
                  <a:moveTo>
                    <a:pt x="1" y="776"/>
                  </a:moveTo>
                  <a:cubicBezTo>
                    <a:pt x="1" y="879"/>
                    <a:pt x="1" y="1086"/>
                    <a:pt x="130" y="1189"/>
                  </a:cubicBezTo>
                  <a:cubicBezTo>
                    <a:pt x="130" y="1086"/>
                    <a:pt x="1" y="879"/>
                    <a:pt x="1" y="776"/>
                  </a:cubicBezTo>
                  <a:close/>
                  <a:moveTo>
                    <a:pt x="1423" y="879"/>
                  </a:moveTo>
                  <a:lnTo>
                    <a:pt x="1423" y="879"/>
                  </a:lnTo>
                  <a:cubicBezTo>
                    <a:pt x="1293" y="982"/>
                    <a:pt x="1293" y="1086"/>
                    <a:pt x="1190" y="1189"/>
                  </a:cubicBezTo>
                  <a:lnTo>
                    <a:pt x="1190" y="1293"/>
                  </a:lnTo>
                  <a:lnTo>
                    <a:pt x="1293" y="1293"/>
                  </a:lnTo>
                  <a:lnTo>
                    <a:pt x="1293" y="1189"/>
                  </a:lnTo>
                  <a:cubicBezTo>
                    <a:pt x="1293" y="1086"/>
                    <a:pt x="1423" y="982"/>
                    <a:pt x="1423" y="879"/>
                  </a:cubicBezTo>
                  <a:close/>
                  <a:moveTo>
                    <a:pt x="2276" y="1189"/>
                  </a:moveTo>
                  <a:cubicBezTo>
                    <a:pt x="2276" y="1293"/>
                    <a:pt x="2276" y="1422"/>
                    <a:pt x="2172" y="1525"/>
                  </a:cubicBezTo>
                  <a:lnTo>
                    <a:pt x="2276" y="1525"/>
                  </a:lnTo>
                  <a:lnTo>
                    <a:pt x="2276" y="1189"/>
                  </a:lnTo>
                  <a:close/>
                  <a:moveTo>
                    <a:pt x="234" y="1525"/>
                  </a:moveTo>
                  <a:lnTo>
                    <a:pt x="544" y="1836"/>
                  </a:lnTo>
                  <a:lnTo>
                    <a:pt x="544" y="1732"/>
                  </a:lnTo>
                  <a:cubicBezTo>
                    <a:pt x="440" y="1732"/>
                    <a:pt x="337" y="1629"/>
                    <a:pt x="337" y="1525"/>
                  </a:cubicBezTo>
                  <a:close/>
                  <a:moveTo>
                    <a:pt x="1940" y="1836"/>
                  </a:moveTo>
                  <a:cubicBezTo>
                    <a:pt x="1836" y="1836"/>
                    <a:pt x="1836" y="1939"/>
                    <a:pt x="1733" y="1939"/>
                  </a:cubicBezTo>
                  <a:lnTo>
                    <a:pt x="1629" y="2068"/>
                  </a:lnTo>
                  <a:lnTo>
                    <a:pt x="1733" y="2068"/>
                  </a:lnTo>
                  <a:cubicBezTo>
                    <a:pt x="1836" y="1939"/>
                    <a:pt x="1940" y="1939"/>
                    <a:pt x="1940" y="1836"/>
                  </a:cubicBezTo>
                  <a:close/>
                  <a:moveTo>
                    <a:pt x="1087" y="1629"/>
                  </a:moveTo>
                  <a:lnTo>
                    <a:pt x="1087" y="1939"/>
                  </a:lnTo>
                  <a:lnTo>
                    <a:pt x="1087" y="2060"/>
                  </a:lnTo>
                  <a:lnTo>
                    <a:pt x="1087" y="2060"/>
                  </a:lnTo>
                  <a:cubicBezTo>
                    <a:pt x="1003" y="2047"/>
                    <a:pt x="941" y="2016"/>
                    <a:pt x="880" y="1939"/>
                  </a:cubicBezTo>
                  <a:lnTo>
                    <a:pt x="880" y="2068"/>
                  </a:lnTo>
                  <a:cubicBezTo>
                    <a:pt x="983" y="2068"/>
                    <a:pt x="1087" y="2172"/>
                    <a:pt x="1293" y="2172"/>
                  </a:cubicBezTo>
                  <a:lnTo>
                    <a:pt x="1293" y="2068"/>
                  </a:lnTo>
                  <a:cubicBezTo>
                    <a:pt x="1256" y="2068"/>
                    <a:pt x="1221" y="2068"/>
                    <a:pt x="1190" y="2067"/>
                  </a:cubicBezTo>
                  <a:lnTo>
                    <a:pt x="1190" y="2067"/>
                  </a:lnTo>
                  <a:lnTo>
                    <a:pt x="1190" y="1939"/>
                  </a:lnTo>
                  <a:lnTo>
                    <a:pt x="1190" y="1629"/>
                  </a:lnTo>
                  <a:close/>
                  <a:moveTo>
                    <a:pt x="5946" y="2068"/>
                  </a:moveTo>
                  <a:cubicBezTo>
                    <a:pt x="5817" y="2172"/>
                    <a:pt x="5714" y="2172"/>
                    <a:pt x="5714" y="2275"/>
                  </a:cubicBezTo>
                  <a:cubicBezTo>
                    <a:pt x="5817" y="2275"/>
                    <a:pt x="5817" y="2172"/>
                    <a:pt x="5946" y="2172"/>
                  </a:cubicBezTo>
                  <a:lnTo>
                    <a:pt x="5946" y="2068"/>
                  </a:lnTo>
                  <a:close/>
                  <a:moveTo>
                    <a:pt x="5714" y="2275"/>
                  </a:moveTo>
                  <a:lnTo>
                    <a:pt x="5610" y="2378"/>
                  </a:lnTo>
                  <a:lnTo>
                    <a:pt x="5714" y="2378"/>
                  </a:lnTo>
                  <a:lnTo>
                    <a:pt x="5714" y="2275"/>
                  </a:lnTo>
                  <a:close/>
                  <a:moveTo>
                    <a:pt x="1190" y="2378"/>
                  </a:moveTo>
                  <a:cubicBezTo>
                    <a:pt x="1190" y="2585"/>
                    <a:pt x="1190" y="2714"/>
                    <a:pt x="1293" y="2818"/>
                  </a:cubicBezTo>
                  <a:cubicBezTo>
                    <a:pt x="1293" y="2714"/>
                    <a:pt x="1190" y="2482"/>
                    <a:pt x="1190" y="2378"/>
                  </a:cubicBezTo>
                  <a:close/>
                  <a:moveTo>
                    <a:pt x="5507" y="2714"/>
                  </a:moveTo>
                  <a:cubicBezTo>
                    <a:pt x="5404" y="2818"/>
                    <a:pt x="5404" y="2818"/>
                    <a:pt x="5404" y="2921"/>
                  </a:cubicBezTo>
                  <a:cubicBezTo>
                    <a:pt x="5507" y="2921"/>
                    <a:pt x="5507" y="2818"/>
                    <a:pt x="5507" y="2818"/>
                  </a:cubicBezTo>
                  <a:lnTo>
                    <a:pt x="5507" y="2714"/>
                  </a:lnTo>
                  <a:close/>
                  <a:moveTo>
                    <a:pt x="5404" y="2921"/>
                  </a:moveTo>
                  <a:cubicBezTo>
                    <a:pt x="5404" y="3025"/>
                    <a:pt x="5404" y="3025"/>
                    <a:pt x="5300" y="3128"/>
                  </a:cubicBezTo>
                  <a:lnTo>
                    <a:pt x="5404" y="3128"/>
                  </a:lnTo>
                  <a:lnTo>
                    <a:pt x="5404" y="2921"/>
                  </a:lnTo>
                  <a:close/>
                  <a:moveTo>
                    <a:pt x="1526" y="3128"/>
                  </a:moveTo>
                  <a:cubicBezTo>
                    <a:pt x="1526" y="3231"/>
                    <a:pt x="1526" y="3231"/>
                    <a:pt x="1629" y="3361"/>
                  </a:cubicBezTo>
                  <a:cubicBezTo>
                    <a:pt x="1629" y="3231"/>
                    <a:pt x="1526" y="3128"/>
                    <a:pt x="1526" y="3128"/>
                  </a:cubicBezTo>
                  <a:close/>
                  <a:moveTo>
                    <a:pt x="1629" y="3361"/>
                  </a:moveTo>
                  <a:lnTo>
                    <a:pt x="1733" y="3464"/>
                  </a:lnTo>
                  <a:cubicBezTo>
                    <a:pt x="1733" y="3361"/>
                    <a:pt x="1733" y="3361"/>
                    <a:pt x="1629" y="3361"/>
                  </a:cubicBezTo>
                  <a:close/>
                  <a:moveTo>
                    <a:pt x="5171" y="3464"/>
                  </a:moveTo>
                  <a:lnTo>
                    <a:pt x="5171" y="3464"/>
                  </a:lnTo>
                  <a:cubicBezTo>
                    <a:pt x="5068" y="3567"/>
                    <a:pt x="5068" y="3671"/>
                    <a:pt x="4964" y="3774"/>
                  </a:cubicBezTo>
                  <a:cubicBezTo>
                    <a:pt x="5068" y="3774"/>
                    <a:pt x="5171" y="3671"/>
                    <a:pt x="5171" y="3464"/>
                  </a:cubicBezTo>
                  <a:close/>
                  <a:moveTo>
                    <a:pt x="2069" y="3671"/>
                  </a:moveTo>
                  <a:lnTo>
                    <a:pt x="2069" y="3774"/>
                  </a:lnTo>
                  <a:cubicBezTo>
                    <a:pt x="2172" y="3774"/>
                    <a:pt x="2276" y="3878"/>
                    <a:pt x="2379" y="4007"/>
                  </a:cubicBezTo>
                  <a:lnTo>
                    <a:pt x="2379" y="3878"/>
                  </a:lnTo>
                  <a:cubicBezTo>
                    <a:pt x="2276" y="3878"/>
                    <a:pt x="2172" y="3774"/>
                    <a:pt x="2069" y="3671"/>
                  </a:cubicBezTo>
                  <a:close/>
                  <a:moveTo>
                    <a:pt x="2715" y="4110"/>
                  </a:moveTo>
                  <a:cubicBezTo>
                    <a:pt x="2819" y="4214"/>
                    <a:pt x="2922" y="4214"/>
                    <a:pt x="3129" y="4214"/>
                  </a:cubicBezTo>
                  <a:cubicBezTo>
                    <a:pt x="3025" y="4214"/>
                    <a:pt x="2819" y="4110"/>
                    <a:pt x="2715" y="4110"/>
                  </a:cubicBezTo>
                  <a:close/>
                  <a:moveTo>
                    <a:pt x="4654" y="4007"/>
                  </a:moveTo>
                  <a:cubicBezTo>
                    <a:pt x="4525" y="4110"/>
                    <a:pt x="4421" y="4110"/>
                    <a:pt x="4318" y="4214"/>
                  </a:cubicBezTo>
                  <a:cubicBezTo>
                    <a:pt x="4421" y="4214"/>
                    <a:pt x="4525" y="4110"/>
                    <a:pt x="4654" y="4110"/>
                  </a:cubicBezTo>
                  <a:lnTo>
                    <a:pt x="4654" y="4007"/>
                  </a:lnTo>
                  <a:close/>
                  <a:moveTo>
                    <a:pt x="3465" y="4214"/>
                  </a:moveTo>
                  <a:lnTo>
                    <a:pt x="3465" y="4317"/>
                  </a:lnTo>
                  <a:lnTo>
                    <a:pt x="3878" y="4317"/>
                  </a:lnTo>
                  <a:lnTo>
                    <a:pt x="3878" y="421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837;p57">
              <a:extLst>
                <a:ext uri="{FF2B5EF4-FFF2-40B4-BE49-F238E27FC236}">
                  <a16:creationId xmlns:a16="http://schemas.microsoft.com/office/drawing/2014/main" id="{41A2754D-D234-8170-D348-729C9BCF4EFE}"/>
                </a:ext>
              </a:extLst>
            </p:cNvPr>
            <p:cNvSpPr/>
            <p:nvPr/>
          </p:nvSpPr>
          <p:spPr>
            <a:xfrm>
              <a:off x="7992928" y="4643776"/>
              <a:ext cx="6911" cy="4353"/>
            </a:xfrm>
            <a:custGeom>
              <a:avLst/>
              <a:gdLst/>
              <a:ahLst/>
              <a:cxnLst/>
              <a:rect l="l" t="t" r="r" b="b"/>
              <a:pathLst>
                <a:path w="208" h="131" extrusionOk="0">
                  <a:moveTo>
                    <a:pt x="1" y="1"/>
                  </a:moveTo>
                  <a:cubicBezTo>
                    <a:pt x="104" y="1"/>
                    <a:pt x="104" y="1"/>
                    <a:pt x="207" y="130"/>
                  </a:cubicBezTo>
                  <a:lnTo>
                    <a:pt x="207" y="1"/>
                  </a:lnTo>
                  <a:close/>
                </a:path>
              </a:pathLst>
            </a:custGeom>
            <a:solidFill>
              <a:srgbClr val="583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838;p57">
              <a:extLst>
                <a:ext uri="{FF2B5EF4-FFF2-40B4-BE49-F238E27FC236}">
                  <a16:creationId xmlns:a16="http://schemas.microsoft.com/office/drawing/2014/main" id="{E8DE1CA8-A7BF-8C79-AFBA-F12805D672ED}"/>
                </a:ext>
              </a:extLst>
            </p:cNvPr>
            <p:cNvSpPr/>
            <p:nvPr/>
          </p:nvSpPr>
          <p:spPr>
            <a:xfrm>
              <a:off x="7799672" y="4304513"/>
              <a:ext cx="82471" cy="92771"/>
            </a:xfrm>
            <a:custGeom>
              <a:avLst/>
              <a:gdLst/>
              <a:ahLst/>
              <a:cxnLst/>
              <a:rect l="l" t="t" r="r" b="b"/>
              <a:pathLst>
                <a:path w="2482" h="2792" extrusionOk="0">
                  <a:moveTo>
                    <a:pt x="440" y="0"/>
                  </a:moveTo>
                  <a:lnTo>
                    <a:pt x="983" y="1163"/>
                  </a:lnTo>
                  <a:lnTo>
                    <a:pt x="0" y="1939"/>
                  </a:lnTo>
                  <a:lnTo>
                    <a:pt x="983" y="1706"/>
                  </a:lnTo>
                  <a:lnTo>
                    <a:pt x="1086" y="2792"/>
                  </a:lnTo>
                  <a:lnTo>
                    <a:pt x="1396" y="1603"/>
                  </a:lnTo>
                  <a:lnTo>
                    <a:pt x="2482" y="2042"/>
                  </a:lnTo>
                  <a:lnTo>
                    <a:pt x="2482" y="2042"/>
                  </a:lnTo>
                  <a:lnTo>
                    <a:pt x="1732" y="1163"/>
                  </a:lnTo>
                  <a:lnTo>
                    <a:pt x="2275" y="310"/>
                  </a:lnTo>
                  <a:lnTo>
                    <a:pt x="1396" y="956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839;p57">
              <a:extLst>
                <a:ext uri="{FF2B5EF4-FFF2-40B4-BE49-F238E27FC236}">
                  <a16:creationId xmlns:a16="http://schemas.microsoft.com/office/drawing/2014/main" id="{075DCCC3-B190-E56C-7945-7A30CCEC5558}"/>
                </a:ext>
              </a:extLst>
            </p:cNvPr>
            <p:cNvSpPr/>
            <p:nvPr/>
          </p:nvSpPr>
          <p:spPr>
            <a:xfrm>
              <a:off x="8211106" y="4465140"/>
              <a:ext cx="93668" cy="92771"/>
            </a:xfrm>
            <a:custGeom>
              <a:avLst/>
              <a:gdLst/>
              <a:ahLst/>
              <a:cxnLst/>
              <a:rect l="l" t="t" r="r" b="b"/>
              <a:pathLst>
                <a:path w="2819" h="2792" extrusionOk="0">
                  <a:moveTo>
                    <a:pt x="2172" y="0"/>
                  </a:moveTo>
                  <a:lnTo>
                    <a:pt x="1397" y="1086"/>
                  </a:lnTo>
                  <a:lnTo>
                    <a:pt x="337" y="543"/>
                  </a:lnTo>
                  <a:lnTo>
                    <a:pt x="983" y="1293"/>
                  </a:lnTo>
                  <a:lnTo>
                    <a:pt x="1" y="1835"/>
                  </a:lnTo>
                  <a:lnTo>
                    <a:pt x="1" y="1835"/>
                  </a:lnTo>
                  <a:lnTo>
                    <a:pt x="1293" y="1629"/>
                  </a:lnTo>
                  <a:lnTo>
                    <a:pt x="1397" y="2792"/>
                  </a:lnTo>
                  <a:lnTo>
                    <a:pt x="1733" y="1732"/>
                  </a:lnTo>
                  <a:lnTo>
                    <a:pt x="2818" y="1732"/>
                  </a:lnTo>
                  <a:lnTo>
                    <a:pt x="1836" y="1293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840;p57">
              <a:extLst>
                <a:ext uri="{FF2B5EF4-FFF2-40B4-BE49-F238E27FC236}">
                  <a16:creationId xmlns:a16="http://schemas.microsoft.com/office/drawing/2014/main" id="{61DD7B67-EA29-B63E-D32A-3B075DF5DA5F}"/>
                </a:ext>
              </a:extLst>
            </p:cNvPr>
            <p:cNvSpPr/>
            <p:nvPr/>
          </p:nvSpPr>
          <p:spPr>
            <a:xfrm>
              <a:off x="8050480" y="4676439"/>
              <a:ext cx="89382" cy="92804"/>
            </a:xfrm>
            <a:custGeom>
              <a:avLst/>
              <a:gdLst/>
              <a:ahLst/>
              <a:cxnLst/>
              <a:rect l="l" t="t" r="r" b="b"/>
              <a:pathLst>
                <a:path w="2690" h="2793" extrusionOk="0">
                  <a:moveTo>
                    <a:pt x="957" y="0"/>
                  </a:moveTo>
                  <a:lnTo>
                    <a:pt x="1190" y="1293"/>
                  </a:lnTo>
                  <a:lnTo>
                    <a:pt x="1" y="1603"/>
                  </a:lnTo>
                  <a:lnTo>
                    <a:pt x="1061" y="1732"/>
                  </a:lnTo>
                  <a:lnTo>
                    <a:pt x="750" y="2792"/>
                  </a:lnTo>
                  <a:lnTo>
                    <a:pt x="1500" y="1732"/>
                  </a:lnTo>
                  <a:lnTo>
                    <a:pt x="2353" y="2482"/>
                  </a:lnTo>
                  <a:lnTo>
                    <a:pt x="1939" y="1500"/>
                  </a:lnTo>
                  <a:lnTo>
                    <a:pt x="2689" y="853"/>
                  </a:lnTo>
                  <a:lnTo>
                    <a:pt x="1603" y="1189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8">
            <a:extLst>
              <a:ext uri="{FF2B5EF4-FFF2-40B4-BE49-F238E27FC236}">
                <a16:creationId xmlns:a16="http://schemas.microsoft.com/office/drawing/2014/main" id="{D22793D3-B2F9-F177-3121-486FA7D1A6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127"/>
          <a:stretch/>
        </p:blipFill>
        <p:spPr>
          <a:xfrm>
            <a:off x="1883998" y="3488156"/>
            <a:ext cx="5050587" cy="7109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463" name="Google Shape;1463;p51"/>
          <p:cNvGrpSpPr/>
          <p:nvPr/>
        </p:nvGrpSpPr>
        <p:grpSpPr>
          <a:xfrm>
            <a:off x="7374115" y="4665072"/>
            <a:ext cx="504017" cy="501254"/>
            <a:chOff x="3053924" y="2386066"/>
            <a:chExt cx="504017" cy="501254"/>
          </a:xfrm>
        </p:grpSpPr>
        <p:sp>
          <p:nvSpPr>
            <p:cNvPr id="1464" name="Google Shape;1464;p51"/>
            <p:cNvSpPr/>
            <p:nvPr/>
          </p:nvSpPr>
          <p:spPr>
            <a:xfrm>
              <a:off x="3152089" y="2386066"/>
              <a:ext cx="46347" cy="57398"/>
            </a:xfrm>
            <a:custGeom>
              <a:avLst/>
              <a:gdLst/>
              <a:ahLst/>
              <a:cxnLst/>
              <a:rect l="l" t="t" r="r" b="b"/>
              <a:pathLst>
                <a:path w="1711" h="2119" extrusionOk="0">
                  <a:moveTo>
                    <a:pt x="1" y="1"/>
                  </a:moveTo>
                  <a:lnTo>
                    <a:pt x="1" y="1047"/>
                  </a:lnTo>
                  <a:lnTo>
                    <a:pt x="307" y="1047"/>
                  </a:lnTo>
                  <a:lnTo>
                    <a:pt x="307" y="2119"/>
                  </a:lnTo>
                  <a:cubicBezTo>
                    <a:pt x="537" y="2119"/>
                    <a:pt x="741" y="2017"/>
                    <a:pt x="843" y="2017"/>
                  </a:cubicBezTo>
                  <a:cubicBezTo>
                    <a:pt x="1073" y="2017"/>
                    <a:pt x="1277" y="2119"/>
                    <a:pt x="1379" y="2119"/>
                  </a:cubicBezTo>
                  <a:lnTo>
                    <a:pt x="1379" y="1047"/>
                  </a:lnTo>
                  <a:lnTo>
                    <a:pt x="1711" y="1047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1"/>
            <p:cNvSpPr/>
            <p:nvPr/>
          </p:nvSpPr>
          <p:spPr>
            <a:xfrm>
              <a:off x="3082962" y="2397118"/>
              <a:ext cx="66391" cy="69181"/>
            </a:xfrm>
            <a:custGeom>
              <a:avLst/>
              <a:gdLst/>
              <a:ahLst/>
              <a:cxnLst/>
              <a:rect l="l" t="t" r="r" b="b"/>
              <a:pathLst>
                <a:path w="2451" h="2554" extrusionOk="0">
                  <a:moveTo>
                    <a:pt x="1277" y="1"/>
                  </a:moveTo>
                  <a:lnTo>
                    <a:pt x="1" y="1175"/>
                  </a:lnTo>
                  <a:lnTo>
                    <a:pt x="639" y="2017"/>
                  </a:lnTo>
                  <a:lnTo>
                    <a:pt x="945" y="1813"/>
                  </a:lnTo>
                  <a:lnTo>
                    <a:pt x="1583" y="2553"/>
                  </a:lnTo>
                  <a:cubicBezTo>
                    <a:pt x="1813" y="2349"/>
                    <a:pt x="2017" y="2017"/>
                    <a:pt x="2451" y="1915"/>
                  </a:cubicBezTo>
                  <a:lnTo>
                    <a:pt x="1711" y="1073"/>
                  </a:lnTo>
                  <a:lnTo>
                    <a:pt x="2017" y="869"/>
                  </a:lnTo>
                  <a:lnTo>
                    <a:pt x="12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1"/>
            <p:cNvSpPr/>
            <p:nvPr/>
          </p:nvSpPr>
          <p:spPr>
            <a:xfrm>
              <a:off x="3053924" y="2460719"/>
              <a:ext cx="63629" cy="51900"/>
            </a:xfrm>
            <a:custGeom>
              <a:avLst/>
              <a:gdLst/>
              <a:ahLst/>
              <a:cxnLst/>
              <a:rect l="l" t="t" r="r" b="b"/>
              <a:pathLst>
                <a:path w="2349" h="1916" extrusionOk="0">
                  <a:moveTo>
                    <a:pt x="332" y="1"/>
                  </a:moveTo>
                  <a:lnTo>
                    <a:pt x="1" y="1711"/>
                  </a:lnTo>
                  <a:lnTo>
                    <a:pt x="1073" y="1915"/>
                  </a:lnTo>
                  <a:lnTo>
                    <a:pt x="1175" y="1583"/>
                  </a:lnTo>
                  <a:lnTo>
                    <a:pt x="2247" y="1813"/>
                  </a:lnTo>
                  <a:cubicBezTo>
                    <a:pt x="2247" y="1711"/>
                    <a:pt x="2144" y="1711"/>
                    <a:pt x="2144" y="1583"/>
                  </a:cubicBezTo>
                  <a:cubicBezTo>
                    <a:pt x="2144" y="1277"/>
                    <a:pt x="2247" y="945"/>
                    <a:pt x="2349" y="639"/>
                  </a:cubicBezTo>
                  <a:lnTo>
                    <a:pt x="1379" y="537"/>
                  </a:lnTo>
                  <a:lnTo>
                    <a:pt x="1379" y="205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1"/>
            <p:cNvSpPr/>
            <p:nvPr/>
          </p:nvSpPr>
          <p:spPr>
            <a:xfrm>
              <a:off x="3062917" y="2520881"/>
              <a:ext cx="69154" cy="63629"/>
            </a:xfrm>
            <a:custGeom>
              <a:avLst/>
              <a:gdLst/>
              <a:ahLst/>
              <a:cxnLst/>
              <a:rect l="l" t="t" r="r" b="b"/>
              <a:pathLst>
                <a:path w="2553" h="2349" extrusionOk="0">
                  <a:moveTo>
                    <a:pt x="1915" y="0"/>
                  </a:moveTo>
                  <a:lnTo>
                    <a:pt x="1047" y="536"/>
                  </a:lnTo>
                  <a:lnTo>
                    <a:pt x="843" y="332"/>
                  </a:lnTo>
                  <a:lnTo>
                    <a:pt x="0" y="868"/>
                  </a:lnTo>
                  <a:lnTo>
                    <a:pt x="843" y="2349"/>
                  </a:lnTo>
                  <a:lnTo>
                    <a:pt x="1812" y="1813"/>
                  </a:lnTo>
                  <a:lnTo>
                    <a:pt x="1583" y="1506"/>
                  </a:lnTo>
                  <a:lnTo>
                    <a:pt x="2553" y="970"/>
                  </a:lnTo>
                  <a:cubicBezTo>
                    <a:pt x="2221" y="766"/>
                    <a:pt x="2017" y="434"/>
                    <a:pt x="19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1"/>
            <p:cNvSpPr/>
            <p:nvPr/>
          </p:nvSpPr>
          <p:spPr>
            <a:xfrm>
              <a:off x="3221243" y="2520881"/>
              <a:ext cx="69154" cy="63629"/>
            </a:xfrm>
            <a:custGeom>
              <a:avLst/>
              <a:gdLst/>
              <a:ahLst/>
              <a:cxnLst/>
              <a:rect l="l" t="t" r="r" b="b"/>
              <a:pathLst>
                <a:path w="2553" h="2349" extrusionOk="0">
                  <a:moveTo>
                    <a:pt x="536" y="0"/>
                  </a:moveTo>
                  <a:cubicBezTo>
                    <a:pt x="434" y="434"/>
                    <a:pt x="204" y="766"/>
                    <a:pt x="0" y="970"/>
                  </a:cubicBezTo>
                  <a:lnTo>
                    <a:pt x="842" y="1506"/>
                  </a:lnTo>
                  <a:lnTo>
                    <a:pt x="740" y="1813"/>
                  </a:lnTo>
                  <a:lnTo>
                    <a:pt x="1710" y="2349"/>
                  </a:lnTo>
                  <a:lnTo>
                    <a:pt x="2552" y="868"/>
                  </a:lnTo>
                  <a:lnTo>
                    <a:pt x="1582" y="332"/>
                  </a:lnTo>
                  <a:lnTo>
                    <a:pt x="1480" y="536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1"/>
            <p:cNvSpPr/>
            <p:nvPr/>
          </p:nvSpPr>
          <p:spPr>
            <a:xfrm>
              <a:off x="3232972" y="2460719"/>
              <a:ext cx="62951" cy="51900"/>
            </a:xfrm>
            <a:custGeom>
              <a:avLst/>
              <a:gdLst/>
              <a:ahLst/>
              <a:cxnLst/>
              <a:rect l="l" t="t" r="r" b="b"/>
              <a:pathLst>
                <a:path w="2324" h="1916" extrusionOk="0">
                  <a:moveTo>
                    <a:pt x="2017" y="1"/>
                  </a:moveTo>
                  <a:lnTo>
                    <a:pt x="945" y="205"/>
                  </a:lnTo>
                  <a:lnTo>
                    <a:pt x="1047" y="537"/>
                  </a:lnTo>
                  <a:lnTo>
                    <a:pt x="1" y="639"/>
                  </a:lnTo>
                  <a:cubicBezTo>
                    <a:pt x="103" y="945"/>
                    <a:pt x="205" y="1277"/>
                    <a:pt x="205" y="1583"/>
                  </a:cubicBezTo>
                  <a:lnTo>
                    <a:pt x="205" y="1813"/>
                  </a:lnTo>
                  <a:lnTo>
                    <a:pt x="1277" y="1583"/>
                  </a:lnTo>
                  <a:lnTo>
                    <a:pt x="1277" y="1915"/>
                  </a:lnTo>
                  <a:lnTo>
                    <a:pt x="2323" y="1711"/>
                  </a:lnTo>
                  <a:lnTo>
                    <a:pt x="20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1"/>
            <p:cNvSpPr/>
            <p:nvPr/>
          </p:nvSpPr>
          <p:spPr>
            <a:xfrm>
              <a:off x="3203934" y="2397118"/>
              <a:ext cx="66419" cy="69181"/>
            </a:xfrm>
            <a:custGeom>
              <a:avLst/>
              <a:gdLst/>
              <a:ahLst/>
              <a:cxnLst/>
              <a:rect l="l" t="t" r="r" b="b"/>
              <a:pathLst>
                <a:path w="2452" h="2554" extrusionOk="0">
                  <a:moveTo>
                    <a:pt x="1073" y="1"/>
                  </a:moveTo>
                  <a:lnTo>
                    <a:pt x="435" y="869"/>
                  </a:lnTo>
                  <a:lnTo>
                    <a:pt x="639" y="1073"/>
                  </a:lnTo>
                  <a:lnTo>
                    <a:pt x="1" y="1915"/>
                  </a:lnTo>
                  <a:cubicBezTo>
                    <a:pt x="307" y="2017"/>
                    <a:pt x="639" y="2349"/>
                    <a:pt x="843" y="2553"/>
                  </a:cubicBezTo>
                  <a:lnTo>
                    <a:pt x="1481" y="1813"/>
                  </a:lnTo>
                  <a:lnTo>
                    <a:pt x="1711" y="2017"/>
                  </a:lnTo>
                  <a:lnTo>
                    <a:pt x="2451" y="1175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1"/>
            <p:cNvSpPr/>
            <p:nvPr/>
          </p:nvSpPr>
          <p:spPr>
            <a:xfrm>
              <a:off x="3097480" y="2564437"/>
              <a:ext cx="158354" cy="230244"/>
            </a:xfrm>
            <a:custGeom>
              <a:avLst/>
              <a:gdLst/>
              <a:ahLst/>
              <a:cxnLst/>
              <a:rect l="l" t="t" r="r" b="b"/>
              <a:pathLst>
                <a:path w="5846" h="8500" extrusionOk="0">
                  <a:moveTo>
                    <a:pt x="2323" y="0"/>
                  </a:moveTo>
                  <a:lnTo>
                    <a:pt x="2323" y="2859"/>
                  </a:lnTo>
                  <a:cubicBezTo>
                    <a:pt x="2017" y="2553"/>
                    <a:pt x="1481" y="2348"/>
                    <a:pt x="945" y="2348"/>
                  </a:cubicBezTo>
                  <a:lnTo>
                    <a:pt x="0" y="2348"/>
                  </a:lnTo>
                  <a:lnTo>
                    <a:pt x="0" y="3293"/>
                  </a:lnTo>
                  <a:cubicBezTo>
                    <a:pt x="0" y="4365"/>
                    <a:pt x="843" y="5207"/>
                    <a:pt x="1915" y="5207"/>
                  </a:cubicBezTo>
                  <a:lnTo>
                    <a:pt x="2323" y="5207"/>
                  </a:lnTo>
                  <a:lnTo>
                    <a:pt x="2323" y="8499"/>
                  </a:lnTo>
                  <a:lnTo>
                    <a:pt x="3395" y="8499"/>
                  </a:lnTo>
                  <a:lnTo>
                    <a:pt x="3395" y="5207"/>
                  </a:lnTo>
                  <a:lnTo>
                    <a:pt x="3931" y="5207"/>
                  </a:lnTo>
                  <a:cubicBezTo>
                    <a:pt x="5003" y="5207"/>
                    <a:pt x="5845" y="4365"/>
                    <a:pt x="5845" y="3293"/>
                  </a:cubicBezTo>
                  <a:lnTo>
                    <a:pt x="5845" y="2348"/>
                  </a:lnTo>
                  <a:lnTo>
                    <a:pt x="4773" y="2348"/>
                  </a:lnTo>
                  <a:cubicBezTo>
                    <a:pt x="4237" y="2348"/>
                    <a:pt x="3829" y="2553"/>
                    <a:pt x="3395" y="2859"/>
                  </a:cubicBezTo>
                  <a:lnTo>
                    <a:pt x="3395" y="0"/>
                  </a:lnTo>
                  <a:cubicBezTo>
                    <a:pt x="3293" y="102"/>
                    <a:pt x="3089" y="102"/>
                    <a:pt x="2859" y="102"/>
                  </a:cubicBezTo>
                  <a:cubicBezTo>
                    <a:pt x="2757" y="102"/>
                    <a:pt x="2553" y="102"/>
                    <a:pt x="23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1"/>
            <p:cNvSpPr/>
            <p:nvPr/>
          </p:nvSpPr>
          <p:spPr>
            <a:xfrm>
              <a:off x="3414106" y="2386066"/>
              <a:ext cx="46347" cy="57398"/>
            </a:xfrm>
            <a:custGeom>
              <a:avLst/>
              <a:gdLst/>
              <a:ahLst/>
              <a:cxnLst/>
              <a:rect l="l" t="t" r="r" b="b"/>
              <a:pathLst>
                <a:path w="1711" h="2119" extrusionOk="0">
                  <a:moveTo>
                    <a:pt x="1" y="1"/>
                  </a:moveTo>
                  <a:lnTo>
                    <a:pt x="1" y="1047"/>
                  </a:lnTo>
                  <a:lnTo>
                    <a:pt x="333" y="1047"/>
                  </a:lnTo>
                  <a:lnTo>
                    <a:pt x="333" y="2119"/>
                  </a:lnTo>
                  <a:cubicBezTo>
                    <a:pt x="537" y="2119"/>
                    <a:pt x="639" y="2017"/>
                    <a:pt x="843" y="2017"/>
                  </a:cubicBezTo>
                  <a:cubicBezTo>
                    <a:pt x="1073" y="2017"/>
                    <a:pt x="1175" y="2119"/>
                    <a:pt x="1379" y="2119"/>
                  </a:cubicBezTo>
                  <a:lnTo>
                    <a:pt x="1379" y="1047"/>
                  </a:lnTo>
                  <a:lnTo>
                    <a:pt x="1711" y="1047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1"/>
            <p:cNvSpPr/>
            <p:nvPr/>
          </p:nvSpPr>
          <p:spPr>
            <a:xfrm>
              <a:off x="3342216" y="2397118"/>
              <a:ext cx="66391" cy="69181"/>
            </a:xfrm>
            <a:custGeom>
              <a:avLst/>
              <a:gdLst/>
              <a:ahLst/>
              <a:cxnLst/>
              <a:rect l="l" t="t" r="r" b="b"/>
              <a:pathLst>
                <a:path w="2451" h="2554" extrusionOk="0">
                  <a:moveTo>
                    <a:pt x="1379" y="1"/>
                  </a:moveTo>
                  <a:lnTo>
                    <a:pt x="0" y="1175"/>
                  </a:lnTo>
                  <a:lnTo>
                    <a:pt x="741" y="2017"/>
                  </a:lnTo>
                  <a:lnTo>
                    <a:pt x="945" y="1813"/>
                  </a:lnTo>
                  <a:lnTo>
                    <a:pt x="1583" y="2553"/>
                  </a:lnTo>
                  <a:cubicBezTo>
                    <a:pt x="1915" y="2349"/>
                    <a:pt x="2119" y="2017"/>
                    <a:pt x="2451" y="1915"/>
                  </a:cubicBezTo>
                  <a:lnTo>
                    <a:pt x="1813" y="1073"/>
                  </a:lnTo>
                  <a:lnTo>
                    <a:pt x="2017" y="869"/>
                  </a:lnTo>
                  <a:lnTo>
                    <a:pt x="13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1"/>
            <p:cNvSpPr/>
            <p:nvPr/>
          </p:nvSpPr>
          <p:spPr>
            <a:xfrm>
              <a:off x="3315941" y="2460719"/>
              <a:ext cx="63629" cy="51900"/>
            </a:xfrm>
            <a:custGeom>
              <a:avLst/>
              <a:gdLst/>
              <a:ahLst/>
              <a:cxnLst/>
              <a:rect l="l" t="t" r="r" b="b"/>
              <a:pathLst>
                <a:path w="2349" h="1916" extrusionOk="0">
                  <a:moveTo>
                    <a:pt x="332" y="1"/>
                  </a:moveTo>
                  <a:lnTo>
                    <a:pt x="1" y="1711"/>
                  </a:lnTo>
                  <a:lnTo>
                    <a:pt x="1073" y="1915"/>
                  </a:lnTo>
                  <a:lnTo>
                    <a:pt x="1175" y="1583"/>
                  </a:lnTo>
                  <a:lnTo>
                    <a:pt x="2144" y="1813"/>
                  </a:lnTo>
                  <a:lnTo>
                    <a:pt x="2144" y="1583"/>
                  </a:lnTo>
                  <a:cubicBezTo>
                    <a:pt x="2144" y="1277"/>
                    <a:pt x="2247" y="945"/>
                    <a:pt x="2349" y="639"/>
                  </a:cubicBezTo>
                  <a:lnTo>
                    <a:pt x="1404" y="537"/>
                  </a:lnTo>
                  <a:lnTo>
                    <a:pt x="1404" y="205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1"/>
            <p:cNvSpPr/>
            <p:nvPr/>
          </p:nvSpPr>
          <p:spPr>
            <a:xfrm>
              <a:off x="3322171" y="2520881"/>
              <a:ext cx="69154" cy="63629"/>
            </a:xfrm>
            <a:custGeom>
              <a:avLst/>
              <a:gdLst/>
              <a:ahLst/>
              <a:cxnLst/>
              <a:rect l="l" t="t" r="r" b="b"/>
              <a:pathLst>
                <a:path w="2553" h="2349" extrusionOk="0">
                  <a:moveTo>
                    <a:pt x="2017" y="0"/>
                  </a:moveTo>
                  <a:lnTo>
                    <a:pt x="1174" y="536"/>
                  </a:lnTo>
                  <a:lnTo>
                    <a:pt x="945" y="332"/>
                  </a:lnTo>
                  <a:lnTo>
                    <a:pt x="0" y="868"/>
                  </a:lnTo>
                  <a:lnTo>
                    <a:pt x="843" y="2349"/>
                  </a:lnTo>
                  <a:lnTo>
                    <a:pt x="1812" y="1813"/>
                  </a:lnTo>
                  <a:lnTo>
                    <a:pt x="1685" y="1506"/>
                  </a:lnTo>
                  <a:lnTo>
                    <a:pt x="2553" y="970"/>
                  </a:lnTo>
                  <a:cubicBezTo>
                    <a:pt x="2323" y="766"/>
                    <a:pt x="2119" y="434"/>
                    <a:pt x="20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1"/>
            <p:cNvSpPr/>
            <p:nvPr/>
          </p:nvSpPr>
          <p:spPr>
            <a:xfrm>
              <a:off x="3483261" y="2520881"/>
              <a:ext cx="69154" cy="63629"/>
            </a:xfrm>
            <a:custGeom>
              <a:avLst/>
              <a:gdLst/>
              <a:ahLst/>
              <a:cxnLst/>
              <a:rect l="l" t="t" r="r" b="b"/>
              <a:pathLst>
                <a:path w="2553" h="2349" extrusionOk="0">
                  <a:moveTo>
                    <a:pt x="536" y="0"/>
                  </a:moveTo>
                  <a:cubicBezTo>
                    <a:pt x="434" y="434"/>
                    <a:pt x="204" y="766"/>
                    <a:pt x="0" y="970"/>
                  </a:cubicBezTo>
                  <a:lnTo>
                    <a:pt x="842" y="1506"/>
                  </a:lnTo>
                  <a:lnTo>
                    <a:pt x="740" y="1813"/>
                  </a:lnTo>
                  <a:lnTo>
                    <a:pt x="1608" y="2349"/>
                  </a:lnTo>
                  <a:lnTo>
                    <a:pt x="2552" y="868"/>
                  </a:lnTo>
                  <a:lnTo>
                    <a:pt x="1608" y="332"/>
                  </a:lnTo>
                  <a:lnTo>
                    <a:pt x="1378" y="536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1"/>
            <p:cNvSpPr/>
            <p:nvPr/>
          </p:nvSpPr>
          <p:spPr>
            <a:xfrm>
              <a:off x="3494989" y="2460719"/>
              <a:ext cx="62951" cy="51900"/>
            </a:xfrm>
            <a:custGeom>
              <a:avLst/>
              <a:gdLst/>
              <a:ahLst/>
              <a:cxnLst/>
              <a:rect l="l" t="t" r="r" b="b"/>
              <a:pathLst>
                <a:path w="2324" h="1916" extrusionOk="0">
                  <a:moveTo>
                    <a:pt x="2017" y="1"/>
                  </a:moveTo>
                  <a:lnTo>
                    <a:pt x="945" y="205"/>
                  </a:lnTo>
                  <a:lnTo>
                    <a:pt x="945" y="537"/>
                  </a:lnTo>
                  <a:lnTo>
                    <a:pt x="1" y="639"/>
                  </a:lnTo>
                  <a:cubicBezTo>
                    <a:pt x="103" y="945"/>
                    <a:pt x="205" y="1277"/>
                    <a:pt x="205" y="1583"/>
                  </a:cubicBezTo>
                  <a:lnTo>
                    <a:pt x="205" y="1813"/>
                  </a:lnTo>
                  <a:lnTo>
                    <a:pt x="1175" y="1583"/>
                  </a:lnTo>
                  <a:lnTo>
                    <a:pt x="1277" y="1915"/>
                  </a:lnTo>
                  <a:lnTo>
                    <a:pt x="2323" y="1711"/>
                  </a:lnTo>
                  <a:lnTo>
                    <a:pt x="20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1"/>
            <p:cNvSpPr/>
            <p:nvPr/>
          </p:nvSpPr>
          <p:spPr>
            <a:xfrm>
              <a:off x="3465952" y="2397118"/>
              <a:ext cx="66419" cy="69181"/>
            </a:xfrm>
            <a:custGeom>
              <a:avLst/>
              <a:gdLst/>
              <a:ahLst/>
              <a:cxnLst/>
              <a:rect l="l" t="t" r="r" b="b"/>
              <a:pathLst>
                <a:path w="2452" h="2554" extrusionOk="0">
                  <a:moveTo>
                    <a:pt x="1073" y="1"/>
                  </a:moveTo>
                  <a:lnTo>
                    <a:pt x="435" y="869"/>
                  </a:lnTo>
                  <a:lnTo>
                    <a:pt x="639" y="1073"/>
                  </a:lnTo>
                  <a:lnTo>
                    <a:pt x="1" y="1915"/>
                  </a:lnTo>
                  <a:cubicBezTo>
                    <a:pt x="333" y="2017"/>
                    <a:pt x="537" y="2349"/>
                    <a:pt x="741" y="2553"/>
                  </a:cubicBezTo>
                  <a:lnTo>
                    <a:pt x="1481" y="1813"/>
                  </a:lnTo>
                  <a:lnTo>
                    <a:pt x="1711" y="2017"/>
                  </a:lnTo>
                  <a:lnTo>
                    <a:pt x="2451" y="1175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1"/>
            <p:cNvSpPr/>
            <p:nvPr/>
          </p:nvSpPr>
          <p:spPr>
            <a:xfrm>
              <a:off x="3359498" y="2564437"/>
              <a:ext cx="155591" cy="230244"/>
            </a:xfrm>
            <a:custGeom>
              <a:avLst/>
              <a:gdLst/>
              <a:ahLst/>
              <a:cxnLst/>
              <a:rect l="l" t="t" r="r" b="b"/>
              <a:pathLst>
                <a:path w="5744" h="8500" extrusionOk="0">
                  <a:moveTo>
                    <a:pt x="2349" y="0"/>
                  </a:moveTo>
                  <a:lnTo>
                    <a:pt x="2349" y="2859"/>
                  </a:lnTo>
                  <a:cubicBezTo>
                    <a:pt x="2017" y="2553"/>
                    <a:pt x="1481" y="2348"/>
                    <a:pt x="945" y="2348"/>
                  </a:cubicBezTo>
                  <a:lnTo>
                    <a:pt x="1" y="2348"/>
                  </a:lnTo>
                  <a:lnTo>
                    <a:pt x="1" y="3293"/>
                  </a:lnTo>
                  <a:cubicBezTo>
                    <a:pt x="1" y="4365"/>
                    <a:pt x="843" y="5207"/>
                    <a:pt x="1915" y="5207"/>
                  </a:cubicBezTo>
                  <a:lnTo>
                    <a:pt x="2349" y="5207"/>
                  </a:lnTo>
                  <a:lnTo>
                    <a:pt x="2349" y="8499"/>
                  </a:lnTo>
                  <a:lnTo>
                    <a:pt x="3395" y="8499"/>
                  </a:lnTo>
                  <a:lnTo>
                    <a:pt x="3395" y="5207"/>
                  </a:lnTo>
                  <a:lnTo>
                    <a:pt x="3829" y="5207"/>
                  </a:lnTo>
                  <a:cubicBezTo>
                    <a:pt x="4901" y="5207"/>
                    <a:pt x="5743" y="4365"/>
                    <a:pt x="5743" y="3293"/>
                  </a:cubicBezTo>
                  <a:lnTo>
                    <a:pt x="5743" y="2348"/>
                  </a:lnTo>
                  <a:lnTo>
                    <a:pt x="4773" y="2348"/>
                  </a:lnTo>
                  <a:cubicBezTo>
                    <a:pt x="4263" y="2348"/>
                    <a:pt x="3727" y="2553"/>
                    <a:pt x="3395" y="2859"/>
                  </a:cubicBezTo>
                  <a:lnTo>
                    <a:pt x="3395" y="0"/>
                  </a:lnTo>
                  <a:cubicBezTo>
                    <a:pt x="3191" y="102"/>
                    <a:pt x="3089" y="102"/>
                    <a:pt x="2859" y="102"/>
                  </a:cubicBezTo>
                  <a:cubicBezTo>
                    <a:pt x="2655" y="102"/>
                    <a:pt x="2553" y="102"/>
                    <a:pt x="23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1"/>
            <p:cNvSpPr/>
            <p:nvPr/>
          </p:nvSpPr>
          <p:spPr>
            <a:xfrm>
              <a:off x="3053924" y="2823692"/>
              <a:ext cx="501254" cy="63629"/>
            </a:xfrm>
            <a:custGeom>
              <a:avLst/>
              <a:gdLst/>
              <a:ahLst/>
              <a:cxnLst/>
              <a:rect l="l" t="t" r="r" b="b"/>
              <a:pathLst>
                <a:path w="18505" h="2349" extrusionOk="0">
                  <a:moveTo>
                    <a:pt x="1" y="0"/>
                  </a:moveTo>
                  <a:lnTo>
                    <a:pt x="1" y="2348"/>
                  </a:lnTo>
                  <a:lnTo>
                    <a:pt x="18504" y="2348"/>
                  </a:lnTo>
                  <a:lnTo>
                    <a:pt x="185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1"/>
            <p:cNvSpPr/>
            <p:nvPr/>
          </p:nvSpPr>
          <p:spPr>
            <a:xfrm>
              <a:off x="3143096" y="2472475"/>
              <a:ext cx="66419" cy="65714"/>
            </a:xfrm>
            <a:custGeom>
              <a:avLst/>
              <a:gdLst/>
              <a:ahLst/>
              <a:cxnLst/>
              <a:rect l="l" t="t" r="r" b="b"/>
              <a:pathLst>
                <a:path w="2452" h="2426" extrusionOk="0">
                  <a:moveTo>
                    <a:pt x="1175" y="1"/>
                  </a:moveTo>
                  <a:cubicBezTo>
                    <a:pt x="537" y="1"/>
                    <a:pt x="1" y="511"/>
                    <a:pt x="1" y="1149"/>
                  </a:cubicBezTo>
                  <a:cubicBezTo>
                    <a:pt x="1" y="1915"/>
                    <a:pt x="537" y="2426"/>
                    <a:pt x="1175" y="2426"/>
                  </a:cubicBezTo>
                  <a:cubicBezTo>
                    <a:pt x="1915" y="2426"/>
                    <a:pt x="2451" y="1915"/>
                    <a:pt x="2451" y="1149"/>
                  </a:cubicBezTo>
                  <a:cubicBezTo>
                    <a:pt x="2451" y="511"/>
                    <a:pt x="1915" y="1"/>
                    <a:pt x="1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1"/>
            <p:cNvSpPr/>
            <p:nvPr/>
          </p:nvSpPr>
          <p:spPr>
            <a:xfrm>
              <a:off x="3402350" y="2472475"/>
              <a:ext cx="69181" cy="65714"/>
            </a:xfrm>
            <a:custGeom>
              <a:avLst/>
              <a:gdLst/>
              <a:ahLst/>
              <a:cxnLst/>
              <a:rect l="l" t="t" r="r" b="b"/>
              <a:pathLst>
                <a:path w="2554" h="2426" extrusionOk="0">
                  <a:moveTo>
                    <a:pt x="1277" y="1"/>
                  </a:moveTo>
                  <a:cubicBezTo>
                    <a:pt x="639" y="1"/>
                    <a:pt x="1" y="511"/>
                    <a:pt x="1" y="1149"/>
                  </a:cubicBezTo>
                  <a:cubicBezTo>
                    <a:pt x="1" y="1915"/>
                    <a:pt x="639" y="2426"/>
                    <a:pt x="1277" y="2426"/>
                  </a:cubicBezTo>
                  <a:cubicBezTo>
                    <a:pt x="1915" y="2426"/>
                    <a:pt x="2553" y="1915"/>
                    <a:pt x="2553" y="1149"/>
                  </a:cubicBezTo>
                  <a:cubicBezTo>
                    <a:pt x="2553" y="511"/>
                    <a:pt x="1915" y="1"/>
                    <a:pt x="1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3" name="Google Shape;1483;p51"/>
          <p:cNvGrpSpPr/>
          <p:nvPr/>
        </p:nvGrpSpPr>
        <p:grpSpPr>
          <a:xfrm>
            <a:off x="8090996" y="198413"/>
            <a:ext cx="490175" cy="504017"/>
            <a:chOff x="2365359" y="1539175"/>
            <a:chExt cx="490175" cy="504017"/>
          </a:xfrm>
        </p:grpSpPr>
        <p:sp>
          <p:nvSpPr>
            <p:cNvPr id="1484" name="Google Shape;1484;p51"/>
            <p:cNvSpPr/>
            <p:nvPr/>
          </p:nvSpPr>
          <p:spPr>
            <a:xfrm>
              <a:off x="2596253" y="1608303"/>
              <a:ext cx="28388" cy="51873"/>
            </a:xfrm>
            <a:custGeom>
              <a:avLst/>
              <a:gdLst/>
              <a:ahLst/>
              <a:cxnLst/>
              <a:rect l="l" t="t" r="r" b="b"/>
              <a:pathLst>
                <a:path w="1048" h="1915" extrusionOk="0">
                  <a:moveTo>
                    <a:pt x="1" y="1"/>
                  </a:moveTo>
                  <a:lnTo>
                    <a:pt x="1" y="1915"/>
                  </a:lnTo>
                  <a:cubicBezTo>
                    <a:pt x="205" y="1787"/>
                    <a:pt x="307" y="1787"/>
                    <a:pt x="537" y="1787"/>
                  </a:cubicBezTo>
                  <a:cubicBezTo>
                    <a:pt x="741" y="1787"/>
                    <a:pt x="843" y="1787"/>
                    <a:pt x="1047" y="1915"/>
                  </a:cubicBezTo>
                  <a:lnTo>
                    <a:pt x="10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1"/>
            <p:cNvSpPr/>
            <p:nvPr/>
          </p:nvSpPr>
          <p:spPr>
            <a:xfrm>
              <a:off x="2596253" y="1539175"/>
              <a:ext cx="28388" cy="37354"/>
            </a:xfrm>
            <a:custGeom>
              <a:avLst/>
              <a:gdLst/>
              <a:ahLst/>
              <a:cxnLst/>
              <a:rect l="l" t="t" r="r" b="b"/>
              <a:pathLst>
                <a:path w="1048" h="1379" extrusionOk="0">
                  <a:moveTo>
                    <a:pt x="1" y="1"/>
                  </a:moveTo>
                  <a:lnTo>
                    <a:pt x="1" y="1379"/>
                  </a:lnTo>
                  <a:lnTo>
                    <a:pt x="1047" y="1379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1"/>
            <p:cNvSpPr/>
            <p:nvPr/>
          </p:nvSpPr>
          <p:spPr>
            <a:xfrm>
              <a:off x="2489799" y="1633900"/>
              <a:ext cx="54635" cy="57398"/>
            </a:xfrm>
            <a:custGeom>
              <a:avLst/>
              <a:gdLst/>
              <a:ahLst/>
              <a:cxnLst/>
              <a:rect l="l" t="t" r="r" b="b"/>
              <a:pathLst>
                <a:path w="2017" h="2119" extrusionOk="0">
                  <a:moveTo>
                    <a:pt x="945" y="0"/>
                  </a:moveTo>
                  <a:lnTo>
                    <a:pt x="0" y="638"/>
                  </a:lnTo>
                  <a:lnTo>
                    <a:pt x="1149" y="2118"/>
                  </a:lnTo>
                  <a:cubicBezTo>
                    <a:pt x="1378" y="1914"/>
                    <a:pt x="1685" y="1710"/>
                    <a:pt x="2016" y="1480"/>
                  </a:cubicBezTo>
                  <a:lnTo>
                    <a:pt x="9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1"/>
            <p:cNvSpPr/>
            <p:nvPr/>
          </p:nvSpPr>
          <p:spPr>
            <a:xfrm>
              <a:off x="2449006" y="1579265"/>
              <a:ext cx="46347" cy="46347"/>
            </a:xfrm>
            <a:custGeom>
              <a:avLst/>
              <a:gdLst/>
              <a:ahLst/>
              <a:cxnLst/>
              <a:rect l="l" t="t" r="r" b="b"/>
              <a:pathLst>
                <a:path w="1711" h="1711" extrusionOk="0">
                  <a:moveTo>
                    <a:pt x="970" y="1"/>
                  </a:moveTo>
                  <a:lnTo>
                    <a:pt x="0" y="639"/>
                  </a:lnTo>
                  <a:lnTo>
                    <a:pt x="868" y="1711"/>
                  </a:lnTo>
                  <a:lnTo>
                    <a:pt x="1710" y="1073"/>
                  </a:lnTo>
                  <a:lnTo>
                    <a:pt x="9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1"/>
            <p:cNvSpPr/>
            <p:nvPr/>
          </p:nvSpPr>
          <p:spPr>
            <a:xfrm>
              <a:off x="2431724" y="1720309"/>
              <a:ext cx="58103" cy="43584"/>
            </a:xfrm>
            <a:custGeom>
              <a:avLst/>
              <a:gdLst/>
              <a:ahLst/>
              <a:cxnLst/>
              <a:rect l="l" t="t" r="r" b="b"/>
              <a:pathLst>
                <a:path w="2145" h="1609" extrusionOk="0">
                  <a:moveTo>
                    <a:pt x="332" y="0"/>
                  </a:moveTo>
                  <a:lnTo>
                    <a:pt x="0" y="1072"/>
                  </a:lnTo>
                  <a:lnTo>
                    <a:pt x="1812" y="1608"/>
                  </a:lnTo>
                  <a:cubicBezTo>
                    <a:pt x="1812" y="1277"/>
                    <a:pt x="1914" y="970"/>
                    <a:pt x="2144" y="638"/>
                  </a:cubicBezTo>
                  <a:lnTo>
                    <a:pt x="3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1"/>
            <p:cNvSpPr/>
            <p:nvPr/>
          </p:nvSpPr>
          <p:spPr>
            <a:xfrm>
              <a:off x="2365359" y="1700265"/>
              <a:ext cx="46347" cy="40117"/>
            </a:xfrm>
            <a:custGeom>
              <a:avLst/>
              <a:gdLst/>
              <a:ahLst/>
              <a:cxnLst/>
              <a:rect l="l" t="t" r="r" b="b"/>
              <a:pathLst>
                <a:path w="1711" h="1481" extrusionOk="0">
                  <a:moveTo>
                    <a:pt x="332" y="0"/>
                  </a:moveTo>
                  <a:lnTo>
                    <a:pt x="0" y="945"/>
                  </a:lnTo>
                  <a:lnTo>
                    <a:pt x="1404" y="1481"/>
                  </a:lnTo>
                  <a:lnTo>
                    <a:pt x="1710" y="434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1"/>
            <p:cNvSpPr/>
            <p:nvPr/>
          </p:nvSpPr>
          <p:spPr>
            <a:xfrm>
              <a:off x="2431724" y="1818475"/>
              <a:ext cx="58103" cy="42880"/>
            </a:xfrm>
            <a:custGeom>
              <a:avLst/>
              <a:gdLst/>
              <a:ahLst/>
              <a:cxnLst/>
              <a:rect l="l" t="t" r="r" b="b"/>
              <a:pathLst>
                <a:path w="2145" h="1583" extrusionOk="0">
                  <a:moveTo>
                    <a:pt x="1812" y="1"/>
                  </a:moveTo>
                  <a:lnTo>
                    <a:pt x="0" y="537"/>
                  </a:lnTo>
                  <a:lnTo>
                    <a:pt x="332" y="1583"/>
                  </a:lnTo>
                  <a:lnTo>
                    <a:pt x="2144" y="1047"/>
                  </a:lnTo>
                  <a:cubicBezTo>
                    <a:pt x="1914" y="741"/>
                    <a:pt x="1812" y="307"/>
                    <a:pt x="18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1"/>
            <p:cNvSpPr/>
            <p:nvPr/>
          </p:nvSpPr>
          <p:spPr>
            <a:xfrm>
              <a:off x="2365359" y="1844045"/>
              <a:ext cx="46347" cy="40821"/>
            </a:xfrm>
            <a:custGeom>
              <a:avLst/>
              <a:gdLst/>
              <a:ahLst/>
              <a:cxnLst/>
              <a:rect l="l" t="t" r="r" b="b"/>
              <a:pathLst>
                <a:path w="1711" h="1507" extrusionOk="0">
                  <a:moveTo>
                    <a:pt x="1404" y="1"/>
                  </a:moveTo>
                  <a:lnTo>
                    <a:pt x="0" y="435"/>
                  </a:lnTo>
                  <a:lnTo>
                    <a:pt x="332" y="1507"/>
                  </a:lnTo>
                  <a:lnTo>
                    <a:pt x="1710" y="1073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1"/>
            <p:cNvSpPr/>
            <p:nvPr/>
          </p:nvSpPr>
          <p:spPr>
            <a:xfrm>
              <a:off x="2489799" y="1890365"/>
              <a:ext cx="54635" cy="57426"/>
            </a:xfrm>
            <a:custGeom>
              <a:avLst/>
              <a:gdLst/>
              <a:ahLst/>
              <a:cxnLst/>
              <a:rect l="l" t="t" r="r" b="b"/>
              <a:pathLst>
                <a:path w="2017" h="2120" extrusionOk="0">
                  <a:moveTo>
                    <a:pt x="1149" y="1"/>
                  </a:moveTo>
                  <a:lnTo>
                    <a:pt x="0" y="1481"/>
                  </a:lnTo>
                  <a:lnTo>
                    <a:pt x="945" y="2119"/>
                  </a:lnTo>
                  <a:lnTo>
                    <a:pt x="2016" y="639"/>
                  </a:lnTo>
                  <a:cubicBezTo>
                    <a:pt x="1685" y="435"/>
                    <a:pt x="1378" y="205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1"/>
            <p:cNvSpPr/>
            <p:nvPr/>
          </p:nvSpPr>
          <p:spPr>
            <a:xfrm>
              <a:off x="2449006" y="1956756"/>
              <a:ext cx="46347" cy="45642"/>
            </a:xfrm>
            <a:custGeom>
              <a:avLst/>
              <a:gdLst/>
              <a:ahLst/>
              <a:cxnLst/>
              <a:rect l="l" t="t" r="r" b="b"/>
              <a:pathLst>
                <a:path w="1711" h="1685" extrusionOk="0">
                  <a:moveTo>
                    <a:pt x="868" y="0"/>
                  </a:moveTo>
                  <a:lnTo>
                    <a:pt x="0" y="1047"/>
                  </a:lnTo>
                  <a:lnTo>
                    <a:pt x="970" y="1685"/>
                  </a:lnTo>
                  <a:lnTo>
                    <a:pt x="1710" y="638"/>
                  </a:lnTo>
                  <a:lnTo>
                    <a:pt x="8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1"/>
            <p:cNvSpPr/>
            <p:nvPr/>
          </p:nvSpPr>
          <p:spPr>
            <a:xfrm>
              <a:off x="2596253" y="1924956"/>
              <a:ext cx="28388" cy="49110"/>
            </a:xfrm>
            <a:custGeom>
              <a:avLst/>
              <a:gdLst/>
              <a:ahLst/>
              <a:cxnLst/>
              <a:rect l="l" t="t" r="r" b="b"/>
              <a:pathLst>
                <a:path w="1048" h="1813" extrusionOk="0">
                  <a:moveTo>
                    <a:pt x="1" y="0"/>
                  </a:moveTo>
                  <a:lnTo>
                    <a:pt x="1" y="1812"/>
                  </a:lnTo>
                  <a:lnTo>
                    <a:pt x="1047" y="1812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1"/>
            <p:cNvSpPr/>
            <p:nvPr/>
          </p:nvSpPr>
          <p:spPr>
            <a:xfrm>
              <a:off x="2596253" y="2005839"/>
              <a:ext cx="28388" cy="37354"/>
            </a:xfrm>
            <a:custGeom>
              <a:avLst/>
              <a:gdLst/>
              <a:ahLst/>
              <a:cxnLst/>
              <a:rect l="l" t="t" r="r" b="b"/>
              <a:pathLst>
                <a:path w="1048" h="1379" extrusionOk="0">
                  <a:moveTo>
                    <a:pt x="1" y="0"/>
                  </a:moveTo>
                  <a:lnTo>
                    <a:pt x="1" y="1378"/>
                  </a:lnTo>
                  <a:lnTo>
                    <a:pt x="1047" y="137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1"/>
            <p:cNvSpPr/>
            <p:nvPr/>
          </p:nvSpPr>
          <p:spPr>
            <a:xfrm>
              <a:off x="2676459" y="1890365"/>
              <a:ext cx="55340" cy="57426"/>
            </a:xfrm>
            <a:custGeom>
              <a:avLst/>
              <a:gdLst/>
              <a:ahLst/>
              <a:cxnLst/>
              <a:rect l="l" t="t" r="r" b="b"/>
              <a:pathLst>
                <a:path w="2043" h="2120" extrusionOk="0">
                  <a:moveTo>
                    <a:pt x="868" y="1"/>
                  </a:moveTo>
                  <a:cubicBezTo>
                    <a:pt x="638" y="205"/>
                    <a:pt x="332" y="435"/>
                    <a:pt x="0" y="639"/>
                  </a:cubicBezTo>
                  <a:lnTo>
                    <a:pt x="1072" y="2119"/>
                  </a:lnTo>
                  <a:lnTo>
                    <a:pt x="2042" y="1481"/>
                  </a:lnTo>
                  <a:lnTo>
                    <a:pt x="8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1"/>
            <p:cNvSpPr/>
            <p:nvPr/>
          </p:nvSpPr>
          <p:spPr>
            <a:xfrm>
              <a:off x="2725542" y="1956756"/>
              <a:ext cx="46347" cy="45642"/>
            </a:xfrm>
            <a:custGeom>
              <a:avLst/>
              <a:gdLst/>
              <a:ahLst/>
              <a:cxnLst/>
              <a:rect l="l" t="t" r="r" b="b"/>
              <a:pathLst>
                <a:path w="1711" h="1685" extrusionOk="0">
                  <a:moveTo>
                    <a:pt x="868" y="0"/>
                  </a:moveTo>
                  <a:lnTo>
                    <a:pt x="0" y="638"/>
                  </a:lnTo>
                  <a:lnTo>
                    <a:pt x="741" y="1685"/>
                  </a:lnTo>
                  <a:lnTo>
                    <a:pt x="1710" y="1047"/>
                  </a:lnTo>
                  <a:lnTo>
                    <a:pt x="8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1"/>
            <p:cNvSpPr/>
            <p:nvPr/>
          </p:nvSpPr>
          <p:spPr>
            <a:xfrm>
              <a:off x="2731772" y="1818475"/>
              <a:ext cx="57398" cy="42880"/>
            </a:xfrm>
            <a:custGeom>
              <a:avLst/>
              <a:gdLst/>
              <a:ahLst/>
              <a:cxnLst/>
              <a:rect l="l" t="t" r="r" b="b"/>
              <a:pathLst>
                <a:path w="2119" h="1583" extrusionOk="0">
                  <a:moveTo>
                    <a:pt x="306" y="1"/>
                  </a:moveTo>
                  <a:cubicBezTo>
                    <a:pt x="306" y="307"/>
                    <a:pt x="204" y="741"/>
                    <a:pt x="0" y="1047"/>
                  </a:cubicBezTo>
                  <a:lnTo>
                    <a:pt x="1787" y="1583"/>
                  </a:lnTo>
                  <a:lnTo>
                    <a:pt x="2118" y="537"/>
                  </a:lnTo>
                  <a:lnTo>
                    <a:pt x="3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1"/>
            <p:cNvSpPr/>
            <p:nvPr/>
          </p:nvSpPr>
          <p:spPr>
            <a:xfrm>
              <a:off x="2809188" y="1844045"/>
              <a:ext cx="46347" cy="40821"/>
            </a:xfrm>
            <a:custGeom>
              <a:avLst/>
              <a:gdLst/>
              <a:ahLst/>
              <a:cxnLst/>
              <a:rect l="l" t="t" r="r" b="b"/>
              <a:pathLst>
                <a:path w="1711" h="1507" extrusionOk="0">
                  <a:moveTo>
                    <a:pt x="332" y="1"/>
                  </a:moveTo>
                  <a:lnTo>
                    <a:pt x="1" y="1073"/>
                  </a:lnTo>
                  <a:lnTo>
                    <a:pt x="1379" y="1507"/>
                  </a:lnTo>
                  <a:lnTo>
                    <a:pt x="1711" y="435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1"/>
            <p:cNvSpPr/>
            <p:nvPr/>
          </p:nvSpPr>
          <p:spPr>
            <a:xfrm>
              <a:off x="2731772" y="1720309"/>
              <a:ext cx="57398" cy="43584"/>
            </a:xfrm>
            <a:custGeom>
              <a:avLst/>
              <a:gdLst/>
              <a:ahLst/>
              <a:cxnLst/>
              <a:rect l="l" t="t" r="r" b="b"/>
              <a:pathLst>
                <a:path w="2119" h="1609" extrusionOk="0">
                  <a:moveTo>
                    <a:pt x="1787" y="0"/>
                  </a:moveTo>
                  <a:lnTo>
                    <a:pt x="0" y="638"/>
                  </a:lnTo>
                  <a:cubicBezTo>
                    <a:pt x="204" y="970"/>
                    <a:pt x="306" y="1277"/>
                    <a:pt x="306" y="1608"/>
                  </a:cubicBezTo>
                  <a:lnTo>
                    <a:pt x="2118" y="1072"/>
                  </a:lnTo>
                  <a:lnTo>
                    <a:pt x="17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1"/>
            <p:cNvSpPr/>
            <p:nvPr/>
          </p:nvSpPr>
          <p:spPr>
            <a:xfrm>
              <a:off x="2809188" y="1700265"/>
              <a:ext cx="46347" cy="40117"/>
            </a:xfrm>
            <a:custGeom>
              <a:avLst/>
              <a:gdLst/>
              <a:ahLst/>
              <a:cxnLst/>
              <a:rect l="l" t="t" r="r" b="b"/>
              <a:pathLst>
                <a:path w="1711" h="1481" extrusionOk="0">
                  <a:moveTo>
                    <a:pt x="1379" y="0"/>
                  </a:moveTo>
                  <a:lnTo>
                    <a:pt x="1" y="434"/>
                  </a:lnTo>
                  <a:lnTo>
                    <a:pt x="332" y="1481"/>
                  </a:lnTo>
                  <a:lnTo>
                    <a:pt x="1711" y="945"/>
                  </a:lnTo>
                  <a:lnTo>
                    <a:pt x="13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1"/>
            <p:cNvSpPr/>
            <p:nvPr/>
          </p:nvSpPr>
          <p:spPr>
            <a:xfrm>
              <a:off x="2676459" y="1633900"/>
              <a:ext cx="55340" cy="57398"/>
            </a:xfrm>
            <a:custGeom>
              <a:avLst/>
              <a:gdLst/>
              <a:ahLst/>
              <a:cxnLst/>
              <a:rect l="l" t="t" r="r" b="b"/>
              <a:pathLst>
                <a:path w="2043" h="2119" extrusionOk="0">
                  <a:moveTo>
                    <a:pt x="1072" y="0"/>
                  </a:moveTo>
                  <a:lnTo>
                    <a:pt x="0" y="1480"/>
                  </a:lnTo>
                  <a:cubicBezTo>
                    <a:pt x="332" y="1710"/>
                    <a:pt x="638" y="1914"/>
                    <a:pt x="868" y="2118"/>
                  </a:cubicBezTo>
                  <a:lnTo>
                    <a:pt x="2042" y="638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1"/>
            <p:cNvSpPr/>
            <p:nvPr/>
          </p:nvSpPr>
          <p:spPr>
            <a:xfrm>
              <a:off x="2725542" y="1579265"/>
              <a:ext cx="46347" cy="46347"/>
            </a:xfrm>
            <a:custGeom>
              <a:avLst/>
              <a:gdLst/>
              <a:ahLst/>
              <a:cxnLst/>
              <a:rect l="l" t="t" r="r" b="b"/>
              <a:pathLst>
                <a:path w="1711" h="1711" extrusionOk="0">
                  <a:moveTo>
                    <a:pt x="741" y="1"/>
                  </a:moveTo>
                  <a:lnTo>
                    <a:pt x="0" y="1073"/>
                  </a:lnTo>
                  <a:lnTo>
                    <a:pt x="868" y="1711"/>
                  </a:lnTo>
                  <a:lnTo>
                    <a:pt x="1710" y="639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1"/>
            <p:cNvSpPr/>
            <p:nvPr/>
          </p:nvSpPr>
          <p:spPr>
            <a:xfrm>
              <a:off x="2507081" y="1688509"/>
              <a:ext cx="207409" cy="207436"/>
            </a:xfrm>
            <a:custGeom>
              <a:avLst/>
              <a:gdLst/>
              <a:ahLst/>
              <a:cxnLst/>
              <a:rect l="l" t="t" r="r" b="b"/>
              <a:pathLst>
                <a:path w="7657" h="7658" extrusionOk="0">
                  <a:moveTo>
                    <a:pt x="3829" y="0"/>
                  </a:moveTo>
                  <a:cubicBezTo>
                    <a:pt x="1685" y="0"/>
                    <a:pt x="0" y="1710"/>
                    <a:pt x="0" y="3829"/>
                  </a:cubicBezTo>
                  <a:cubicBezTo>
                    <a:pt x="0" y="5973"/>
                    <a:pt x="1685" y="7657"/>
                    <a:pt x="3829" y="7657"/>
                  </a:cubicBezTo>
                  <a:cubicBezTo>
                    <a:pt x="5947" y="7657"/>
                    <a:pt x="7657" y="5973"/>
                    <a:pt x="7657" y="3829"/>
                  </a:cubicBezTo>
                  <a:cubicBezTo>
                    <a:pt x="7657" y="2782"/>
                    <a:pt x="7223" y="1812"/>
                    <a:pt x="6483" y="1072"/>
                  </a:cubicBezTo>
                  <a:cubicBezTo>
                    <a:pt x="5845" y="332"/>
                    <a:pt x="4875" y="0"/>
                    <a:pt x="38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5" name="Google Shape;1505;p51"/>
          <p:cNvGrpSpPr/>
          <p:nvPr/>
        </p:nvGrpSpPr>
        <p:grpSpPr>
          <a:xfrm>
            <a:off x="6874270" y="4591434"/>
            <a:ext cx="392010" cy="504017"/>
            <a:chOff x="4854186" y="766938"/>
            <a:chExt cx="392010" cy="504017"/>
          </a:xfrm>
        </p:grpSpPr>
        <p:sp>
          <p:nvSpPr>
            <p:cNvPr id="1506" name="Google Shape;1506;p51"/>
            <p:cNvSpPr/>
            <p:nvPr/>
          </p:nvSpPr>
          <p:spPr>
            <a:xfrm>
              <a:off x="4894980" y="798739"/>
              <a:ext cx="74680" cy="114797"/>
            </a:xfrm>
            <a:custGeom>
              <a:avLst/>
              <a:gdLst/>
              <a:ahLst/>
              <a:cxnLst/>
              <a:rect l="l" t="t" r="r" b="b"/>
              <a:pathLst>
                <a:path w="2757" h="4238" extrusionOk="0">
                  <a:moveTo>
                    <a:pt x="536" y="1"/>
                  </a:moveTo>
                  <a:lnTo>
                    <a:pt x="0" y="945"/>
                  </a:lnTo>
                  <a:lnTo>
                    <a:pt x="842" y="1481"/>
                  </a:lnTo>
                  <a:lnTo>
                    <a:pt x="842" y="3498"/>
                  </a:lnTo>
                  <a:lnTo>
                    <a:pt x="1582" y="4238"/>
                  </a:lnTo>
                  <a:cubicBezTo>
                    <a:pt x="1684" y="4136"/>
                    <a:pt x="2552" y="3931"/>
                    <a:pt x="2756" y="3829"/>
                  </a:cubicBezTo>
                  <a:lnTo>
                    <a:pt x="1914" y="2962"/>
                  </a:lnTo>
                  <a:lnTo>
                    <a:pt x="1914" y="945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1"/>
            <p:cNvSpPr/>
            <p:nvPr/>
          </p:nvSpPr>
          <p:spPr>
            <a:xfrm>
              <a:off x="5130722" y="798739"/>
              <a:ext cx="75385" cy="114797"/>
            </a:xfrm>
            <a:custGeom>
              <a:avLst/>
              <a:gdLst/>
              <a:ahLst/>
              <a:cxnLst/>
              <a:rect l="l" t="t" r="r" b="b"/>
              <a:pathLst>
                <a:path w="2783" h="4238" extrusionOk="0">
                  <a:moveTo>
                    <a:pt x="2246" y="1"/>
                  </a:moveTo>
                  <a:lnTo>
                    <a:pt x="868" y="945"/>
                  </a:lnTo>
                  <a:lnTo>
                    <a:pt x="868" y="2962"/>
                  </a:lnTo>
                  <a:lnTo>
                    <a:pt x="0" y="3829"/>
                  </a:lnTo>
                  <a:cubicBezTo>
                    <a:pt x="230" y="3931"/>
                    <a:pt x="1072" y="4238"/>
                    <a:pt x="1174" y="4238"/>
                  </a:cubicBezTo>
                  <a:lnTo>
                    <a:pt x="1914" y="3498"/>
                  </a:lnTo>
                  <a:lnTo>
                    <a:pt x="1914" y="1481"/>
                  </a:lnTo>
                  <a:lnTo>
                    <a:pt x="2782" y="945"/>
                  </a:lnTo>
                  <a:lnTo>
                    <a:pt x="22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1"/>
            <p:cNvSpPr/>
            <p:nvPr/>
          </p:nvSpPr>
          <p:spPr>
            <a:xfrm>
              <a:off x="5116881" y="1127147"/>
              <a:ext cx="51873" cy="143808"/>
            </a:xfrm>
            <a:custGeom>
              <a:avLst/>
              <a:gdLst/>
              <a:ahLst/>
              <a:cxnLst/>
              <a:rect l="l" t="t" r="r" b="b"/>
              <a:pathLst>
                <a:path w="1915" h="5309" extrusionOk="0">
                  <a:moveTo>
                    <a:pt x="843" y="0"/>
                  </a:moveTo>
                  <a:cubicBezTo>
                    <a:pt x="639" y="408"/>
                    <a:pt x="409" y="842"/>
                    <a:pt x="205" y="1174"/>
                  </a:cubicBezTo>
                  <a:lnTo>
                    <a:pt x="409" y="1583"/>
                  </a:lnTo>
                  <a:lnTo>
                    <a:pt x="1" y="3828"/>
                  </a:lnTo>
                  <a:lnTo>
                    <a:pt x="1047" y="5309"/>
                  </a:lnTo>
                  <a:lnTo>
                    <a:pt x="1915" y="4671"/>
                  </a:lnTo>
                  <a:lnTo>
                    <a:pt x="1047" y="3599"/>
                  </a:lnTo>
                  <a:lnTo>
                    <a:pt x="1481" y="1378"/>
                  </a:lnTo>
                  <a:lnTo>
                    <a:pt x="8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1"/>
            <p:cNvSpPr/>
            <p:nvPr/>
          </p:nvSpPr>
          <p:spPr>
            <a:xfrm>
              <a:off x="4932306" y="1127147"/>
              <a:ext cx="54635" cy="143808"/>
            </a:xfrm>
            <a:custGeom>
              <a:avLst/>
              <a:gdLst/>
              <a:ahLst/>
              <a:cxnLst/>
              <a:rect l="l" t="t" r="r" b="b"/>
              <a:pathLst>
                <a:path w="2017" h="5309" extrusionOk="0">
                  <a:moveTo>
                    <a:pt x="1072" y="0"/>
                  </a:moveTo>
                  <a:lnTo>
                    <a:pt x="434" y="1378"/>
                  </a:lnTo>
                  <a:lnTo>
                    <a:pt x="842" y="3599"/>
                  </a:lnTo>
                  <a:lnTo>
                    <a:pt x="0" y="4671"/>
                  </a:lnTo>
                  <a:lnTo>
                    <a:pt x="945" y="5309"/>
                  </a:lnTo>
                  <a:lnTo>
                    <a:pt x="2016" y="3828"/>
                  </a:lnTo>
                  <a:lnTo>
                    <a:pt x="1481" y="1583"/>
                  </a:lnTo>
                  <a:lnTo>
                    <a:pt x="1710" y="1174"/>
                  </a:lnTo>
                  <a:cubicBezTo>
                    <a:pt x="1481" y="842"/>
                    <a:pt x="1276" y="408"/>
                    <a:pt x="10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1"/>
            <p:cNvSpPr/>
            <p:nvPr/>
          </p:nvSpPr>
          <p:spPr>
            <a:xfrm>
              <a:off x="5035997" y="1228075"/>
              <a:ext cx="29065" cy="42880"/>
            </a:xfrm>
            <a:custGeom>
              <a:avLst/>
              <a:gdLst/>
              <a:ahLst/>
              <a:cxnLst/>
              <a:rect l="l" t="t" r="r" b="b"/>
              <a:pathLst>
                <a:path w="1073" h="1583" extrusionOk="0">
                  <a:moveTo>
                    <a:pt x="1" y="0"/>
                  </a:moveTo>
                  <a:lnTo>
                    <a:pt x="1" y="1583"/>
                  </a:lnTo>
                  <a:lnTo>
                    <a:pt x="1073" y="1583"/>
                  </a:lnTo>
                  <a:lnTo>
                    <a:pt x="1073" y="0"/>
                  </a:lnTo>
                  <a:cubicBezTo>
                    <a:pt x="945" y="102"/>
                    <a:pt x="945" y="205"/>
                    <a:pt x="945" y="205"/>
                  </a:cubicBezTo>
                  <a:lnTo>
                    <a:pt x="537" y="511"/>
                  </a:lnTo>
                  <a:lnTo>
                    <a:pt x="205" y="205"/>
                  </a:lnTo>
                  <a:cubicBezTo>
                    <a:pt x="103" y="205"/>
                    <a:pt x="103" y="102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1"/>
            <p:cNvSpPr/>
            <p:nvPr/>
          </p:nvSpPr>
          <p:spPr>
            <a:xfrm>
              <a:off x="4969633" y="1055230"/>
              <a:ext cx="161116" cy="42907"/>
            </a:xfrm>
            <a:custGeom>
              <a:avLst/>
              <a:gdLst/>
              <a:ahLst/>
              <a:cxnLst/>
              <a:rect l="l" t="t" r="r" b="b"/>
              <a:pathLst>
                <a:path w="5948" h="1584" extrusionOk="0">
                  <a:moveTo>
                    <a:pt x="434" y="1"/>
                  </a:moveTo>
                  <a:cubicBezTo>
                    <a:pt x="332" y="409"/>
                    <a:pt x="103" y="511"/>
                    <a:pt x="0" y="639"/>
                  </a:cubicBezTo>
                  <a:cubicBezTo>
                    <a:pt x="103" y="945"/>
                    <a:pt x="205" y="1277"/>
                    <a:pt x="332" y="1583"/>
                  </a:cubicBezTo>
                  <a:lnTo>
                    <a:pt x="5641" y="1583"/>
                  </a:lnTo>
                  <a:cubicBezTo>
                    <a:pt x="5743" y="1277"/>
                    <a:pt x="5845" y="945"/>
                    <a:pt x="5947" y="741"/>
                  </a:cubicBezTo>
                  <a:cubicBezTo>
                    <a:pt x="5845" y="511"/>
                    <a:pt x="5641" y="409"/>
                    <a:pt x="5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1"/>
            <p:cNvSpPr/>
            <p:nvPr/>
          </p:nvSpPr>
          <p:spPr>
            <a:xfrm>
              <a:off x="4995908" y="1127147"/>
              <a:ext cx="109244" cy="74680"/>
            </a:xfrm>
            <a:custGeom>
              <a:avLst/>
              <a:gdLst/>
              <a:ahLst/>
              <a:cxnLst/>
              <a:rect l="l" t="t" r="r" b="b"/>
              <a:pathLst>
                <a:path w="4033" h="2757" extrusionOk="0">
                  <a:moveTo>
                    <a:pt x="0" y="0"/>
                  </a:moveTo>
                  <a:cubicBezTo>
                    <a:pt x="638" y="1174"/>
                    <a:pt x="1481" y="2221"/>
                    <a:pt x="2017" y="2757"/>
                  </a:cubicBezTo>
                  <a:cubicBezTo>
                    <a:pt x="2553" y="2221"/>
                    <a:pt x="3395" y="1174"/>
                    <a:pt x="40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1"/>
            <p:cNvSpPr/>
            <p:nvPr/>
          </p:nvSpPr>
          <p:spPr>
            <a:xfrm>
              <a:off x="4995908" y="982636"/>
              <a:ext cx="109244" cy="43584"/>
            </a:xfrm>
            <a:custGeom>
              <a:avLst/>
              <a:gdLst/>
              <a:ahLst/>
              <a:cxnLst/>
              <a:rect l="l" t="t" r="r" b="b"/>
              <a:pathLst>
                <a:path w="4033" h="1609" extrusionOk="0">
                  <a:moveTo>
                    <a:pt x="638" y="1"/>
                  </a:moveTo>
                  <a:cubicBezTo>
                    <a:pt x="409" y="639"/>
                    <a:pt x="204" y="1175"/>
                    <a:pt x="0" y="1609"/>
                  </a:cubicBezTo>
                  <a:lnTo>
                    <a:pt x="4033" y="1609"/>
                  </a:lnTo>
                  <a:cubicBezTo>
                    <a:pt x="3829" y="1175"/>
                    <a:pt x="3599" y="639"/>
                    <a:pt x="33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1"/>
            <p:cNvSpPr/>
            <p:nvPr/>
          </p:nvSpPr>
          <p:spPr>
            <a:xfrm>
              <a:off x="5021478" y="928027"/>
              <a:ext cx="57398" cy="26302"/>
            </a:xfrm>
            <a:custGeom>
              <a:avLst/>
              <a:gdLst/>
              <a:ahLst/>
              <a:cxnLst/>
              <a:rect l="l" t="t" r="r" b="b"/>
              <a:pathLst>
                <a:path w="2119" h="971" extrusionOk="0">
                  <a:moveTo>
                    <a:pt x="332" y="1"/>
                  </a:moveTo>
                  <a:cubicBezTo>
                    <a:pt x="205" y="230"/>
                    <a:pt x="103" y="639"/>
                    <a:pt x="1" y="971"/>
                  </a:cubicBezTo>
                  <a:lnTo>
                    <a:pt x="2119" y="971"/>
                  </a:lnTo>
                  <a:cubicBezTo>
                    <a:pt x="2017" y="639"/>
                    <a:pt x="1915" y="230"/>
                    <a:pt x="18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1"/>
            <p:cNvSpPr/>
            <p:nvPr/>
          </p:nvSpPr>
          <p:spPr>
            <a:xfrm>
              <a:off x="4966870" y="766938"/>
              <a:ext cx="51873" cy="63629"/>
            </a:xfrm>
            <a:custGeom>
              <a:avLst/>
              <a:gdLst/>
              <a:ahLst/>
              <a:cxnLst/>
              <a:rect l="l" t="t" r="r" b="b"/>
              <a:pathLst>
                <a:path w="1915" h="2349" extrusionOk="0">
                  <a:moveTo>
                    <a:pt x="0" y="1"/>
                  </a:moveTo>
                  <a:lnTo>
                    <a:pt x="0" y="1175"/>
                  </a:lnTo>
                  <a:lnTo>
                    <a:pt x="102" y="1175"/>
                  </a:lnTo>
                  <a:cubicBezTo>
                    <a:pt x="536" y="1175"/>
                    <a:pt x="945" y="1481"/>
                    <a:pt x="945" y="1915"/>
                  </a:cubicBezTo>
                  <a:lnTo>
                    <a:pt x="945" y="2349"/>
                  </a:lnTo>
                  <a:cubicBezTo>
                    <a:pt x="1174" y="2017"/>
                    <a:pt x="1481" y="1711"/>
                    <a:pt x="1915" y="1583"/>
                  </a:cubicBezTo>
                  <a:cubicBezTo>
                    <a:pt x="1812" y="639"/>
                    <a:pt x="945" y="1"/>
                    <a:pt x="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1"/>
            <p:cNvSpPr/>
            <p:nvPr/>
          </p:nvSpPr>
          <p:spPr>
            <a:xfrm>
              <a:off x="5082317" y="766938"/>
              <a:ext cx="54635" cy="63629"/>
            </a:xfrm>
            <a:custGeom>
              <a:avLst/>
              <a:gdLst/>
              <a:ahLst/>
              <a:cxnLst/>
              <a:rect l="l" t="t" r="r" b="b"/>
              <a:pathLst>
                <a:path w="2017" h="2349" extrusionOk="0">
                  <a:moveTo>
                    <a:pt x="1787" y="1"/>
                  </a:moveTo>
                  <a:cubicBezTo>
                    <a:pt x="945" y="1"/>
                    <a:pt x="205" y="639"/>
                    <a:pt x="1" y="1583"/>
                  </a:cubicBezTo>
                  <a:cubicBezTo>
                    <a:pt x="409" y="1711"/>
                    <a:pt x="741" y="2017"/>
                    <a:pt x="1047" y="2349"/>
                  </a:cubicBezTo>
                  <a:lnTo>
                    <a:pt x="1047" y="1915"/>
                  </a:lnTo>
                  <a:cubicBezTo>
                    <a:pt x="1047" y="1481"/>
                    <a:pt x="1379" y="1175"/>
                    <a:pt x="1787" y="1175"/>
                  </a:cubicBezTo>
                  <a:lnTo>
                    <a:pt x="2017" y="1175"/>
                  </a:lnTo>
                  <a:lnTo>
                    <a:pt x="20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1"/>
            <p:cNvSpPr/>
            <p:nvPr/>
          </p:nvSpPr>
          <p:spPr>
            <a:xfrm>
              <a:off x="5197087" y="957065"/>
              <a:ext cx="49110" cy="86436"/>
            </a:xfrm>
            <a:custGeom>
              <a:avLst/>
              <a:gdLst/>
              <a:ahLst/>
              <a:cxnLst/>
              <a:rect l="l" t="t" r="r" b="b"/>
              <a:pathLst>
                <a:path w="1813" h="3191" extrusionOk="0">
                  <a:moveTo>
                    <a:pt x="0" y="1"/>
                  </a:moveTo>
                  <a:lnTo>
                    <a:pt x="0" y="1583"/>
                  </a:lnTo>
                  <a:lnTo>
                    <a:pt x="1608" y="3191"/>
                  </a:lnTo>
                  <a:cubicBezTo>
                    <a:pt x="1710" y="2859"/>
                    <a:pt x="1812" y="2553"/>
                    <a:pt x="1812" y="2221"/>
                  </a:cubicBezTo>
                  <a:cubicBezTo>
                    <a:pt x="1812" y="1711"/>
                    <a:pt x="1608" y="1175"/>
                    <a:pt x="1276" y="741"/>
                  </a:cubicBezTo>
                  <a:cubicBezTo>
                    <a:pt x="1072" y="537"/>
                    <a:pt x="536" y="307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1"/>
            <p:cNvSpPr/>
            <p:nvPr/>
          </p:nvSpPr>
          <p:spPr>
            <a:xfrm>
              <a:off x="5130722" y="1011673"/>
              <a:ext cx="89903" cy="60866"/>
            </a:xfrm>
            <a:custGeom>
              <a:avLst/>
              <a:gdLst/>
              <a:ahLst/>
              <a:cxnLst/>
              <a:rect l="l" t="t" r="r" b="b"/>
              <a:pathLst>
                <a:path w="3319" h="2247" extrusionOk="0">
                  <a:moveTo>
                    <a:pt x="0" y="1"/>
                  </a:moveTo>
                  <a:lnTo>
                    <a:pt x="0" y="1"/>
                  </a:lnTo>
                  <a:cubicBezTo>
                    <a:pt x="332" y="741"/>
                    <a:pt x="638" y="1379"/>
                    <a:pt x="868" y="1609"/>
                  </a:cubicBezTo>
                  <a:cubicBezTo>
                    <a:pt x="1174" y="2017"/>
                    <a:pt x="1710" y="2247"/>
                    <a:pt x="2246" y="2247"/>
                  </a:cubicBezTo>
                  <a:cubicBezTo>
                    <a:pt x="2680" y="2247"/>
                    <a:pt x="2986" y="2119"/>
                    <a:pt x="3318" y="1915"/>
                  </a:cubicBezTo>
                  <a:lnTo>
                    <a:pt x="1608" y="3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1"/>
            <p:cNvSpPr/>
            <p:nvPr/>
          </p:nvSpPr>
          <p:spPr>
            <a:xfrm>
              <a:off x="5099599" y="925264"/>
              <a:ext cx="65714" cy="63629"/>
            </a:xfrm>
            <a:custGeom>
              <a:avLst/>
              <a:gdLst/>
              <a:ahLst/>
              <a:cxnLst/>
              <a:rect l="l" t="t" r="r" b="b"/>
              <a:pathLst>
                <a:path w="2426" h="2349" extrusionOk="0">
                  <a:moveTo>
                    <a:pt x="1" y="1"/>
                  </a:moveTo>
                  <a:cubicBezTo>
                    <a:pt x="205" y="639"/>
                    <a:pt x="511" y="1379"/>
                    <a:pt x="741" y="2017"/>
                  </a:cubicBezTo>
                  <a:lnTo>
                    <a:pt x="2425" y="2349"/>
                  </a:lnTo>
                  <a:lnTo>
                    <a:pt x="2425" y="741"/>
                  </a:lnTo>
                  <a:cubicBezTo>
                    <a:pt x="1787" y="537"/>
                    <a:pt x="1047" y="332"/>
                    <a:pt x="4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1"/>
            <p:cNvSpPr/>
            <p:nvPr/>
          </p:nvSpPr>
          <p:spPr>
            <a:xfrm>
              <a:off x="4854186" y="957065"/>
              <a:ext cx="49110" cy="86436"/>
            </a:xfrm>
            <a:custGeom>
              <a:avLst/>
              <a:gdLst/>
              <a:ahLst/>
              <a:cxnLst/>
              <a:rect l="l" t="t" r="r" b="b"/>
              <a:pathLst>
                <a:path w="1813" h="3191" extrusionOk="0">
                  <a:moveTo>
                    <a:pt x="1812" y="1"/>
                  </a:moveTo>
                  <a:cubicBezTo>
                    <a:pt x="1276" y="307"/>
                    <a:pt x="766" y="537"/>
                    <a:pt x="536" y="741"/>
                  </a:cubicBezTo>
                  <a:cubicBezTo>
                    <a:pt x="230" y="1175"/>
                    <a:pt x="0" y="1711"/>
                    <a:pt x="0" y="2221"/>
                  </a:cubicBezTo>
                  <a:cubicBezTo>
                    <a:pt x="0" y="2553"/>
                    <a:pt x="128" y="2859"/>
                    <a:pt x="230" y="3191"/>
                  </a:cubicBezTo>
                  <a:lnTo>
                    <a:pt x="1812" y="1583"/>
                  </a:lnTo>
                  <a:lnTo>
                    <a:pt x="18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1"/>
            <p:cNvSpPr/>
            <p:nvPr/>
          </p:nvSpPr>
          <p:spPr>
            <a:xfrm>
              <a:off x="4880461" y="1011673"/>
              <a:ext cx="89199" cy="60866"/>
            </a:xfrm>
            <a:custGeom>
              <a:avLst/>
              <a:gdLst/>
              <a:ahLst/>
              <a:cxnLst/>
              <a:rect l="l" t="t" r="r" b="b"/>
              <a:pathLst>
                <a:path w="3293" h="2247" extrusionOk="0">
                  <a:moveTo>
                    <a:pt x="3292" y="1"/>
                  </a:moveTo>
                  <a:lnTo>
                    <a:pt x="1710" y="333"/>
                  </a:lnTo>
                  <a:lnTo>
                    <a:pt x="0" y="1915"/>
                  </a:lnTo>
                  <a:cubicBezTo>
                    <a:pt x="306" y="2119"/>
                    <a:pt x="638" y="2247"/>
                    <a:pt x="1072" y="2247"/>
                  </a:cubicBezTo>
                  <a:cubicBezTo>
                    <a:pt x="1582" y="2247"/>
                    <a:pt x="2118" y="2017"/>
                    <a:pt x="2450" y="1609"/>
                  </a:cubicBezTo>
                  <a:cubicBezTo>
                    <a:pt x="2654" y="1379"/>
                    <a:pt x="2986" y="741"/>
                    <a:pt x="32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1"/>
            <p:cNvSpPr/>
            <p:nvPr/>
          </p:nvSpPr>
          <p:spPr>
            <a:xfrm>
              <a:off x="4935069" y="925264"/>
              <a:ext cx="66391" cy="63629"/>
            </a:xfrm>
            <a:custGeom>
              <a:avLst/>
              <a:gdLst/>
              <a:ahLst/>
              <a:cxnLst/>
              <a:rect l="l" t="t" r="r" b="b"/>
              <a:pathLst>
                <a:path w="2451" h="2349" extrusionOk="0">
                  <a:moveTo>
                    <a:pt x="2017" y="1"/>
                  </a:moveTo>
                  <a:cubicBezTo>
                    <a:pt x="1379" y="332"/>
                    <a:pt x="638" y="537"/>
                    <a:pt x="0" y="741"/>
                  </a:cubicBezTo>
                  <a:lnTo>
                    <a:pt x="0" y="2349"/>
                  </a:lnTo>
                  <a:lnTo>
                    <a:pt x="1710" y="2017"/>
                  </a:lnTo>
                  <a:cubicBezTo>
                    <a:pt x="2017" y="1379"/>
                    <a:pt x="2246" y="639"/>
                    <a:pt x="24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1"/>
            <p:cNvSpPr/>
            <p:nvPr/>
          </p:nvSpPr>
          <p:spPr>
            <a:xfrm>
              <a:off x="4865942" y="1086354"/>
              <a:ext cx="49110" cy="86436"/>
            </a:xfrm>
            <a:custGeom>
              <a:avLst/>
              <a:gdLst/>
              <a:ahLst/>
              <a:cxnLst/>
              <a:rect l="l" t="t" r="r" b="b"/>
              <a:pathLst>
                <a:path w="1813" h="3191" extrusionOk="0">
                  <a:moveTo>
                    <a:pt x="740" y="0"/>
                  </a:moveTo>
                  <a:lnTo>
                    <a:pt x="740" y="1608"/>
                  </a:lnTo>
                  <a:lnTo>
                    <a:pt x="0" y="2450"/>
                  </a:lnTo>
                  <a:lnTo>
                    <a:pt x="740" y="3191"/>
                  </a:lnTo>
                  <a:lnTo>
                    <a:pt x="1812" y="2042"/>
                  </a:lnTo>
                  <a:lnTo>
                    <a:pt x="18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1"/>
            <p:cNvSpPr/>
            <p:nvPr/>
          </p:nvSpPr>
          <p:spPr>
            <a:xfrm>
              <a:off x="5182568" y="1086354"/>
              <a:ext cx="51873" cy="86436"/>
            </a:xfrm>
            <a:custGeom>
              <a:avLst/>
              <a:gdLst/>
              <a:ahLst/>
              <a:cxnLst/>
              <a:rect l="l" t="t" r="r" b="b"/>
              <a:pathLst>
                <a:path w="1915" h="3191" extrusionOk="0">
                  <a:moveTo>
                    <a:pt x="0" y="0"/>
                  </a:moveTo>
                  <a:lnTo>
                    <a:pt x="0" y="2042"/>
                  </a:lnTo>
                  <a:lnTo>
                    <a:pt x="1072" y="3191"/>
                  </a:lnTo>
                  <a:lnTo>
                    <a:pt x="1915" y="2450"/>
                  </a:lnTo>
                  <a:lnTo>
                    <a:pt x="1174" y="1608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1"/>
            <p:cNvSpPr/>
            <p:nvPr/>
          </p:nvSpPr>
          <p:spPr>
            <a:xfrm>
              <a:off x="5004197" y="833329"/>
              <a:ext cx="91989" cy="66391"/>
            </a:xfrm>
            <a:custGeom>
              <a:avLst/>
              <a:gdLst/>
              <a:ahLst/>
              <a:cxnLst/>
              <a:rect l="l" t="t" r="r" b="b"/>
              <a:pathLst>
                <a:path w="3396" h="2451" extrusionOk="0">
                  <a:moveTo>
                    <a:pt x="1711" y="0"/>
                  </a:moveTo>
                  <a:cubicBezTo>
                    <a:pt x="741" y="0"/>
                    <a:pt x="1" y="740"/>
                    <a:pt x="1" y="1685"/>
                  </a:cubicBezTo>
                  <a:cubicBezTo>
                    <a:pt x="1" y="1914"/>
                    <a:pt x="1" y="2221"/>
                    <a:pt x="103" y="2450"/>
                  </a:cubicBezTo>
                  <a:lnTo>
                    <a:pt x="3293" y="2450"/>
                  </a:lnTo>
                  <a:cubicBezTo>
                    <a:pt x="3395" y="2221"/>
                    <a:pt x="3395" y="1914"/>
                    <a:pt x="3395" y="1685"/>
                  </a:cubicBezTo>
                  <a:cubicBezTo>
                    <a:pt x="3395" y="740"/>
                    <a:pt x="2655" y="0"/>
                    <a:pt x="17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Hình chữ nhật: Góc Tròn 109">
                <a:extLst>
                  <a:ext uri="{FF2B5EF4-FFF2-40B4-BE49-F238E27FC236}">
                    <a16:creationId xmlns:a16="http://schemas.microsoft.com/office/drawing/2014/main" id="{275ED393-C3FE-63C2-7D96-321056FCF486}"/>
                  </a:ext>
                </a:extLst>
              </p:cNvPr>
              <p:cNvSpPr/>
              <p:nvPr/>
            </p:nvSpPr>
            <p:spPr>
              <a:xfrm>
                <a:off x="3120980" y="3694639"/>
                <a:ext cx="445292" cy="435619"/>
              </a:xfrm>
              <a:prstGeom prst="roundRect">
                <a:avLst/>
              </a:prstGeom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0" name="Hình chữ nhật: Góc Tròn 109">
                <a:extLst>
                  <a:ext uri="{FF2B5EF4-FFF2-40B4-BE49-F238E27FC236}">
                    <a16:creationId xmlns:a16="http://schemas.microsoft.com/office/drawing/2014/main" id="{275ED393-C3FE-63C2-7D96-321056FCF4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980" y="3694639"/>
                <a:ext cx="445292" cy="43561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Hình chữ nhật: Góc Tròn 110">
                <a:extLst>
                  <a:ext uri="{FF2B5EF4-FFF2-40B4-BE49-F238E27FC236}">
                    <a16:creationId xmlns:a16="http://schemas.microsoft.com/office/drawing/2014/main" id="{C9F6DFA1-19F7-3890-8E22-21CA0226B635}"/>
                  </a:ext>
                </a:extLst>
              </p:cNvPr>
              <p:cNvSpPr/>
              <p:nvPr/>
            </p:nvSpPr>
            <p:spPr>
              <a:xfrm>
                <a:off x="4269498" y="3679999"/>
                <a:ext cx="445292" cy="435619"/>
              </a:xfrm>
              <a:prstGeom prst="roundRect">
                <a:avLst/>
              </a:prstGeom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1" name="Hình chữ nhật: Góc Tròn 110">
                <a:extLst>
                  <a:ext uri="{FF2B5EF4-FFF2-40B4-BE49-F238E27FC236}">
                    <a16:creationId xmlns:a16="http://schemas.microsoft.com/office/drawing/2014/main" id="{C9F6DFA1-19F7-3890-8E22-21CA0226B6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498" y="3679999"/>
                <a:ext cx="445292" cy="43561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Hình chữ nhật: Góc Tròn 111">
                <a:extLst>
                  <a:ext uri="{FF2B5EF4-FFF2-40B4-BE49-F238E27FC236}">
                    <a16:creationId xmlns:a16="http://schemas.microsoft.com/office/drawing/2014/main" id="{AFD56591-EE72-EA0C-8E2B-BAD5BB2871D7}"/>
                  </a:ext>
                </a:extLst>
              </p:cNvPr>
              <p:cNvSpPr/>
              <p:nvPr/>
            </p:nvSpPr>
            <p:spPr>
              <a:xfrm>
                <a:off x="5084873" y="3672912"/>
                <a:ext cx="578738" cy="435619"/>
              </a:xfrm>
              <a:prstGeom prst="roundRect">
                <a:avLst/>
              </a:prstGeom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2" name="Hình chữ nhật: Góc Tròn 111">
                <a:extLst>
                  <a:ext uri="{FF2B5EF4-FFF2-40B4-BE49-F238E27FC236}">
                    <a16:creationId xmlns:a16="http://schemas.microsoft.com/office/drawing/2014/main" id="{AFD56591-EE72-EA0C-8E2B-BAD5BB2871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873" y="3672912"/>
                <a:ext cx="578738" cy="435619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Hình Bầu dục 112">
                <a:extLst>
                  <a:ext uri="{FF2B5EF4-FFF2-40B4-BE49-F238E27FC236}">
                    <a16:creationId xmlns:a16="http://schemas.microsoft.com/office/drawing/2014/main" id="{86F5AE9F-E9D4-62F1-097C-B15B2D8F4BBD}"/>
                  </a:ext>
                </a:extLst>
              </p:cNvPr>
              <p:cNvSpPr/>
              <p:nvPr/>
            </p:nvSpPr>
            <p:spPr>
              <a:xfrm>
                <a:off x="3689570" y="3694487"/>
                <a:ext cx="442454" cy="435618"/>
              </a:xfrm>
              <a:prstGeom prst="ellipse">
                <a:avLst/>
              </a:prstGeom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3" name="Hình Bầu dục 112">
                <a:extLst>
                  <a:ext uri="{FF2B5EF4-FFF2-40B4-BE49-F238E27FC236}">
                    <a16:creationId xmlns:a16="http://schemas.microsoft.com/office/drawing/2014/main" id="{86F5AE9F-E9D4-62F1-097C-B15B2D8F4B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570" y="3694487"/>
                <a:ext cx="442454" cy="43561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4" name="Picture 7">
            <a:extLst>
              <a:ext uri="{FF2B5EF4-FFF2-40B4-BE49-F238E27FC236}">
                <a16:creationId xmlns:a16="http://schemas.microsoft.com/office/drawing/2014/main" id="{2101EF76-B11D-3F60-EA14-EEF0EB6695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3248" y="239548"/>
            <a:ext cx="886566" cy="886566"/>
          </a:xfrm>
          <a:prstGeom prst="rect">
            <a:avLst/>
          </a:prstGeom>
        </p:spPr>
      </p:pic>
      <p:sp>
        <p:nvSpPr>
          <p:cNvPr id="115" name="Hộp Văn bản 114">
            <a:extLst>
              <a:ext uri="{FF2B5EF4-FFF2-40B4-BE49-F238E27FC236}">
                <a16:creationId xmlns:a16="http://schemas.microsoft.com/office/drawing/2014/main" id="{850FC6E3-98B7-D4E6-5691-C6267CC7C5B2}"/>
              </a:ext>
            </a:extLst>
          </p:cNvPr>
          <p:cNvSpPr txBox="1"/>
          <p:nvPr/>
        </p:nvSpPr>
        <p:spPr>
          <a:xfrm>
            <a:off x="1137203" y="428871"/>
            <a:ext cx="5139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6" name="Google Shape;1820;p57">
            <a:extLst>
              <a:ext uri="{FF2B5EF4-FFF2-40B4-BE49-F238E27FC236}">
                <a16:creationId xmlns:a16="http://schemas.microsoft.com/office/drawing/2014/main" id="{77C8B35F-DFEA-D8B2-A422-BB3D5FB6FD74}"/>
              </a:ext>
            </a:extLst>
          </p:cNvPr>
          <p:cNvGrpSpPr/>
          <p:nvPr/>
        </p:nvGrpSpPr>
        <p:grpSpPr>
          <a:xfrm>
            <a:off x="25219" y="4375260"/>
            <a:ext cx="989757" cy="754525"/>
            <a:chOff x="7735242" y="4271850"/>
            <a:chExt cx="569532" cy="497394"/>
          </a:xfrm>
        </p:grpSpPr>
        <p:sp>
          <p:nvSpPr>
            <p:cNvPr id="117" name="Google Shape;1821;p57">
              <a:extLst>
                <a:ext uri="{FF2B5EF4-FFF2-40B4-BE49-F238E27FC236}">
                  <a16:creationId xmlns:a16="http://schemas.microsoft.com/office/drawing/2014/main" id="{E1C12FEF-6F7A-0DD1-414F-7894FBCE9B75}"/>
                </a:ext>
              </a:extLst>
            </p:cNvPr>
            <p:cNvSpPr/>
            <p:nvPr/>
          </p:nvSpPr>
          <p:spPr>
            <a:xfrm>
              <a:off x="8035892" y="4626597"/>
              <a:ext cx="33" cy="99682"/>
            </a:xfrm>
            <a:custGeom>
              <a:avLst/>
              <a:gdLst/>
              <a:ahLst/>
              <a:cxnLst/>
              <a:rect l="l" t="t" r="r" b="b"/>
              <a:pathLst>
                <a:path w="1" h="3000" extrusionOk="0">
                  <a:moveTo>
                    <a:pt x="0" y="3000"/>
                  </a:moveTo>
                  <a:lnTo>
                    <a:pt x="0" y="2896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896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822;p57">
              <a:extLst>
                <a:ext uri="{FF2B5EF4-FFF2-40B4-BE49-F238E27FC236}">
                  <a16:creationId xmlns:a16="http://schemas.microsoft.com/office/drawing/2014/main" id="{53F59C55-A567-5355-04D9-E64C5EBBF9B7}"/>
                </a:ext>
              </a:extLst>
            </p:cNvPr>
            <p:cNvSpPr/>
            <p:nvPr/>
          </p:nvSpPr>
          <p:spPr>
            <a:xfrm>
              <a:off x="8017849" y="4278728"/>
              <a:ext cx="3456" cy="32663"/>
            </a:xfrm>
            <a:custGeom>
              <a:avLst/>
              <a:gdLst/>
              <a:ahLst/>
              <a:cxnLst/>
              <a:rect l="l" t="t" r="r" b="b"/>
              <a:pathLst>
                <a:path w="104" h="983" extrusionOk="0">
                  <a:moveTo>
                    <a:pt x="104" y="1"/>
                  </a:moveTo>
                  <a:lnTo>
                    <a:pt x="0" y="130"/>
                  </a:lnTo>
                  <a:lnTo>
                    <a:pt x="0" y="983"/>
                  </a:lnTo>
                  <a:lnTo>
                    <a:pt x="104" y="983"/>
                  </a:lnTo>
                  <a:lnTo>
                    <a:pt x="104" y="130"/>
                  </a:lnTo>
                  <a:lnTo>
                    <a:pt x="104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823;p57">
              <a:extLst>
                <a:ext uri="{FF2B5EF4-FFF2-40B4-BE49-F238E27FC236}">
                  <a16:creationId xmlns:a16="http://schemas.microsoft.com/office/drawing/2014/main" id="{98CB37DE-96FA-81AB-F958-D17DA8437359}"/>
                </a:ext>
              </a:extLst>
            </p:cNvPr>
            <p:cNvSpPr/>
            <p:nvPr/>
          </p:nvSpPr>
          <p:spPr>
            <a:xfrm>
              <a:off x="7982627" y="4697905"/>
              <a:ext cx="110847" cy="53297"/>
            </a:xfrm>
            <a:custGeom>
              <a:avLst/>
              <a:gdLst/>
              <a:ahLst/>
              <a:cxnLst/>
              <a:rect l="l" t="t" r="r" b="b"/>
              <a:pathLst>
                <a:path w="3336" h="1604" extrusionOk="0">
                  <a:moveTo>
                    <a:pt x="1707" y="0"/>
                  </a:moveTo>
                  <a:cubicBezTo>
                    <a:pt x="750" y="0"/>
                    <a:pt x="0" y="750"/>
                    <a:pt x="0" y="1603"/>
                  </a:cubicBezTo>
                  <a:lnTo>
                    <a:pt x="3335" y="1603"/>
                  </a:lnTo>
                  <a:cubicBezTo>
                    <a:pt x="3335" y="750"/>
                    <a:pt x="2586" y="0"/>
                    <a:pt x="1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824;p57">
              <a:extLst>
                <a:ext uri="{FF2B5EF4-FFF2-40B4-BE49-F238E27FC236}">
                  <a16:creationId xmlns:a16="http://schemas.microsoft.com/office/drawing/2014/main" id="{5E8950B3-6BB0-FDED-E827-98719A9C6394}"/>
                </a:ext>
              </a:extLst>
            </p:cNvPr>
            <p:cNvSpPr/>
            <p:nvPr/>
          </p:nvSpPr>
          <p:spPr>
            <a:xfrm>
              <a:off x="7853768" y="4304513"/>
              <a:ext cx="353939" cy="339286"/>
            </a:xfrm>
            <a:custGeom>
              <a:avLst/>
              <a:gdLst/>
              <a:ahLst/>
              <a:cxnLst/>
              <a:rect l="l" t="t" r="r" b="b"/>
              <a:pathLst>
                <a:path w="10652" h="10211" extrusionOk="0">
                  <a:moveTo>
                    <a:pt x="5274" y="0"/>
                  </a:moveTo>
                  <a:cubicBezTo>
                    <a:pt x="3749" y="0"/>
                    <a:pt x="2353" y="646"/>
                    <a:pt x="1397" y="1603"/>
                  </a:cubicBezTo>
                  <a:cubicBezTo>
                    <a:pt x="518" y="2585"/>
                    <a:pt x="1" y="3748"/>
                    <a:pt x="1" y="5041"/>
                  </a:cubicBezTo>
                  <a:cubicBezTo>
                    <a:pt x="1" y="7962"/>
                    <a:pt x="2353" y="10211"/>
                    <a:pt x="5274" y="10211"/>
                  </a:cubicBezTo>
                  <a:cubicBezTo>
                    <a:pt x="5921" y="10211"/>
                    <a:pt x="6464" y="10108"/>
                    <a:pt x="6981" y="10004"/>
                  </a:cubicBezTo>
                  <a:cubicBezTo>
                    <a:pt x="9152" y="9254"/>
                    <a:pt x="10651" y="7419"/>
                    <a:pt x="10651" y="5041"/>
                  </a:cubicBezTo>
                  <a:cubicBezTo>
                    <a:pt x="10651" y="4834"/>
                    <a:pt x="10651" y="4524"/>
                    <a:pt x="10548" y="4291"/>
                  </a:cubicBezTo>
                  <a:cubicBezTo>
                    <a:pt x="10212" y="2146"/>
                    <a:pt x="8506" y="414"/>
                    <a:pt x="6231" y="103"/>
                  </a:cubicBezTo>
                  <a:cubicBezTo>
                    <a:pt x="5921" y="0"/>
                    <a:pt x="5585" y="0"/>
                    <a:pt x="5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825;p57">
              <a:extLst>
                <a:ext uri="{FF2B5EF4-FFF2-40B4-BE49-F238E27FC236}">
                  <a16:creationId xmlns:a16="http://schemas.microsoft.com/office/drawing/2014/main" id="{F9182B06-AA6A-D301-C49D-4FA8F99E7241}"/>
                </a:ext>
              </a:extLst>
            </p:cNvPr>
            <p:cNvSpPr/>
            <p:nvPr/>
          </p:nvSpPr>
          <p:spPr>
            <a:xfrm>
              <a:off x="8004093" y="4307936"/>
              <a:ext cx="200162" cy="164077"/>
            </a:xfrm>
            <a:custGeom>
              <a:avLst/>
              <a:gdLst/>
              <a:ahLst/>
              <a:cxnLst/>
              <a:rect l="l" t="t" r="r" b="b"/>
              <a:pathLst>
                <a:path w="6024" h="4938" extrusionOk="0">
                  <a:moveTo>
                    <a:pt x="1707" y="0"/>
                  </a:moveTo>
                  <a:cubicBezTo>
                    <a:pt x="957" y="207"/>
                    <a:pt x="414" y="750"/>
                    <a:pt x="104" y="1396"/>
                  </a:cubicBezTo>
                  <a:cubicBezTo>
                    <a:pt x="1" y="1603"/>
                    <a:pt x="1" y="1939"/>
                    <a:pt x="1" y="2146"/>
                  </a:cubicBezTo>
                  <a:cubicBezTo>
                    <a:pt x="104" y="2353"/>
                    <a:pt x="208" y="2689"/>
                    <a:pt x="518" y="2689"/>
                  </a:cubicBezTo>
                  <a:cubicBezTo>
                    <a:pt x="518" y="2792"/>
                    <a:pt x="647" y="2792"/>
                    <a:pt x="750" y="2792"/>
                  </a:cubicBezTo>
                  <a:cubicBezTo>
                    <a:pt x="957" y="2896"/>
                    <a:pt x="957" y="3232"/>
                    <a:pt x="854" y="3439"/>
                  </a:cubicBezTo>
                  <a:cubicBezTo>
                    <a:pt x="854" y="3645"/>
                    <a:pt x="854" y="3878"/>
                    <a:pt x="957" y="4085"/>
                  </a:cubicBezTo>
                  <a:cubicBezTo>
                    <a:pt x="957" y="4292"/>
                    <a:pt x="1164" y="4524"/>
                    <a:pt x="1397" y="4628"/>
                  </a:cubicBezTo>
                  <a:cubicBezTo>
                    <a:pt x="1456" y="4647"/>
                    <a:pt x="1512" y="4656"/>
                    <a:pt x="1567" y="4656"/>
                  </a:cubicBezTo>
                  <a:cubicBezTo>
                    <a:pt x="1799" y="4656"/>
                    <a:pt x="1999" y="4505"/>
                    <a:pt x="2250" y="4421"/>
                  </a:cubicBezTo>
                  <a:cubicBezTo>
                    <a:pt x="2497" y="4249"/>
                    <a:pt x="2731" y="4148"/>
                    <a:pt x="2920" y="4148"/>
                  </a:cubicBezTo>
                  <a:cubicBezTo>
                    <a:pt x="2987" y="4148"/>
                    <a:pt x="3048" y="4161"/>
                    <a:pt x="3103" y="4188"/>
                  </a:cubicBezTo>
                  <a:cubicBezTo>
                    <a:pt x="3439" y="4421"/>
                    <a:pt x="3542" y="4834"/>
                    <a:pt x="3749" y="4938"/>
                  </a:cubicBezTo>
                  <a:cubicBezTo>
                    <a:pt x="4189" y="4938"/>
                    <a:pt x="4395" y="4292"/>
                    <a:pt x="4835" y="4292"/>
                  </a:cubicBezTo>
                  <a:cubicBezTo>
                    <a:pt x="5042" y="4292"/>
                    <a:pt x="5171" y="4421"/>
                    <a:pt x="5274" y="4421"/>
                  </a:cubicBezTo>
                  <a:cubicBezTo>
                    <a:pt x="5356" y="4448"/>
                    <a:pt x="5432" y="4461"/>
                    <a:pt x="5504" y="4461"/>
                  </a:cubicBezTo>
                  <a:cubicBezTo>
                    <a:pt x="5705" y="4461"/>
                    <a:pt x="5871" y="4360"/>
                    <a:pt x="6024" y="4188"/>
                  </a:cubicBezTo>
                  <a:cubicBezTo>
                    <a:pt x="5688" y="2043"/>
                    <a:pt x="3982" y="311"/>
                    <a:pt x="17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826;p57">
              <a:extLst>
                <a:ext uri="{FF2B5EF4-FFF2-40B4-BE49-F238E27FC236}">
                  <a16:creationId xmlns:a16="http://schemas.microsoft.com/office/drawing/2014/main" id="{EA08F692-9BFC-CF7E-701F-99BA75708122}"/>
                </a:ext>
              </a:extLst>
            </p:cNvPr>
            <p:cNvSpPr/>
            <p:nvPr/>
          </p:nvSpPr>
          <p:spPr>
            <a:xfrm>
              <a:off x="7853768" y="4357745"/>
              <a:ext cx="250004" cy="286056"/>
            </a:xfrm>
            <a:custGeom>
              <a:avLst/>
              <a:gdLst/>
              <a:ahLst/>
              <a:cxnLst/>
              <a:rect l="l" t="t" r="r" b="b"/>
              <a:pathLst>
                <a:path w="7524" h="8609" extrusionOk="0">
                  <a:moveTo>
                    <a:pt x="1397" y="1"/>
                  </a:moveTo>
                  <a:cubicBezTo>
                    <a:pt x="518" y="983"/>
                    <a:pt x="1" y="2146"/>
                    <a:pt x="1" y="3439"/>
                  </a:cubicBezTo>
                  <a:cubicBezTo>
                    <a:pt x="1" y="6360"/>
                    <a:pt x="2353" y="8609"/>
                    <a:pt x="5274" y="8609"/>
                  </a:cubicBezTo>
                  <a:cubicBezTo>
                    <a:pt x="5921" y="8609"/>
                    <a:pt x="6464" y="8506"/>
                    <a:pt x="6981" y="8402"/>
                  </a:cubicBezTo>
                  <a:cubicBezTo>
                    <a:pt x="7213" y="8092"/>
                    <a:pt x="7420" y="7756"/>
                    <a:pt x="7523" y="7316"/>
                  </a:cubicBezTo>
                  <a:lnTo>
                    <a:pt x="7523" y="6903"/>
                  </a:lnTo>
                  <a:cubicBezTo>
                    <a:pt x="7420" y="6799"/>
                    <a:pt x="7317" y="6670"/>
                    <a:pt x="7213" y="6670"/>
                  </a:cubicBezTo>
                  <a:cubicBezTo>
                    <a:pt x="6981" y="6670"/>
                    <a:pt x="6877" y="6799"/>
                    <a:pt x="6670" y="6799"/>
                  </a:cubicBezTo>
                  <a:cubicBezTo>
                    <a:pt x="6464" y="6670"/>
                    <a:pt x="6464" y="6463"/>
                    <a:pt x="6231" y="6360"/>
                  </a:cubicBezTo>
                  <a:cubicBezTo>
                    <a:pt x="6196" y="6325"/>
                    <a:pt x="6162" y="6314"/>
                    <a:pt x="6127" y="6314"/>
                  </a:cubicBezTo>
                  <a:cubicBezTo>
                    <a:pt x="6059" y="6314"/>
                    <a:pt x="5990" y="6360"/>
                    <a:pt x="5921" y="6360"/>
                  </a:cubicBezTo>
                  <a:cubicBezTo>
                    <a:pt x="5171" y="6567"/>
                    <a:pt x="4732" y="7446"/>
                    <a:pt x="4189" y="7859"/>
                  </a:cubicBezTo>
                  <a:cubicBezTo>
                    <a:pt x="3982" y="7963"/>
                    <a:pt x="3878" y="8092"/>
                    <a:pt x="3749" y="8092"/>
                  </a:cubicBezTo>
                  <a:cubicBezTo>
                    <a:pt x="3542" y="7963"/>
                    <a:pt x="3439" y="7756"/>
                    <a:pt x="3439" y="7549"/>
                  </a:cubicBezTo>
                  <a:cubicBezTo>
                    <a:pt x="3439" y="7316"/>
                    <a:pt x="3439" y="7110"/>
                    <a:pt x="3542" y="7006"/>
                  </a:cubicBezTo>
                  <a:cubicBezTo>
                    <a:pt x="3542" y="6799"/>
                    <a:pt x="3439" y="6463"/>
                    <a:pt x="3336" y="6360"/>
                  </a:cubicBezTo>
                  <a:cubicBezTo>
                    <a:pt x="3219" y="6308"/>
                    <a:pt x="3084" y="6308"/>
                    <a:pt x="2951" y="6308"/>
                  </a:cubicBezTo>
                  <a:cubicBezTo>
                    <a:pt x="2819" y="6308"/>
                    <a:pt x="2689" y="6308"/>
                    <a:pt x="2586" y="6257"/>
                  </a:cubicBezTo>
                  <a:cubicBezTo>
                    <a:pt x="2147" y="6153"/>
                    <a:pt x="2043" y="5610"/>
                    <a:pt x="2147" y="5171"/>
                  </a:cubicBezTo>
                  <a:cubicBezTo>
                    <a:pt x="2353" y="4731"/>
                    <a:pt x="2689" y="4421"/>
                    <a:pt x="3103" y="4214"/>
                  </a:cubicBezTo>
                  <a:cubicBezTo>
                    <a:pt x="3439" y="3982"/>
                    <a:pt x="3749" y="3775"/>
                    <a:pt x="4085" y="3568"/>
                  </a:cubicBezTo>
                  <a:cubicBezTo>
                    <a:pt x="4292" y="3335"/>
                    <a:pt x="4628" y="3025"/>
                    <a:pt x="4525" y="2689"/>
                  </a:cubicBezTo>
                  <a:cubicBezTo>
                    <a:pt x="4525" y="2520"/>
                    <a:pt x="4301" y="2351"/>
                    <a:pt x="4050" y="2351"/>
                  </a:cubicBezTo>
                  <a:cubicBezTo>
                    <a:pt x="3993" y="2351"/>
                    <a:pt x="3935" y="2360"/>
                    <a:pt x="3878" y="2379"/>
                  </a:cubicBezTo>
                  <a:cubicBezTo>
                    <a:pt x="3646" y="2379"/>
                    <a:pt x="3439" y="2586"/>
                    <a:pt x="3232" y="2793"/>
                  </a:cubicBezTo>
                  <a:cubicBezTo>
                    <a:pt x="3126" y="2983"/>
                    <a:pt x="2969" y="3156"/>
                    <a:pt x="2858" y="3156"/>
                  </a:cubicBezTo>
                  <a:cubicBezTo>
                    <a:pt x="2834" y="3156"/>
                    <a:pt x="2812" y="3147"/>
                    <a:pt x="2793" y="3129"/>
                  </a:cubicBezTo>
                  <a:cubicBezTo>
                    <a:pt x="2586" y="3129"/>
                    <a:pt x="2586" y="3025"/>
                    <a:pt x="2353" y="2922"/>
                  </a:cubicBezTo>
                  <a:cubicBezTo>
                    <a:pt x="2305" y="2885"/>
                    <a:pt x="2253" y="2871"/>
                    <a:pt x="2199" y="2871"/>
                  </a:cubicBezTo>
                  <a:cubicBezTo>
                    <a:pt x="1955" y="2871"/>
                    <a:pt x="1657" y="3170"/>
                    <a:pt x="1350" y="3170"/>
                  </a:cubicBezTo>
                  <a:cubicBezTo>
                    <a:pt x="1289" y="3170"/>
                    <a:pt x="1226" y="3158"/>
                    <a:pt x="1164" y="3129"/>
                  </a:cubicBezTo>
                  <a:cubicBezTo>
                    <a:pt x="1061" y="3025"/>
                    <a:pt x="957" y="2922"/>
                    <a:pt x="957" y="2793"/>
                  </a:cubicBezTo>
                  <a:cubicBezTo>
                    <a:pt x="854" y="2379"/>
                    <a:pt x="957" y="2043"/>
                    <a:pt x="1164" y="1629"/>
                  </a:cubicBezTo>
                  <a:cubicBezTo>
                    <a:pt x="1293" y="1293"/>
                    <a:pt x="1810" y="647"/>
                    <a:pt x="1604" y="337"/>
                  </a:cubicBezTo>
                  <a:cubicBezTo>
                    <a:pt x="1604" y="104"/>
                    <a:pt x="1500" y="104"/>
                    <a:pt x="1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827;p57">
              <a:extLst>
                <a:ext uri="{FF2B5EF4-FFF2-40B4-BE49-F238E27FC236}">
                  <a16:creationId xmlns:a16="http://schemas.microsoft.com/office/drawing/2014/main" id="{963F97D5-837C-ED59-BB84-297D471CD0D1}"/>
                </a:ext>
              </a:extLst>
            </p:cNvPr>
            <p:cNvSpPr/>
            <p:nvPr/>
          </p:nvSpPr>
          <p:spPr>
            <a:xfrm>
              <a:off x="8128666" y="4488466"/>
              <a:ext cx="57550" cy="63996"/>
            </a:xfrm>
            <a:custGeom>
              <a:avLst/>
              <a:gdLst/>
              <a:ahLst/>
              <a:cxnLst/>
              <a:rect l="l" t="t" r="r" b="b"/>
              <a:pathLst>
                <a:path w="1732" h="1926" extrusionOk="0">
                  <a:moveTo>
                    <a:pt x="1147" y="0"/>
                  </a:moveTo>
                  <a:cubicBezTo>
                    <a:pt x="785" y="0"/>
                    <a:pt x="348" y="248"/>
                    <a:pt x="129" y="591"/>
                  </a:cubicBezTo>
                  <a:cubicBezTo>
                    <a:pt x="129" y="694"/>
                    <a:pt x="0" y="694"/>
                    <a:pt x="0" y="797"/>
                  </a:cubicBezTo>
                  <a:cubicBezTo>
                    <a:pt x="0" y="927"/>
                    <a:pt x="0" y="927"/>
                    <a:pt x="129" y="1030"/>
                  </a:cubicBezTo>
                  <a:lnTo>
                    <a:pt x="440" y="1030"/>
                  </a:lnTo>
                  <a:cubicBezTo>
                    <a:pt x="543" y="1133"/>
                    <a:pt x="646" y="1340"/>
                    <a:pt x="646" y="1444"/>
                  </a:cubicBezTo>
                  <a:cubicBezTo>
                    <a:pt x="646" y="1676"/>
                    <a:pt x="776" y="1883"/>
                    <a:pt x="879" y="1883"/>
                  </a:cubicBezTo>
                  <a:cubicBezTo>
                    <a:pt x="909" y="1913"/>
                    <a:pt x="948" y="1926"/>
                    <a:pt x="991" y="1926"/>
                  </a:cubicBezTo>
                  <a:cubicBezTo>
                    <a:pt x="1095" y="1926"/>
                    <a:pt x="1219" y="1853"/>
                    <a:pt x="1293" y="1780"/>
                  </a:cubicBezTo>
                  <a:cubicBezTo>
                    <a:pt x="1525" y="1444"/>
                    <a:pt x="1732" y="1133"/>
                    <a:pt x="1732" y="694"/>
                  </a:cubicBezTo>
                  <a:cubicBezTo>
                    <a:pt x="1732" y="196"/>
                    <a:pt x="1469" y="0"/>
                    <a:pt x="1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828;p57">
              <a:extLst>
                <a:ext uri="{FF2B5EF4-FFF2-40B4-BE49-F238E27FC236}">
                  <a16:creationId xmlns:a16="http://schemas.microsoft.com/office/drawing/2014/main" id="{989B9B4C-9652-665C-9242-2AA4C3FF2FB6}"/>
                </a:ext>
              </a:extLst>
            </p:cNvPr>
            <p:cNvSpPr/>
            <p:nvPr/>
          </p:nvSpPr>
          <p:spPr>
            <a:xfrm>
              <a:off x="7949997" y="4493484"/>
              <a:ext cx="28376" cy="29240"/>
            </a:xfrm>
            <a:custGeom>
              <a:avLst/>
              <a:gdLst/>
              <a:ahLst/>
              <a:cxnLst/>
              <a:rect l="l" t="t" r="r" b="b"/>
              <a:pathLst>
                <a:path w="854" h="880" extrusionOk="0">
                  <a:moveTo>
                    <a:pt x="440" y="0"/>
                  </a:moveTo>
                  <a:cubicBezTo>
                    <a:pt x="207" y="0"/>
                    <a:pt x="0" y="233"/>
                    <a:pt x="0" y="440"/>
                  </a:cubicBezTo>
                  <a:cubicBezTo>
                    <a:pt x="0" y="646"/>
                    <a:pt x="207" y="879"/>
                    <a:pt x="440" y="879"/>
                  </a:cubicBezTo>
                  <a:cubicBezTo>
                    <a:pt x="750" y="879"/>
                    <a:pt x="853" y="646"/>
                    <a:pt x="853" y="440"/>
                  </a:cubicBezTo>
                  <a:cubicBezTo>
                    <a:pt x="853" y="233"/>
                    <a:pt x="750" y="0"/>
                    <a:pt x="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829;p57">
              <a:extLst>
                <a:ext uri="{FF2B5EF4-FFF2-40B4-BE49-F238E27FC236}">
                  <a16:creationId xmlns:a16="http://schemas.microsoft.com/office/drawing/2014/main" id="{36F15AD7-020A-3523-5752-E18B36C49B26}"/>
                </a:ext>
              </a:extLst>
            </p:cNvPr>
            <p:cNvSpPr/>
            <p:nvPr/>
          </p:nvSpPr>
          <p:spPr>
            <a:xfrm>
              <a:off x="8093444" y="4493484"/>
              <a:ext cx="28376" cy="29240"/>
            </a:xfrm>
            <a:custGeom>
              <a:avLst/>
              <a:gdLst/>
              <a:ahLst/>
              <a:cxnLst/>
              <a:rect l="l" t="t" r="r" b="b"/>
              <a:pathLst>
                <a:path w="854" h="880" extrusionOk="0">
                  <a:moveTo>
                    <a:pt x="414" y="0"/>
                  </a:moveTo>
                  <a:cubicBezTo>
                    <a:pt x="104" y="0"/>
                    <a:pt x="0" y="233"/>
                    <a:pt x="0" y="440"/>
                  </a:cubicBezTo>
                  <a:cubicBezTo>
                    <a:pt x="0" y="646"/>
                    <a:pt x="104" y="879"/>
                    <a:pt x="414" y="879"/>
                  </a:cubicBezTo>
                  <a:cubicBezTo>
                    <a:pt x="646" y="879"/>
                    <a:pt x="853" y="646"/>
                    <a:pt x="853" y="440"/>
                  </a:cubicBezTo>
                  <a:cubicBezTo>
                    <a:pt x="853" y="233"/>
                    <a:pt x="646" y="0"/>
                    <a:pt x="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830;p57">
              <a:extLst>
                <a:ext uri="{FF2B5EF4-FFF2-40B4-BE49-F238E27FC236}">
                  <a16:creationId xmlns:a16="http://schemas.microsoft.com/office/drawing/2014/main" id="{A79A529E-24ED-61A7-7107-11A30DFB3354}"/>
                </a:ext>
              </a:extLst>
            </p:cNvPr>
            <p:cNvSpPr/>
            <p:nvPr/>
          </p:nvSpPr>
          <p:spPr>
            <a:xfrm>
              <a:off x="8014394" y="4514949"/>
              <a:ext cx="49874" cy="21498"/>
            </a:xfrm>
            <a:custGeom>
              <a:avLst/>
              <a:gdLst/>
              <a:ahLst/>
              <a:cxnLst/>
              <a:rect l="l" t="t" r="r" b="b"/>
              <a:pathLst>
                <a:path w="1501" h="647" extrusionOk="0">
                  <a:moveTo>
                    <a:pt x="104" y="0"/>
                  </a:moveTo>
                  <a:lnTo>
                    <a:pt x="1" y="130"/>
                  </a:lnTo>
                  <a:cubicBezTo>
                    <a:pt x="104" y="440"/>
                    <a:pt x="440" y="647"/>
                    <a:pt x="751" y="647"/>
                  </a:cubicBezTo>
                  <a:cubicBezTo>
                    <a:pt x="1190" y="647"/>
                    <a:pt x="1500" y="336"/>
                    <a:pt x="1500" y="0"/>
                  </a:cubicBezTo>
                  <a:lnTo>
                    <a:pt x="1500" y="0"/>
                  </a:lnTo>
                  <a:cubicBezTo>
                    <a:pt x="1397" y="336"/>
                    <a:pt x="1087" y="543"/>
                    <a:pt x="751" y="543"/>
                  </a:cubicBezTo>
                  <a:cubicBezTo>
                    <a:pt x="544" y="543"/>
                    <a:pt x="208" y="336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831;p57">
              <a:extLst>
                <a:ext uri="{FF2B5EF4-FFF2-40B4-BE49-F238E27FC236}">
                  <a16:creationId xmlns:a16="http://schemas.microsoft.com/office/drawing/2014/main" id="{BD1182C8-0A6F-CE17-C070-4EDC07C4DBB3}"/>
                </a:ext>
              </a:extLst>
            </p:cNvPr>
            <p:cNvSpPr/>
            <p:nvPr/>
          </p:nvSpPr>
          <p:spPr>
            <a:xfrm>
              <a:off x="7986050" y="4271850"/>
              <a:ext cx="243126" cy="397733"/>
            </a:xfrm>
            <a:custGeom>
              <a:avLst/>
              <a:gdLst/>
              <a:ahLst/>
              <a:cxnLst/>
              <a:rect l="l" t="t" r="r" b="b"/>
              <a:pathLst>
                <a:path w="7317" h="11970" extrusionOk="0">
                  <a:moveTo>
                    <a:pt x="1397" y="1"/>
                  </a:moveTo>
                  <a:cubicBezTo>
                    <a:pt x="957" y="1"/>
                    <a:pt x="544" y="1"/>
                    <a:pt x="104" y="104"/>
                  </a:cubicBezTo>
                  <a:cubicBezTo>
                    <a:pt x="1" y="104"/>
                    <a:pt x="1" y="208"/>
                    <a:pt x="1" y="337"/>
                  </a:cubicBezTo>
                  <a:cubicBezTo>
                    <a:pt x="1" y="440"/>
                    <a:pt x="104" y="440"/>
                    <a:pt x="208" y="440"/>
                  </a:cubicBezTo>
                  <a:cubicBezTo>
                    <a:pt x="544" y="337"/>
                    <a:pt x="957" y="337"/>
                    <a:pt x="1397" y="337"/>
                  </a:cubicBezTo>
                  <a:cubicBezTo>
                    <a:pt x="4525" y="337"/>
                    <a:pt x="7110" y="2793"/>
                    <a:pt x="7110" y="5920"/>
                  </a:cubicBezTo>
                  <a:cubicBezTo>
                    <a:pt x="7110" y="9048"/>
                    <a:pt x="4525" y="11633"/>
                    <a:pt x="1397" y="11633"/>
                  </a:cubicBezTo>
                  <a:lnTo>
                    <a:pt x="647" y="11633"/>
                  </a:lnTo>
                  <a:cubicBezTo>
                    <a:pt x="617" y="11603"/>
                    <a:pt x="584" y="11591"/>
                    <a:pt x="554" y="11591"/>
                  </a:cubicBezTo>
                  <a:cubicBezTo>
                    <a:pt x="479" y="11591"/>
                    <a:pt x="414" y="11664"/>
                    <a:pt x="414" y="11737"/>
                  </a:cubicBezTo>
                  <a:cubicBezTo>
                    <a:pt x="414" y="11737"/>
                    <a:pt x="414" y="11840"/>
                    <a:pt x="544" y="11840"/>
                  </a:cubicBezTo>
                  <a:cubicBezTo>
                    <a:pt x="854" y="11969"/>
                    <a:pt x="1061" y="11969"/>
                    <a:pt x="1397" y="11969"/>
                  </a:cubicBezTo>
                  <a:cubicBezTo>
                    <a:pt x="4628" y="11969"/>
                    <a:pt x="7317" y="9255"/>
                    <a:pt x="7317" y="5920"/>
                  </a:cubicBezTo>
                  <a:cubicBezTo>
                    <a:pt x="7317" y="2689"/>
                    <a:pt x="4628" y="1"/>
                    <a:pt x="1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832;p57">
              <a:extLst>
                <a:ext uri="{FF2B5EF4-FFF2-40B4-BE49-F238E27FC236}">
                  <a16:creationId xmlns:a16="http://schemas.microsoft.com/office/drawing/2014/main" id="{935A2FA3-8E06-E631-14C5-F03B6B513B6C}"/>
                </a:ext>
              </a:extLst>
            </p:cNvPr>
            <p:cNvSpPr/>
            <p:nvPr/>
          </p:nvSpPr>
          <p:spPr>
            <a:xfrm>
              <a:off x="7735242" y="4440218"/>
              <a:ext cx="135734" cy="168397"/>
            </a:xfrm>
            <a:custGeom>
              <a:avLst/>
              <a:gdLst/>
              <a:ahLst/>
              <a:cxnLst/>
              <a:rect l="l" t="t" r="r" b="b"/>
              <a:pathLst>
                <a:path w="4085" h="5068" extrusionOk="0">
                  <a:moveTo>
                    <a:pt x="854" y="0"/>
                  </a:moveTo>
                  <a:lnTo>
                    <a:pt x="1" y="5067"/>
                  </a:lnTo>
                  <a:lnTo>
                    <a:pt x="1836" y="3438"/>
                  </a:lnTo>
                  <a:lnTo>
                    <a:pt x="4085" y="3878"/>
                  </a:lnTo>
                  <a:lnTo>
                    <a:pt x="8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833;p57">
              <a:extLst>
                <a:ext uri="{FF2B5EF4-FFF2-40B4-BE49-F238E27FC236}">
                  <a16:creationId xmlns:a16="http://schemas.microsoft.com/office/drawing/2014/main" id="{64B53D53-9EAA-BC59-BCFF-0BF97534F1F1}"/>
                </a:ext>
              </a:extLst>
            </p:cNvPr>
            <p:cNvSpPr/>
            <p:nvPr/>
          </p:nvSpPr>
          <p:spPr>
            <a:xfrm>
              <a:off x="7760163" y="4440218"/>
              <a:ext cx="57583" cy="125434"/>
            </a:xfrm>
            <a:custGeom>
              <a:avLst/>
              <a:gdLst/>
              <a:ahLst/>
              <a:cxnLst/>
              <a:rect l="l" t="t" r="r" b="b"/>
              <a:pathLst>
                <a:path w="1733" h="3775" extrusionOk="0">
                  <a:moveTo>
                    <a:pt x="0" y="0"/>
                  </a:moveTo>
                  <a:lnTo>
                    <a:pt x="646" y="3775"/>
                  </a:lnTo>
                  <a:lnTo>
                    <a:pt x="750" y="3775"/>
                  </a:lnTo>
                  <a:lnTo>
                    <a:pt x="104" y="207"/>
                  </a:lnTo>
                  <a:lnTo>
                    <a:pt x="1629" y="3542"/>
                  </a:lnTo>
                  <a:lnTo>
                    <a:pt x="1732" y="3542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834;p57">
              <a:extLst>
                <a:ext uri="{FF2B5EF4-FFF2-40B4-BE49-F238E27FC236}">
                  <a16:creationId xmlns:a16="http://schemas.microsoft.com/office/drawing/2014/main" id="{09448D39-515F-2644-CDF5-8C65CFF7B42A}"/>
                </a:ext>
              </a:extLst>
            </p:cNvPr>
            <p:cNvSpPr/>
            <p:nvPr/>
          </p:nvSpPr>
          <p:spPr>
            <a:xfrm>
              <a:off x="7760163" y="4440218"/>
              <a:ext cx="36085" cy="114269"/>
            </a:xfrm>
            <a:custGeom>
              <a:avLst/>
              <a:gdLst/>
              <a:ahLst/>
              <a:cxnLst/>
              <a:rect l="l" t="t" r="r" b="b"/>
              <a:pathLst>
                <a:path w="1086" h="3439" extrusionOk="0">
                  <a:moveTo>
                    <a:pt x="0" y="0"/>
                  </a:moveTo>
                  <a:lnTo>
                    <a:pt x="1086" y="3438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835;p57">
              <a:extLst>
                <a:ext uri="{FF2B5EF4-FFF2-40B4-BE49-F238E27FC236}">
                  <a16:creationId xmlns:a16="http://schemas.microsoft.com/office/drawing/2014/main" id="{6FCD7111-B8F7-6618-BCE5-15824D1E04FD}"/>
                </a:ext>
              </a:extLst>
            </p:cNvPr>
            <p:cNvSpPr/>
            <p:nvPr/>
          </p:nvSpPr>
          <p:spPr>
            <a:xfrm>
              <a:off x="7792794" y="4562200"/>
              <a:ext cx="3456" cy="6878"/>
            </a:xfrm>
            <a:custGeom>
              <a:avLst/>
              <a:gdLst/>
              <a:ahLst/>
              <a:cxnLst/>
              <a:rect l="l" t="t" r="r" b="b"/>
              <a:pathLst>
                <a:path w="104" h="207" extrusionOk="0">
                  <a:moveTo>
                    <a:pt x="104" y="0"/>
                  </a:moveTo>
                  <a:cubicBezTo>
                    <a:pt x="1" y="0"/>
                    <a:pt x="1" y="104"/>
                    <a:pt x="1" y="104"/>
                  </a:cubicBezTo>
                  <a:lnTo>
                    <a:pt x="1" y="207"/>
                  </a:lnTo>
                  <a:cubicBezTo>
                    <a:pt x="104" y="104"/>
                    <a:pt x="104" y="0"/>
                    <a:pt x="104" y="0"/>
                  </a:cubicBezTo>
                  <a:close/>
                </a:path>
              </a:pathLst>
            </a:custGeom>
            <a:solidFill>
              <a:srgbClr val="583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836;p57">
              <a:extLst>
                <a:ext uri="{FF2B5EF4-FFF2-40B4-BE49-F238E27FC236}">
                  <a16:creationId xmlns:a16="http://schemas.microsoft.com/office/drawing/2014/main" id="{57417DC1-C290-CF82-D44D-25DCB929C7EB}"/>
                </a:ext>
              </a:extLst>
            </p:cNvPr>
            <p:cNvSpPr/>
            <p:nvPr/>
          </p:nvSpPr>
          <p:spPr>
            <a:xfrm>
              <a:off x="7785051" y="4579379"/>
              <a:ext cx="197604" cy="143476"/>
            </a:xfrm>
            <a:custGeom>
              <a:avLst/>
              <a:gdLst/>
              <a:ahLst/>
              <a:cxnLst/>
              <a:rect l="l" t="t" r="r" b="b"/>
              <a:pathLst>
                <a:path w="5947" h="4318" extrusionOk="0">
                  <a:moveTo>
                    <a:pt x="130" y="0"/>
                  </a:moveTo>
                  <a:cubicBezTo>
                    <a:pt x="1" y="129"/>
                    <a:pt x="1" y="233"/>
                    <a:pt x="1" y="336"/>
                  </a:cubicBezTo>
                  <a:lnTo>
                    <a:pt x="1" y="440"/>
                  </a:lnTo>
                  <a:cubicBezTo>
                    <a:pt x="1" y="233"/>
                    <a:pt x="130" y="129"/>
                    <a:pt x="130" y="0"/>
                  </a:cubicBezTo>
                  <a:close/>
                  <a:moveTo>
                    <a:pt x="1" y="776"/>
                  </a:moveTo>
                  <a:cubicBezTo>
                    <a:pt x="1" y="879"/>
                    <a:pt x="1" y="1086"/>
                    <a:pt x="130" y="1189"/>
                  </a:cubicBezTo>
                  <a:cubicBezTo>
                    <a:pt x="130" y="1086"/>
                    <a:pt x="1" y="879"/>
                    <a:pt x="1" y="776"/>
                  </a:cubicBezTo>
                  <a:close/>
                  <a:moveTo>
                    <a:pt x="1423" y="879"/>
                  </a:moveTo>
                  <a:lnTo>
                    <a:pt x="1423" y="879"/>
                  </a:lnTo>
                  <a:cubicBezTo>
                    <a:pt x="1293" y="982"/>
                    <a:pt x="1293" y="1086"/>
                    <a:pt x="1190" y="1189"/>
                  </a:cubicBezTo>
                  <a:lnTo>
                    <a:pt x="1190" y="1293"/>
                  </a:lnTo>
                  <a:lnTo>
                    <a:pt x="1293" y="1293"/>
                  </a:lnTo>
                  <a:lnTo>
                    <a:pt x="1293" y="1189"/>
                  </a:lnTo>
                  <a:cubicBezTo>
                    <a:pt x="1293" y="1086"/>
                    <a:pt x="1423" y="982"/>
                    <a:pt x="1423" y="879"/>
                  </a:cubicBezTo>
                  <a:close/>
                  <a:moveTo>
                    <a:pt x="2276" y="1189"/>
                  </a:moveTo>
                  <a:cubicBezTo>
                    <a:pt x="2276" y="1293"/>
                    <a:pt x="2276" y="1422"/>
                    <a:pt x="2172" y="1525"/>
                  </a:cubicBezTo>
                  <a:lnTo>
                    <a:pt x="2276" y="1525"/>
                  </a:lnTo>
                  <a:lnTo>
                    <a:pt x="2276" y="1189"/>
                  </a:lnTo>
                  <a:close/>
                  <a:moveTo>
                    <a:pt x="234" y="1525"/>
                  </a:moveTo>
                  <a:lnTo>
                    <a:pt x="544" y="1836"/>
                  </a:lnTo>
                  <a:lnTo>
                    <a:pt x="544" y="1732"/>
                  </a:lnTo>
                  <a:cubicBezTo>
                    <a:pt x="440" y="1732"/>
                    <a:pt x="337" y="1629"/>
                    <a:pt x="337" y="1525"/>
                  </a:cubicBezTo>
                  <a:close/>
                  <a:moveTo>
                    <a:pt x="1940" y="1836"/>
                  </a:moveTo>
                  <a:cubicBezTo>
                    <a:pt x="1836" y="1836"/>
                    <a:pt x="1836" y="1939"/>
                    <a:pt x="1733" y="1939"/>
                  </a:cubicBezTo>
                  <a:lnTo>
                    <a:pt x="1629" y="2068"/>
                  </a:lnTo>
                  <a:lnTo>
                    <a:pt x="1733" y="2068"/>
                  </a:lnTo>
                  <a:cubicBezTo>
                    <a:pt x="1836" y="1939"/>
                    <a:pt x="1940" y="1939"/>
                    <a:pt x="1940" y="1836"/>
                  </a:cubicBezTo>
                  <a:close/>
                  <a:moveTo>
                    <a:pt x="1087" y="1629"/>
                  </a:moveTo>
                  <a:lnTo>
                    <a:pt x="1087" y="1939"/>
                  </a:lnTo>
                  <a:lnTo>
                    <a:pt x="1087" y="2060"/>
                  </a:lnTo>
                  <a:lnTo>
                    <a:pt x="1087" y="2060"/>
                  </a:lnTo>
                  <a:cubicBezTo>
                    <a:pt x="1003" y="2047"/>
                    <a:pt x="941" y="2016"/>
                    <a:pt x="880" y="1939"/>
                  </a:cubicBezTo>
                  <a:lnTo>
                    <a:pt x="880" y="2068"/>
                  </a:lnTo>
                  <a:cubicBezTo>
                    <a:pt x="983" y="2068"/>
                    <a:pt x="1087" y="2172"/>
                    <a:pt x="1293" y="2172"/>
                  </a:cubicBezTo>
                  <a:lnTo>
                    <a:pt x="1293" y="2068"/>
                  </a:lnTo>
                  <a:cubicBezTo>
                    <a:pt x="1256" y="2068"/>
                    <a:pt x="1221" y="2068"/>
                    <a:pt x="1190" y="2067"/>
                  </a:cubicBezTo>
                  <a:lnTo>
                    <a:pt x="1190" y="2067"/>
                  </a:lnTo>
                  <a:lnTo>
                    <a:pt x="1190" y="1939"/>
                  </a:lnTo>
                  <a:lnTo>
                    <a:pt x="1190" y="1629"/>
                  </a:lnTo>
                  <a:close/>
                  <a:moveTo>
                    <a:pt x="5946" y="2068"/>
                  </a:moveTo>
                  <a:cubicBezTo>
                    <a:pt x="5817" y="2172"/>
                    <a:pt x="5714" y="2172"/>
                    <a:pt x="5714" y="2275"/>
                  </a:cubicBezTo>
                  <a:cubicBezTo>
                    <a:pt x="5817" y="2275"/>
                    <a:pt x="5817" y="2172"/>
                    <a:pt x="5946" y="2172"/>
                  </a:cubicBezTo>
                  <a:lnTo>
                    <a:pt x="5946" y="2068"/>
                  </a:lnTo>
                  <a:close/>
                  <a:moveTo>
                    <a:pt x="5714" y="2275"/>
                  </a:moveTo>
                  <a:lnTo>
                    <a:pt x="5610" y="2378"/>
                  </a:lnTo>
                  <a:lnTo>
                    <a:pt x="5714" y="2378"/>
                  </a:lnTo>
                  <a:lnTo>
                    <a:pt x="5714" y="2275"/>
                  </a:lnTo>
                  <a:close/>
                  <a:moveTo>
                    <a:pt x="1190" y="2378"/>
                  </a:moveTo>
                  <a:cubicBezTo>
                    <a:pt x="1190" y="2585"/>
                    <a:pt x="1190" y="2714"/>
                    <a:pt x="1293" y="2818"/>
                  </a:cubicBezTo>
                  <a:cubicBezTo>
                    <a:pt x="1293" y="2714"/>
                    <a:pt x="1190" y="2482"/>
                    <a:pt x="1190" y="2378"/>
                  </a:cubicBezTo>
                  <a:close/>
                  <a:moveTo>
                    <a:pt x="5507" y="2714"/>
                  </a:moveTo>
                  <a:cubicBezTo>
                    <a:pt x="5404" y="2818"/>
                    <a:pt x="5404" y="2818"/>
                    <a:pt x="5404" y="2921"/>
                  </a:cubicBezTo>
                  <a:cubicBezTo>
                    <a:pt x="5507" y="2921"/>
                    <a:pt x="5507" y="2818"/>
                    <a:pt x="5507" y="2818"/>
                  </a:cubicBezTo>
                  <a:lnTo>
                    <a:pt x="5507" y="2714"/>
                  </a:lnTo>
                  <a:close/>
                  <a:moveTo>
                    <a:pt x="5404" y="2921"/>
                  </a:moveTo>
                  <a:cubicBezTo>
                    <a:pt x="5404" y="3025"/>
                    <a:pt x="5404" y="3025"/>
                    <a:pt x="5300" y="3128"/>
                  </a:cubicBezTo>
                  <a:lnTo>
                    <a:pt x="5404" y="3128"/>
                  </a:lnTo>
                  <a:lnTo>
                    <a:pt x="5404" y="2921"/>
                  </a:lnTo>
                  <a:close/>
                  <a:moveTo>
                    <a:pt x="1526" y="3128"/>
                  </a:moveTo>
                  <a:cubicBezTo>
                    <a:pt x="1526" y="3231"/>
                    <a:pt x="1526" y="3231"/>
                    <a:pt x="1629" y="3361"/>
                  </a:cubicBezTo>
                  <a:cubicBezTo>
                    <a:pt x="1629" y="3231"/>
                    <a:pt x="1526" y="3128"/>
                    <a:pt x="1526" y="3128"/>
                  </a:cubicBezTo>
                  <a:close/>
                  <a:moveTo>
                    <a:pt x="1629" y="3361"/>
                  </a:moveTo>
                  <a:lnTo>
                    <a:pt x="1733" y="3464"/>
                  </a:lnTo>
                  <a:cubicBezTo>
                    <a:pt x="1733" y="3361"/>
                    <a:pt x="1733" y="3361"/>
                    <a:pt x="1629" y="3361"/>
                  </a:cubicBezTo>
                  <a:close/>
                  <a:moveTo>
                    <a:pt x="5171" y="3464"/>
                  </a:moveTo>
                  <a:lnTo>
                    <a:pt x="5171" y="3464"/>
                  </a:lnTo>
                  <a:cubicBezTo>
                    <a:pt x="5068" y="3567"/>
                    <a:pt x="5068" y="3671"/>
                    <a:pt x="4964" y="3774"/>
                  </a:cubicBezTo>
                  <a:cubicBezTo>
                    <a:pt x="5068" y="3774"/>
                    <a:pt x="5171" y="3671"/>
                    <a:pt x="5171" y="3464"/>
                  </a:cubicBezTo>
                  <a:close/>
                  <a:moveTo>
                    <a:pt x="2069" y="3671"/>
                  </a:moveTo>
                  <a:lnTo>
                    <a:pt x="2069" y="3774"/>
                  </a:lnTo>
                  <a:cubicBezTo>
                    <a:pt x="2172" y="3774"/>
                    <a:pt x="2276" y="3878"/>
                    <a:pt x="2379" y="4007"/>
                  </a:cubicBezTo>
                  <a:lnTo>
                    <a:pt x="2379" y="3878"/>
                  </a:lnTo>
                  <a:cubicBezTo>
                    <a:pt x="2276" y="3878"/>
                    <a:pt x="2172" y="3774"/>
                    <a:pt x="2069" y="3671"/>
                  </a:cubicBezTo>
                  <a:close/>
                  <a:moveTo>
                    <a:pt x="2715" y="4110"/>
                  </a:moveTo>
                  <a:cubicBezTo>
                    <a:pt x="2819" y="4214"/>
                    <a:pt x="2922" y="4214"/>
                    <a:pt x="3129" y="4214"/>
                  </a:cubicBezTo>
                  <a:cubicBezTo>
                    <a:pt x="3025" y="4214"/>
                    <a:pt x="2819" y="4110"/>
                    <a:pt x="2715" y="4110"/>
                  </a:cubicBezTo>
                  <a:close/>
                  <a:moveTo>
                    <a:pt x="4654" y="4007"/>
                  </a:moveTo>
                  <a:cubicBezTo>
                    <a:pt x="4525" y="4110"/>
                    <a:pt x="4421" y="4110"/>
                    <a:pt x="4318" y="4214"/>
                  </a:cubicBezTo>
                  <a:cubicBezTo>
                    <a:pt x="4421" y="4214"/>
                    <a:pt x="4525" y="4110"/>
                    <a:pt x="4654" y="4110"/>
                  </a:cubicBezTo>
                  <a:lnTo>
                    <a:pt x="4654" y="4007"/>
                  </a:lnTo>
                  <a:close/>
                  <a:moveTo>
                    <a:pt x="3465" y="4214"/>
                  </a:moveTo>
                  <a:lnTo>
                    <a:pt x="3465" y="4317"/>
                  </a:lnTo>
                  <a:lnTo>
                    <a:pt x="3878" y="4317"/>
                  </a:lnTo>
                  <a:lnTo>
                    <a:pt x="3878" y="421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837;p57">
              <a:extLst>
                <a:ext uri="{FF2B5EF4-FFF2-40B4-BE49-F238E27FC236}">
                  <a16:creationId xmlns:a16="http://schemas.microsoft.com/office/drawing/2014/main" id="{41A2754D-D234-8170-D348-729C9BCF4EFE}"/>
                </a:ext>
              </a:extLst>
            </p:cNvPr>
            <p:cNvSpPr/>
            <p:nvPr/>
          </p:nvSpPr>
          <p:spPr>
            <a:xfrm>
              <a:off x="7992928" y="4643776"/>
              <a:ext cx="6911" cy="4353"/>
            </a:xfrm>
            <a:custGeom>
              <a:avLst/>
              <a:gdLst/>
              <a:ahLst/>
              <a:cxnLst/>
              <a:rect l="l" t="t" r="r" b="b"/>
              <a:pathLst>
                <a:path w="208" h="131" extrusionOk="0">
                  <a:moveTo>
                    <a:pt x="1" y="1"/>
                  </a:moveTo>
                  <a:cubicBezTo>
                    <a:pt x="104" y="1"/>
                    <a:pt x="104" y="1"/>
                    <a:pt x="207" y="130"/>
                  </a:cubicBezTo>
                  <a:lnTo>
                    <a:pt x="207" y="1"/>
                  </a:lnTo>
                  <a:close/>
                </a:path>
              </a:pathLst>
            </a:custGeom>
            <a:solidFill>
              <a:srgbClr val="583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838;p57">
              <a:extLst>
                <a:ext uri="{FF2B5EF4-FFF2-40B4-BE49-F238E27FC236}">
                  <a16:creationId xmlns:a16="http://schemas.microsoft.com/office/drawing/2014/main" id="{E8DE1CA8-A7BF-8C79-AFBA-F12805D672ED}"/>
                </a:ext>
              </a:extLst>
            </p:cNvPr>
            <p:cNvSpPr/>
            <p:nvPr/>
          </p:nvSpPr>
          <p:spPr>
            <a:xfrm>
              <a:off x="7799672" y="4304513"/>
              <a:ext cx="82471" cy="92771"/>
            </a:xfrm>
            <a:custGeom>
              <a:avLst/>
              <a:gdLst/>
              <a:ahLst/>
              <a:cxnLst/>
              <a:rect l="l" t="t" r="r" b="b"/>
              <a:pathLst>
                <a:path w="2482" h="2792" extrusionOk="0">
                  <a:moveTo>
                    <a:pt x="440" y="0"/>
                  </a:moveTo>
                  <a:lnTo>
                    <a:pt x="983" y="1163"/>
                  </a:lnTo>
                  <a:lnTo>
                    <a:pt x="0" y="1939"/>
                  </a:lnTo>
                  <a:lnTo>
                    <a:pt x="983" y="1706"/>
                  </a:lnTo>
                  <a:lnTo>
                    <a:pt x="1086" y="2792"/>
                  </a:lnTo>
                  <a:lnTo>
                    <a:pt x="1396" y="1603"/>
                  </a:lnTo>
                  <a:lnTo>
                    <a:pt x="2482" y="2042"/>
                  </a:lnTo>
                  <a:lnTo>
                    <a:pt x="2482" y="2042"/>
                  </a:lnTo>
                  <a:lnTo>
                    <a:pt x="1732" y="1163"/>
                  </a:lnTo>
                  <a:lnTo>
                    <a:pt x="2275" y="310"/>
                  </a:lnTo>
                  <a:lnTo>
                    <a:pt x="1396" y="956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839;p57">
              <a:extLst>
                <a:ext uri="{FF2B5EF4-FFF2-40B4-BE49-F238E27FC236}">
                  <a16:creationId xmlns:a16="http://schemas.microsoft.com/office/drawing/2014/main" id="{075DCCC3-B190-E56C-7945-7A30CCEC5558}"/>
                </a:ext>
              </a:extLst>
            </p:cNvPr>
            <p:cNvSpPr/>
            <p:nvPr/>
          </p:nvSpPr>
          <p:spPr>
            <a:xfrm>
              <a:off x="8211106" y="4465140"/>
              <a:ext cx="93668" cy="92771"/>
            </a:xfrm>
            <a:custGeom>
              <a:avLst/>
              <a:gdLst/>
              <a:ahLst/>
              <a:cxnLst/>
              <a:rect l="l" t="t" r="r" b="b"/>
              <a:pathLst>
                <a:path w="2819" h="2792" extrusionOk="0">
                  <a:moveTo>
                    <a:pt x="2172" y="0"/>
                  </a:moveTo>
                  <a:lnTo>
                    <a:pt x="1397" y="1086"/>
                  </a:lnTo>
                  <a:lnTo>
                    <a:pt x="337" y="543"/>
                  </a:lnTo>
                  <a:lnTo>
                    <a:pt x="983" y="1293"/>
                  </a:lnTo>
                  <a:lnTo>
                    <a:pt x="1" y="1835"/>
                  </a:lnTo>
                  <a:lnTo>
                    <a:pt x="1" y="1835"/>
                  </a:lnTo>
                  <a:lnTo>
                    <a:pt x="1293" y="1629"/>
                  </a:lnTo>
                  <a:lnTo>
                    <a:pt x="1397" y="2792"/>
                  </a:lnTo>
                  <a:lnTo>
                    <a:pt x="1733" y="1732"/>
                  </a:lnTo>
                  <a:lnTo>
                    <a:pt x="2818" y="1732"/>
                  </a:lnTo>
                  <a:lnTo>
                    <a:pt x="1836" y="1293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840;p57">
              <a:extLst>
                <a:ext uri="{FF2B5EF4-FFF2-40B4-BE49-F238E27FC236}">
                  <a16:creationId xmlns:a16="http://schemas.microsoft.com/office/drawing/2014/main" id="{61DD7B67-EA29-B63E-D32A-3B075DF5DA5F}"/>
                </a:ext>
              </a:extLst>
            </p:cNvPr>
            <p:cNvSpPr/>
            <p:nvPr/>
          </p:nvSpPr>
          <p:spPr>
            <a:xfrm>
              <a:off x="8050480" y="4676439"/>
              <a:ext cx="89382" cy="92804"/>
            </a:xfrm>
            <a:custGeom>
              <a:avLst/>
              <a:gdLst/>
              <a:ahLst/>
              <a:cxnLst/>
              <a:rect l="l" t="t" r="r" b="b"/>
              <a:pathLst>
                <a:path w="2690" h="2793" extrusionOk="0">
                  <a:moveTo>
                    <a:pt x="957" y="0"/>
                  </a:moveTo>
                  <a:lnTo>
                    <a:pt x="1190" y="1293"/>
                  </a:lnTo>
                  <a:lnTo>
                    <a:pt x="1" y="1603"/>
                  </a:lnTo>
                  <a:lnTo>
                    <a:pt x="1061" y="1732"/>
                  </a:lnTo>
                  <a:lnTo>
                    <a:pt x="750" y="2792"/>
                  </a:lnTo>
                  <a:lnTo>
                    <a:pt x="1500" y="1732"/>
                  </a:lnTo>
                  <a:lnTo>
                    <a:pt x="2353" y="2482"/>
                  </a:lnTo>
                  <a:lnTo>
                    <a:pt x="1939" y="1500"/>
                  </a:lnTo>
                  <a:lnTo>
                    <a:pt x="2689" y="853"/>
                  </a:lnTo>
                  <a:lnTo>
                    <a:pt x="1603" y="1189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Hình ảnh 28">
            <a:extLst>
              <a:ext uri="{FF2B5EF4-FFF2-40B4-BE49-F238E27FC236}">
                <a16:creationId xmlns:a16="http://schemas.microsoft.com/office/drawing/2014/main" id="{3B717EC0-E328-BE37-B04C-4A2308E26E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476" b="26475"/>
          <a:stretch/>
        </p:blipFill>
        <p:spPr>
          <a:xfrm>
            <a:off x="1002525" y="1426997"/>
            <a:ext cx="1794154" cy="18753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56431111-850F-6404-6825-7D4ABD8E4C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26476"/>
          <a:stretch/>
        </p:blipFill>
        <p:spPr>
          <a:xfrm>
            <a:off x="2796135" y="1429482"/>
            <a:ext cx="5050587" cy="18753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4289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1" grpId="0" animBg="1"/>
      <p:bldP spid="112" grpId="0" animBg="1"/>
      <p:bldP spid="1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0" name="Google Shape;1530;p52"/>
          <p:cNvGrpSpPr/>
          <p:nvPr/>
        </p:nvGrpSpPr>
        <p:grpSpPr>
          <a:xfrm>
            <a:off x="2593328" y="3953395"/>
            <a:ext cx="7276244" cy="1190216"/>
            <a:chOff x="2593328" y="3953395"/>
            <a:chExt cx="7276244" cy="1190216"/>
          </a:xfrm>
        </p:grpSpPr>
        <p:grpSp>
          <p:nvGrpSpPr>
            <p:cNvPr id="1531" name="Google Shape;1531;p52"/>
            <p:cNvGrpSpPr/>
            <p:nvPr/>
          </p:nvGrpSpPr>
          <p:grpSpPr>
            <a:xfrm flipH="1">
              <a:off x="5137906" y="4086167"/>
              <a:ext cx="384959" cy="413870"/>
              <a:chOff x="6401901" y="4476420"/>
              <a:chExt cx="471071" cy="506449"/>
            </a:xfrm>
          </p:grpSpPr>
          <p:sp>
            <p:nvSpPr>
              <p:cNvPr id="1532" name="Google Shape;1532;p52"/>
              <p:cNvSpPr/>
              <p:nvPr/>
            </p:nvSpPr>
            <p:spPr>
              <a:xfrm>
                <a:off x="6515159" y="4557094"/>
                <a:ext cx="178946" cy="425775"/>
              </a:xfrm>
              <a:custGeom>
                <a:avLst/>
                <a:gdLst/>
                <a:ahLst/>
                <a:cxnLst/>
                <a:rect l="l" t="t" r="r" b="b"/>
                <a:pathLst>
                  <a:path w="2043" h="4861" extrusionOk="0">
                    <a:moveTo>
                      <a:pt x="1939" y="0"/>
                    </a:moveTo>
                    <a:cubicBezTo>
                      <a:pt x="1939" y="0"/>
                      <a:pt x="1810" y="0"/>
                      <a:pt x="1810" y="130"/>
                    </a:cubicBezTo>
                    <a:cubicBezTo>
                      <a:pt x="750" y="1422"/>
                      <a:pt x="311" y="3128"/>
                      <a:pt x="1" y="4757"/>
                    </a:cubicBezTo>
                    <a:cubicBezTo>
                      <a:pt x="1" y="4860"/>
                      <a:pt x="1" y="4860"/>
                      <a:pt x="104" y="4860"/>
                    </a:cubicBezTo>
                    <a:lnTo>
                      <a:pt x="207" y="4860"/>
                    </a:lnTo>
                    <a:cubicBezTo>
                      <a:pt x="518" y="3128"/>
                      <a:pt x="957" y="1526"/>
                      <a:pt x="1939" y="233"/>
                    </a:cubicBezTo>
                    <a:cubicBezTo>
                      <a:pt x="2043" y="130"/>
                      <a:pt x="2043" y="130"/>
                      <a:pt x="19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52"/>
              <p:cNvSpPr/>
              <p:nvPr/>
            </p:nvSpPr>
            <p:spPr>
              <a:xfrm>
                <a:off x="6401901" y="4476420"/>
                <a:ext cx="262770" cy="77692"/>
              </a:xfrm>
              <a:custGeom>
                <a:avLst/>
                <a:gdLst/>
                <a:ahLst/>
                <a:cxnLst/>
                <a:rect l="l" t="t" r="r" b="b"/>
                <a:pathLst>
                  <a:path w="3000" h="887" extrusionOk="0">
                    <a:moveTo>
                      <a:pt x="839" y="1"/>
                    </a:moveTo>
                    <a:cubicBezTo>
                      <a:pt x="616" y="1"/>
                      <a:pt x="390" y="51"/>
                      <a:pt x="208" y="172"/>
                    </a:cubicBezTo>
                    <a:cubicBezTo>
                      <a:pt x="104" y="172"/>
                      <a:pt x="1" y="275"/>
                      <a:pt x="1" y="404"/>
                    </a:cubicBezTo>
                    <a:cubicBezTo>
                      <a:pt x="1" y="508"/>
                      <a:pt x="104" y="611"/>
                      <a:pt x="104" y="715"/>
                    </a:cubicBezTo>
                    <a:cubicBezTo>
                      <a:pt x="422" y="836"/>
                      <a:pt x="732" y="886"/>
                      <a:pt x="1021" y="886"/>
                    </a:cubicBezTo>
                    <a:cubicBezTo>
                      <a:pt x="1226" y="886"/>
                      <a:pt x="1422" y="861"/>
                      <a:pt x="1604" y="818"/>
                    </a:cubicBezTo>
                    <a:lnTo>
                      <a:pt x="2353" y="818"/>
                    </a:lnTo>
                    <a:cubicBezTo>
                      <a:pt x="2586" y="715"/>
                      <a:pt x="3000" y="818"/>
                      <a:pt x="2793" y="611"/>
                    </a:cubicBezTo>
                    <a:cubicBezTo>
                      <a:pt x="2353" y="275"/>
                      <a:pt x="1707" y="68"/>
                      <a:pt x="1294" y="68"/>
                    </a:cubicBezTo>
                    <a:cubicBezTo>
                      <a:pt x="1154" y="26"/>
                      <a:pt x="997" y="1"/>
                      <a:pt x="8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52"/>
              <p:cNvSpPr/>
              <p:nvPr/>
            </p:nvSpPr>
            <p:spPr>
              <a:xfrm>
                <a:off x="6712156" y="4568393"/>
                <a:ext cx="160815" cy="226508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258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07" y="647"/>
                      <a:pt x="543" y="1293"/>
                      <a:pt x="750" y="1940"/>
                    </a:cubicBezTo>
                    <a:cubicBezTo>
                      <a:pt x="854" y="2146"/>
                      <a:pt x="854" y="2250"/>
                      <a:pt x="983" y="2353"/>
                    </a:cubicBezTo>
                    <a:cubicBezTo>
                      <a:pt x="1086" y="2457"/>
                      <a:pt x="1190" y="2586"/>
                      <a:pt x="1293" y="2586"/>
                    </a:cubicBezTo>
                    <a:cubicBezTo>
                      <a:pt x="1500" y="2586"/>
                      <a:pt x="1732" y="2353"/>
                      <a:pt x="1732" y="2043"/>
                    </a:cubicBezTo>
                    <a:cubicBezTo>
                      <a:pt x="1836" y="1810"/>
                      <a:pt x="1629" y="1603"/>
                      <a:pt x="1500" y="1397"/>
                    </a:cubicBezTo>
                    <a:cubicBezTo>
                      <a:pt x="1190" y="854"/>
                      <a:pt x="647" y="208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52"/>
              <p:cNvSpPr/>
              <p:nvPr/>
            </p:nvSpPr>
            <p:spPr>
              <a:xfrm>
                <a:off x="6685003" y="4568393"/>
                <a:ext cx="92933" cy="247004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2820" extrusionOk="0">
                    <a:moveTo>
                      <a:pt x="104" y="1"/>
                    </a:moveTo>
                    <a:cubicBezTo>
                      <a:pt x="0" y="647"/>
                      <a:pt x="104" y="1397"/>
                      <a:pt x="104" y="2043"/>
                    </a:cubicBezTo>
                    <a:cubicBezTo>
                      <a:pt x="104" y="2250"/>
                      <a:pt x="104" y="2353"/>
                      <a:pt x="207" y="2457"/>
                    </a:cubicBezTo>
                    <a:cubicBezTo>
                      <a:pt x="207" y="2586"/>
                      <a:pt x="310" y="2689"/>
                      <a:pt x="414" y="2793"/>
                    </a:cubicBezTo>
                    <a:cubicBezTo>
                      <a:pt x="456" y="2811"/>
                      <a:pt x="498" y="2820"/>
                      <a:pt x="538" y="2820"/>
                    </a:cubicBezTo>
                    <a:cubicBezTo>
                      <a:pt x="718" y="2820"/>
                      <a:pt x="872" y="2647"/>
                      <a:pt x="957" y="2457"/>
                    </a:cubicBezTo>
                    <a:cubicBezTo>
                      <a:pt x="1060" y="2250"/>
                      <a:pt x="1060" y="2043"/>
                      <a:pt x="957" y="1810"/>
                    </a:cubicBezTo>
                    <a:cubicBezTo>
                      <a:pt x="853" y="1164"/>
                      <a:pt x="517" y="414"/>
                      <a:pt x="1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52"/>
              <p:cNvSpPr/>
              <p:nvPr/>
            </p:nvSpPr>
            <p:spPr>
              <a:xfrm>
                <a:off x="6598898" y="4557094"/>
                <a:ext cx="95210" cy="248318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2835" extrusionOk="0">
                    <a:moveTo>
                      <a:pt x="854" y="0"/>
                    </a:moveTo>
                    <a:cubicBezTo>
                      <a:pt x="544" y="647"/>
                      <a:pt x="337" y="1422"/>
                      <a:pt x="104" y="1939"/>
                    </a:cubicBezTo>
                    <a:cubicBezTo>
                      <a:pt x="104" y="2172"/>
                      <a:pt x="1" y="2275"/>
                      <a:pt x="1" y="2379"/>
                    </a:cubicBezTo>
                    <a:cubicBezTo>
                      <a:pt x="1" y="2482"/>
                      <a:pt x="1" y="2586"/>
                      <a:pt x="104" y="2715"/>
                    </a:cubicBezTo>
                    <a:cubicBezTo>
                      <a:pt x="148" y="2802"/>
                      <a:pt x="233" y="2834"/>
                      <a:pt x="333" y="2834"/>
                    </a:cubicBezTo>
                    <a:cubicBezTo>
                      <a:pt x="469" y="2834"/>
                      <a:pt x="631" y="2774"/>
                      <a:pt x="751" y="2715"/>
                    </a:cubicBezTo>
                    <a:cubicBezTo>
                      <a:pt x="854" y="2482"/>
                      <a:pt x="983" y="2275"/>
                      <a:pt x="983" y="2069"/>
                    </a:cubicBezTo>
                    <a:cubicBezTo>
                      <a:pt x="1087" y="1422"/>
                      <a:pt x="1087" y="647"/>
                      <a:pt x="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52"/>
              <p:cNvSpPr/>
              <p:nvPr/>
            </p:nvSpPr>
            <p:spPr>
              <a:xfrm>
                <a:off x="6485728" y="4548072"/>
                <a:ext cx="188056" cy="217398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82" extrusionOk="0">
                    <a:moveTo>
                      <a:pt x="2146" y="0"/>
                    </a:moveTo>
                    <a:cubicBezTo>
                      <a:pt x="1500" y="233"/>
                      <a:pt x="854" y="750"/>
                      <a:pt x="440" y="1293"/>
                    </a:cubicBezTo>
                    <a:cubicBezTo>
                      <a:pt x="207" y="1525"/>
                      <a:pt x="104" y="1732"/>
                      <a:pt x="104" y="1939"/>
                    </a:cubicBezTo>
                    <a:cubicBezTo>
                      <a:pt x="0" y="2172"/>
                      <a:pt x="207" y="2482"/>
                      <a:pt x="440" y="2482"/>
                    </a:cubicBezTo>
                    <a:cubicBezTo>
                      <a:pt x="647" y="2482"/>
                      <a:pt x="750" y="2482"/>
                      <a:pt x="854" y="2378"/>
                    </a:cubicBezTo>
                    <a:cubicBezTo>
                      <a:pt x="983" y="2275"/>
                      <a:pt x="983" y="2172"/>
                      <a:pt x="1086" y="1939"/>
                    </a:cubicBezTo>
                    <a:cubicBezTo>
                      <a:pt x="1396" y="1396"/>
                      <a:pt x="1939" y="646"/>
                      <a:pt x="21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52"/>
              <p:cNvSpPr/>
              <p:nvPr/>
            </p:nvSpPr>
            <p:spPr>
              <a:xfrm>
                <a:off x="6411011" y="4545619"/>
                <a:ext cx="244639" cy="136115"/>
              </a:xfrm>
              <a:custGeom>
                <a:avLst/>
                <a:gdLst/>
                <a:ahLst/>
                <a:cxnLst/>
                <a:rect l="l" t="t" r="r" b="b"/>
                <a:pathLst>
                  <a:path w="2793" h="1554" extrusionOk="0">
                    <a:moveTo>
                      <a:pt x="2431" y="1"/>
                    </a:moveTo>
                    <a:cubicBezTo>
                      <a:pt x="1877" y="1"/>
                      <a:pt x="1279" y="174"/>
                      <a:pt x="750" y="364"/>
                    </a:cubicBezTo>
                    <a:cubicBezTo>
                      <a:pt x="414" y="468"/>
                      <a:pt x="207" y="571"/>
                      <a:pt x="104" y="778"/>
                    </a:cubicBezTo>
                    <a:cubicBezTo>
                      <a:pt x="0" y="1114"/>
                      <a:pt x="0" y="1424"/>
                      <a:pt x="207" y="1553"/>
                    </a:cubicBezTo>
                    <a:lnTo>
                      <a:pt x="647" y="1553"/>
                    </a:lnTo>
                    <a:cubicBezTo>
                      <a:pt x="750" y="1424"/>
                      <a:pt x="853" y="1424"/>
                      <a:pt x="957" y="1321"/>
                    </a:cubicBezTo>
                    <a:cubicBezTo>
                      <a:pt x="1603" y="907"/>
                      <a:pt x="2249" y="468"/>
                      <a:pt x="2792" y="28"/>
                    </a:cubicBezTo>
                    <a:cubicBezTo>
                      <a:pt x="2675" y="9"/>
                      <a:pt x="2554" y="1"/>
                      <a:pt x="24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52"/>
              <p:cNvSpPr/>
              <p:nvPr/>
            </p:nvSpPr>
            <p:spPr>
              <a:xfrm>
                <a:off x="6589876" y="4494727"/>
                <a:ext cx="169925" cy="118509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1353" extrusionOk="0">
                    <a:moveTo>
                      <a:pt x="427" y="0"/>
                    </a:moveTo>
                    <a:cubicBezTo>
                      <a:pt x="269" y="0"/>
                      <a:pt x="125" y="25"/>
                      <a:pt x="1" y="66"/>
                    </a:cubicBezTo>
                    <a:cubicBezTo>
                      <a:pt x="104" y="506"/>
                      <a:pt x="311" y="842"/>
                      <a:pt x="750" y="1049"/>
                    </a:cubicBezTo>
                    <a:cubicBezTo>
                      <a:pt x="987" y="1194"/>
                      <a:pt x="1313" y="1352"/>
                      <a:pt x="1602" y="1352"/>
                    </a:cubicBezTo>
                    <a:cubicBezTo>
                      <a:pt x="1724" y="1352"/>
                      <a:pt x="1840" y="1324"/>
                      <a:pt x="1939" y="1255"/>
                    </a:cubicBezTo>
                    <a:cubicBezTo>
                      <a:pt x="1939" y="712"/>
                      <a:pt x="1500" y="402"/>
                      <a:pt x="1190" y="195"/>
                    </a:cubicBezTo>
                    <a:cubicBezTo>
                      <a:pt x="926" y="56"/>
                      <a:pt x="662" y="0"/>
                      <a:pt x="4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52"/>
              <p:cNvSpPr/>
              <p:nvPr/>
            </p:nvSpPr>
            <p:spPr>
              <a:xfrm>
                <a:off x="6429142" y="4765391"/>
                <a:ext cx="113254" cy="104232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90" extrusionOk="0">
                    <a:moveTo>
                      <a:pt x="0" y="1"/>
                    </a:moveTo>
                    <a:cubicBezTo>
                      <a:pt x="104" y="208"/>
                      <a:pt x="207" y="440"/>
                      <a:pt x="336" y="647"/>
                    </a:cubicBezTo>
                    <a:cubicBezTo>
                      <a:pt x="543" y="983"/>
                      <a:pt x="983" y="1190"/>
                      <a:pt x="1293" y="1190"/>
                    </a:cubicBezTo>
                    <a:cubicBezTo>
                      <a:pt x="1293" y="854"/>
                      <a:pt x="1086" y="544"/>
                      <a:pt x="853" y="337"/>
                    </a:cubicBezTo>
                    <a:cubicBezTo>
                      <a:pt x="646" y="104"/>
                      <a:pt x="336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41" name="Google Shape;1541;p52"/>
            <p:cNvSpPr/>
            <p:nvPr/>
          </p:nvSpPr>
          <p:spPr>
            <a:xfrm>
              <a:off x="4391195" y="4261991"/>
              <a:ext cx="4519609" cy="881604"/>
            </a:xfrm>
            <a:custGeom>
              <a:avLst/>
              <a:gdLst/>
              <a:ahLst/>
              <a:cxnLst/>
              <a:rect l="l" t="t" r="r" b="b"/>
              <a:pathLst>
                <a:path w="51599" h="10065" extrusionOk="0">
                  <a:moveTo>
                    <a:pt x="27355" y="1"/>
                  </a:moveTo>
                  <a:cubicBezTo>
                    <a:pt x="22959" y="1"/>
                    <a:pt x="18661" y="742"/>
                    <a:pt x="14425" y="2077"/>
                  </a:cubicBezTo>
                  <a:lnTo>
                    <a:pt x="14425" y="1663"/>
                  </a:lnTo>
                  <a:cubicBezTo>
                    <a:pt x="14322" y="1327"/>
                    <a:pt x="14219" y="1017"/>
                    <a:pt x="13908" y="914"/>
                  </a:cubicBezTo>
                  <a:cubicBezTo>
                    <a:pt x="13792" y="849"/>
                    <a:pt x="13682" y="817"/>
                    <a:pt x="13588" y="817"/>
                  </a:cubicBezTo>
                  <a:cubicBezTo>
                    <a:pt x="13495" y="817"/>
                    <a:pt x="13417" y="849"/>
                    <a:pt x="13366" y="914"/>
                  </a:cubicBezTo>
                  <a:cubicBezTo>
                    <a:pt x="13133" y="1017"/>
                    <a:pt x="12926" y="1224"/>
                    <a:pt x="12823" y="1327"/>
                  </a:cubicBezTo>
                  <a:cubicBezTo>
                    <a:pt x="12616" y="1767"/>
                    <a:pt x="12383" y="2206"/>
                    <a:pt x="12487" y="2516"/>
                  </a:cubicBezTo>
                  <a:cubicBezTo>
                    <a:pt x="12280" y="2413"/>
                    <a:pt x="12176" y="2310"/>
                    <a:pt x="11970" y="2310"/>
                  </a:cubicBezTo>
                  <a:cubicBezTo>
                    <a:pt x="11737" y="2310"/>
                    <a:pt x="11634" y="2413"/>
                    <a:pt x="11530" y="2516"/>
                  </a:cubicBezTo>
                  <a:cubicBezTo>
                    <a:pt x="11323" y="2723"/>
                    <a:pt x="11323" y="3059"/>
                    <a:pt x="11323" y="3266"/>
                  </a:cubicBezTo>
                  <a:cubicBezTo>
                    <a:pt x="8402" y="4455"/>
                    <a:pt x="5610" y="5955"/>
                    <a:pt x="2922" y="7790"/>
                  </a:cubicBezTo>
                  <a:cubicBezTo>
                    <a:pt x="2689" y="7480"/>
                    <a:pt x="2482" y="7144"/>
                    <a:pt x="2146" y="6937"/>
                  </a:cubicBezTo>
                  <a:cubicBezTo>
                    <a:pt x="2043" y="6833"/>
                    <a:pt x="1940" y="6833"/>
                    <a:pt x="1733" y="6833"/>
                  </a:cubicBezTo>
                  <a:cubicBezTo>
                    <a:pt x="1629" y="6937"/>
                    <a:pt x="1629" y="7247"/>
                    <a:pt x="1629" y="7480"/>
                  </a:cubicBezTo>
                  <a:cubicBezTo>
                    <a:pt x="1629" y="7687"/>
                    <a:pt x="1733" y="8023"/>
                    <a:pt x="1940" y="8229"/>
                  </a:cubicBezTo>
                  <a:cubicBezTo>
                    <a:pt x="1733" y="8126"/>
                    <a:pt x="1397" y="8126"/>
                    <a:pt x="1190" y="8126"/>
                  </a:cubicBezTo>
                  <a:cubicBezTo>
                    <a:pt x="1087" y="8229"/>
                    <a:pt x="854" y="8229"/>
                    <a:pt x="854" y="8436"/>
                  </a:cubicBezTo>
                  <a:cubicBezTo>
                    <a:pt x="854" y="8540"/>
                    <a:pt x="983" y="8669"/>
                    <a:pt x="1087" y="8772"/>
                  </a:cubicBezTo>
                  <a:cubicBezTo>
                    <a:pt x="1190" y="8772"/>
                    <a:pt x="1293" y="8876"/>
                    <a:pt x="1293" y="8876"/>
                  </a:cubicBezTo>
                  <a:cubicBezTo>
                    <a:pt x="854" y="9186"/>
                    <a:pt x="440" y="9625"/>
                    <a:pt x="1" y="10065"/>
                  </a:cubicBezTo>
                  <a:lnTo>
                    <a:pt x="51598" y="10065"/>
                  </a:lnTo>
                  <a:lnTo>
                    <a:pt x="51598" y="7687"/>
                  </a:lnTo>
                  <a:cubicBezTo>
                    <a:pt x="51262" y="7480"/>
                    <a:pt x="50849" y="7144"/>
                    <a:pt x="50409" y="6937"/>
                  </a:cubicBezTo>
                  <a:cubicBezTo>
                    <a:pt x="50745" y="6394"/>
                    <a:pt x="50849" y="5851"/>
                    <a:pt x="50745" y="5205"/>
                  </a:cubicBezTo>
                  <a:cubicBezTo>
                    <a:pt x="50616" y="4791"/>
                    <a:pt x="50409" y="4455"/>
                    <a:pt x="49970" y="4352"/>
                  </a:cubicBezTo>
                  <a:cubicBezTo>
                    <a:pt x="49763" y="4352"/>
                    <a:pt x="49556" y="4352"/>
                    <a:pt x="49453" y="4455"/>
                  </a:cubicBezTo>
                  <a:cubicBezTo>
                    <a:pt x="49220" y="4559"/>
                    <a:pt x="48910" y="4791"/>
                    <a:pt x="48806" y="4895"/>
                  </a:cubicBezTo>
                  <a:cubicBezTo>
                    <a:pt x="48677" y="4662"/>
                    <a:pt x="48367" y="4455"/>
                    <a:pt x="48031" y="4455"/>
                  </a:cubicBezTo>
                  <a:cubicBezTo>
                    <a:pt x="47976" y="4437"/>
                    <a:pt x="47921" y="4428"/>
                    <a:pt x="47866" y="4428"/>
                  </a:cubicBezTo>
                  <a:cubicBezTo>
                    <a:pt x="47610" y="4428"/>
                    <a:pt x="47366" y="4618"/>
                    <a:pt x="47281" y="4895"/>
                  </a:cubicBezTo>
                  <a:cubicBezTo>
                    <a:pt x="47178" y="4895"/>
                    <a:pt x="47178" y="4998"/>
                    <a:pt x="47178" y="4998"/>
                  </a:cubicBezTo>
                  <a:cubicBezTo>
                    <a:pt x="41361" y="1974"/>
                    <a:pt x="35235" y="371"/>
                    <a:pt x="28979" y="35"/>
                  </a:cubicBezTo>
                  <a:cubicBezTo>
                    <a:pt x="28436" y="12"/>
                    <a:pt x="27895" y="1"/>
                    <a:pt x="27355" y="1"/>
                  </a:cubicBezTo>
                  <a:close/>
                </a:path>
              </a:pathLst>
            </a:custGeom>
            <a:solidFill>
              <a:srgbClr val="98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2"/>
            <p:cNvSpPr/>
            <p:nvPr/>
          </p:nvSpPr>
          <p:spPr>
            <a:xfrm>
              <a:off x="3282444" y="4779143"/>
              <a:ext cx="1188859" cy="364462"/>
            </a:xfrm>
            <a:custGeom>
              <a:avLst/>
              <a:gdLst/>
              <a:ahLst/>
              <a:cxnLst/>
              <a:rect l="l" t="t" r="r" b="b"/>
              <a:pathLst>
                <a:path w="13573" h="4161" extrusionOk="0">
                  <a:moveTo>
                    <a:pt x="6205" y="1"/>
                  </a:moveTo>
                  <a:cubicBezTo>
                    <a:pt x="5665" y="1"/>
                    <a:pt x="5118" y="141"/>
                    <a:pt x="4628" y="387"/>
                  </a:cubicBezTo>
                  <a:cubicBezTo>
                    <a:pt x="3878" y="929"/>
                    <a:pt x="3232" y="1679"/>
                    <a:pt x="2689" y="2429"/>
                  </a:cubicBezTo>
                  <a:cubicBezTo>
                    <a:pt x="2482" y="2119"/>
                    <a:pt x="2146" y="1783"/>
                    <a:pt x="1733" y="1576"/>
                  </a:cubicBezTo>
                  <a:cubicBezTo>
                    <a:pt x="1604" y="1545"/>
                    <a:pt x="1475" y="1533"/>
                    <a:pt x="1347" y="1533"/>
                  </a:cubicBezTo>
                  <a:cubicBezTo>
                    <a:pt x="1038" y="1533"/>
                    <a:pt x="733" y="1606"/>
                    <a:pt x="440" y="1679"/>
                  </a:cubicBezTo>
                  <a:cubicBezTo>
                    <a:pt x="337" y="1783"/>
                    <a:pt x="104" y="1886"/>
                    <a:pt x="1" y="1989"/>
                  </a:cubicBezTo>
                  <a:lnTo>
                    <a:pt x="1" y="4161"/>
                  </a:lnTo>
                  <a:lnTo>
                    <a:pt x="13572" y="4161"/>
                  </a:lnTo>
                  <a:cubicBezTo>
                    <a:pt x="13572" y="3928"/>
                    <a:pt x="13469" y="3825"/>
                    <a:pt x="13365" y="3618"/>
                  </a:cubicBezTo>
                  <a:cubicBezTo>
                    <a:pt x="13029" y="2765"/>
                    <a:pt x="12280" y="2119"/>
                    <a:pt x="11426" y="1886"/>
                  </a:cubicBezTo>
                  <a:cubicBezTo>
                    <a:pt x="11319" y="1873"/>
                    <a:pt x="11211" y="1867"/>
                    <a:pt x="11102" y="1867"/>
                  </a:cubicBezTo>
                  <a:cubicBezTo>
                    <a:pt x="10317" y="1867"/>
                    <a:pt x="9500" y="2182"/>
                    <a:pt x="8841" y="2636"/>
                  </a:cubicBezTo>
                  <a:cubicBezTo>
                    <a:pt x="8738" y="1679"/>
                    <a:pt x="8299" y="697"/>
                    <a:pt x="7446" y="283"/>
                  </a:cubicBezTo>
                  <a:cubicBezTo>
                    <a:pt x="7057" y="89"/>
                    <a:pt x="6633" y="1"/>
                    <a:pt x="6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2"/>
            <p:cNvSpPr/>
            <p:nvPr/>
          </p:nvSpPr>
          <p:spPr>
            <a:xfrm>
              <a:off x="8156834" y="4838794"/>
              <a:ext cx="754071" cy="304817"/>
            </a:xfrm>
            <a:custGeom>
              <a:avLst/>
              <a:gdLst/>
              <a:ahLst/>
              <a:cxnLst/>
              <a:rect l="l" t="t" r="r" b="b"/>
              <a:pathLst>
                <a:path w="8609" h="3480" extrusionOk="0">
                  <a:moveTo>
                    <a:pt x="6202" y="1"/>
                  </a:moveTo>
                  <a:cubicBezTo>
                    <a:pt x="6108" y="1"/>
                    <a:pt x="6014" y="6"/>
                    <a:pt x="5920" y="16"/>
                  </a:cubicBezTo>
                  <a:cubicBezTo>
                    <a:pt x="4834" y="16"/>
                    <a:pt x="3748" y="895"/>
                    <a:pt x="3335" y="1851"/>
                  </a:cubicBezTo>
                  <a:cubicBezTo>
                    <a:pt x="3244" y="1844"/>
                    <a:pt x="3154" y="1840"/>
                    <a:pt x="3064" y="1840"/>
                  </a:cubicBezTo>
                  <a:cubicBezTo>
                    <a:pt x="1864" y="1840"/>
                    <a:pt x="697" y="2470"/>
                    <a:pt x="0" y="3480"/>
                  </a:cubicBezTo>
                  <a:lnTo>
                    <a:pt x="8608" y="3480"/>
                  </a:lnTo>
                  <a:lnTo>
                    <a:pt x="8608" y="998"/>
                  </a:lnTo>
                  <a:cubicBezTo>
                    <a:pt x="7932" y="415"/>
                    <a:pt x="7067" y="1"/>
                    <a:pt x="6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2"/>
            <p:cNvSpPr/>
            <p:nvPr/>
          </p:nvSpPr>
          <p:spPr>
            <a:xfrm>
              <a:off x="4113442" y="4778760"/>
              <a:ext cx="688457" cy="360082"/>
            </a:xfrm>
            <a:custGeom>
              <a:avLst/>
              <a:gdLst/>
              <a:ahLst/>
              <a:cxnLst/>
              <a:rect l="l" t="t" r="r" b="b"/>
              <a:pathLst>
                <a:path w="7860" h="4111" extrusionOk="0">
                  <a:moveTo>
                    <a:pt x="3129" y="1"/>
                  </a:moveTo>
                  <a:cubicBezTo>
                    <a:pt x="2793" y="1"/>
                    <a:pt x="2482" y="130"/>
                    <a:pt x="2146" y="337"/>
                  </a:cubicBezTo>
                  <a:cubicBezTo>
                    <a:pt x="957" y="1190"/>
                    <a:pt x="311" y="2586"/>
                    <a:pt x="1" y="4111"/>
                  </a:cubicBezTo>
                  <a:lnTo>
                    <a:pt x="7859" y="4111"/>
                  </a:lnTo>
                  <a:cubicBezTo>
                    <a:pt x="7652" y="3568"/>
                    <a:pt x="7213" y="3128"/>
                    <a:pt x="6670" y="2922"/>
                  </a:cubicBezTo>
                  <a:cubicBezTo>
                    <a:pt x="6295" y="2702"/>
                    <a:pt x="5836" y="2592"/>
                    <a:pt x="5378" y="2592"/>
                  </a:cubicBezTo>
                  <a:cubicBezTo>
                    <a:pt x="4919" y="2592"/>
                    <a:pt x="4460" y="2702"/>
                    <a:pt x="4085" y="2922"/>
                  </a:cubicBezTo>
                  <a:cubicBezTo>
                    <a:pt x="4188" y="2379"/>
                    <a:pt x="4188" y="1733"/>
                    <a:pt x="3982" y="1086"/>
                  </a:cubicBezTo>
                  <a:cubicBezTo>
                    <a:pt x="3878" y="647"/>
                    <a:pt x="3646" y="130"/>
                    <a:pt x="3129" y="1"/>
                  </a:cubicBezTo>
                  <a:close/>
                </a:path>
              </a:pathLst>
            </a:custGeom>
            <a:solidFill>
              <a:srgbClr val="98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45" name="Google Shape;1545;p52"/>
            <p:cNvGrpSpPr/>
            <p:nvPr/>
          </p:nvGrpSpPr>
          <p:grpSpPr>
            <a:xfrm>
              <a:off x="6834326" y="3953395"/>
              <a:ext cx="471073" cy="506454"/>
              <a:chOff x="6401901" y="4476420"/>
              <a:chExt cx="471073" cy="506454"/>
            </a:xfrm>
          </p:grpSpPr>
          <p:sp>
            <p:nvSpPr>
              <p:cNvPr id="1546" name="Google Shape;1546;p52"/>
              <p:cNvSpPr/>
              <p:nvPr/>
            </p:nvSpPr>
            <p:spPr>
              <a:xfrm>
                <a:off x="6515159" y="4557094"/>
                <a:ext cx="178948" cy="425780"/>
              </a:xfrm>
              <a:custGeom>
                <a:avLst/>
                <a:gdLst/>
                <a:ahLst/>
                <a:cxnLst/>
                <a:rect l="l" t="t" r="r" b="b"/>
                <a:pathLst>
                  <a:path w="2043" h="4861" extrusionOk="0">
                    <a:moveTo>
                      <a:pt x="1939" y="0"/>
                    </a:moveTo>
                    <a:cubicBezTo>
                      <a:pt x="1939" y="0"/>
                      <a:pt x="1810" y="0"/>
                      <a:pt x="1810" y="130"/>
                    </a:cubicBezTo>
                    <a:cubicBezTo>
                      <a:pt x="750" y="1422"/>
                      <a:pt x="311" y="3128"/>
                      <a:pt x="1" y="4757"/>
                    </a:cubicBezTo>
                    <a:cubicBezTo>
                      <a:pt x="1" y="4860"/>
                      <a:pt x="1" y="4860"/>
                      <a:pt x="104" y="4860"/>
                    </a:cubicBezTo>
                    <a:lnTo>
                      <a:pt x="207" y="4860"/>
                    </a:lnTo>
                    <a:cubicBezTo>
                      <a:pt x="518" y="3128"/>
                      <a:pt x="957" y="1526"/>
                      <a:pt x="1939" y="233"/>
                    </a:cubicBezTo>
                    <a:cubicBezTo>
                      <a:pt x="2043" y="130"/>
                      <a:pt x="2043" y="130"/>
                      <a:pt x="19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52"/>
              <p:cNvSpPr/>
              <p:nvPr/>
            </p:nvSpPr>
            <p:spPr>
              <a:xfrm>
                <a:off x="6401901" y="4476420"/>
                <a:ext cx="262773" cy="77693"/>
              </a:xfrm>
              <a:custGeom>
                <a:avLst/>
                <a:gdLst/>
                <a:ahLst/>
                <a:cxnLst/>
                <a:rect l="l" t="t" r="r" b="b"/>
                <a:pathLst>
                  <a:path w="3000" h="887" extrusionOk="0">
                    <a:moveTo>
                      <a:pt x="839" y="1"/>
                    </a:moveTo>
                    <a:cubicBezTo>
                      <a:pt x="616" y="1"/>
                      <a:pt x="390" y="51"/>
                      <a:pt x="208" y="172"/>
                    </a:cubicBezTo>
                    <a:cubicBezTo>
                      <a:pt x="104" y="172"/>
                      <a:pt x="1" y="275"/>
                      <a:pt x="1" y="404"/>
                    </a:cubicBezTo>
                    <a:cubicBezTo>
                      <a:pt x="1" y="508"/>
                      <a:pt x="104" y="611"/>
                      <a:pt x="104" y="715"/>
                    </a:cubicBezTo>
                    <a:cubicBezTo>
                      <a:pt x="422" y="836"/>
                      <a:pt x="732" y="886"/>
                      <a:pt x="1021" y="886"/>
                    </a:cubicBezTo>
                    <a:cubicBezTo>
                      <a:pt x="1226" y="886"/>
                      <a:pt x="1422" y="861"/>
                      <a:pt x="1604" y="818"/>
                    </a:cubicBezTo>
                    <a:lnTo>
                      <a:pt x="2353" y="818"/>
                    </a:lnTo>
                    <a:cubicBezTo>
                      <a:pt x="2586" y="715"/>
                      <a:pt x="3000" y="818"/>
                      <a:pt x="2793" y="611"/>
                    </a:cubicBezTo>
                    <a:cubicBezTo>
                      <a:pt x="2353" y="275"/>
                      <a:pt x="1707" y="68"/>
                      <a:pt x="1294" y="68"/>
                    </a:cubicBezTo>
                    <a:cubicBezTo>
                      <a:pt x="1154" y="26"/>
                      <a:pt x="997" y="1"/>
                      <a:pt x="8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52"/>
              <p:cNvSpPr/>
              <p:nvPr/>
            </p:nvSpPr>
            <p:spPr>
              <a:xfrm>
                <a:off x="6712156" y="4568393"/>
                <a:ext cx="160817" cy="226510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258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07" y="647"/>
                      <a:pt x="543" y="1293"/>
                      <a:pt x="750" y="1940"/>
                    </a:cubicBezTo>
                    <a:cubicBezTo>
                      <a:pt x="854" y="2146"/>
                      <a:pt x="854" y="2250"/>
                      <a:pt x="983" y="2353"/>
                    </a:cubicBezTo>
                    <a:cubicBezTo>
                      <a:pt x="1086" y="2457"/>
                      <a:pt x="1190" y="2586"/>
                      <a:pt x="1293" y="2586"/>
                    </a:cubicBezTo>
                    <a:cubicBezTo>
                      <a:pt x="1500" y="2586"/>
                      <a:pt x="1732" y="2353"/>
                      <a:pt x="1732" y="2043"/>
                    </a:cubicBezTo>
                    <a:cubicBezTo>
                      <a:pt x="1836" y="1810"/>
                      <a:pt x="1629" y="1603"/>
                      <a:pt x="1500" y="1397"/>
                    </a:cubicBezTo>
                    <a:cubicBezTo>
                      <a:pt x="1190" y="854"/>
                      <a:pt x="647" y="208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52"/>
              <p:cNvSpPr/>
              <p:nvPr/>
            </p:nvSpPr>
            <p:spPr>
              <a:xfrm>
                <a:off x="6685003" y="4568393"/>
                <a:ext cx="92934" cy="247007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2820" extrusionOk="0">
                    <a:moveTo>
                      <a:pt x="104" y="1"/>
                    </a:moveTo>
                    <a:cubicBezTo>
                      <a:pt x="0" y="647"/>
                      <a:pt x="104" y="1397"/>
                      <a:pt x="104" y="2043"/>
                    </a:cubicBezTo>
                    <a:cubicBezTo>
                      <a:pt x="104" y="2250"/>
                      <a:pt x="104" y="2353"/>
                      <a:pt x="207" y="2457"/>
                    </a:cubicBezTo>
                    <a:cubicBezTo>
                      <a:pt x="207" y="2586"/>
                      <a:pt x="310" y="2689"/>
                      <a:pt x="414" y="2793"/>
                    </a:cubicBezTo>
                    <a:cubicBezTo>
                      <a:pt x="456" y="2811"/>
                      <a:pt x="498" y="2820"/>
                      <a:pt x="538" y="2820"/>
                    </a:cubicBezTo>
                    <a:cubicBezTo>
                      <a:pt x="718" y="2820"/>
                      <a:pt x="872" y="2647"/>
                      <a:pt x="957" y="2457"/>
                    </a:cubicBezTo>
                    <a:cubicBezTo>
                      <a:pt x="1060" y="2250"/>
                      <a:pt x="1060" y="2043"/>
                      <a:pt x="957" y="1810"/>
                    </a:cubicBezTo>
                    <a:cubicBezTo>
                      <a:pt x="853" y="1164"/>
                      <a:pt x="517" y="414"/>
                      <a:pt x="1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52"/>
              <p:cNvSpPr/>
              <p:nvPr/>
            </p:nvSpPr>
            <p:spPr>
              <a:xfrm>
                <a:off x="6598898" y="4557094"/>
                <a:ext cx="95211" cy="248321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2835" extrusionOk="0">
                    <a:moveTo>
                      <a:pt x="854" y="0"/>
                    </a:moveTo>
                    <a:cubicBezTo>
                      <a:pt x="544" y="647"/>
                      <a:pt x="337" y="1422"/>
                      <a:pt x="104" y="1939"/>
                    </a:cubicBezTo>
                    <a:cubicBezTo>
                      <a:pt x="104" y="2172"/>
                      <a:pt x="1" y="2275"/>
                      <a:pt x="1" y="2379"/>
                    </a:cubicBezTo>
                    <a:cubicBezTo>
                      <a:pt x="1" y="2482"/>
                      <a:pt x="1" y="2586"/>
                      <a:pt x="104" y="2715"/>
                    </a:cubicBezTo>
                    <a:cubicBezTo>
                      <a:pt x="148" y="2802"/>
                      <a:pt x="233" y="2834"/>
                      <a:pt x="333" y="2834"/>
                    </a:cubicBezTo>
                    <a:cubicBezTo>
                      <a:pt x="469" y="2834"/>
                      <a:pt x="631" y="2774"/>
                      <a:pt x="751" y="2715"/>
                    </a:cubicBezTo>
                    <a:cubicBezTo>
                      <a:pt x="854" y="2482"/>
                      <a:pt x="983" y="2275"/>
                      <a:pt x="983" y="2069"/>
                    </a:cubicBezTo>
                    <a:cubicBezTo>
                      <a:pt x="1087" y="1422"/>
                      <a:pt x="1087" y="647"/>
                      <a:pt x="8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52"/>
              <p:cNvSpPr/>
              <p:nvPr/>
            </p:nvSpPr>
            <p:spPr>
              <a:xfrm>
                <a:off x="6485728" y="4548072"/>
                <a:ext cx="188058" cy="217401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82" extrusionOk="0">
                    <a:moveTo>
                      <a:pt x="2146" y="0"/>
                    </a:moveTo>
                    <a:cubicBezTo>
                      <a:pt x="1500" y="233"/>
                      <a:pt x="854" y="750"/>
                      <a:pt x="440" y="1293"/>
                    </a:cubicBezTo>
                    <a:cubicBezTo>
                      <a:pt x="207" y="1525"/>
                      <a:pt x="104" y="1732"/>
                      <a:pt x="104" y="1939"/>
                    </a:cubicBezTo>
                    <a:cubicBezTo>
                      <a:pt x="0" y="2172"/>
                      <a:pt x="207" y="2482"/>
                      <a:pt x="440" y="2482"/>
                    </a:cubicBezTo>
                    <a:cubicBezTo>
                      <a:pt x="647" y="2482"/>
                      <a:pt x="750" y="2482"/>
                      <a:pt x="854" y="2378"/>
                    </a:cubicBezTo>
                    <a:cubicBezTo>
                      <a:pt x="983" y="2275"/>
                      <a:pt x="983" y="2172"/>
                      <a:pt x="1086" y="1939"/>
                    </a:cubicBezTo>
                    <a:cubicBezTo>
                      <a:pt x="1396" y="1396"/>
                      <a:pt x="1939" y="646"/>
                      <a:pt x="21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52"/>
              <p:cNvSpPr/>
              <p:nvPr/>
            </p:nvSpPr>
            <p:spPr>
              <a:xfrm>
                <a:off x="6411010" y="4545619"/>
                <a:ext cx="244642" cy="136116"/>
              </a:xfrm>
              <a:custGeom>
                <a:avLst/>
                <a:gdLst/>
                <a:ahLst/>
                <a:cxnLst/>
                <a:rect l="l" t="t" r="r" b="b"/>
                <a:pathLst>
                  <a:path w="2793" h="1554" extrusionOk="0">
                    <a:moveTo>
                      <a:pt x="2431" y="1"/>
                    </a:moveTo>
                    <a:cubicBezTo>
                      <a:pt x="1877" y="1"/>
                      <a:pt x="1279" y="174"/>
                      <a:pt x="750" y="364"/>
                    </a:cubicBezTo>
                    <a:cubicBezTo>
                      <a:pt x="414" y="468"/>
                      <a:pt x="207" y="571"/>
                      <a:pt x="104" y="778"/>
                    </a:cubicBezTo>
                    <a:cubicBezTo>
                      <a:pt x="0" y="1114"/>
                      <a:pt x="0" y="1424"/>
                      <a:pt x="207" y="1553"/>
                    </a:cubicBezTo>
                    <a:lnTo>
                      <a:pt x="647" y="1553"/>
                    </a:lnTo>
                    <a:cubicBezTo>
                      <a:pt x="750" y="1424"/>
                      <a:pt x="853" y="1424"/>
                      <a:pt x="957" y="1321"/>
                    </a:cubicBezTo>
                    <a:cubicBezTo>
                      <a:pt x="1603" y="907"/>
                      <a:pt x="2249" y="468"/>
                      <a:pt x="2792" y="28"/>
                    </a:cubicBezTo>
                    <a:cubicBezTo>
                      <a:pt x="2675" y="9"/>
                      <a:pt x="2554" y="1"/>
                      <a:pt x="24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52"/>
              <p:cNvSpPr/>
              <p:nvPr/>
            </p:nvSpPr>
            <p:spPr>
              <a:xfrm>
                <a:off x="6589876" y="4494727"/>
                <a:ext cx="169927" cy="118511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1353" extrusionOk="0">
                    <a:moveTo>
                      <a:pt x="427" y="0"/>
                    </a:moveTo>
                    <a:cubicBezTo>
                      <a:pt x="269" y="0"/>
                      <a:pt x="125" y="25"/>
                      <a:pt x="1" y="66"/>
                    </a:cubicBezTo>
                    <a:cubicBezTo>
                      <a:pt x="104" y="506"/>
                      <a:pt x="311" y="842"/>
                      <a:pt x="750" y="1049"/>
                    </a:cubicBezTo>
                    <a:cubicBezTo>
                      <a:pt x="987" y="1194"/>
                      <a:pt x="1313" y="1352"/>
                      <a:pt x="1602" y="1352"/>
                    </a:cubicBezTo>
                    <a:cubicBezTo>
                      <a:pt x="1724" y="1352"/>
                      <a:pt x="1840" y="1324"/>
                      <a:pt x="1939" y="1255"/>
                    </a:cubicBezTo>
                    <a:cubicBezTo>
                      <a:pt x="1939" y="712"/>
                      <a:pt x="1500" y="402"/>
                      <a:pt x="1190" y="195"/>
                    </a:cubicBezTo>
                    <a:cubicBezTo>
                      <a:pt x="926" y="56"/>
                      <a:pt x="662" y="0"/>
                      <a:pt x="4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52"/>
              <p:cNvSpPr/>
              <p:nvPr/>
            </p:nvSpPr>
            <p:spPr>
              <a:xfrm>
                <a:off x="6429142" y="4765391"/>
                <a:ext cx="113255" cy="104233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90" extrusionOk="0">
                    <a:moveTo>
                      <a:pt x="0" y="1"/>
                    </a:moveTo>
                    <a:cubicBezTo>
                      <a:pt x="104" y="208"/>
                      <a:pt x="207" y="440"/>
                      <a:pt x="336" y="647"/>
                    </a:cubicBezTo>
                    <a:cubicBezTo>
                      <a:pt x="543" y="983"/>
                      <a:pt x="983" y="1190"/>
                      <a:pt x="1293" y="1190"/>
                    </a:cubicBezTo>
                    <a:cubicBezTo>
                      <a:pt x="1293" y="854"/>
                      <a:pt x="1086" y="544"/>
                      <a:pt x="853" y="337"/>
                    </a:cubicBezTo>
                    <a:cubicBezTo>
                      <a:pt x="646" y="104"/>
                      <a:pt x="336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55" name="Google Shape;1555;p52"/>
            <p:cNvSpPr/>
            <p:nvPr/>
          </p:nvSpPr>
          <p:spPr>
            <a:xfrm>
              <a:off x="5666029" y="4794822"/>
              <a:ext cx="140496" cy="348787"/>
            </a:xfrm>
            <a:custGeom>
              <a:avLst/>
              <a:gdLst/>
              <a:ahLst/>
              <a:cxnLst/>
              <a:rect l="l" t="t" r="r" b="b"/>
              <a:pathLst>
                <a:path w="1604" h="3982" extrusionOk="0">
                  <a:moveTo>
                    <a:pt x="1" y="1"/>
                  </a:moveTo>
                  <a:lnTo>
                    <a:pt x="1" y="104"/>
                  </a:lnTo>
                  <a:cubicBezTo>
                    <a:pt x="1" y="208"/>
                    <a:pt x="104" y="208"/>
                    <a:pt x="104" y="311"/>
                  </a:cubicBezTo>
                  <a:cubicBezTo>
                    <a:pt x="207" y="414"/>
                    <a:pt x="311" y="518"/>
                    <a:pt x="414" y="750"/>
                  </a:cubicBezTo>
                  <a:cubicBezTo>
                    <a:pt x="957" y="1707"/>
                    <a:pt x="1293" y="2793"/>
                    <a:pt x="1603" y="3982"/>
                  </a:cubicBezTo>
                  <a:cubicBezTo>
                    <a:pt x="1603" y="3749"/>
                    <a:pt x="1603" y="3646"/>
                    <a:pt x="1500" y="3439"/>
                  </a:cubicBezTo>
                  <a:cubicBezTo>
                    <a:pt x="1293" y="2353"/>
                    <a:pt x="854" y="1293"/>
                    <a:pt x="207" y="311"/>
                  </a:cubicBezTo>
                  <a:cubicBezTo>
                    <a:pt x="104" y="208"/>
                    <a:pt x="104" y="10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2"/>
            <p:cNvSpPr/>
            <p:nvPr/>
          </p:nvSpPr>
          <p:spPr>
            <a:xfrm>
              <a:off x="5675139" y="4702849"/>
              <a:ext cx="273985" cy="80759"/>
            </a:xfrm>
            <a:custGeom>
              <a:avLst/>
              <a:gdLst/>
              <a:ahLst/>
              <a:cxnLst/>
              <a:rect l="l" t="t" r="r" b="b"/>
              <a:pathLst>
                <a:path w="3128" h="922" extrusionOk="0">
                  <a:moveTo>
                    <a:pt x="2269" y="1"/>
                  </a:moveTo>
                  <a:cubicBezTo>
                    <a:pt x="2115" y="1"/>
                    <a:pt x="1964" y="26"/>
                    <a:pt x="1835" y="68"/>
                  </a:cubicBezTo>
                  <a:cubicBezTo>
                    <a:pt x="1293" y="68"/>
                    <a:pt x="646" y="275"/>
                    <a:pt x="310" y="611"/>
                  </a:cubicBezTo>
                  <a:cubicBezTo>
                    <a:pt x="0" y="818"/>
                    <a:pt x="543" y="818"/>
                    <a:pt x="646" y="818"/>
                  </a:cubicBezTo>
                  <a:cubicBezTo>
                    <a:pt x="853" y="818"/>
                    <a:pt x="1189" y="818"/>
                    <a:pt x="1396" y="922"/>
                  </a:cubicBezTo>
                  <a:cubicBezTo>
                    <a:pt x="1939" y="922"/>
                    <a:pt x="2482" y="922"/>
                    <a:pt x="2895" y="715"/>
                  </a:cubicBezTo>
                  <a:cubicBezTo>
                    <a:pt x="2999" y="611"/>
                    <a:pt x="3128" y="611"/>
                    <a:pt x="3128" y="508"/>
                  </a:cubicBezTo>
                  <a:cubicBezTo>
                    <a:pt x="3128" y="275"/>
                    <a:pt x="2999" y="172"/>
                    <a:pt x="2895" y="172"/>
                  </a:cubicBezTo>
                  <a:cubicBezTo>
                    <a:pt x="2714" y="51"/>
                    <a:pt x="2487" y="1"/>
                    <a:pt x="2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2"/>
            <p:cNvSpPr/>
            <p:nvPr/>
          </p:nvSpPr>
          <p:spPr>
            <a:xfrm>
              <a:off x="5475864" y="4794822"/>
              <a:ext cx="151795" cy="226510"/>
            </a:xfrm>
            <a:custGeom>
              <a:avLst/>
              <a:gdLst/>
              <a:ahLst/>
              <a:cxnLst/>
              <a:rect l="l" t="t" r="r" b="b"/>
              <a:pathLst>
                <a:path w="1733" h="2586" extrusionOk="0">
                  <a:moveTo>
                    <a:pt x="1732" y="1"/>
                  </a:moveTo>
                  <a:lnTo>
                    <a:pt x="1732" y="1"/>
                  </a:lnTo>
                  <a:cubicBezTo>
                    <a:pt x="1189" y="311"/>
                    <a:pt x="646" y="854"/>
                    <a:pt x="233" y="1397"/>
                  </a:cubicBezTo>
                  <a:cubicBezTo>
                    <a:pt x="104" y="1604"/>
                    <a:pt x="0" y="1810"/>
                    <a:pt x="0" y="2043"/>
                  </a:cubicBezTo>
                  <a:cubicBezTo>
                    <a:pt x="0" y="2353"/>
                    <a:pt x="233" y="2586"/>
                    <a:pt x="440" y="2586"/>
                  </a:cubicBezTo>
                  <a:cubicBezTo>
                    <a:pt x="646" y="2586"/>
                    <a:pt x="750" y="2457"/>
                    <a:pt x="750" y="2353"/>
                  </a:cubicBezTo>
                  <a:cubicBezTo>
                    <a:pt x="879" y="2250"/>
                    <a:pt x="983" y="2146"/>
                    <a:pt x="983" y="2043"/>
                  </a:cubicBezTo>
                  <a:cubicBezTo>
                    <a:pt x="1293" y="1397"/>
                    <a:pt x="1629" y="647"/>
                    <a:pt x="17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2"/>
            <p:cNvSpPr/>
            <p:nvPr/>
          </p:nvSpPr>
          <p:spPr>
            <a:xfrm>
              <a:off x="5561881" y="4794822"/>
              <a:ext cx="92934" cy="247007"/>
            </a:xfrm>
            <a:custGeom>
              <a:avLst/>
              <a:gdLst/>
              <a:ahLst/>
              <a:cxnLst/>
              <a:rect l="l" t="t" r="r" b="b"/>
              <a:pathLst>
                <a:path w="1061" h="2820" extrusionOk="0">
                  <a:moveTo>
                    <a:pt x="957" y="1"/>
                  </a:moveTo>
                  <a:cubicBezTo>
                    <a:pt x="543" y="518"/>
                    <a:pt x="207" y="1164"/>
                    <a:pt x="104" y="1810"/>
                  </a:cubicBezTo>
                  <a:cubicBezTo>
                    <a:pt x="104" y="2043"/>
                    <a:pt x="1" y="2250"/>
                    <a:pt x="104" y="2457"/>
                  </a:cubicBezTo>
                  <a:cubicBezTo>
                    <a:pt x="189" y="2647"/>
                    <a:pt x="429" y="2820"/>
                    <a:pt x="627" y="2820"/>
                  </a:cubicBezTo>
                  <a:cubicBezTo>
                    <a:pt x="671" y="2820"/>
                    <a:pt x="713" y="2811"/>
                    <a:pt x="750" y="2793"/>
                  </a:cubicBezTo>
                  <a:cubicBezTo>
                    <a:pt x="854" y="2689"/>
                    <a:pt x="957" y="2586"/>
                    <a:pt x="957" y="2457"/>
                  </a:cubicBezTo>
                  <a:lnTo>
                    <a:pt x="957" y="2146"/>
                  </a:lnTo>
                  <a:cubicBezTo>
                    <a:pt x="957" y="1397"/>
                    <a:pt x="1060" y="647"/>
                    <a:pt x="9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2"/>
            <p:cNvSpPr/>
            <p:nvPr/>
          </p:nvSpPr>
          <p:spPr>
            <a:xfrm>
              <a:off x="5645620" y="4794822"/>
              <a:ext cx="104321" cy="240087"/>
            </a:xfrm>
            <a:custGeom>
              <a:avLst/>
              <a:gdLst/>
              <a:ahLst/>
              <a:cxnLst/>
              <a:rect l="l" t="t" r="r" b="b"/>
              <a:pathLst>
                <a:path w="1191" h="2741" extrusionOk="0">
                  <a:moveTo>
                    <a:pt x="234" y="1"/>
                  </a:moveTo>
                  <a:cubicBezTo>
                    <a:pt x="1" y="518"/>
                    <a:pt x="1" y="1293"/>
                    <a:pt x="104" y="1940"/>
                  </a:cubicBezTo>
                  <a:cubicBezTo>
                    <a:pt x="104" y="2146"/>
                    <a:pt x="234" y="2353"/>
                    <a:pt x="440" y="2586"/>
                  </a:cubicBezTo>
                  <a:cubicBezTo>
                    <a:pt x="492" y="2689"/>
                    <a:pt x="602" y="2741"/>
                    <a:pt x="725" y="2741"/>
                  </a:cubicBezTo>
                  <a:cubicBezTo>
                    <a:pt x="848" y="2741"/>
                    <a:pt x="983" y="2689"/>
                    <a:pt x="1087" y="2586"/>
                  </a:cubicBezTo>
                  <a:cubicBezTo>
                    <a:pt x="1087" y="2586"/>
                    <a:pt x="1190" y="2353"/>
                    <a:pt x="1190" y="2250"/>
                  </a:cubicBezTo>
                  <a:cubicBezTo>
                    <a:pt x="1087" y="2146"/>
                    <a:pt x="1087" y="2043"/>
                    <a:pt x="1087" y="1940"/>
                  </a:cubicBezTo>
                  <a:cubicBezTo>
                    <a:pt x="751" y="1293"/>
                    <a:pt x="544" y="518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2"/>
            <p:cNvSpPr/>
            <p:nvPr/>
          </p:nvSpPr>
          <p:spPr>
            <a:xfrm>
              <a:off x="5666029" y="4774501"/>
              <a:ext cx="188058" cy="217401"/>
            </a:xfrm>
            <a:custGeom>
              <a:avLst/>
              <a:gdLst/>
              <a:ahLst/>
              <a:cxnLst/>
              <a:rect l="l" t="t" r="r" b="b"/>
              <a:pathLst>
                <a:path w="2147" h="2482" extrusionOk="0">
                  <a:moveTo>
                    <a:pt x="1" y="0"/>
                  </a:moveTo>
                  <a:cubicBezTo>
                    <a:pt x="311" y="750"/>
                    <a:pt x="750" y="1396"/>
                    <a:pt x="1060" y="2042"/>
                  </a:cubicBezTo>
                  <a:cubicBezTo>
                    <a:pt x="1164" y="2172"/>
                    <a:pt x="1293" y="2275"/>
                    <a:pt x="1397" y="2378"/>
                  </a:cubicBezTo>
                  <a:cubicBezTo>
                    <a:pt x="1500" y="2482"/>
                    <a:pt x="1603" y="2482"/>
                    <a:pt x="1707" y="2482"/>
                  </a:cubicBezTo>
                  <a:cubicBezTo>
                    <a:pt x="2043" y="2482"/>
                    <a:pt x="2146" y="2275"/>
                    <a:pt x="2146" y="1939"/>
                  </a:cubicBezTo>
                  <a:cubicBezTo>
                    <a:pt x="2146" y="1732"/>
                    <a:pt x="1939" y="1525"/>
                    <a:pt x="1810" y="1293"/>
                  </a:cubicBezTo>
                  <a:cubicBezTo>
                    <a:pt x="1293" y="750"/>
                    <a:pt x="647" y="233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2"/>
            <p:cNvSpPr/>
            <p:nvPr/>
          </p:nvSpPr>
          <p:spPr>
            <a:xfrm>
              <a:off x="5684161" y="4772048"/>
              <a:ext cx="253664" cy="142861"/>
            </a:xfrm>
            <a:custGeom>
              <a:avLst/>
              <a:gdLst/>
              <a:ahLst/>
              <a:cxnLst/>
              <a:rect l="l" t="t" r="r" b="b"/>
              <a:pathLst>
                <a:path w="2896" h="1631" extrusionOk="0">
                  <a:moveTo>
                    <a:pt x="409" y="1"/>
                  </a:moveTo>
                  <a:cubicBezTo>
                    <a:pt x="273" y="1"/>
                    <a:pt x="137" y="9"/>
                    <a:pt x="0" y="28"/>
                  </a:cubicBezTo>
                  <a:cubicBezTo>
                    <a:pt x="543" y="468"/>
                    <a:pt x="1293" y="907"/>
                    <a:pt x="1836" y="1321"/>
                  </a:cubicBezTo>
                  <a:cubicBezTo>
                    <a:pt x="1939" y="1424"/>
                    <a:pt x="2043" y="1553"/>
                    <a:pt x="2146" y="1553"/>
                  </a:cubicBezTo>
                  <a:cubicBezTo>
                    <a:pt x="2262" y="1605"/>
                    <a:pt x="2346" y="1631"/>
                    <a:pt x="2414" y="1631"/>
                  </a:cubicBezTo>
                  <a:cubicBezTo>
                    <a:pt x="2482" y="1631"/>
                    <a:pt x="2534" y="1605"/>
                    <a:pt x="2585" y="1553"/>
                  </a:cubicBezTo>
                  <a:cubicBezTo>
                    <a:pt x="2792" y="1424"/>
                    <a:pt x="2896" y="1114"/>
                    <a:pt x="2689" y="907"/>
                  </a:cubicBezTo>
                  <a:cubicBezTo>
                    <a:pt x="2585" y="674"/>
                    <a:pt x="2379" y="468"/>
                    <a:pt x="2146" y="364"/>
                  </a:cubicBezTo>
                  <a:cubicBezTo>
                    <a:pt x="1617" y="174"/>
                    <a:pt x="1019" y="1"/>
                    <a:pt x="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2"/>
            <p:cNvSpPr/>
            <p:nvPr/>
          </p:nvSpPr>
          <p:spPr>
            <a:xfrm>
              <a:off x="5580012" y="4723259"/>
              <a:ext cx="178948" cy="116408"/>
            </a:xfrm>
            <a:custGeom>
              <a:avLst/>
              <a:gdLst/>
              <a:ahLst/>
              <a:cxnLst/>
              <a:rect l="l" t="t" r="r" b="b"/>
              <a:pathLst>
                <a:path w="2043" h="1329" extrusionOk="0">
                  <a:moveTo>
                    <a:pt x="1685" y="0"/>
                  </a:moveTo>
                  <a:cubicBezTo>
                    <a:pt x="1386" y="0"/>
                    <a:pt x="1093" y="79"/>
                    <a:pt x="853" y="172"/>
                  </a:cubicBezTo>
                  <a:cubicBezTo>
                    <a:pt x="440" y="378"/>
                    <a:pt x="0" y="689"/>
                    <a:pt x="0" y="1231"/>
                  </a:cubicBezTo>
                  <a:cubicBezTo>
                    <a:pt x="131" y="1300"/>
                    <a:pt x="259" y="1328"/>
                    <a:pt x="386" y="1328"/>
                  </a:cubicBezTo>
                  <a:cubicBezTo>
                    <a:pt x="687" y="1328"/>
                    <a:pt x="984" y="1170"/>
                    <a:pt x="1293" y="1025"/>
                  </a:cubicBezTo>
                  <a:cubicBezTo>
                    <a:pt x="1629" y="921"/>
                    <a:pt x="1939" y="482"/>
                    <a:pt x="2042" y="42"/>
                  </a:cubicBezTo>
                  <a:cubicBezTo>
                    <a:pt x="1924" y="13"/>
                    <a:pt x="1804" y="0"/>
                    <a:pt x="1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2"/>
            <p:cNvSpPr/>
            <p:nvPr/>
          </p:nvSpPr>
          <p:spPr>
            <a:xfrm>
              <a:off x="5797331" y="4991820"/>
              <a:ext cx="113343" cy="104233"/>
            </a:xfrm>
            <a:custGeom>
              <a:avLst/>
              <a:gdLst/>
              <a:ahLst/>
              <a:cxnLst/>
              <a:rect l="l" t="t" r="r" b="b"/>
              <a:pathLst>
                <a:path w="1294" h="1190" extrusionOk="0">
                  <a:moveTo>
                    <a:pt x="1293" y="1"/>
                  </a:moveTo>
                  <a:cubicBezTo>
                    <a:pt x="957" y="1"/>
                    <a:pt x="751" y="104"/>
                    <a:pt x="440" y="337"/>
                  </a:cubicBezTo>
                  <a:cubicBezTo>
                    <a:pt x="208" y="544"/>
                    <a:pt x="104" y="854"/>
                    <a:pt x="1" y="1190"/>
                  </a:cubicBezTo>
                  <a:cubicBezTo>
                    <a:pt x="440" y="1190"/>
                    <a:pt x="751" y="983"/>
                    <a:pt x="1087" y="647"/>
                  </a:cubicBezTo>
                  <a:cubicBezTo>
                    <a:pt x="1190" y="440"/>
                    <a:pt x="1293" y="208"/>
                    <a:pt x="12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2"/>
            <p:cNvSpPr/>
            <p:nvPr/>
          </p:nvSpPr>
          <p:spPr>
            <a:xfrm>
              <a:off x="7296317" y="4774501"/>
              <a:ext cx="56759" cy="369109"/>
            </a:xfrm>
            <a:custGeom>
              <a:avLst/>
              <a:gdLst/>
              <a:ahLst/>
              <a:cxnLst/>
              <a:rect l="l" t="t" r="r" b="b"/>
              <a:pathLst>
                <a:path w="648" h="4214" extrusionOk="0">
                  <a:moveTo>
                    <a:pt x="647" y="0"/>
                  </a:moveTo>
                  <a:lnTo>
                    <a:pt x="544" y="104"/>
                  </a:lnTo>
                  <a:cubicBezTo>
                    <a:pt x="544" y="233"/>
                    <a:pt x="544" y="336"/>
                    <a:pt x="440" y="336"/>
                  </a:cubicBezTo>
                  <a:lnTo>
                    <a:pt x="440" y="440"/>
                  </a:lnTo>
                  <a:cubicBezTo>
                    <a:pt x="130" y="1525"/>
                    <a:pt x="1" y="2585"/>
                    <a:pt x="1" y="3774"/>
                  </a:cubicBezTo>
                  <a:lnTo>
                    <a:pt x="1" y="4214"/>
                  </a:lnTo>
                  <a:cubicBezTo>
                    <a:pt x="1" y="3025"/>
                    <a:pt x="130" y="1939"/>
                    <a:pt x="440" y="879"/>
                  </a:cubicBezTo>
                  <a:cubicBezTo>
                    <a:pt x="440" y="646"/>
                    <a:pt x="440" y="543"/>
                    <a:pt x="544" y="440"/>
                  </a:cubicBezTo>
                  <a:cubicBezTo>
                    <a:pt x="544" y="336"/>
                    <a:pt x="647" y="233"/>
                    <a:pt x="647" y="104"/>
                  </a:cubicBezTo>
                  <a:lnTo>
                    <a:pt x="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2"/>
            <p:cNvSpPr/>
            <p:nvPr/>
          </p:nvSpPr>
          <p:spPr>
            <a:xfrm>
              <a:off x="7060866" y="4730616"/>
              <a:ext cx="274072" cy="86190"/>
            </a:xfrm>
            <a:custGeom>
              <a:avLst/>
              <a:gdLst/>
              <a:ahLst/>
              <a:cxnLst/>
              <a:rect l="l" t="t" r="r" b="b"/>
              <a:pathLst>
                <a:path w="3129" h="984" extrusionOk="0">
                  <a:moveTo>
                    <a:pt x="1917" y="1"/>
                  </a:moveTo>
                  <a:cubicBezTo>
                    <a:pt x="1672" y="1"/>
                    <a:pt x="1421" y="32"/>
                    <a:pt x="1190" y="88"/>
                  </a:cubicBezTo>
                  <a:cubicBezTo>
                    <a:pt x="879" y="88"/>
                    <a:pt x="440" y="191"/>
                    <a:pt x="233" y="501"/>
                  </a:cubicBezTo>
                  <a:cubicBezTo>
                    <a:pt x="104" y="501"/>
                    <a:pt x="0" y="734"/>
                    <a:pt x="0" y="837"/>
                  </a:cubicBezTo>
                  <a:cubicBezTo>
                    <a:pt x="104" y="941"/>
                    <a:pt x="233" y="941"/>
                    <a:pt x="233" y="941"/>
                  </a:cubicBezTo>
                  <a:cubicBezTo>
                    <a:pt x="385" y="971"/>
                    <a:pt x="538" y="983"/>
                    <a:pt x="691" y="983"/>
                  </a:cubicBezTo>
                  <a:cubicBezTo>
                    <a:pt x="1059" y="983"/>
                    <a:pt x="1422" y="910"/>
                    <a:pt x="1732" y="837"/>
                  </a:cubicBezTo>
                  <a:cubicBezTo>
                    <a:pt x="2043" y="734"/>
                    <a:pt x="2275" y="605"/>
                    <a:pt x="2482" y="501"/>
                  </a:cubicBezTo>
                  <a:cubicBezTo>
                    <a:pt x="2689" y="398"/>
                    <a:pt x="3128" y="398"/>
                    <a:pt x="2818" y="191"/>
                  </a:cubicBezTo>
                  <a:cubicBezTo>
                    <a:pt x="2566" y="58"/>
                    <a:pt x="2247" y="1"/>
                    <a:pt x="1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2"/>
            <p:cNvSpPr/>
            <p:nvPr/>
          </p:nvSpPr>
          <p:spPr>
            <a:xfrm>
              <a:off x="7382421" y="4765391"/>
              <a:ext cx="197080" cy="199357"/>
            </a:xfrm>
            <a:custGeom>
              <a:avLst/>
              <a:gdLst/>
              <a:ahLst/>
              <a:cxnLst/>
              <a:rect l="l" t="t" r="r" b="b"/>
              <a:pathLst>
                <a:path w="2250" h="2276" extrusionOk="0">
                  <a:moveTo>
                    <a:pt x="0" y="1"/>
                  </a:moveTo>
                  <a:cubicBezTo>
                    <a:pt x="310" y="647"/>
                    <a:pt x="853" y="1190"/>
                    <a:pt x="1293" y="1836"/>
                  </a:cubicBezTo>
                  <a:cubicBezTo>
                    <a:pt x="1293" y="1940"/>
                    <a:pt x="1396" y="2043"/>
                    <a:pt x="1500" y="2146"/>
                  </a:cubicBezTo>
                  <a:cubicBezTo>
                    <a:pt x="1603" y="2146"/>
                    <a:pt x="1732" y="2276"/>
                    <a:pt x="1939" y="2276"/>
                  </a:cubicBezTo>
                  <a:cubicBezTo>
                    <a:pt x="2146" y="2146"/>
                    <a:pt x="2249" y="1836"/>
                    <a:pt x="2249" y="1629"/>
                  </a:cubicBezTo>
                  <a:cubicBezTo>
                    <a:pt x="2146" y="1397"/>
                    <a:pt x="2042" y="1190"/>
                    <a:pt x="1836" y="1086"/>
                  </a:cubicBezTo>
                  <a:cubicBezTo>
                    <a:pt x="1293" y="647"/>
                    <a:pt x="646" y="2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2"/>
            <p:cNvSpPr/>
            <p:nvPr/>
          </p:nvSpPr>
          <p:spPr>
            <a:xfrm>
              <a:off x="7364289" y="4774501"/>
              <a:ext cx="131387" cy="228875"/>
            </a:xfrm>
            <a:custGeom>
              <a:avLst/>
              <a:gdLst/>
              <a:ahLst/>
              <a:cxnLst/>
              <a:rect l="l" t="t" r="r" b="b"/>
              <a:pathLst>
                <a:path w="1500" h="2613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646"/>
                    <a:pt x="311" y="1396"/>
                    <a:pt x="517" y="2042"/>
                  </a:cubicBezTo>
                  <a:cubicBezTo>
                    <a:pt x="517" y="2172"/>
                    <a:pt x="647" y="2275"/>
                    <a:pt x="647" y="2378"/>
                  </a:cubicBezTo>
                  <a:cubicBezTo>
                    <a:pt x="750" y="2482"/>
                    <a:pt x="853" y="2585"/>
                    <a:pt x="957" y="2585"/>
                  </a:cubicBezTo>
                  <a:cubicBezTo>
                    <a:pt x="995" y="2604"/>
                    <a:pt x="1034" y="2613"/>
                    <a:pt x="1072" y="2613"/>
                  </a:cubicBezTo>
                  <a:cubicBezTo>
                    <a:pt x="1245" y="2613"/>
                    <a:pt x="1415" y="2444"/>
                    <a:pt x="1500" y="2275"/>
                  </a:cubicBezTo>
                  <a:cubicBezTo>
                    <a:pt x="1500" y="2042"/>
                    <a:pt x="1396" y="1732"/>
                    <a:pt x="1293" y="1525"/>
                  </a:cubicBezTo>
                  <a:cubicBezTo>
                    <a:pt x="1060" y="982"/>
                    <a:pt x="517" y="3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2"/>
            <p:cNvSpPr/>
            <p:nvPr/>
          </p:nvSpPr>
          <p:spPr>
            <a:xfrm>
              <a:off x="7316726" y="4774501"/>
              <a:ext cx="83825" cy="250335"/>
            </a:xfrm>
            <a:custGeom>
              <a:avLst/>
              <a:gdLst/>
              <a:ahLst/>
              <a:cxnLst/>
              <a:rect l="l" t="t" r="r" b="b"/>
              <a:pathLst>
                <a:path w="957" h="2858" extrusionOk="0">
                  <a:moveTo>
                    <a:pt x="311" y="0"/>
                  </a:moveTo>
                  <a:cubicBezTo>
                    <a:pt x="104" y="646"/>
                    <a:pt x="104" y="1396"/>
                    <a:pt x="104" y="2042"/>
                  </a:cubicBezTo>
                  <a:cubicBezTo>
                    <a:pt x="1" y="2275"/>
                    <a:pt x="1" y="2378"/>
                    <a:pt x="1" y="2482"/>
                  </a:cubicBezTo>
                  <a:cubicBezTo>
                    <a:pt x="104" y="2585"/>
                    <a:pt x="104" y="2689"/>
                    <a:pt x="207" y="2818"/>
                  </a:cubicBezTo>
                  <a:cubicBezTo>
                    <a:pt x="262" y="2845"/>
                    <a:pt x="325" y="2858"/>
                    <a:pt x="391" y="2858"/>
                  </a:cubicBezTo>
                  <a:cubicBezTo>
                    <a:pt x="575" y="2858"/>
                    <a:pt x="777" y="2757"/>
                    <a:pt x="854" y="2585"/>
                  </a:cubicBezTo>
                  <a:cubicBezTo>
                    <a:pt x="957" y="2378"/>
                    <a:pt x="957" y="2172"/>
                    <a:pt x="957" y="1939"/>
                  </a:cubicBezTo>
                  <a:cubicBezTo>
                    <a:pt x="854" y="1293"/>
                    <a:pt x="750" y="543"/>
                    <a:pt x="3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2"/>
            <p:cNvSpPr/>
            <p:nvPr/>
          </p:nvSpPr>
          <p:spPr>
            <a:xfrm>
              <a:off x="7203555" y="4765391"/>
              <a:ext cx="140408" cy="247182"/>
            </a:xfrm>
            <a:custGeom>
              <a:avLst/>
              <a:gdLst/>
              <a:ahLst/>
              <a:cxnLst/>
              <a:rect l="l" t="t" r="r" b="b"/>
              <a:pathLst>
                <a:path w="1603" h="2822" extrusionOk="0">
                  <a:moveTo>
                    <a:pt x="1603" y="1"/>
                  </a:moveTo>
                  <a:lnTo>
                    <a:pt x="1603" y="1"/>
                  </a:lnTo>
                  <a:cubicBezTo>
                    <a:pt x="956" y="337"/>
                    <a:pt x="543" y="983"/>
                    <a:pt x="207" y="1629"/>
                  </a:cubicBezTo>
                  <a:cubicBezTo>
                    <a:pt x="103" y="1836"/>
                    <a:pt x="0" y="2146"/>
                    <a:pt x="0" y="2379"/>
                  </a:cubicBezTo>
                  <a:cubicBezTo>
                    <a:pt x="87" y="2554"/>
                    <a:pt x="249" y="2821"/>
                    <a:pt x="437" y="2821"/>
                  </a:cubicBezTo>
                  <a:cubicBezTo>
                    <a:pt x="472" y="2821"/>
                    <a:pt x="507" y="2812"/>
                    <a:pt x="543" y="2793"/>
                  </a:cubicBezTo>
                  <a:cubicBezTo>
                    <a:pt x="750" y="2793"/>
                    <a:pt x="853" y="2689"/>
                    <a:pt x="853" y="2586"/>
                  </a:cubicBezTo>
                  <a:cubicBezTo>
                    <a:pt x="956" y="2482"/>
                    <a:pt x="956" y="2276"/>
                    <a:pt x="1060" y="2146"/>
                  </a:cubicBezTo>
                  <a:cubicBezTo>
                    <a:pt x="1189" y="1500"/>
                    <a:pt x="1499" y="750"/>
                    <a:pt x="16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2"/>
            <p:cNvSpPr/>
            <p:nvPr/>
          </p:nvSpPr>
          <p:spPr>
            <a:xfrm>
              <a:off x="7108429" y="4765391"/>
              <a:ext cx="217401" cy="188058"/>
            </a:xfrm>
            <a:custGeom>
              <a:avLst/>
              <a:gdLst/>
              <a:ahLst/>
              <a:cxnLst/>
              <a:rect l="l" t="t" r="r" b="b"/>
              <a:pathLst>
                <a:path w="2482" h="2147" extrusionOk="0">
                  <a:moveTo>
                    <a:pt x="2482" y="1"/>
                  </a:moveTo>
                  <a:lnTo>
                    <a:pt x="2482" y="1"/>
                  </a:lnTo>
                  <a:cubicBezTo>
                    <a:pt x="1732" y="104"/>
                    <a:pt x="1086" y="440"/>
                    <a:pt x="543" y="854"/>
                  </a:cubicBezTo>
                  <a:cubicBezTo>
                    <a:pt x="336" y="1086"/>
                    <a:pt x="104" y="1190"/>
                    <a:pt x="0" y="1500"/>
                  </a:cubicBezTo>
                  <a:cubicBezTo>
                    <a:pt x="0" y="1733"/>
                    <a:pt x="104" y="2043"/>
                    <a:pt x="336" y="2146"/>
                  </a:cubicBezTo>
                  <a:cubicBezTo>
                    <a:pt x="440" y="2146"/>
                    <a:pt x="647" y="2043"/>
                    <a:pt x="750" y="2043"/>
                  </a:cubicBezTo>
                  <a:cubicBezTo>
                    <a:pt x="853" y="1940"/>
                    <a:pt x="983" y="1836"/>
                    <a:pt x="1086" y="1733"/>
                  </a:cubicBezTo>
                  <a:cubicBezTo>
                    <a:pt x="1500" y="1190"/>
                    <a:pt x="2042" y="647"/>
                    <a:pt x="24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2"/>
            <p:cNvSpPr/>
            <p:nvPr/>
          </p:nvSpPr>
          <p:spPr>
            <a:xfrm>
              <a:off x="7239731" y="4721156"/>
              <a:ext cx="199357" cy="91883"/>
            </a:xfrm>
            <a:custGeom>
              <a:avLst/>
              <a:gdLst/>
              <a:ahLst/>
              <a:cxnLst/>
              <a:rect l="l" t="t" r="r" b="b"/>
              <a:pathLst>
                <a:path w="2276" h="1049" extrusionOk="0">
                  <a:moveTo>
                    <a:pt x="734" y="0"/>
                  </a:moveTo>
                  <a:cubicBezTo>
                    <a:pt x="478" y="0"/>
                    <a:pt x="202" y="56"/>
                    <a:pt x="1" y="196"/>
                  </a:cubicBezTo>
                  <a:cubicBezTo>
                    <a:pt x="233" y="506"/>
                    <a:pt x="543" y="945"/>
                    <a:pt x="983" y="945"/>
                  </a:cubicBezTo>
                  <a:cubicBezTo>
                    <a:pt x="1203" y="997"/>
                    <a:pt x="1442" y="1049"/>
                    <a:pt x="1668" y="1049"/>
                  </a:cubicBezTo>
                  <a:cubicBezTo>
                    <a:pt x="1894" y="1049"/>
                    <a:pt x="2107" y="997"/>
                    <a:pt x="2275" y="842"/>
                  </a:cubicBezTo>
                  <a:cubicBezTo>
                    <a:pt x="2172" y="402"/>
                    <a:pt x="1629" y="66"/>
                    <a:pt x="1190" y="66"/>
                  </a:cubicBezTo>
                  <a:cubicBezTo>
                    <a:pt x="1066" y="25"/>
                    <a:pt x="904" y="0"/>
                    <a:pt x="7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2"/>
            <p:cNvSpPr/>
            <p:nvPr/>
          </p:nvSpPr>
          <p:spPr>
            <a:xfrm>
              <a:off x="7155992" y="5030361"/>
              <a:ext cx="140408" cy="78219"/>
            </a:xfrm>
            <a:custGeom>
              <a:avLst/>
              <a:gdLst/>
              <a:ahLst/>
              <a:cxnLst/>
              <a:rect l="l" t="t" r="r" b="b"/>
              <a:pathLst>
                <a:path w="1603" h="893" extrusionOk="0">
                  <a:moveTo>
                    <a:pt x="0" y="0"/>
                  </a:moveTo>
                  <a:cubicBezTo>
                    <a:pt x="104" y="207"/>
                    <a:pt x="310" y="414"/>
                    <a:pt x="440" y="543"/>
                  </a:cubicBezTo>
                  <a:cubicBezTo>
                    <a:pt x="672" y="776"/>
                    <a:pt x="978" y="892"/>
                    <a:pt x="1290" y="892"/>
                  </a:cubicBezTo>
                  <a:cubicBezTo>
                    <a:pt x="1394" y="892"/>
                    <a:pt x="1499" y="879"/>
                    <a:pt x="1603" y="853"/>
                  </a:cubicBezTo>
                  <a:cubicBezTo>
                    <a:pt x="1499" y="543"/>
                    <a:pt x="1189" y="310"/>
                    <a:pt x="957" y="104"/>
                  </a:cubicBezTo>
                  <a:cubicBezTo>
                    <a:pt x="646" y="0"/>
                    <a:pt x="310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2"/>
            <p:cNvSpPr/>
            <p:nvPr/>
          </p:nvSpPr>
          <p:spPr>
            <a:xfrm>
              <a:off x="4778446" y="4836780"/>
              <a:ext cx="557079" cy="193664"/>
            </a:xfrm>
            <a:custGeom>
              <a:avLst/>
              <a:gdLst/>
              <a:ahLst/>
              <a:cxnLst/>
              <a:rect l="l" t="t" r="r" b="b"/>
              <a:pathLst>
                <a:path w="6360" h="2211" extrusionOk="0">
                  <a:moveTo>
                    <a:pt x="4257" y="0"/>
                  </a:moveTo>
                  <a:cubicBezTo>
                    <a:pt x="3385" y="0"/>
                    <a:pt x="2440" y="602"/>
                    <a:pt x="2146" y="1461"/>
                  </a:cubicBezTo>
                  <a:cubicBezTo>
                    <a:pt x="1911" y="1387"/>
                    <a:pt x="1635" y="1322"/>
                    <a:pt x="1359" y="1322"/>
                  </a:cubicBezTo>
                  <a:cubicBezTo>
                    <a:pt x="1149" y="1322"/>
                    <a:pt x="940" y="1360"/>
                    <a:pt x="750" y="1461"/>
                  </a:cubicBezTo>
                  <a:cubicBezTo>
                    <a:pt x="440" y="1564"/>
                    <a:pt x="207" y="1874"/>
                    <a:pt x="0" y="2210"/>
                  </a:cubicBezTo>
                  <a:lnTo>
                    <a:pt x="6359" y="2210"/>
                  </a:lnTo>
                  <a:cubicBezTo>
                    <a:pt x="6359" y="1228"/>
                    <a:pt x="5610" y="271"/>
                    <a:pt x="4627" y="39"/>
                  </a:cubicBezTo>
                  <a:cubicBezTo>
                    <a:pt x="4507" y="13"/>
                    <a:pt x="4383" y="0"/>
                    <a:pt x="42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2"/>
            <p:cNvSpPr/>
            <p:nvPr/>
          </p:nvSpPr>
          <p:spPr>
            <a:xfrm flipH="1">
              <a:off x="8685928" y="4732110"/>
              <a:ext cx="1183644" cy="411500"/>
            </a:xfrm>
            <a:custGeom>
              <a:avLst/>
              <a:gdLst/>
              <a:ahLst/>
              <a:cxnLst/>
              <a:rect l="l" t="t" r="r" b="b"/>
              <a:pathLst>
                <a:path w="6360" h="2211" extrusionOk="0">
                  <a:moveTo>
                    <a:pt x="4257" y="0"/>
                  </a:moveTo>
                  <a:cubicBezTo>
                    <a:pt x="3385" y="0"/>
                    <a:pt x="2440" y="602"/>
                    <a:pt x="2146" y="1461"/>
                  </a:cubicBezTo>
                  <a:cubicBezTo>
                    <a:pt x="1911" y="1387"/>
                    <a:pt x="1635" y="1322"/>
                    <a:pt x="1359" y="1322"/>
                  </a:cubicBezTo>
                  <a:cubicBezTo>
                    <a:pt x="1149" y="1322"/>
                    <a:pt x="940" y="1360"/>
                    <a:pt x="750" y="1461"/>
                  </a:cubicBezTo>
                  <a:cubicBezTo>
                    <a:pt x="440" y="1564"/>
                    <a:pt x="207" y="1874"/>
                    <a:pt x="0" y="2210"/>
                  </a:cubicBezTo>
                  <a:lnTo>
                    <a:pt x="6359" y="2210"/>
                  </a:lnTo>
                  <a:cubicBezTo>
                    <a:pt x="6359" y="1228"/>
                    <a:pt x="5610" y="271"/>
                    <a:pt x="4627" y="39"/>
                  </a:cubicBezTo>
                  <a:cubicBezTo>
                    <a:pt x="4507" y="13"/>
                    <a:pt x="4383" y="0"/>
                    <a:pt x="42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2"/>
            <p:cNvSpPr/>
            <p:nvPr/>
          </p:nvSpPr>
          <p:spPr>
            <a:xfrm>
              <a:off x="2593328" y="4732110"/>
              <a:ext cx="1183644" cy="411500"/>
            </a:xfrm>
            <a:custGeom>
              <a:avLst/>
              <a:gdLst/>
              <a:ahLst/>
              <a:cxnLst/>
              <a:rect l="l" t="t" r="r" b="b"/>
              <a:pathLst>
                <a:path w="6360" h="2211" extrusionOk="0">
                  <a:moveTo>
                    <a:pt x="4257" y="0"/>
                  </a:moveTo>
                  <a:cubicBezTo>
                    <a:pt x="3385" y="0"/>
                    <a:pt x="2440" y="602"/>
                    <a:pt x="2146" y="1461"/>
                  </a:cubicBezTo>
                  <a:cubicBezTo>
                    <a:pt x="1911" y="1387"/>
                    <a:pt x="1635" y="1322"/>
                    <a:pt x="1359" y="1322"/>
                  </a:cubicBezTo>
                  <a:cubicBezTo>
                    <a:pt x="1149" y="1322"/>
                    <a:pt x="940" y="1360"/>
                    <a:pt x="750" y="1461"/>
                  </a:cubicBezTo>
                  <a:cubicBezTo>
                    <a:pt x="440" y="1564"/>
                    <a:pt x="207" y="1874"/>
                    <a:pt x="0" y="2210"/>
                  </a:cubicBezTo>
                  <a:lnTo>
                    <a:pt x="6359" y="2210"/>
                  </a:lnTo>
                  <a:cubicBezTo>
                    <a:pt x="6359" y="1228"/>
                    <a:pt x="5610" y="271"/>
                    <a:pt x="4627" y="39"/>
                  </a:cubicBezTo>
                  <a:cubicBezTo>
                    <a:pt x="4507" y="13"/>
                    <a:pt x="4383" y="0"/>
                    <a:pt x="42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76" name="Google Shape;1576;p52"/>
            <p:cNvGrpSpPr/>
            <p:nvPr/>
          </p:nvGrpSpPr>
          <p:grpSpPr>
            <a:xfrm flipH="1">
              <a:off x="6206081" y="4180442"/>
              <a:ext cx="384959" cy="413870"/>
              <a:chOff x="6401901" y="4476420"/>
              <a:chExt cx="471071" cy="506449"/>
            </a:xfrm>
          </p:grpSpPr>
          <p:sp>
            <p:nvSpPr>
              <p:cNvPr id="1577" name="Google Shape;1577;p52"/>
              <p:cNvSpPr/>
              <p:nvPr/>
            </p:nvSpPr>
            <p:spPr>
              <a:xfrm>
                <a:off x="6515159" y="4557094"/>
                <a:ext cx="178946" cy="425775"/>
              </a:xfrm>
              <a:custGeom>
                <a:avLst/>
                <a:gdLst/>
                <a:ahLst/>
                <a:cxnLst/>
                <a:rect l="l" t="t" r="r" b="b"/>
                <a:pathLst>
                  <a:path w="2043" h="4861" extrusionOk="0">
                    <a:moveTo>
                      <a:pt x="1939" y="0"/>
                    </a:moveTo>
                    <a:cubicBezTo>
                      <a:pt x="1939" y="0"/>
                      <a:pt x="1810" y="0"/>
                      <a:pt x="1810" y="130"/>
                    </a:cubicBezTo>
                    <a:cubicBezTo>
                      <a:pt x="750" y="1422"/>
                      <a:pt x="311" y="3128"/>
                      <a:pt x="1" y="4757"/>
                    </a:cubicBezTo>
                    <a:cubicBezTo>
                      <a:pt x="1" y="4860"/>
                      <a:pt x="1" y="4860"/>
                      <a:pt x="104" y="4860"/>
                    </a:cubicBezTo>
                    <a:lnTo>
                      <a:pt x="207" y="4860"/>
                    </a:lnTo>
                    <a:cubicBezTo>
                      <a:pt x="518" y="3128"/>
                      <a:pt x="957" y="1526"/>
                      <a:pt x="1939" y="233"/>
                    </a:cubicBezTo>
                    <a:cubicBezTo>
                      <a:pt x="2043" y="130"/>
                      <a:pt x="2043" y="130"/>
                      <a:pt x="19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52"/>
              <p:cNvSpPr/>
              <p:nvPr/>
            </p:nvSpPr>
            <p:spPr>
              <a:xfrm>
                <a:off x="6401901" y="4476420"/>
                <a:ext cx="262770" cy="77692"/>
              </a:xfrm>
              <a:custGeom>
                <a:avLst/>
                <a:gdLst/>
                <a:ahLst/>
                <a:cxnLst/>
                <a:rect l="l" t="t" r="r" b="b"/>
                <a:pathLst>
                  <a:path w="3000" h="887" extrusionOk="0">
                    <a:moveTo>
                      <a:pt x="839" y="1"/>
                    </a:moveTo>
                    <a:cubicBezTo>
                      <a:pt x="616" y="1"/>
                      <a:pt x="390" y="51"/>
                      <a:pt x="208" y="172"/>
                    </a:cubicBezTo>
                    <a:cubicBezTo>
                      <a:pt x="104" y="172"/>
                      <a:pt x="1" y="275"/>
                      <a:pt x="1" y="404"/>
                    </a:cubicBezTo>
                    <a:cubicBezTo>
                      <a:pt x="1" y="508"/>
                      <a:pt x="104" y="611"/>
                      <a:pt x="104" y="715"/>
                    </a:cubicBezTo>
                    <a:cubicBezTo>
                      <a:pt x="422" y="836"/>
                      <a:pt x="732" y="886"/>
                      <a:pt x="1021" y="886"/>
                    </a:cubicBezTo>
                    <a:cubicBezTo>
                      <a:pt x="1226" y="886"/>
                      <a:pt x="1422" y="861"/>
                      <a:pt x="1604" y="818"/>
                    </a:cubicBezTo>
                    <a:lnTo>
                      <a:pt x="2353" y="818"/>
                    </a:lnTo>
                    <a:cubicBezTo>
                      <a:pt x="2586" y="715"/>
                      <a:pt x="3000" y="818"/>
                      <a:pt x="2793" y="611"/>
                    </a:cubicBezTo>
                    <a:cubicBezTo>
                      <a:pt x="2353" y="275"/>
                      <a:pt x="1707" y="68"/>
                      <a:pt x="1294" y="68"/>
                    </a:cubicBezTo>
                    <a:cubicBezTo>
                      <a:pt x="1154" y="26"/>
                      <a:pt x="997" y="1"/>
                      <a:pt x="8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52"/>
              <p:cNvSpPr/>
              <p:nvPr/>
            </p:nvSpPr>
            <p:spPr>
              <a:xfrm>
                <a:off x="6712156" y="4568393"/>
                <a:ext cx="160815" cy="226508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258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07" y="647"/>
                      <a:pt x="543" y="1293"/>
                      <a:pt x="750" y="1940"/>
                    </a:cubicBezTo>
                    <a:cubicBezTo>
                      <a:pt x="854" y="2146"/>
                      <a:pt x="854" y="2250"/>
                      <a:pt x="983" y="2353"/>
                    </a:cubicBezTo>
                    <a:cubicBezTo>
                      <a:pt x="1086" y="2457"/>
                      <a:pt x="1190" y="2586"/>
                      <a:pt x="1293" y="2586"/>
                    </a:cubicBezTo>
                    <a:cubicBezTo>
                      <a:pt x="1500" y="2586"/>
                      <a:pt x="1732" y="2353"/>
                      <a:pt x="1732" y="2043"/>
                    </a:cubicBezTo>
                    <a:cubicBezTo>
                      <a:pt x="1836" y="1810"/>
                      <a:pt x="1629" y="1603"/>
                      <a:pt x="1500" y="1397"/>
                    </a:cubicBezTo>
                    <a:cubicBezTo>
                      <a:pt x="1190" y="854"/>
                      <a:pt x="647" y="208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52"/>
              <p:cNvSpPr/>
              <p:nvPr/>
            </p:nvSpPr>
            <p:spPr>
              <a:xfrm>
                <a:off x="6685003" y="4568393"/>
                <a:ext cx="92933" cy="247004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2820" extrusionOk="0">
                    <a:moveTo>
                      <a:pt x="104" y="1"/>
                    </a:moveTo>
                    <a:cubicBezTo>
                      <a:pt x="0" y="647"/>
                      <a:pt x="104" y="1397"/>
                      <a:pt x="104" y="2043"/>
                    </a:cubicBezTo>
                    <a:cubicBezTo>
                      <a:pt x="104" y="2250"/>
                      <a:pt x="104" y="2353"/>
                      <a:pt x="207" y="2457"/>
                    </a:cubicBezTo>
                    <a:cubicBezTo>
                      <a:pt x="207" y="2586"/>
                      <a:pt x="310" y="2689"/>
                      <a:pt x="414" y="2793"/>
                    </a:cubicBezTo>
                    <a:cubicBezTo>
                      <a:pt x="456" y="2811"/>
                      <a:pt x="498" y="2820"/>
                      <a:pt x="538" y="2820"/>
                    </a:cubicBezTo>
                    <a:cubicBezTo>
                      <a:pt x="718" y="2820"/>
                      <a:pt x="872" y="2647"/>
                      <a:pt x="957" y="2457"/>
                    </a:cubicBezTo>
                    <a:cubicBezTo>
                      <a:pt x="1060" y="2250"/>
                      <a:pt x="1060" y="2043"/>
                      <a:pt x="957" y="1810"/>
                    </a:cubicBezTo>
                    <a:cubicBezTo>
                      <a:pt x="853" y="1164"/>
                      <a:pt x="517" y="414"/>
                      <a:pt x="1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52"/>
              <p:cNvSpPr/>
              <p:nvPr/>
            </p:nvSpPr>
            <p:spPr>
              <a:xfrm>
                <a:off x="6598898" y="4557094"/>
                <a:ext cx="95210" cy="248318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2835" extrusionOk="0">
                    <a:moveTo>
                      <a:pt x="854" y="0"/>
                    </a:moveTo>
                    <a:cubicBezTo>
                      <a:pt x="544" y="647"/>
                      <a:pt x="337" y="1422"/>
                      <a:pt x="104" y="1939"/>
                    </a:cubicBezTo>
                    <a:cubicBezTo>
                      <a:pt x="104" y="2172"/>
                      <a:pt x="1" y="2275"/>
                      <a:pt x="1" y="2379"/>
                    </a:cubicBezTo>
                    <a:cubicBezTo>
                      <a:pt x="1" y="2482"/>
                      <a:pt x="1" y="2586"/>
                      <a:pt x="104" y="2715"/>
                    </a:cubicBezTo>
                    <a:cubicBezTo>
                      <a:pt x="148" y="2802"/>
                      <a:pt x="233" y="2834"/>
                      <a:pt x="333" y="2834"/>
                    </a:cubicBezTo>
                    <a:cubicBezTo>
                      <a:pt x="469" y="2834"/>
                      <a:pt x="631" y="2774"/>
                      <a:pt x="751" y="2715"/>
                    </a:cubicBezTo>
                    <a:cubicBezTo>
                      <a:pt x="854" y="2482"/>
                      <a:pt x="983" y="2275"/>
                      <a:pt x="983" y="2069"/>
                    </a:cubicBezTo>
                    <a:cubicBezTo>
                      <a:pt x="1087" y="1422"/>
                      <a:pt x="1087" y="647"/>
                      <a:pt x="8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52"/>
              <p:cNvSpPr/>
              <p:nvPr/>
            </p:nvSpPr>
            <p:spPr>
              <a:xfrm>
                <a:off x="6485728" y="4548072"/>
                <a:ext cx="188056" cy="217398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82" extrusionOk="0">
                    <a:moveTo>
                      <a:pt x="2146" y="0"/>
                    </a:moveTo>
                    <a:cubicBezTo>
                      <a:pt x="1500" y="233"/>
                      <a:pt x="854" y="750"/>
                      <a:pt x="440" y="1293"/>
                    </a:cubicBezTo>
                    <a:cubicBezTo>
                      <a:pt x="207" y="1525"/>
                      <a:pt x="104" y="1732"/>
                      <a:pt x="104" y="1939"/>
                    </a:cubicBezTo>
                    <a:cubicBezTo>
                      <a:pt x="0" y="2172"/>
                      <a:pt x="207" y="2482"/>
                      <a:pt x="440" y="2482"/>
                    </a:cubicBezTo>
                    <a:cubicBezTo>
                      <a:pt x="647" y="2482"/>
                      <a:pt x="750" y="2482"/>
                      <a:pt x="854" y="2378"/>
                    </a:cubicBezTo>
                    <a:cubicBezTo>
                      <a:pt x="983" y="2275"/>
                      <a:pt x="983" y="2172"/>
                      <a:pt x="1086" y="1939"/>
                    </a:cubicBezTo>
                    <a:cubicBezTo>
                      <a:pt x="1396" y="1396"/>
                      <a:pt x="1939" y="646"/>
                      <a:pt x="21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52"/>
              <p:cNvSpPr/>
              <p:nvPr/>
            </p:nvSpPr>
            <p:spPr>
              <a:xfrm>
                <a:off x="6411011" y="4545619"/>
                <a:ext cx="244639" cy="136115"/>
              </a:xfrm>
              <a:custGeom>
                <a:avLst/>
                <a:gdLst/>
                <a:ahLst/>
                <a:cxnLst/>
                <a:rect l="l" t="t" r="r" b="b"/>
                <a:pathLst>
                  <a:path w="2793" h="1554" extrusionOk="0">
                    <a:moveTo>
                      <a:pt x="2431" y="1"/>
                    </a:moveTo>
                    <a:cubicBezTo>
                      <a:pt x="1877" y="1"/>
                      <a:pt x="1279" y="174"/>
                      <a:pt x="750" y="364"/>
                    </a:cubicBezTo>
                    <a:cubicBezTo>
                      <a:pt x="414" y="468"/>
                      <a:pt x="207" y="571"/>
                      <a:pt x="104" y="778"/>
                    </a:cubicBezTo>
                    <a:cubicBezTo>
                      <a:pt x="0" y="1114"/>
                      <a:pt x="0" y="1424"/>
                      <a:pt x="207" y="1553"/>
                    </a:cubicBezTo>
                    <a:lnTo>
                      <a:pt x="647" y="1553"/>
                    </a:lnTo>
                    <a:cubicBezTo>
                      <a:pt x="750" y="1424"/>
                      <a:pt x="853" y="1424"/>
                      <a:pt x="957" y="1321"/>
                    </a:cubicBezTo>
                    <a:cubicBezTo>
                      <a:pt x="1603" y="907"/>
                      <a:pt x="2249" y="468"/>
                      <a:pt x="2792" y="28"/>
                    </a:cubicBezTo>
                    <a:cubicBezTo>
                      <a:pt x="2675" y="9"/>
                      <a:pt x="2554" y="1"/>
                      <a:pt x="24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52"/>
              <p:cNvSpPr/>
              <p:nvPr/>
            </p:nvSpPr>
            <p:spPr>
              <a:xfrm>
                <a:off x="6589876" y="4494727"/>
                <a:ext cx="169925" cy="118509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1353" extrusionOk="0">
                    <a:moveTo>
                      <a:pt x="427" y="0"/>
                    </a:moveTo>
                    <a:cubicBezTo>
                      <a:pt x="269" y="0"/>
                      <a:pt x="125" y="25"/>
                      <a:pt x="1" y="66"/>
                    </a:cubicBezTo>
                    <a:cubicBezTo>
                      <a:pt x="104" y="506"/>
                      <a:pt x="311" y="842"/>
                      <a:pt x="750" y="1049"/>
                    </a:cubicBezTo>
                    <a:cubicBezTo>
                      <a:pt x="987" y="1194"/>
                      <a:pt x="1313" y="1352"/>
                      <a:pt x="1602" y="1352"/>
                    </a:cubicBezTo>
                    <a:cubicBezTo>
                      <a:pt x="1724" y="1352"/>
                      <a:pt x="1840" y="1324"/>
                      <a:pt x="1939" y="1255"/>
                    </a:cubicBezTo>
                    <a:cubicBezTo>
                      <a:pt x="1939" y="712"/>
                      <a:pt x="1500" y="402"/>
                      <a:pt x="1190" y="195"/>
                    </a:cubicBezTo>
                    <a:cubicBezTo>
                      <a:pt x="926" y="56"/>
                      <a:pt x="662" y="0"/>
                      <a:pt x="4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52"/>
              <p:cNvSpPr/>
              <p:nvPr/>
            </p:nvSpPr>
            <p:spPr>
              <a:xfrm>
                <a:off x="6429142" y="4765391"/>
                <a:ext cx="113254" cy="104232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90" extrusionOk="0">
                    <a:moveTo>
                      <a:pt x="0" y="1"/>
                    </a:moveTo>
                    <a:cubicBezTo>
                      <a:pt x="104" y="208"/>
                      <a:pt x="207" y="440"/>
                      <a:pt x="336" y="647"/>
                    </a:cubicBezTo>
                    <a:cubicBezTo>
                      <a:pt x="543" y="983"/>
                      <a:pt x="983" y="1190"/>
                      <a:pt x="1293" y="1190"/>
                    </a:cubicBezTo>
                    <a:cubicBezTo>
                      <a:pt x="1293" y="854"/>
                      <a:pt x="1086" y="544"/>
                      <a:pt x="853" y="337"/>
                    </a:cubicBezTo>
                    <a:cubicBezTo>
                      <a:pt x="646" y="104"/>
                      <a:pt x="336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87" name="Google Shape;1587;p52"/>
          <p:cNvGrpSpPr/>
          <p:nvPr/>
        </p:nvGrpSpPr>
        <p:grpSpPr>
          <a:xfrm>
            <a:off x="7728034" y="3460902"/>
            <a:ext cx="1293039" cy="1575167"/>
            <a:chOff x="7570309" y="3509563"/>
            <a:chExt cx="1293039" cy="1575167"/>
          </a:xfrm>
        </p:grpSpPr>
        <p:sp>
          <p:nvSpPr>
            <p:cNvPr id="1588" name="Google Shape;1588;p52"/>
            <p:cNvSpPr/>
            <p:nvPr/>
          </p:nvSpPr>
          <p:spPr>
            <a:xfrm>
              <a:off x="7749174" y="4151799"/>
              <a:ext cx="434889" cy="932932"/>
            </a:xfrm>
            <a:custGeom>
              <a:avLst/>
              <a:gdLst/>
              <a:ahLst/>
              <a:cxnLst/>
              <a:rect l="l" t="t" r="r" b="b"/>
              <a:pathLst>
                <a:path w="4965" h="10651" extrusionOk="0">
                  <a:moveTo>
                    <a:pt x="4654" y="0"/>
                  </a:moveTo>
                  <a:cubicBezTo>
                    <a:pt x="4525" y="0"/>
                    <a:pt x="4421" y="104"/>
                    <a:pt x="4318" y="233"/>
                  </a:cubicBezTo>
                  <a:cubicBezTo>
                    <a:pt x="4318" y="1396"/>
                    <a:pt x="3775" y="2585"/>
                    <a:pt x="2922" y="3464"/>
                  </a:cubicBezTo>
                  <a:cubicBezTo>
                    <a:pt x="2586" y="3878"/>
                    <a:pt x="2069" y="4214"/>
                    <a:pt x="1630" y="4524"/>
                  </a:cubicBezTo>
                  <a:cubicBezTo>
                    <a:pt x="1190" y="4964"/>
                    <a:pt x="880" y="5274"/>
                    <a:pt x="544" y="5817"/>
                  </a:cubicBezTo>
                  <a:cubicBezTo>
                    <a:pt x="234" y="6359"/>
                    <a:pt x="1" y="7006"/>
                    <a:pt x="1" y="7652"/>
                  </a:cubicBezTo>
                  <a:cubicBezTo>
                    <a:pt x="1" y="7859"/>
                    <a:pt x="130" y="8091"/>
                    <a:pt x="130" y="8402"/>
                  </a:cubicBezTo>
                  <a:cubicBezTo>
                    <a:pt x="337" y="9281"/>
                    <a:pt x="776" y="10030"/>
                    <a:pt x="1423" y="10573"/>
                  </a:cubicBezTo>
                  <a:cubicBezTo>
                    <a:pt x="1474" y="10625"/>
                    <a:pt x="1526" y="10651"/>
                    <a:pt x="1578" y="10651"/>
                  </a:cubicBezTo>
                  <a:cubicBezTo>
                    <a:pt x="1630" y="10651"/>
                    <a:pt x="1681" y="10625"/>
                    <a:pt x="1733" y="10573"/>
                  </a:cubicBezTo>
                  <a:cubicBezTo>
                    <a:pt x="1836" y="10444"/>
                    <a:pt x="1836" y="10237"/>
                    <a:pt x="1733" y="10134"/>
                  </a:cubicBezTo>
                  <a:cubicBezTo>
                    <a:pt x="1190" y="9694"/>
                    <a:pt x="776" y="8945"/>
                    <a:pt x="647" y="8298"/>
                  </a:cubicBezTo>
                  <a:cubicBezTo>
                    <a:pt x="647" y="8091"/>
                    <a:pt x="544" y="7859"/>
                    <a:pt x="544" y="7652"/>
                  </a:cubicBezTo>
                  <a:cubicBezTo>
                    <a:pt x="544" y="7109"/>
                    <a:pt x="776" y="6566"/>
                    <a:pt x="983" y="6153"/>
                  </a:cubicBezTo>
                  <a:cubicBezTo>
                    <a:pt x="1190" y="5713"/>
                    <a:pt x="1630" y="5274"/>
                    <a:pt x="2069" y="4964"/>
                  </a:cubicBezTo>
                  <a:cubicBezTo>
                    <a:pt x="2483" y="4627"/>
                    <a:pt x="2922" y="4317"/>
                    <a:pt x="3362" y="3878"/>
                  </a:cubicBezTo>
                  <a:cubicBezTo>
                    <a:pt x="4215" y="2921"/>
                    <a:pt x="4861" y="1629"/>
                    <a:pt x="4964" y="233"/>
                  </a:cubicBezTo>
                  <a:cubicBezTo>
                    <a:pt x="4964" y="104"/>
                    <a:pt x="4861" y="0"/>
                    <a:pt x="4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2"/>
            <p:cNvSpPr/>
            <p:nvPr/>
          </p:nvSpPr>
          <p:spPr>
            <a:xfrm>
              <a:off x="7796737" y="3618354"/>
              <a:ext cx="378218" cy="458802"/>
            </a:xfrm>
            <a:custGeom>
              <a:avLst/>
              <a:gdLst/>
              <a:ahLst/>
              <a:cxnLst/>
              <a:rect l="l" t="t" r="r" b="b"/>
              <a:pathLst>
                <a:path w="4318" h="5238" extrusionOk="0">
                  <a:moveTo>
                    <a:pt x="1187" y="0"/>
                  </a:moveTo>
                  <a:cubicBezTo>
                    <a:pt x="1077" y="0"/>
                    <a:pt x="972" y="21"/>
                    <a:pt x="880" y="67"/>
                  </a:cubicBezTo>
                  <a:cubicBezTo>
                    <a:pt x="233" y="274"/>
                    <a:pt x="1" y="920"/>
                    <a:pt x="104" y="1566"/>
                  </a:cubicBezTo>
                  <a:cubicBezTo>
                    <a:pt x="233" y="2109"/>
                    <a:pt x="544" y="2652"/>
                    <a:pt x="880" y="3092"/>
                  </a:cubicBezTo>
                  <a:cubicBezTo>
                    <a:pt x="1629" y="3945"/>
                    <a:pt x="2379" y="4694"/>
                    <a:pt x="3336" y="5237"/>
                  </a:cubicBezTo>
                  <a:cubicBezTo>
                    <a:pt x="3672" y="5030"/>
                    <a:pt x="3878" y="4798"/>
                    <a:pt x="4318" y="4591"/>
                  </a:cubicBezTo>
                  <a:cubicBezTo>
                    <a:pt x="4214" y="4152"/>
                    <a:pt x="3982" y="3738"/>
                    <a:pt x="3878" y="3298"/>
                  </a:cubicBezTo>
                  <a:cubicBezTo>
                    <a:pt x="3568" y="2213"/>
                    <a:pt x="3129" y="1256"/>
                    <a:pt x="2379" y="507"/>
                  </a:cubicBezTo>
                  <a:cubicBezTo>
                    <a:pt x="2038" y="246"/>
                    <a:pt x="1572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2"/>
            <p:cNvSpPr/>
            <p:nvPr/>
          </p:nvSpPr>
          <p:spPr>
            <a:xfrm>
              <a:off x="7570309" y="3953399"/>
              <a:ext cx="518626" cy="251386"/>
            </a:xfrm>
            <a:custGeom>
              <a:avLst/>
              <a:gdLst/>
              <a:ahLst/>
              <a:cxnLst/>
              <a:rect l="l" t="t" r="r" b="b"/>
              <a:pathLst>
                <a:path w="5921" h="2870" extrusionOk="0">
                  <a:moveTo>
                    <a:pt x="1962" y="0"/>
                  </a:moveTo>
                  <a:cubicBezTo>
                    <a:pt x="1852" y="0"/>
                    <a:pt x="1741" y="5"/>
                    <a:pt x="1629" y="16"/>
                  </a:cubicBezTo>
                  <a:cubicBezTo>
                    <a:pt x="1087" y="120"/>
                    <a:pt x="440" y="327"/>
                    <a:pt x="233" y="869"/>
                  </a:cubicBezTo>
                  <a:cubicBezTo>
                    <a:pt x="1" y="1412"/>
                    <a:pt x="337" y="2058"/>
                    <a:pt x="750" y="2369"/>
                  </a:cubicBezTo>
                  <a:cubicBezTo>
                    <a:pt x="1293" y="2705"/>
                    <a:pt x="1836" y="2808"/>
                    <a:pt x="2482" y="2808"/>
                  </a:cubicBezTo>
                  <a:cubicBezTo>
                    <a:pt x="2880" y="2846"/>
                    <a:pt x="3274" y="2870"/>
                    <a:pt x="3667" y="2870"/>
                  </a:cubicBezTo>
                  <a:cubicBezTo>
                    <a:pt x="4347" y="2870"/>
                    <a:pt x="5025" y="2798"/>
                    <a:pt x="5714" y="2601"/>
                  </a:cubicBezTo>
                  <a:cubicBezTo>
                    <a:pt x="5714" y="2162"/>
                    <a:pt x="5817" y="1852"/>
                    <a:pt x="5921" y="1412"/>
                  </a:cubicBezTo>
                  <a:cubicBezTo>
                    <a:pt x="5507" y="1205"/>
                    <a:pt x="5067" y="973"/>
                    <a:pt x="4628" y="766"/>
                  </a:cubicBezTo>
                  <a:cubicBezTo>
                    <a:pt x="3772" y="373"/>
                    <a:pt x="2896" y="0"/>
                    <a:pt x="19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2"/>
            <p:cNvSpPr/>
            <p:nvPr/>
          </p:nvSpPr>
          <p:spPr>
            <a:xfrm>
              <a:off x="7703888" y="4181230"/>
              <a:ext cx="432612" cy="412291"/>
            </a:xfrm>
            <a:custGeom>
              <a:avLst/>
              <a:gdLst/>
              <a:ahLst/>
              <a:cxnLst/>
              <a:rect l="l" t="t" r="r" b="b"/>
              <a:pathLst>
                <a:path w="4939" h="4707" extrusionOk="0">
                  <a:moveTo>
                    <a:pt x="4189" y="0"/>
                  </a:moveTo>
                  <a:cubicBezTo>
                    <a:pt x="3749" y="207"/>
                    <a:pt x="3336" y="414"/>
                    <a:pt x="2896" y="647"/>
                  </a:cubicBezTo>
                  <a:cubicBezTo>
                    <a:pt x="2043" y="1060"/>
                    <a:pt x="1061" y="1603"/>
                    <a:pt x="415" y="2585"/>
                  </a:cubicBezTo>
                  <a:cubicBezTo>
                    <a:pt x="208" y="2999"/>
                    <a:pt x="1" y="3645"/>
                    <a:pt x="208" y="4085"/>
                  </a:cubicBezTo>
                  <a:cubicBezTo>
                    <a:pt x="439" y="4488"/>
                    <a:pt x="927" y="4706"/>
                    <a:pt x="1374" y="4706"/>
                  </a:cubicBezTo>
                  <a:cubicBezTo>
                    <a:pt x="1529" y="4706"/>
                    <a:pt x="1678" y="4681"/>
                    <a:pt x="1810" y="4628"/>
                  </a:cubicBezTo>
                  <a:cubicBezTo>
                    <a:pt x="2353" y="4421"/>
                    <a:pt x="2793" y="3981"/>
                    <a:pt x="3232" y="3542"/>
                  </a:cubicBezTo>
                  <a:cubicBezTo>
                    <a:pt x="3982" y="2792"/>
                    <a:pt x="4628" y="1836"/>
                    <a:pt x="4938" y="853"/>
                  </a:cubicBezTo>
                  <a:cubicBezTo>
                    <a:pt x="4732" y="543"/>
                    <a:pt x="4396" y="311"/>
                    <a:pt x="41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2"/>
            <p:cNvSpPr/>
            <p:nvPr/>
          </p:nvSpPr>
          <p:spPr>
            <a:xfrm>
              <a:off x="8100161" y="3509563"/>
              <a:ext cx="262773" cy="501897"/>
            </a:xfrm>
            <a:custGeom>
              <a:avLst/>
              <a:gdLst/>
              <a:ahLst/>
              <a:cxnLst/>
              <a:rect l="l" t="t" r="r" b="b"/>
              <a:pathLst>
                <a:path w="3000" h="5730" extrusionOk="0">
                  <a:moveTo>
                    <a:pt x="1431" y="1"/>
                  </a:moveTo>
                  <a:cubicBezTo>
                    <a:pt x="931" y="1"/>
                    <a:pt x="393" y="383"/>
                    <a:pt x="208" y="870"/>
                  </a:cubicBezTo>
                  <a:cubicBezTo>
                    <a:pt x="1" y="1413"/>
                    <a:pt x="1" y="2059"/>
                    <a:pt x="104" y="2602"/>
                  </a:cubicBezTo>
                  <a:cubicBezTo>
                    <a:pt x="208" y="3687"/>
                    <a:pt x="414" y="4747"/>
                    <a:pt x="957" y="5730"/>
                  </a:cubicBezTo>
                  <a:cubicBezTo>
                    <a:pt x="1250" y="5730"/>
                    <a:pt x="1532" y="5684"/>
                    <a:pt x="1786" y="5684"/>
                  </a:cubicBezTo>
                  <a:cubicBezTo>
                    <a:pt x="1914" y="5684"/>
                    <a:pt x="2034" y="5695"/>
                    <a:pt x="2146" y="5730"/>
                  </a:cubicBezTo>
                  <a:cubicBezTo>
                    <a:pt x="2353" y="5187"/>
                    <a:pt x="2457" y="4747"/>
                    <a:pt x="2586" y="4334"/>
                  </a:cubicBezTo>
                  <a:cubicBezTo>
                    <a:pt x="2793" y="3351"/>
                    <a:pt x="2999" y="2162"/>
                    <a:pt x="2689" y="1206"/>
                  </a:cubicBezTo>
                  <a:cubicBezTo>
                    <a:pt x="2586" y="663"/>
                    <a:pt x="2146" y="120"/>
                    <a:pt x="1603" y="17"/>
                  </a:cubicBezTo>
                  <a:cubicBezTo>
                    <a:pt x="1547" y="6"/>
                    <a:pt x="1489" y="1"/>
                    <a:pt x="14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2"/>
            <p:cNvSpPr/>
            <p:nvPr/>
          </p:nvSpPr>
          <p:spPr>
            <a:xfrm>
              <a:off x="8288136" y="3663640"/>
              <a:ext cx="423503" cy="422539"/>
            </a:xfrm>
            <a:custGeom>
              <a:avLst/>
              <a:gdLst/>
              <a:ahLst/>
              <a:cxnLst/>
              <a:rect l="l" t="t" r="r" b="b"/>
              <a:pathLst>
                <a:path w="4835" h="4824" extrusionOk="0">
                  <a:moveTo>
                    <a:pt x="3491" y="1"/>
                  </a:moveTo>
                  <a:cubicBezTo>
                    <a:pt x="3326" y="1"/>
                    <a:pt x="3166" y="30"/>
                    <a:pt x="3025" y="93"/>
                  </a:cubicBezTo>
                  <a:cubicBezTo>
                    <a:pt x="2482" y="300"/>
                    <a:pt x="2043" y="739"/>
                    <a:pt x="1603" y="1153"/>
                  </a:cubicBezTo>
                  <a:cubicBezTo>
                    <a:pt x="957" y="2032"/>
                    <a:pt x="311" y="2988"/>
                    <a:pt x="0" y="3971"/>
                  </a:cubicBezTo>
                  <a:cubicBezTo>
                    <a:pt x="311" y="4281"/>
                    <a:pt x="543" y="4513"/>
                    <a:pt x="853" y="4824"/>
                  </a:cubicBezTo>
                  <a:cubicBezTo>
                    <a:pt x="1189" y="4617"/>
                    <a:pt x="1603" y="4384"/>
                    <a:pt x="2043" y="4177"/>
                  </a:cubicBezTo>
                  <a:cubicBezTo>
                    <a:pt x="2896" y="3635"/>
                    <a:pt x="3878" y="2988"/>
                    <a:pt x="4421" y="2135"/>
                  </a:cubicBezTo>
                  <a:cubicBezTo>
                    <a:pt x="4731" y="1696"/>
                    <a:pt x="4834" y="1049"/>
                    <a:pt x="4628" y="507"/>
                  </a:cubicBezTo>
                  <a:cubicBezTo>
                    <a:pt x="4402" y="206"/>
                    <a:pt x="3930" y="1"/>
                    <a:pt x="3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2"/>
            <p:cNvSpPr/>
            <p:nvPr/>
          </p:nvSpPr>
          <p:spPr>
            <a:xfrm>
              <a:off x="8353831" y="3990189"/>
              <a:ext cx="509517" cy="250948"/>
            </a:xfrm>
            <a:custGeom>
              <a:avLst/>
              <a:gdLst/>
              <a:ahLst/>
              <a:cxnLst/>
              <a:rect l="l" t="t" r="r" b="b"/>
              <a:pathLst>
                <a:path w="5817" h="2865" extrusionOk="0">
                  <a:moveTo>
                    <a:pt x="4006" y="1"/>
                  </a:moveTo>
                  <a:cubicBezTo>
                    <a:pt x="3674" y="1"/>
                    <a:pt x="3333" y="66"/>
                    <a:pt x="3025" y="139"/>
                  </a:cubicBezTo>
                  <a:cubicBezTo>
                    <a:pt x="1939" y="346"/>
                    <a:pt x="853" y="656"/>
                    <a:pt x="0" y="1199"/>
                  </a:cubicBezTo>
                  <a:cubicBezTo>
                    <a:pt x="0" y="1638"/>
                    <a:pt x="103" y="1949"/>
                    <a:pt x="103" y="2388"/>
                  </a:cubicBezTo>
                  <a:cubicBezTo>
                    <a:pt x="543" y="2492"/>
                    <a:pt x="982" y="2595"/>
                    <a:pt x="1396" y="2724"/>
                  </a:cubicBezTo>
                  <a:cubicBezTo>
                    <a:pt x="1976" y="2779"/>
                    <a:pt x="2556" y="2864"/>
                    <a:pt x="3132" y="2864"/>
                  </a:cubicBezTo>
                  <a:cubicBezTo>
                    <a:pt x="3634" y="2864"/>
                    <a:pt x="4133" y="2800"/>
                    <a:pt x="4627" y="2595"/>
                  </a:cubicBezTo>
                  <a:cubicBezTo>
                    <a:pt x="5067" y="2388"/>
                    <a:pt x="5610" y="2078"/>
                    <a:pt x="5713" y="1535"/>
                  </a:cubicBezTo>
                  <a:cubicBezTo>
                    <a:pt x="5816" y="889"/>
                    <a:pt x="5273" y="346"/>
                    <a:pt x="4731" y="139"/>
                  </a:cubicBezTo>
                  <a:cubicBezTo>
                    <a:pt x="4507" y="39"/>
                    <a:pt x="4259" y="1"/>
                    <a:pt x="4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2"/>
            <p:cNvSpPr/>
            <p:nvPr/>
          </p:nvSpPr>
          <p:spPr>
            <a:xfrm>
              <a:off x="8258705" y="4190252"/>
              <a:ext cx="443824" cy="404408"/>
            </a:xfrm>
            <a:custGeom>
              <a:avLst/>
              <a:gdLst/>
              <a:ahLst/>
              <a:cxnLst/>
              <a:rect l="l" t="t" r="r" b="b"/>
              <a:pathLst>
                <a:path w="5067" h="4617" extrusionOk="0">
                  <a:moveTo>
                    <a:pt x="879" y="1"/>
                  </a:moveTo>
                  <a:cubicBezTo>
                    <a:pt x="543" y="311"/>
                    <a:pt x="336" y="647"/>
                    <a:pt x="0" y="854"/>
                  </a:cubicBezTo>
                  <a:cubicBezTo>
                    <a:pt x="233" y="1293"/>
                    <a:pt x="543" y="1733"/>
                    <a:pt x="776" y="2043"/>
                  </a:cubicBezTo>
                  <a:cubicBezTo>
                    <a:pt x="1293" y="3025"/>
                    <a:pt x="1939" y="3878"/>
                    <a:pt x="2921" y="4421"/>
                  </a:cubicBezTo>
                  <a:cubicBezTo>
                    <a:pt x="3162" y="4535"/>
                    <a:pt x="3466" y="4617"/>
                    <a:pt x="3776" y="4617"/>
                  </a:cubicBezTo>
                  <a:cubicBezTo>
                    <a:pt x="4031" y="4617"/>
                    <a:pt x="4291" y="4561"/>
                    <a:pt x="4524" y="4421"/>
                  </a:cubicBezTo>
                  <a:cubicBezTo>
                    <a:pt x="4964" y="4085"/>
                    <a:pt x="5067" y="3439"/>
                    <a:pt x="4860" y="2896"/>
                  </a:cubicBezTo>
                  <a:cubicBezTo>
                    <a:pt x="4653" y="2250"/>
                    <a:pt x="4214" y="1940"/>
                    <a:pt x="3671" y="1500"/>
                  </a:cubicBezTo>
                  <a:cubicBezTo>
                    <a:pt x="2818" y="854"/>
                    <a:pt x="1836" y="311"/>
                    <a:pt x="8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2"/>
            <p:cNvSpPr/>
            <p:nvPr/>
          </p:nvSpPr>
          <p:spPr>
            <a:xfrm>
              <a:off x="8052598" y="4264969"/>
              <a:ext cx="253751" cy="502247"/>
            </a:xfrm>
            <a:custGeom>
              <a:avLst/>
              <a:gdLst/>
              <a:ahLst/>
              <a:cxnLst/>
              <a:rect l="l" t="t" r="r" b="b"/>
              <a:pathLst>
                <a:path w="2897" h="5734" extrusionOk="0">
                  <a:moveTo>
                    <a:pt x="1190" y="1"/>
                  </a:moveTo>
                  <a:cubicBezTo>
                    <a:pt x="957" y="440"/>
                    <a:pt x="854" y="880"/>
                    <a:pt x="647" y="1293"/>
                  </a:cubicBezTo>
                  <a:cubicBezTo>
                    <a:pt x="311" y="2276"/>
                    <a:pt x="1" y="3335"/>
                    <a:pt x="104" y="4318"/>
                  </a:cubicBezTo>
                  <a:cubicBezTo>
                    <a:pt x="208" y="4861"/>
                    <a:pt x="544" y="5507"/>
                    <a:pt x="1061" y="5714"/>
                  </a:cubicBezTo>
                  <a:cubicBezTo>
                    <a:pt x="1131" y="5727"/>
                    <a:pt x="1202" y="5733"/>
                    <a:pt x="1274" y="5733"/>
                  </a:cubicBezTo>
                  <a:cubicBezTo>
                    <a:pt x="1765" y="5733"/>
                    <a:pt x="2293" y="5437"/>
                    <a:pt x="2586" y="4964"/>
                  </a:cubicBezTo>
                  <a:cubicBezTo>
                    <a:pt x="2896" y="4421"/>
                    <a:pt x="2896" y="3878"/>
                    <a:pt x="2896" y="3232"/>
                  </a:cubicBezTo>
                  <a:cubicBezTo>
                    <a:pt x="2896" y="2172"/>
                    <a:pt x="2793" y="1087"/>
                    <a:pt x="23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2"/>
            <p:cNvSpPr/>
            <p:nvPr/>
          </p:nvSpPr>
          <p:spPr>
            <a:xfrm>
              <a:off x="8043575" y="3954801"/>
              <a:ext cx="348787" cy="339678"/>
            </a:xfrm>
            <a:custGeom>
              <a:avLst/>
              <a:gdLst/>
              <a:ahLst/>
              <a:cxnLst/>
              <a:rect l="l" t="t" r="r" b="b"/>
              <a:pathLst>
                <a:path w="3982" h="3878" extrusionOk="0">
                  <a:moveTo>
                    <a:pt x="2043" y="0"/>
                  </a:moveTo>
                  <a:cubicBezTo>
                    <a:pt x="854" y="0"/>
                    <a:pt x="1" y="853"/>
                    <a:pt x="1" y="1939"/>
                  </a:cubicBezTo>
                  <a:cubicBezTo>
                    <a:pt x="1" y="2999"/>
                    <a:pt x="854" y="3878"/>
                    <a:pt x="2043" y="3878"/>
                  </a:cubicBezTo>
                  <a:cubicBezTo>
                    <a:pt x="3103" y="3878"/>
                    <a:pt x="3981" y="2999"/>
                    <a:pt x="3981" y="1939"/>
                  </a:cubicBezTo>
                  <a:cubicBezTo>
                    <a:pt x="3981" y="853"/>
                    <a:pt x="3103" y="0"/>
                    <a:pt x="20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2"/>
            <p:cNvSpPr/>
            <p:nvPr/>
          </p:nvSpPr>
          <p:spPr>
            <a:xfrm>
              <a:off x="8088861" y="4124645"/>
              <a:ext cx="47650" cy="47562"/>
            </a:xfrm>
            <a:custGeom>
              <a:avLst/>
              <a:gdLst/>
              <a:ahLst/>
              <a:cxnLst/>
              <a:rect l="l" t="t" r="r" b="b"/>
              <a:pathLst>
                <a:path w="544" h="543" extrusionOk="0">
                  <a:moveTo>
                    <a:pt x="337" y="0"/>
                  </a:moveTo>
                  <a:cubicBezTo>
                    <a:pt x="233" y="0"/>
                    <a:pt x="130" y="0"/>
                    <a:pt x="1" y="207"/>
                  </a:cubicBezTo>
                  <a:cubicBezTo>
                    <a:pt x="1" y="310"/>
                    <a:pt x="130" y="414"/>
                    <a:pt x="233" y="543"/>
                  </a:cubicBezTo>
                  <a:cubicBezTo>
                    <a:pt x="440" y="543"/>
                    <a:pt x="543" y="414"/>
                    <a:pt x="543" y="310"/>
                  </a:cubicBezTo>
                  <a:cubicBezTo>
                    <a:pt x="543" y="103"/>
                    <a:pt x="543" y="0"/>
                    <a:pt x="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2"/>
            <p:cNvSpPr/>
            <p:nvPr/>
          </p:nvSpPr>
          <p:spPr>
            <a:xfrm>
              <a:off x="8279026" y="4142689"/>
              <a:ext cx="47650" cy="47650"/>
            </a:xfrm>
            <a:custGeom>
              <a:avLst/>
              <a:gdLst/>
              <a:ahLst/>
              <a:cxnLst/>
              <a:rect l="l" t="t" r="r" b="b"/>
              <a:pathLst>
                <a:path w="544" h="544" extrusionOk="0">
                  <a:moveTo>
                    <a:pt x="311" y="1"/>
                  </a:moveTo>
                  <a:cubicBezTo>
                    <a:pt x="208" y="1"/>
                    <a:pt x="1" y="104"/>
                    <a:pt x="1" y="208"/>
                  </a:cubicBezTo>
                  <a:cubicBezTo>
                    <a:pt x="1" y="337"/>
                    <a:pt x="104" y="440"/>
                    <a:pt x="208" y="544"/>
                  </a:cubicBezTo>
                  <a:cubicBezTo>
                    <a:pt x="311" y="544"/>
                    <a:pt x="544" y="440"/>
                    <a:pt x="544" y="337"/>
                  </a:cubicBezTo>
                  <a:cubicBezTo>
                    <a:pt x="544" y="104"/>
                    <a:pt x="415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2"/>
            <p:cNvSpPr/>
            <p:nvPr/>
          </p:nvSpPr>
          <p:spPr>
            <a:xfrm>
              <a:off x="8174878" y="4160821"/>
              <a:ext cx="74803" cy="38628"/>
            </a:xfrm>
            <a:custGeom>
              <a:avLst/>
              <a:gdLst/>
              <a:ahLst/>
              <a:cxnLst/>
              <a:rect l="l" t="t" r="r" b="b"/>
              <a:pathLst>
                <a:path w="854" h="441" extrusionOk="0">
                  <a:moveTo>
                    <a:pt x="104" y="1"/>
                  </a:moveTo>
                  <a:cubicBezTo>
                    <a:pt x="104" y="1"/>
                    <a:pt x="1" y="1"/>
                    <a:pt x="1" y="130"/>
                  </a:cubicBezTo>
                  <a:cubicBezTo>
                    <a:pt x="104" y="233"/>
                    <a:pt x="208" y="337"/>
                    <a:pt x="440" y="440"/>
                  </a:cubicBezTo>
                  <a:cubicBezTo>
                    <a:pt x="544" y="440"/>
                    <a:pt x="750" y="337"/>
                    <a:pt x="750" y="233"/>
                  </a:cubicBezTo>
                  <a:cubicBezTo>
                    <a:pt x="854" y="130"/>
                    <a:pt x="750" y="130"/>
                    <a:pt x="750" y="130"/>
                  </a:cubicBezTo>
                  <a:cubicBezTo>
                    <a:pt x="750" y="87"/>
                    <a:pt x="739" y="72"/>
                    <a:pt x="724" y="72"/>
                  </a:cubicBezTo>
                  <a:cubicBezTo>
                    <a:pt x="693" y="72"/>
                    <a:pt x="647" y="130"/>
                    <a:pt x="647" y="130"/>
                  </a:cubicBezTo>
                  <a:cubicBezTo>
                    <a:pt x="647" y="233"/>
                    <a:pt x="544" y="233"/>
                    <a:pt x="440" y="233"/>
                  </a:cubicBezTo>
                  <a:cubicBezTo>
                    <a:pt x="311" y="233"/>
                    <a:pt x="208" y="130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2"/>
            <p:cNvSpPr/>
            <p:nvPr/>
          </p:nvSpPr>
          <p:spPr>
            <a:xfrm>
              <a:off x="7796737" y="4771085"/>
              <a:ext cx="339766" cy="197605"/>
            </a:xfrm>
            <a:custGeom>
              <a:avLst/>
              <a:gdLst/>
              <a:ahLst/>
              <a:cxnLst/>
              <a:rect l="l" t="t" r="r" b="b"/>
              <a:pathLst>
                <a:path w="3879" h="2256" extrusionOk="0">
                  <a:moveTo>
                    <a:pt x="2902" y="1"/>
                  </a:moveTo>
                  <a:cubicBezTo>
                    <a:pt x="2174" y="1"/>
                    <a:pt x="1471" y="238"/>
                    <a:pt x="880" y="685"/>
                  </a:cubicBezTo>
                  <a:cubicBezTo>
                    <a:pt x="440" y="1021"/>
                    <a:pt x="1" y="1564"/>
                    <a:pt x="104" y="2081"/>
                  </a:cubicBezTo>
                  <a:cubicBezTo>
                    <a:pt x="427" y="2198"/>
                    <a:pt x="783" y="2256"/>
                    <a:pt x="1138" y="2256"/>
                  </a:cubicBezTo>
                  <a:cubicBezTo>
                    <a:pt x="1494" y="2256"/>
                    <a:pt x="1849" y="2198"/>
                    <a:pt x="2172" y="2081"/>
                  </a:cubicBezTo>
                  <a:cubicBezTo>
                    <a:pt x="2689" y="1771"/>
                    <a:pt x="3232" y="1228"/>
                    <a:pt x="3568" y="685"/>
                  </a:cubicBezTo>
                  <a:cubicBezTo>
                    <a:pt x="3672" y="479"/>
                    <a:pt x="3775" y="272"/>
                    <a:pt x="3878" y="143"/>
                  </a:cubicBezTo>
                  <a:cubicBezTo>
                    <a:pt x="3553" y="47"/>
                    <a:pt x="3225" y="1"/>
                    <a:pt x="29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2"/>
            <p:cNvSpPr/>
            <p:nvPr/>
          </p:nvSpPr>
          <p:spPr>
            <a:xfrm>
              <a:off x="7796737" y="4774501"/>
              <a:ext cx="348787" cy="187445"/>
            </a:xfrm>
            <a:custGeom>
              <a:avLst/>
              <a:gdLst/>
              <a:ahLst/>
              <a:cxnLst/>
              <a:rect l="l" t="t" r="r" b="b"/>
              <a:pathLst>
                <a:path w="3982" h="2140" extrusionOk="0">
                  <a:moveTo>
                    <a:pt x="3775" y="0"/>
                  </a:moveTo>
                  <a:cubicBezTo>
                    <a:pt x="2819" y="440"/>
                    <a:pt x="1629" y="982"/>
                    <a:pt x="647" y="1525"/>
                  </a:cubicBezTo>
                  <a:cubicBezTo>
                    <a:pt x="440" y="1629"/>
                    <a:pt x="233" y="1732"/>
                    <a:pt x="1" y="1939"/>
                  </a:cubicBezTo>
                  <a:lnTo>
                    <a:pt x="1" y="2042"/>
                  </a:lnTo>
                  <a:cubicBezTo>
                    <a:pt x="1" y="2107"/>
                    <a:pt x="27" y="2139"/>
                    <a:pt x="53" y="2139"/>
                  </a:cubicBezTo>
                  <a:cubicBezTo>
                    <a:pt x="78" y="2139"/>
                    <a:pt x="104" y="2107"/>
                    <a:pt x="104" y="2042"/>
                  </a:cubicBezTo>
                  <a:cubicBezTo>
                    <a:pt x="337" y="1939"/>
                    <a:pt x="544" y="1836"/>
                    <a:pt x="750" y="1732"/>
                  </a:cubicBezTo>
                  <a:cubicBezTo>
                    <a:pt x="1733" y="1086"/>
                    <a:pt x="2922" y="646"/>
                    <a:pt x="3878" y="233"/>
                  </a:cubicBezTo>
                  <a:cubicBezTo>
                    <a:pt x="3982" y="104"/>
                    <a:pt x="3982" y="104"/>
                    <a:pt x="39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2"/>
            <p:cNvSpPr/>
            <p:nvPr/>
          </p:nvSpPr>
          <p:spPr>
            <a:xfrm>
              <a:off x="7674457" y="4285379"/>
              <a:ext cx="208467" cy="339678"/>
            </a:xfrm>
            <a:custGeom>
              <a:avLst/>
              <a:gdLst/>
              <a:ahLst/>
              <a:cxnLst/>
              <a:rect l="l" t="t" r="r" b="b"/>
              <a:pathLst>
                <a:path w="2380" h="3878" extrusionOk="0">
                  <a:moveTo>
                    <a:pt x="337" y="0"/>
                  </a:moveTo>
                  <a:cubicBezTo>
                    <a:pt x="1" y="957"/>
                    <a:pt x="104" y="2146"/>
                    <a:pt x="647" y="2999"/>
                  </a:cubicBezTo>
                  <a:cubicBezTo>
                    <a:pt x="983" y="3439"/>
                    <a:pt x="1397" y="3878"/>
                    <a:pt x="1940" y="3878"/>
                  </a:cubicBezTo>
                  <a:cubicBezTo>
                    <a:pt x="2276" y="3232"/>
                    <a:pt x="2379" y="2456"/>
                    <a:pt x="2146" y="1810"/>
                  </a:cubicBezTo>
                  <a:cubicBezTo>
                    <a:pt x="1940" y="1164"/>
                    <a:pt x="1397" y="647"/>
                    <a:pt x="854" y="311"/>
                  </a:cubicBezTo>
                  <a:cubicBezTo>
                    <a:pt x="647" y="207"/>
                    <a:pt x="440" y="0"/>
                    <a:pt x="3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2"/>
            <p:cNvSpPr/>
            <p:nvPr/>
          </p:nvSpPr>
          <p:spPr>
            <a:xfrm>
              <a:off x="7692589" y="4274079"/>
              <a:ext cx="160905" cy="360087"/>
            </a:xfrm>
            <a:custGeom>
              <a:avLst/>
              <a:gdLst/>
              <a:ahLst/>
              <a:cxnLst/>
              <a:rect l="l" t="t" r="r" b="b"/>
              <a:pathLst>
                <a:path w="1837" h="4111" extrusionOk="0">
                  <a:moveTo>
                    <a:pt x="130" y="0"/>
                  </a:moveTo>
                  <a:cubicBezTo>
                    <a:pt x="1" y="0"/>
                    <a:pt x="1" y="129"/>
                    <a:pt x="1" y="129"/>
                  </a:cubicBezTo>
                  <a:cubicBezTo>
                    <a:pt x="337" y="1189"/>
                    <a:pt x="776" y="2378"/>
                    <a:pt x="1293" y="3361"/>
                  </a:cubicBezTo>
                  <a:cubicBezTo>
                    <a:pt x="1422" y="3568"/>
                    <a:pt x="1526" y="3878"/>
                    <a:pt x="1629" y="4110"/>
                  </a:cubicBezTo>
                  <a:lnTo>
                    <a:pt x="1836" y="4110"/>
                  </a:lnTo>
                  <a:lnTo>
                    <a:pt x="1836" y="4007"/>
                  </a:lnTo>
                  <a:cubicBezTo>
                    <a:pt x="1733" y="3774"/>
                    <a:pt x="1629" y="3568"/>
                    <a:pt x="1526" y="3231"/>
                  </a:cubicBezTo>
                  <a:cubicBezTo>
                    <a:pt x="983" y="2275"/>
                    <a:pt x="544" y="1086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2"/>
            <p:cNvSpPr/>
            <p:nvPr/>
          </p:nvSpPr>
          <p:spPr>
            <a:xfrm>
              <a:off x="7760561" y="4988317"/>
              <a:ext cx="384963" cy="89693"/>
            </a:xfrm>
            <a:custGeom>
              <a:avLst/>
              <a:gdLst/>
              <a:ahLst/>
              <a:cxnLst/>
              <a:rect l="l" t="t" r="r" b="b"/>
              <a:pathLst>
                <a:path w="4395" h="1024" extrusionOk="0">
                  <a:moveTo>
                    <a:pt x="3075" y="0"/>
                  </a:moveTo>
                  <a:cubicBezTo>
                    <a:pt x="2841" y="0"/>
                    <a:pt x="2597" y="51"/>
                    <a:pt x="2353" y="144"/>
                  </a:cubicBezTo>
                  <a:cubicBezTo>
                    <a:pt x="1939" y="248"/>
                    <a:pt x="1500" y="480"/>
                    <a:pt x="1293" y="894"/>
                  </a:cubicBezTo>
                  <a:cubicBezTo>
                    <a:pt x="1055" y="821"/>
                    <a:pt x="830" y="748"/>
                    <a:pt x="637" y="748"/>
                  </a:cubicBezTo>
                  <a:cubicBezTo>
                    <a:pt x="557" y="748"/>
                    <a:pt x="482" y="760"/>
                    <a:pt x="414" y="790"/>
                  </a:cubicBezTo>
                  <a:cubicBezTo>
                    <a:pt x="207" y="790"/>
                    <a:pt x="104" y="894"/>
                    <a:pt x="0" y="1023"/>
                  </a:cubicBezTo>
                  <a:lnTo>
                    <a:pt x="4395" y="1023"/>
                  </a:lnTo>
                  <a:lnTo>
                    <a:pt x="4395" y="894"/>
                  </a:lnTo>
                  <a:cubicBezTo>
                    <a:pt x="4188" y="687"/>
                    <a:pt x="4085" y="480"/>
                    <a:pt x="3878" y="248"/>
                  </a:cubicBezTo>
                  <a:cubicBezTo>
                    <a:pt x="3636" y="77"/>
                    <a:pt x="3363" y="0"/>
                    <a:pt x="3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0" name="Picture 8">
            <a:extLst>
              <a:ext uri="{FF2B5EF4-FFF2-40B4-BE49-F238E27FC236}">
                <a16:creationId xmlns:a16="http://schemas.microsoft.com/office/drawing/2014/main" id="{3442DF42-DA2A-C970-AF1B-2591FA9ED6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14031" y="177183"/>
            <a:ext cx="922955" cy="922955"/>
          </a:xfrm>
          <a:prstGeom prst="rect">
            <a:avLst/>
          </a:prstGeom>
        </p:spPr>
      </p:pic>
      <p:sp>
        <p:nvSpPr>
          <p:cNvPr id="83" name="Hộp Văn bản 82">
            <a:extLst>
              <a:ext uri="{FF2B5EF4-FFF2-40B4-BE49-F238E27FC236}">
                <a16:creationId xmlns:a16="http://schemas.microsoft.com/office/drawing/2014/main" id="{1F808CE5-5634-5DD2-8072-F32E795F12E2}"/>
              </a:ext>
            </a:extLst>
          </p:cNvPr>
          <p:cNvSpPr txBox="1"/>
          <p:nvPr/>
        </p:nvSpPr>
        <p:spPr>
          <a:xfrm>
            <a:off x="1264982" y="119862"/>
            <a:ext cx="6947297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Vẽ vào bảng con 3 nhóm, mỗi nhóm 6 chấm tròn. Nêu phép nhân để tìm tất cả số chấm tròn đó.</a:t>
            </a: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96661009-57E8-AE14-91E0-AF2D8D10127A}"/>
              </a:ext>
            </a:extLst>
          </p:cNvPr>
          <p:cNvSpPr/>
          <p:nvPr/>
        </p:nvSpPr>
        <p:spPr>
          <a:xfrm>
            <a:off x="1116599" y="1346031"/>
            <a:ext cx="6680324" cy="306579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Hình Bầu dục 90">
            <a:extLst>
              <a:ext uri="{FF2B5EF4-FFF2-40B4-BE49-F238E27FC236}">
                <a16:creationId xmlns:a16="http://schemas.microsoft.com/office/drawing/2014/main" id="{A95EDB08-1E42-3E1E-2EE1-FCC62BDAAE04}"/>
              </a:ext>
            </a:extLst>
          </p:cNvPr>
          <p:cNvSpPr/>
          <p:nvPr/>
        </p:nvSpPr>
        <p:spPr>
          <a:xfrm>
            <a:off x="4040795" y="2032923"/>
            <a:ext cx="364331" cy="328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Hình Bầu dục 91">
            <a:extLst>
              <a:ext uri="{FF2B5EF4-FFF2-40B4-BE49-F238E27FC236}">
                <a16:creationId xmlns:a16="http://schemas.microsoft.com/office/drawing/2014/main" id="{E413C7FE-F7DD-67AE-2FAD-9EE4D04C3C42}"/>
              </a:ext>
            </a:extLst>
          </p:cNvPr>
          <p:cNvSpPr/>
          <p:nvPr/>
        </p:nvSpPr>
        <p:spPr>
          <a:xfrm>
            <a:off x="4522757" y="2026460"/>
            <a:ext cx="364331" cy="328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Hình Bầu dục 92">
            <a:extLst>
              <a:ext uri="{FF2B5EF4-FFF2-40B4-BE49-F238E27FC236}">
                <a16:creationId xmlns:a16="http://schemas.microsoft.com/office/drawing/2014/main" id="{008176B1-EDBE-15BC-588F-F031E4D32FAB}"/>
              </a:ext>
            </a:extLst>
          </p:cNvPr>
          <p:cNvSpPr/>
          <p:nvPr/>
        </p:nvSpPr>
        <p:spPr>
          <a:xfrm>
            <a:off x="4539423" y="2448584"/>
            <a:ext cx="364331" cy="328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Hình Bầu dục 93">
            <a:extLst>
              <a:ext uri="{FF2B5EF4-FFF2-40B4-BE49-F238E27FC236}">
                <a16:creationId xmlns:a16="http://schemas.microsoft.com/office/drawing/2014/main" id="{093B502F-1BDE-11C2-92B8-C84DCB840C29}"/>
              </a:ext>
            </a:extLst>
          </p:cNvPr>
          <p:cNvSpPr/>
          <p:nvPr/>
        </p:nvSpPr>
        <p:spPr>
          <a:xfrm>
            <a:off x="4043110" y="2467405"/>
            <a:ext cx="364331" cy="328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Hình Bầu dục 94">
            <a:extLst>
              <a:ext uri="{FF2B5EF4-FFF2-40B4-BE49-F238E27FC236}">
                <a16:creationId xmlns:a16="http://schemas.microsoft.com/office/drawing/2014/main" id="{2D671055-66DA-547D-65F8-0F733581BA62}"/>
              </a:ext>
            </a:extLst>
          </p:cNvPr>
          <p:cNvSpPr/>
          <p:nvPr/>
        </p:nvSpPr>
        <p:spPr>
          <a:xfrm>
            <a:off x="4040795" y="2886041"/>
            <a:ext cx="364331" cy="328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Hình Bầu dục 95">
            <a:extLst>
              <a:ext uri="{FF2B5EF4-FFF2-40B4-BE49-F238E27FC236}">
                <a16:creationId xmlns:a16="http://schemas.microsoft.com/office/drawing/2014/main" id="{1AB1588E-52A4-3BCF-8BF8-E57A15F429B7}"/>
              </a:ext>
            </a:extLst>
          </p:cNvPr>
          <p:cNvSpPr/>
          <p:nvPr/>
        </p:nvSpPr>
        <p:spPr>
          <a:xfrm>
            <a:off x="4547286" y="2902055"/>
            <a:ext cx="364331" cy="328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Hình Bầu dục 96">
            <a:extLst>
              <a:ext uri="{FF2B5EF4-FFF2-40B4-BE49-F238E27FC236}">
                <a16:creationId xmlns:a16="http://schemas.microsoft.com/office/drawing/2014/main" id="{8ADCA97E-489A-5D95-7415-95324135D229}"/>
              </a:ext>
            </a:extLst>
          </p:cNvPr>
          <p:cNvSpPr/>
          <p:nvPr/>
        </p:nvSpPr>
        <p:spPr>
          <a:xfrm>
            <a:off x="6042278" y="2018563"/>
            <a:ext cx="364331" cy="328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Hình Bầu dục 97">
            <a:extLst>
              <a:ext uri="{FF2B5EF4-FFF2-40B4-BE49-F238E27FC236}">
                <a16:creationId xmlns:a16="http://schemas.microsoft.com/office/drawing/2014/main" id="{5C62C78D-ECC0-17AF-C429-11AF1268468E}"/>
              </a:ext>
            </a:extLst>
          </p:cNvPr>
          <p:cNvSpPr/>
          <p:nvPr/>
        </p:nvSpPr>
        <p:spPr>
          <a:xfrm>
            <a:off x="6524240" y="2012100"/>
            <a:ext cx="364331" cy="328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Hình Bầu dục 98">
            <a:extLst>
              <a:ext uri="{FF2B5EF4-FFF2-40B4-BE49-F238E27FC236}">
                <a16:creationId xmlns:a16="http://schemas.microsoft.com/office/drawing/2014/main" id="{26FF6755-CCF2-AA11-B333-C29F43EB0054}"/>
              </a:ext>
            </a:extLst>
          </p:cNvPr>
          <p:cNvSpPr/>
          <p:nvPr/>
        </p:nvSpPr>
        <p:spPr>
          <a:xfrm>
            <a:off x="6529697" y="2449897"/>
            <a:ext cx="364331" cy="328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Hình Bầu dục 99">
            <a:extLst>
              <a:ext uri="{FF2B5EF4-FFF2-40B4-BE49-F238E27FC236}">
                <a16:creationId xmlns:a16="http://schemas.microsoft.com/office/drawing/2014/main" id="{CBD37CB4-2C67-BF20-0BBE-765D21665AD5}"/>
              </a:ext>
            </a:extLst>
          </p:cNvPr>
          <p:cNvSpPr/>
          <p:nvPr/>
        </p:nvSpPr>
        <p:spPr>
          <a:xfrm>
            <a:off x="6023916" y="2444667"/>
            <a:ext cx="364331" cy="328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Hình Bầu dục 100">
            <a:extLst>
              <a:ext uri="{FF2B5EF4-FFF2-40B4-BE49-F238E27FC236}">
                <a16:creationId xmlns:a16="http://schemas.microsoft.com/office/drawing/2014/main" id="{BAC8BF4B-7912-365C-9174-69C5C0D2C902}"/>
              </a:ext>
            </a:extLst>
          </p:cNvPr>
          <p:cNvSpPr/>
          <p:nvPr/>
        </p:nvSpPr>
        <p:spPr>
          <a:xfrm>
            <a:off x="6042278" y="2871681"/>
            <a:ext cx="364331" cy="328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Hình Bầu dục 101">
            <a:extLst>
              <a:ext uri="{FF2B5EF4-FFF2-40B4-BE49-F238E27FC236}">
                <a16:creationId xmlns:a16="http://schemas.microsoft.com/office/drawing/2014/main" id="{A772E562-CA96-E69A-088E-CB2E3280CEEA}"/>
              </a:ext>
            </a:extLst>
          </p:cNvPr>
          <p:cNvSpPr/>
          <p:nvPr/>
        </p:nvSpPr>
        <p:spPr>
          <a:xfrm>
            <a:off x="6548769" y="2887695"/>
            <a:ext cx="364331" cy="328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Hình Bầu dục 102">
            <a:extLst>
              <a:ext uri="{FF2B5EF4-FFF2-40B4-BE49-F238E27FC236}">
                <a16:creationId xmlns:a16="http://schemas.microsoft.com/office/drawing/2014/main" id="{17441E07-DA23-FF8A-ABCE-6EEB99BABA50}"/>
              </a:ext>
            </a:extLst>
          </p:cNvPr>
          <p:cNvSpPr/>
          <p:nvPr/>
        </p:nvSpPr>
        <p:spPr>
          <a:xfrm>
            <a:off x="1875357" y="2051397"/>
            <a:ext cx="364331" cy="328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Hình Bầu dục 103">
            <a:extLst>
              <a:ext uri="{FF2B5EF4-FFF2-40B4-BE49-F238E27FC236}">
                <a16:creationId xmlns:a16="http://schemas.microsoft.com/office/drawing/2014/main" id="{120B9A67-5176-72C4-BA63-8163A99D78AC}"/>
              </a:ext>
            </a:extLst>
          </p:cNvPr>
          <p:cNvSpPr/>
          <p:nvPr/>
        </p:nvSpPr>
        <p:spPr>
          <a:xfrm>
            <a:off x="2357319" y="2044934"/>
            <a:ext cx="364331" cy="328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Hình Bầu dục 104">
            <a:extLst>
              <a:ext uri="{FF2B5EF4-FFF2-40B4-BE49-F238E27FC236}">
                <a16:creationId xmlns:a16="http://schemas.microsoft.com/office/drawing/2014/main" id="{BB8FFA64-8179-D9A9-BCD4-3D9741782836}"/>
              </a:ext>
            </a:extLst>
          </p:cNvPr>
          <p:cNvSpPr/>
          <p:nvPr/>
        </p:nvSpPr>
        <p:spPr>
          <a:xfrm>
            <a:off x="2374939" y="2487766"/>
            <a:ext cx="364331" cy="328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Hình Bầu dục 105">
            <a:extLst>
              <a:ext uri="{FF2B5EF4-FFF2-40B4-BE49-F238E27FC236}">
                <a16:creationId xmlns:a16="http://schemas.microsoft.com/office/drawing/2014/main" id="{1289A372-BDAF-DE42-F66F-E1568E12AA3F}"/>
              </a:ext>
            </a:extLst>
          </p:cNvPr>
          <p:cNvSpPr/>
          <p:nvPr/>
        </p:nvSpPr>
        <p:spPr>
          <a:xfrm>
            <a:off x="1849997" y="2471038"/>
            <a:ext cx="364331" cy="328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Hình Bầu dục 106">
            <a:extLst>
              <a:ext uri="{FF2B5EF4-FFF2-40B4-BE49-F238E27FC236}">
                <a16:creationId xmlns:a16="http://schemas.microsoft.com/office/drawing/2014/main" id="{808F0737-F445-C375-2BC9-07CA446D30CA}"/>
              </a:ext>
            </a:extLst>
          </p:cNvPr>
          <p:cNvSpPr/>
          <p:nvPr/>
        </p:nvSpPr>
        <p:spPr>
          <a:xfrm>
            <a:off x="1875357" y="2904515"/>
            <a:ext cx="364331" cy="328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Hình Bầu dục 107">
            <a:extLst>
              <a:ext uri="{FF2B5EF4-FFF2-40B4-BE49-F238E27FC236}">
                <a16:creationId xmlns:a16="http://schemas.microsoft.com/office/drawing/2014/main" id="{8BC6BF86-112B-2E90-BC1D-01BBD770F143}"/>
              </a:ext>
            </a:extLst>
          </p:cNvPr>
          <p:cNvSpPr/>
          <p:nvPr/>
        </p:nvSpPr>
        <p:spPr>
          <a:xfrm>
            <a:off x="2381848" y="2920529"/>
            <a:ext cx="364331" cy="328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Google Shape;1955;p40">
            <a:extLst>
              <a:ext uri="{FF2B5EF4-FFF2-40B4-BE49-F238E27FC236}">
                <a16:creationId xmlns:a16="http://schemas.microsoft.com/office/drawing/2014/main" id="{0A99F511-49CB-7A65-D622-3DB16B5A7F2D}"/>
              </a:ext>
            </a:extLst>
          </p:cNvPr>
          <p:cNvGrpSpPr/>
          <p:nvPr/>
        </p:nvGrpSpPr>
        <p:grpSpPr>
          <a:xfrm rot="-722961">
            <a:off x="312932" y="1748238"/>
            <a:ext cx="619687" cy="701070"/>
            <a:chOff x="9501450" y="282563"/>
            <a:chExt cx="827125" cy="935750"/>
          </a:xfrm>
        </p:grpSpPr>
        <p:sp>
          <p:nvSpPr>
            <p:cNvPr id="110" name="Google Shape;1956;p40">
              <a:extLst>
                <a:ext uri="{FF2B5EF4-FFF2-40B4-BE49-F238E27FC236}">
                  <a16:creationId xmlns:a16="http://schemas.microsoft.com/office/drawing/2014/main" id="{BED60149-E408-22D2-39DB-F30FDB494C1F}"/>
                </a:ext>
              </a:extLst>
            </p:cNvPr>
            <p:cNvSpPr/>
            <p:nvPr/>
          </p:nvSpPr>
          <p:spPr>
            <a:xfrm>
              <a:off x="9501450" y="282563"/>
              <a:ext cx="827125" cy="764275"/>
            </a:xfrm>
            <a:custGeom>
              <a:avLst/>
              <a:gdLst/>
              <a:ahLst/>
              <a:cxnLst/>
              <a:rect l="l" t="t" r="r" b="b"/>
              <a:pathLst>
                <a:path w="33085" h="30571" extrusionOk="0">
                  <a:moveTo>
                    <a:pt x="16114" y="1"/>
                  </a:moveTo>
                  <a:lnTo>
                    <a:pt x="15977" y="20"/>
                  </a:lnTo>
                  <a:lnTo>
                    <a:pt x="15821" y="59"/>
                  </a:lnTo>
                  <a:lnTo>
                    <a:pt x="15549" y="118"/>
                  </a:lnTo>
                  <a:lnTo>
                    <a:pt x="15510" y="137"/>
                  </a:lnTo>
                  <a:lnTo>
                    <a:pt x="15179" y="254"/>
                  </a:lnTo>
                  <a:lnTo>
                    <a:pt x="14867" y="390"/>
                  </a:lnTo>
                  <a:lnTo>
                    <a:pt x="14536" y="585"/>
                  </a:lnTo>
                  <a:lnTo>
                    <a:pt x="14224" y="799"/>
                  </a:lnTo>
                  <a:lnTo>
                    <a:pt x="13873" y="1092"/>
                  </a:lnTo>
                  <a:lnTo>
                    <a:pt x="13542" y="1403"/>
                  </a:lnTo>
                  <a:lnTo>
                    <a:pt x="13113" y="1871"/>
                  </a:lnTo>
                  <a:lnTo>
                    <a:pt x="12724" y="2339"/>
                  </a:lnTo>
                  <a:lnTo>
                    <a:pt x="12334" y="2845"/>
                  </a:lnTo>
                  <a:lnTo>
                    <a:pt x="11964" y="3332"/>
                  </a:lnTo>
                  <a:lnTo>
                    <a:pt x="11593" y="3858"/>
                  </a:lnTo>
                  <a:lnTo>
                    <a:pt x="11262" y="4385"/>
                  </a:lnTo>
                  <a:lnTo>
                    <a:pt x="10775" y="5164"/>
                  </a:lnTo>
                  <a:lnTo>
                    <a:pt x="10346" y="5982"/>
                  </a:lnTo>
                  <a:lnTo>
                    <a:pt x="9918" y="6820"/>
                  </a:lnTo>
                  <a:lnTo>
                    <a:pt x="9548" y="7677"/>
                  </a:lnTo>
                  <a:lnTo>
                    <a:pt x="9002" y="8827"/>
                  </a:lnTo>
                  <a:lnTo>
                    <a:pt x="8983" y="8905"/>
                  </a:lnTo>
                  <a:lnTo>
                    <a:pt x="7677" y="9080"/>
                  </a:lnTo>
                  <a:lnTo>
                    <a:pt x="7015" y="9178"/>
                  </a:lnTo>
                  <a:lnTo>
                    <a:pt x="6352" y="9294"/>
                  </a:lnTo>
                  <a:lnTo>
                    <a:pt x="5690" y="9431"/>
                  </a:lnTo>
                  <a:lnTo>
                    <a:pt x="5027" y="9587"/>
                  </a:lnTo>
                  <a:lnTo>
                    <a:pt x="4365" y="9762"/>
                  </a:lnTo>
                  <a:lnTo>
                    <a:pt x="3702" y="9957"/>
                  </a:lnTo>
                  <a:lnTo>
                    <a:pt x="2904" y="10230"/>
                  </a:lnTo>
                  <a:lnTo>
                    <a:pt x="2514" y="10366"/>
                  </a:lnTo>
                  <a:lnTo>
                    <a:pt x="2124" y="10522"/>
                  </a:lnTo>
                  <a:lnTo>
                    <a:pt x="1696" y="10736"/>
                  </a:lnTo>
                  <a:lnTo>
                    <a:pt x="1306" y="10951"/>
                  </a:lnTo>
                  <a:lnTo>
                    <a:pt x="994" y="11184"/>
                  </a:lnTo>
                  <a:lnTo>
                    <a:pt x="702" y="11438"/>
                  </a:lnTo>
                  <a:lnTo>
                    <a:pt x="566" y="11594"/>
                  </a:lnTo>
                  <a:lnTo>
                    <a:pt x="429" y="11749"/>
                  </a:lnTo>
                  <a:lnTo>
                    <a:pt x="332" y="11925"/>
                  </a:lnTo>
                  <a:lnTo>
                    <a:pt x="234" y="12081"/>
                  </a:lnTo>
                  <a:lnTo>
                    <a:pt x="137" y="12276"/>
                  </a:lnTo>
                  <a:lnTo>
                    <a:pt x="78" y="12490"/>
                  </a:lnTo>
                  <a:lnTo>
                    <a:pt x="39" y="12685"/>
                  </a:lnTo>
                  <a:lnTo>
                    <a:pt x="1" y="12918"/>
                  </a:lnTo>
                  <a:lnTo>
                    <a:pt x="1" y="13113"/>
                  </a:lnTo>
                  <a:lnTo>
                    <a:pt x="20" y="13328"/>
                  </a:lnTo>
                  <a:lnTo>
                    <a:pt x="59" y="13561"/>
                  </a:lnTo>
                  <a:lnTo>
                    <a:pt x="117" y="13815"/>
                  </a:lnTo>
                  <a:lnTo>
                    <a:pt x="176" y="14010"/>
                  </a:lnTo>
                  <a:lnTo>
                    <a:pt x="234" y="14224"/>
                  </a:lnTo>
                  <a:lnTo>
                    <a:pt x="429" y="14672"/>
                  </a:lnTo>
                  <a:lnTo>
                    <a:pt x="643" y="15062"/>
                  </a:lnTo>
                  <a:lnTo>
                    <a:pt x="897" y="15451"/>
                  </a:lnTo>
                  <a:lnTo>
                    <a:pt x="1209" y="15861"/>
                  </a:lnTo>
                  <a:lnTo>
                    <a:pt x="1559" y="16289"/>
                  </a:lnTo>
                  <a:lnTo>
                    <a:pt x="1890" y="16640"/>
                  </a:lnTo>
                  <a:lnTo>
                    <a:pt x="2241" y="16991"/>
                  </a:lnTo>
                  <a:lnTo>
                    <a:pt x="2631" y="17380"/>
                  </a:lnTo>
                  <a:lnTo>
                    <a:pt x="3079" y="17770"/>
                  </a:lnTo>
                  <a:lnTo>
                    <a:pt x="3839" y="18432"/>
                  </a:lnTo>
                  <a:lnTo>
                    <a:pt x="4560" y="18997"/>
                  </a:lnTo>
                  <a:lnTo>
                    <a:pt x="4872" y="19251"/>
                  </a:lnTo>
                  <a:lnTo>
                    <a:pt x="5826" y="20011"/>
                  </a:lnTo>
                  <a:lnTo>
                    <a:pt x="5514" y="20985"/>
                  </a:lnTo>
                  <a:lnTo>
                    <a:pt x="5242" y="21881"/>
                  </a:lnTo>
                  <a:lnTo>
                    <a:pt x="5027" y="22719"/>
                  </a:lnTo>
                  <a:lnTo>
                    <a:pt x="4852" y="23518"/>
                  </a:lnTo>
                  <a:lnTo>
                    <a:pt x="4735" y="24083"/>
                  </a:lnTo>
                  <a:lnTo>
                    <a:pt x="4657" y="24628"/>
                  </a:lnTo>
                  <a:lnTo>
                    <a:pt x="4579" y="25154"/>
                  </a:lnTo>
                  <a:lnTo>
                    <a:pt x="4540" y="25661"/>
                  </a:lnTo>
                  <a:lnTo>
                    <a:pt x="4521" y="26207"/>
                  </a:lnTo>
                  <a:lnTo>
                    <a:pt x="4521" y="26713"/>
                  </a:lnTo>
                  <a:lnTo>
                    <a:pt x="4560" y="27200"/>
                  </a:lnTo>
                  <a:lnTo>
                    <a:pt x="4638" y="27668"/>
                  </a:lnTo>
                  <a:lnTo>
                    <a:pt x="4677" y="27921"/>
                  </a:lnTo>
                  <a:lnTo>
                    <a:pt x="4735" y="28155"/>
                  </a:lnTo>
                  <a:lnTo>
                    <a:pt x="4813" y="28389"/>
                  </a:lnTo>
                  <a:lnTo>
                    <a:pt x="4891" y="28603"/>
                  </a:lnTo>
                  <a:lnTo>
                    <a:pt x="4988" y="28798"/>
                  </a:lnTo>
                  <a:lnTo>
                    <a:pt x="5086" y="28993"/>
                  </a:lnTo>
                  <a:lnTo>
                    <a:pt x="5203" y="29188"/>
                  </a:lnTo>
                  <a:lnTo>
                    <a:pt x="5320" y="29363"/>
                  </a:lnTo>
                  <a:lnTo>
                    <a:pt x="5456" y="29538"/>
                  </a:lnTo>
                  <a:lnTo>
                    <a:pt x="5592" y="29694"/>
                  </a:lnTo>
                  <a:lnTo>
                    <a:pt x="5748" y="29850"/>
                  </a:lnTo>
                  <a:lnTo>
                    <a:pt x="5943" y="30006"/>
                  </a:lnTo>
                  <a:lnTo>
                    <a:pt x="6118" y="30103"/>
                  </a:lnTo>
                  <a:lnTo>
                    <a:pt x="6294" y="30201"/>
                  </a:lnTo>
                  <a:lnTo>
                    <a:pt x="6489" y="30298"/>
                  </a:lnTo>
                  <a:lnTo>
                    <a:pt x="6703" y="30376"/>
                  </a:lnTo>
                  <a:lnTo>
                    <a:pt x="6898" y="30435"/>
                  </a:lnTo>
                  <a:lnTo>
                    <a:pt x="7093" y="30493"/>
                  </a:lnTo>
                  <a:lnTo>
                    <a:pt x="7541" y="30551"/>
                  </a:lnTo>
                  <a:lnTo>
                    <a:pt x="7969" y="30571"/>
                  </a:lnTo>
                  <a:lnTo>
                    <a:pt x="8418" y="30571"/>
                  </a:lnTo>
                  <a:lnTo>
                    <a:pt x="8827" y="30512"/>
                  </a:lnTo>
                  <a:lnTo>
                    <a:pt x="9275" y="30435"/>
                  </a:lnTo>
                  <a:lnTo>
                    <a:pt x="9723" y="30318"/>
                  </a:lnTo>
                  <a:lnTo>
                    <a:pt x="10191" y="30181"/>
                  </a:lnTo>
                  <a:lnTo>
                    <a:pt x="10561" y="30045"/>
                  </a:lnTo>
                  <a:lnTo>
                    <a:pt x="10931" y="29908"/>
                  </a:lnTo>
                  <a:lnTo>
                    <a:pt x="11321" y="29733"/>
                  </a:lnTo>
                  <a:lnTo>
                    <a:pt x="11710" y="29519"/>
                  </a:lnTo>
                  <a:lnTo>
                    <a:pt x="12217" y="29266"/>
                  </a:lnTo>
                  <a:lnTo>
                    <a:pt x="12704" y="28973"/>
                  </a:lnTo>
                  <a:lnTo>
                    <a:pt x="13152" y="28681"/>
                  </a:lnTo>
                  <a:lnTo>
                    <a:pt x="13600" y="28389"/>
                  </a:lnTo>
                  <a:lnTo>
                    <a:pt x="14048" y="28077"/>
                  </a:lnTo>
                  <a:lnTo>
                    <a:pt x="14477" y="27726"/>
                  </a:lnTo>
                  <a:lnTo>
                    <a:pt x="14886" y="27376"/>
                  </a:lnTo>
                  <a:lnTo>
                    <a:pt x="15276" y="27025"/>
                  </a:lnTo>
                  <a:lnTo>
                    <a:pt x="15627" y="26655"/>
                  </a:lnTo>
                  <a:lnTo>
                    <a:pt x="15958" y="26265"/>
                  </a:lnTo>
                  <a:lnTo>
                    <a:pt x="16270" y="25875"/>
                  </a:lnTo>
                  <a:lnTo>
                    <a:pt x="16562" y="25447"/>
                  </a:lnTo>
                  <a:lnTo>
                    <a:pt x="16854" y="25836"/>
                  </a:lnTo>
                  <a:lnTo>
                    <a:pt x="17146" y="26226"/>
                  </a:lnTo>
                  <a:lnTo>
                    <a:pt x="17478" y="26577"/>
                  </a:lnTo>
                  <a:lnTo>
                    <a:pt x="17809" y="26927"/>
                  </a:lnTo>
                  <a:lnTo>
                    <a:pt x="18199" y="27298"/>
                  </a:lnTo>
                  <a:lnTo>
                    <a:pt x="18608" y="27648"/>
                  </a:lnTo>
                  <a:lnTo>
                    <a:pt x="19036" y="27980"/>
                  </a:lnTo>
                  <a:lnTo>
                    <a:pt x="19484" y="28311"/>
                  </a:lnTo>
                  <a:lnTo>
                    <a:pt x="19913" y="28603"/>
                  </a:lnTo>
                  <a:lnTo>
                    <a:pt x="20381" y="28895"/>
                  </a:lnTo>
                  <a:lnTo>
                    <a:pt x="20868" y="29168"/>
                  </a:lnTo>
                  <a:lnTo>
                    <a:pt x="21355" y="29441"/>
                  </a:lnTo>
                  <a:lnTo>
                    <a:pt x="21764" y="29636"/>
                  </a:lnTo>
                  <a:lnTo>
                    <a:pt x="22154" y="29811"/>
                  </a:lnTo>
                  <a:lnTo>
                    <a:pt x="22524" y="29967"/>
                  </a:lnTo>
                  <a:lnTo>
                    <a:pt x="22894" y="30103"/>
                  </a:lnTo>
                  <a:lnTo>
                    <a:pt x="23362" y="30240"/>
                  </a:lnTo>
                  <a:lnTo>
                    <a:pt x="23810" y="30357"/>
                  </a:lnTo>
                  <a:lnTo>
                    <a:pt x="24239" y="30435"/>
                  </a:lnTo>
                  <a:lnTo>
                    <a:pt x="24667" y="30474"/>
                  </a:lnTo>
                  <a:lnTo>
                    <a:pt x="25115" y="30493"/>
                  </a:lnTo>
                  <a:lnTo>
                    <a:pt x="25544" y="30474"/>
                  </a:lnTo>
                  <a:lnTo>
                    <a:pt x="25992" y="30415"/>
                  </a:lnTo>
                  <a:lnTo>
                    <a:pt x="26187" y="30357"/>
                  </a:lnTo>
                  <a:lnTo>
                    <a:pt x="26382" y="30298"/>
                  </a:lnTo>
                  <a:lnTo>
                    <a:pt x="26596" y="30220"/>
                  </a:lnTo>
                  <a:lnTo>
                    <a:pt x="26791" y="30123"/>
                  </a:lnTo>
                  <a:lnTo>
                    <a:pt x="26966" y="30025"/>
                  </a:lnTo>
                  <a:lnTo>
                    <a:pt x="27122" y="29908"/>
                  </a:lnTo>
                  <a:lnTo>
                    <a:pt x="27317" y="29753"/>
                  </a:lnTo>
                  <a:lnTo>
                    <a:pt x="27473" y="29616"/>
                  </a:lnTo>
                  <a:lnTo>
                    <a:pt x="27629" y="29460"/>
                  </a:lnTo>
                  <a:lnTo>
                    <a:pt x="27765" y="29285"/>
                  </a:lnTo>
                  <a:lnTo>
                    <a:pt x="27882" y="29110"/>
                  </a:lnTo>
                  <a:lnTo>
                    <a:pt x="27999" y="28915"/>
                  </a:lnTo>
                  <a:lnTo>
                    <a:pt x="28096" y="28720"/>
                  </a:lnTo>
                  <a:lnTo>
                    <a:pt x="28194" y="28525"/>
                  </a:lnTo>
                  <a:lnTo>
                    <a:pt x="28272" y="28291"/>
                  </a:lnTo>
                  <a:lnTo>
                    <a:pt x="28330" y="28077"/>
                  </a:lnTo>
                  <a:lnTo>
                    <a:pt x="28389" y="27843"/>
                  </a:lnTo>
                  <a:lnTo>
                    <a:pt x="28447" y="27590"/>
                  </a:lnTo>
                  <a:lnTo>
                    <a:pt x="28506" y="27122"/>
                  </a:lnTo>
                  <a:lnTo>
                    <a:pt x="28545" y="26635"/>
                  </a:lnTo>
                  <a:lnTo>
                    <a:pt x="28564" y="26109"/>
                  </a:lnTo>
                  <a:lnTo>
                    <a:pt x="28545" y="25583"/>
                  </a:lnTo>
                  <a:lnTo>
                    <a:pt x="28486" y="25057"/>
                  </a:lnTo>
                  <a:lnTo>
                    <a:pt x="28428" y="24531"/>
                  </a:lnTo>
                  <a:lnTo>
                    <a:pt x="28350" y="24005"/>
                  </a:lnTo>
                  <a:lnTo>
                    <a:pt x="28233" y="23440"/>
                  </a:lnTo>
                  <a:lnTo>
                    <a:pt x="28057" y="22641"/>
                  </a:lnTo>
                  <a:lnTo>
                    <a:pt x="27824" y="21803"/>
                  </a:lnTo>
                  <a:lnTo>
                    <a:pt x="27570" y="20907"/>
                  </a:lnTo>
                  <a:lnTo>
                    <a:pt x="27259" y="19933"/>
                  </a:lnTo>
                  <a:lnTo>
                    <a:pt x="28213" y="19173"/>
                  </a:lnTo>
                  <a:lnTo>
                    <a:pt x="28525" y="18920"/>
                  </a:lnTo>
                  <a:lnTo>
                    <a:pt x="29226" y="18335"/>
                  </a:lnTo>
                  <a:lnTo>
                    <a:pt x="30006" y="17692"/>
                  </a:lnTo>
                  <a:lnTo>
                    <a:pt x="30454" y="17283"/>
                  </a:lnTo>
                  <a:lnTo>
                    <a:pt x="30844" y="16913"/>
                  </a:lnTo>
                  <a:lnTo>
                    <a:pt x="31194" y="16562"/>
                  </a:lnTo>
                  <a:lnTo>
                    <a:pt x="31506" y="16211"/>
                  </a:lnTo>
                  <a:lnTo>
                    <a:pt x="31876" y="15783"/>
                  </a:lnTo>
                  <a:lnTo>
                    <a:pt x="32169" y="15373"/>
                  </a:lnTo>
                  <a:lnTo>
                    <a:pt x="32441" y="14984"/>
                  </a:lnTo>
                  <a:lnTo>
                    <a:pt x="32636" y="14594"/>
                  </a:lnTo>
                  <a:lnTo>
                    <a:pt x="32831" y="14146"/>
                  </a:lnTo>
                  <a:lnTo>
                    <a:pt x="32909" y="13932"/>
                  </a:lnTo>
                  <a:lnTo>
                    <a:pt x="32967" y="13737"/>
                  </a:lnTo>
                  <a:lnTo>
                    <a:pt x="33026" y="13484"/>
                  </a:lnTo>
                  <a:lnTo>
                    <a:pt x="33065" y="13250"/>
                  </a:lnTo>
                  <a:lnTo>
                    <a:pt x="33084" y="13035"/>
                  </a:lnTo>
                  <a:lnTo>
                    <a:pt x="33065" y="12821"/>
                  </a:lnTo>
                  <a:lnTo>
                    <a:pt x="33045" y="12607"/>
                  </a:lnTo>
                  <a:lnTo>
                    <a:pt x="33006" y="12392"/>
                  </a:lnTo>
                  <a:lnTo>
                    <a:pt x="32928" y="12198"/>
                  </a:lnTo>
                  <a:lnTo>
                    <a:pt x="32850" y="12003"/>
                  </a:lnTo>
                  <a:lnTo>
                    <a:pt x="32753" y="11827"/>
                  </a:lnTo>
                  <a:lnTo>
                    <a:pt x="32636" y="11672"/>
                  </a:lnTo>
                  <a:lnTo>
                    <a:pt x="32519" y="11516"/>
                  </a:lnTo>
                  <a:lnTo>
                    <a:pt x="32383" y="11360"/>
                  </a:lnTo>
                  <a:lnTo>
                    <a:pt x="32091" y="11106"/>
                  </a:lnTo>
                  <a:lnTo>
                    <a:pt x="31759" y="10873"/>
                  </a:lnTo>
                  <a:lnTo>
                    <a:pt x="31389" y="10658"/>
                  </a:lnTo>
                  <a:lnTo>
                    <a:pt x="30961" y="10444"/>
                  </a:lnTo>
                  <a:lnTo>
                    <a:pt x="30571" y="10288"/>
                  </a:lnTo>
                  <a:lnTo>
                    <a:pt x="30181" y="10132"/>
                  </a:lnTo>
                  <a:lnTo>
                    <a:pt x="29363" y="9879"/>
                  </a:lnTo>
                  <a:lnTo>
                    <a:pt x="28720" y="9665"/>
                  </a:lnTo>
                  <a:lnTo>
                    <a:pt x="28057" y="9489"/>
                  </a:lnTo>
                  <a:lnTo>
                    <a:pt x="27395" y="9353"/>
                  </a:lnTo>
                  <a:lnTo>
                    <a:pt x="26713" y="9217"/>
                  </a:lnTo>
                  <a:lnTo>
                    <a:pt x="26051" y="9100"/>
                  </a:lnTo>
                  <a:lnTo>
                    <a:pt x="25408" y="9002"/>
                  </a:lnTo>
                  <a:lnTo>
                    <a:pt x="24102" y="8827"/>
                  </a:lnTo>
                  <a:lnTo>
                    <a:pt x="24083" y="8749"/>
                  </a:lnTo>
                  <a:lnTo>
                    <a:pt x="23674" y="7872"/>
                  </a:lnTo>
                  <a:lnTo>
                    <a:pt x="23245" y="7034"/>
                  </a:lnTo>
                  <a:lnTo>
                    <a:pt x="22719" y="6002"/>
                  </a:lnTo>
                  <a:lnTo>
                    <a:pt x="22271" y="5222"/>
                  </a:lnTo>
                  <a:lnTo>
                    <a:pt x="21823" y="4462"/>
                  </a:lnTo>
                  <a:lnTo>
                    <a:pt x="21491" y="3936"/>
                  </a:lnTo>
                  <a:lnTo>
                    <a:pt x="21121" y="3430"/>
                  </a:lnTo>
                  <a:lnTo>
                    <a:pt x="20751" y="2923"/>
                  </a:lnTo>
                  <a:lnTo>
                    <a:pt x="20361" y="2417"/>
                  </a:lnTo>
                  <a:lnTo>
                    <a:pt x="19952" y="1968"/>
                  </a:lnTo>
                  <a:lnTo>
                    <a:pt x="19523" y="1481"/>
                  </a:lnTo>
                  <a:lnTo>
                    <a:pt x="19192" y="1170"/>
                  </a:lnTo>
                  <a:lnTo>
                    <a:pt x="18841" y="877"/>
                  </a:lnTo>
                  <a:lnTo>
                    <a:pt x="18627" y="722"/>
                  </a:lnTo>
                  <a:lnTo>
                    <a:pt x="18393" y="566"/>
                  </a:lnTo>
                  <a:lnTo>
                    <a:pt x="18160" y="449"/>
                  </a:lnTo>
                  <a:lnTo>
                    <a:pt x="17926" y="332"/>
                  </a:lnTo>
                  <a:lnTo>
                    <a:pt x="17906" y="332"/>
                  </a:lnTo>
                  <a:lnTo>
                    <a:pt x="17731" y="254"/>
                  </a:lnTo>
                  <a:lnTo>
                    <a:pt x="17575" y="195"/>
                  </a:lnTo>
                  <a:lnTo>
                    <a:pt x="17380" y="137"/>
                  </a:lnTo>
                  <a:lnTo>
                    <a:pt x="17166" y="79"/>
                  </a:lnTo>
                  <a:lnTo>
                    <a:pt x="16971" y="40"/>
                  </a:lnTo>
                  <a:lnTo>
                    <a:pt x="16796" y="20"/>
                  </a:lnTo>
                  <a:lnTo>
                    <a:pt x="16776" y="20"/>
                  </a:lnTo>
                  <a:lnTo>
                    <a:pt x="164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957;p40">
              <a:extLst>
                <a:ext uri="{FF2B5EF4-FFF2-40B4-BE49-F238E27FC236}">
                  <a16:creationId xmlns:a16="http://schemas.microsoft.com/office/drawing/2014/main" id="{925B8A32-A13B-FAE6-A617-36B7E8700FBE}"/>
                </a:ext>
              </a:extLst>
            </p:cNvPr>
            <p:cNvSpPr/>
            <p:nvPr/>
          </p:nvSpPr>
          <p:spPr>
            <a:xfrm>
              <a:off x="9501450" y="282563"/>
              <a:ext cx="827125" cy="764275"/>
            </a:xfrm>
            <a:custGeom>
              <a:avLst/>
              <a:gdLst/>
              <a:ahLst/>
              <a:cxnLst/>
              <a:rect l="l" t="t" r="r" b="b"/>
              <a:pathLst>
                <a:path w="33085" h="30571" fill="none" extrusionOk="0">
                  <a:moveTo>
                    <a:pt x="33065" y="12821"/>
                  </a:moveTo>
                  <a:lnTo>
                    <a:pt x="33065" y="12821"/>
                  </a:lnTo>
                  <a:lnTo>
                    <a:pt x="33045" y="12607"/>
                  </a:lnTo>
                  <a:lnTo>
                    <a:pt x="33006" y="12392"/>
                  </a:lnTo>
                  <a:lnTo>
                    <a:pt x="32928" y="12198"/>
                  </a:lnTo>
                  <a:lnTo>
                    <a:pt x="32850" y="12003"/>
                  </a:lnTo>
                  <a:lnTo>
                    <a:pt x="32850" y="12003"/>
                  </a:lnTo>
                  <a:lnTo>
                    <a:pt x="32753" y="11827"/>
                  </a:lnTo>
                  <a:lnTo>
                    <a:pt x="32636" y="11672"/>
                  </a:lnTo>
                  <a:lnTo>
                    <a:pt x="32519" y="11516"/>
                  </a:lnTo>
                  <a:lnTo>
                    <a:pt x="32383" y="11360"/>
                  </a:lnTo>
                  <a:lnTo>
                    <a:pt x="32383" y="11360"/>
                  </a:lnTo>
                  <a:lnTo>
                    <a:pt x="32091" y="11106"/>
                  </a:lnTo>
                  <a:lnTo>
                    <a:pt x="31759" y="10873"/>
                  </a:lnTo>
                  <a:lnTo>
                    <a:pt x="31389" y="10658"/>
                  </a:lnTo>
                  <a:lnTo>
                    <a:pt x="30961" y="10444"/>
                  </a:lnTo>
                  <a:lnTo>
                    <a:pt x="30961" y="10444"/>
                  </a:lnTo>
                  <a:lnTo>
                    <a:pt x="30571" y="10288"/>
                  </a:lnTo>
                  <a:lnTo>
                    <a:pt x="30181" y="10132"/>
                  </a:lnTo>
                  <a:lnTo>
                    <a:pt x="29363" y="9879"/>
                  </a:lnTo>
                  <a:lnTo>
                    <a:pt x="29363" y="9879"/>
                  </a:lnTo>
                  <a:lnTo>
                    <a:pt x="28720" y="9665"/>
                  </a:lnTo>
                  <a:lnTo>
                    <a:pt x="28057" y="9489"/>
                  </a:lnTo>
                  <a:lnTo>
                    <a:pt x="27395" y="9353"/>
                  </a:lnTo>
                  <a:lnTo>
                    <a:pt x="26713" y="9217"/>
                  </a:lnTo>
                  <a:lnTo>
                    <a:pt x="26051" y="9100"/>
                  </a:lnTo>
                  <a:lnTo>
                    <a:pt x="25408" y="9002"/>
                  </a:lnTo>
                  <a:lnTo>
                    <a:pt x="24102" y="8827"/>
                  </a:lnTo>
                  <a:lnTo>
                    <a:pt x="24102" y="8827"/>
                  </a:lnTo>
                  <a:lnTo>
                    <a:pt x="24083" y="8749"/>
                  </a:lnTo>
                  <a:lnTo>
                    <a:pt x="24083" y="8749"/>
                  </a:lnTo>
                  <a:lnTo>
                    <a:pt x="23674" y="7872"/>
                  </a:lnTo>
                  <a:lnTo>
                    <a:pt x="23245" y="7034"/>
                  </a:lnTo>
                  <a:lnTo>
                    <a:pt x="23245" y="7034"/>
                  </a:lnTo>
                  <a:lnTo>
                    <a:pt x="22719" y="6002"/>
                  </a:lnTo>
                  <a:lnTo>
                    <a:pt x="22719" y="6002"/>
                  </a:lnTo>
                  <a:lnTo>
                    <a:pt x="22271" y="5222"/>
                  </a:lnTo>
                  <a:lnTo>
                    <a:pt x="21823" y="4462"/>
                  </a:lnTo>
                  <a:lnTo>
                    <a:pt x="21823" y="4462"/>
                  </a:lnTo>
                  <a:lnTo>
                    <a:pt x="21491" y="3936"/>
                  </a:lnTo>
                  <a:lnTo>
                    <a:pt x="21121" y="3430"/>
                  </a:lnTo>
                  <a:lnTo>
                    <a:pt x="20751" y="2923"/>
                  </a:lnTo>
                  <a:lnTo>
                    <a:pt x="20361" y="2417"/>
                  </a:lnTo>
                  <a:lnTo>
                    <a:pt x="20361" y="2417"/>
                  </a:lnTo>
                  <a:lnTo>
                    <a:pt x="19952" y="1968"/>
                  </a:lnTo>
                  <a:lnTo>
                    <a:pt x="19523" y="1481"/>
                  </a:lnTo>
                  <a:lnTo>
                    <a:pt x="19523" y="1481"/>
                  </a:lnTo>
                  <a:lnTo>
                    <a:pt x="19192" y="1170"/>
                  </a:lnTo>
                  <a:lnTo>
                    <a:pt x="18841" y="877"/>
                  </a:lnTo>
                  <a:lnTo>
                    <a:pt x="18841" y="877"/>
                  </a:lnTo>
                  <a:lnTo>
                    <a:pt x="18627" y="722"/>
                  </a:lnTo>
                  <a:lnTo>
                    <a:pt x="18393" y="566"/>
                  </a:lnTo>
                  <a:lnTo>
                    <a:pt x="18160" y="449"/>
                  </a:lnTo>
                  <a:lnTo>
                    <a:pt x="17926" y="332"/>
                  </a:lnTo>
                  <a:lnTo>
                    <a:pt x="17906" y="332"/>
                  </a:lnTo>
                  <a:lnTo>
                    <a:pt x="17906" y="332"/>
                  </a:lnTo>
                  <a:lnTo>
                    <a:pt x="17731" y="254"/>
                  </a:lnTo>
                  <a:lnTo>
                    <a:pt x="17575" y="195"/>
                  </a:lnTo>
                  <a:lnTo>
                    <a:pt x="17575" y="195"/>
                  </a:lnTo>
                  <a:lnTo>
                    <a:pt x="17380" y="137"/>
                  </a:lnTo>
                  <a:lnTo>
                    <a:pt x="17166" y="79"/>
                  </a:lnTo>
                  <a:lnTo>
                    <a:pt x="17166" y="79"/>
                  </a:lnTo>
                  <a:lnTo>
                    <a:pt x="16971" y="40"/>
                  </a:lnTo>
                  <a:lnTo>
                    <a:pt x="16796" y="20"/>
                  </a:lnTo>
                  <a:lnTo>
                    <a:pt x="16776" y="20"/>
                  </a:lnTo>
                  <a:lnTo>
                    <a:pt x="16776" y="20"/>
                  </a:lnTo>
                  <a:lnTo>
                    <a:pt x="16484" y="1"/>
                  </a:lnTo>
                  <a:lnTo>
                    <a:pt x="16484" y="1"/>
                  </a:lnTo>
                  <a:lnTo>
                    <a:pt x="16348" y="1"/>
                  </a:lnTo>
                  <a:lnTo>
                    <a:pt x="16348" y="1"/>
                  </a:lnTo>
                  <a:lnTo>
                    <a:pt x="16289" y="1"/>
                  </a:lnTo>
                  <a:lnTo>
                    <a:pt x="16289" y="1"/>
                  </a:lnTo>
                  <a:lnTo>
                    <a:pt x="16114" y="1"/>
                  </a:lnTo>
                  <a:lnTo>
                    <a:pt x="16114" y="1"/>
                  </a:lnTo>
                  <a:lnTo>
                    <a:pt x="15977" y="20"/>
                  </a:lnTo>
                  <a:lnTo>
                    <a:pt x="15821" y="59"/>
                  </a:lnTo>
                  <a:lnTo>
                    <a:pt x="15821" y="59"/>
                  </a:lnTo>
                  <a:lnTo>
                    <a:pt x="15549" y="118"/>
                  </a:lnTo>
                  <a:lnTo>
                    <a:pt x="15549" y="118"/>
                  </a:lnTo>
                  <a:lnTo>
                    <a:pt x="15510" y="137"/>
                  </a:lnTo>
                  <a:lnTo>
                    <a:pt x="15510" y="137"/>
                  </a:lnTo>
                  <a:lnTo>
                    <a:pt x="15179" y="254"/>
                  </a:lnTo>
                  <a:lnTo>
                    <a:pt x="14867" y="390"/>
                  </a:lnTo>
                  <a:lnTo>
                    <a:pt x="14536" y="585"/>
                  </a:lnTo>
                  <a:lnTo>
                    <a:pt x="14224" y="799"/>
                  </a:lnTo>
                  <a:lnTo>
                    <a:pt x="14224" y="799"/>
                  </a:lnTo>
                  <a:lnTo>
                    <a:pt x="13873" y="1092"/>
                  </a:lnTo>
                  <a:lnTo>
                    <a:pt x="13542" y="1403"/>
                  </a:lnTo>
                  <a:lnTo>
                    <a:pt x="13542" y="1403"/>
                  </a:lnTo>
                  <a:lnTo>
                    <a:pt x="13113" y="1871"/>
                  </a:lnTo>
                  <a:lnTo>
                    <a:pt x="12724" y="2339"/>
                  </a:lnTo>
                  <a:lnTo>
                    <a:pt x="12724" y="2339"/>
                  </a:lnTo>
                  <a:lnTo>
                    <a:pt x="12334" y="2845"/>
                  </a:lnTo>
                  <a:lnTo>
                    <a:pt x="11964" y="3332"/>
                  </a:lnTo>
                  <a:lnTo>
                    <a:pt x="11593" y="3858"/>
                  </a:lnTo>
                  <a:lnTo>
                    <a:pt x="11262" y="4385"/>
                  </a:lnTo>
                  <a:lnTo>
                    <a:pt x="11262" y="4385"/>
                  </a:lnTo>
                  <a:lnTo>
                    <a:pt x="10775" y="5164"/>
                  </a:lnTo>
                  <a:lnTo>
                    <a:pt x="10346" y="5982"/>
                  </a:lnTo>
                  <a:lnTo>
                    <a:pt x="9918" y="6820"/>
                  </a:lnTo>
                  <a:lnTo>
                    <a:pt x="9548" y="7677"/>
                  </a:lnTo>
                  <a:lnTo>
                    <a:pt x="9548" y="7677"/>
                  </a:lnTo>
                  <a:lnTo>
                    <a:pt x="9002" y="8827"/>
                  </a:lnTo>
                  <a:lnTo>
                    <a:pt x="9002" y="8827"/>
                  </a:lnTo>
                  <a:lnTo>
                    <a:pt x="8983" y="8905"/>
                  </a:lnTo>
                  <a:lnTo>
                    <a:pt x="8983" y="8905"/>
                  </a:lnTo>
                  <a:lnTo>
                    <a:pt x="7677" y="9080"/>
                  </a:lnTo>
                  <a:lnTo>
                    <a:pt x="7015" y="9178"/>
                  </a:lnTo>
                  <a:lnTo>
                    <a:pt x="6352" y="9294"/>
                  </a:lnTo>
                  <a:lnTo>
                    <a:pt x="5690" y="9431"/>
                  </a:lnTo>
                  <a:lnTo>
                    <a:pt x="5027" y="9587"/>
                  </a:lnTo>
                  <a:lnTo>
                    <a:pt x="4365" y="9762"/>
                  </a:lnTo>
                  <a:lnTo>
                    <a:pt x="3702" y="9957"/>
                  </a:lnTo>
                  <a:lnTo>
                    <a:pt x="3702" y="9957"/>
                  </a:lnTo>
                  <a:lnTo>
                    <a:pt x="2904" y="10230"/>
                  </a:lnTo>
                  <a:lnTo>
                    <a:pt x="2514" y="10366"/>
                  </a:lnTo>
                  <a:lnTo>
                    <a:pt x="2124" y="10522"/>
                  </a:lnTo>
                  <a:lnTo>
                    <a:pt x="2124" y="10522"/>
                  </a:lnTo>
                  <a:lnTo>
                    <a:pt x="1696" y="10736"/>
                  </a:lnTo>
                  <a:lnTo>
                    <a:pt x="1306" y="10951"/>
                  </a:lnTo>
                  <a:lnTo>
                    <a:pt x="994" y="11184"/>
                  </a:lnTo>
                  <a:lnTo>
                    <a:pt x="702" y="11438"/>
                  </a:lnTo>
                  <a:lnTo>
                    <a:pt x="702" y="11438"/>
                  </a:lnTo>
                  <a:lnTo>
                    <a:pt x="566" y="11594"/>
                  </a:lnTo>
                  <a:lnTo>
                    <a:pt x="429" y="11749"/>
                  </a:lnTo>
                  <a:lnTo>
                    <a:pt x="332" y="11925"/>
                  </a:lnTo>
                  <a:lnTo>
                    <a:pt x="234" y="12081"/>
                  </a:lnTo>
                  <a:lnTo>
                    <a:pt x="234" y="12081"/>
                  </a:lnTo>
                  <a:lnTo>
                    <a:pt x="137" y="12276"/>
                  </a:lnTo>
                  <a:lnTo>
                    <a:pt x="78" y="12490"/>
                  </a:lnTo>
                  <a:lnTo>
                    <a:pt x="39" y="12685"/>
                  </a:lnTo>
                  <a:lnTo>
                    <a:pt x="1" y="12918"/>
                  </a:lnTo>
                  <a:lnTo>
                    <a:pt x="1" y="12918"/>
                  </a:lnTo>
                  <a:lnTo>
                    <a:pt x="1" y="13113"/>
                  </a:lnTo>
                  <a:lnTo>
                    <a:pt x="20" y="13328"/>
                  </a:lnTo>
                  <a:lnTo>
                    <a:pt x="59" y="13561"/>
                  </a:lnTo>
                  <a:lnTo>
                    <a:pt x="117" y="13815"/>
                  </a:lnTo>
                  <a:lnTo>
                    <a:pt x="117" y="13815"/>
                  </a:lnTo>
                  <a:lnTo>
                    <a:pt x="176" y="14010"/>
                  </a:lnTo>
                  <a:lnTo>
                    <a:pt x="234" y="14224"/>
                  </a:lnTo>
                  <a:lnTo>
                    <a:pt x="429" y="14672"/>
                  </a:lnTo>
                  <a:lnTo>
                    <a:pt x="429" y="14672"/>
                  </a:lnTo>
                  <a:lnTo>
                    <a:pt x="643" y="15062"/>
                  </a:lnTo>
                  <a:lnTo>
                    <a:pt x="897" y="15451"/>
                  </a:lnTo>
                  <a:lnTo>
                    <a:pt x="1209" y="15861"/>
                  </a:lnTo>
                  <a:lnTo>
                    <a:pt x="1559" y="16289"/>
                  </a:lnTo>
                  <a:lnTo>
                    <a:pt x="1559" y="16289"/>
                  </a:lnTo>
                  <a:lnTo>
                    <a:pt x="1890" y="16640"/>
                  </a:lnTo>
                  <a:lnTo>
                    <a:pt x="2241" y="16991"/>
                  </a:lnTo>
                  <a:lnTo>
                    <a:pt x="2631" y="17380"/>
                  </a:lnTo>
                  <a:lnTo>
                    <a:pt x="3079" y="17770"/>
                  </a:lnTo>
                  <a:lnTo>
                    <a:pt x="3079" y="17770"/>
                  </a:lnTo>
                  <a:lnTo>
                    <a:pt x="3839" y="18432"/>
                  </a:lnTo>
                  <a:lnTo>
                    <a:pt x="4560" y="18997"/>
                  </a:lnTo>
                  <a:lnTo>
                    <a:pt x="4872" y="19251"/>
                  </a:lnTo>
                  <a:lnTo>
                    <a:pt x="4872" y="19251"/>
                  </a:lnTo>
                  <a:lnTo>
                    <a:pt x="5826" y="20011"/>
                  </a:lnTo>
                  <a:lnTo>
                    <a:pt x="5826" y="20011"/>
                  </a:lnTo>
                  <a:lnTo>
                    <a:pt x="5514" y="20985"/>
                  </a:lnTo>
                  <a:lnTo>
                    <a:pt x="5242" y="21881"/>
                  </a:lnTo>
                  <a:lnTo>
                    <a:pt x="5027" y="22719"/>
                  </a:lnTo>
                  <a:lnTo>
                    <a:pt x="4852" y="23518"/>
                  </a:lnTo>
                  <a:lnTo>
                    <a:pt x="4852" y="23518"/>
                  </a:lnTo>
                  <a:lnTo>
                    <a:pt x="4735" y="24083"/>
                  </a:lnTo>
                  <a:lnTo>
                    <a:pt x="4657" y="24628"/>
                  </a:lnTo>
                  <a:lnTo>
                    <a:pt x="4579" y="25154"/>
                  </a:lnTo>
                  <a:lnTo>
                    <a:pt x="4540" y="25661"/>
                  </a:lnTo>
                  <a:lnTo>
                    <a:pt x="4540" y="25661"/>
                  </a:lnTo>
                  <a:lnTo>
                    <a:pt x="4521" y="26207"/>
                  </a:lnTo>
                  <a:lnTo>
                    <a:pt x="4521" y="26713"/>
                  </a:lnTo>
                  <a:lnTo>
                    <a:pt x="4560" y="27200"/>
                  </a:lnTo>
                  <a:lnTo>
                    <a:pt x="4638" y="27668"/>
                  </a:lnTo>
                  <a:lnTo>
                    <a:pt x="4638" y="27668"/>
                  </a:lnTo>
                  <a:lnTo>
                    <a:pt x="4677" y="27921"/>
                  </a:lnTo>
                  <a:lnTo>
                    <a:pt x="4735" y="28155"/>
                  </a:lnTo>
                  <a:lnTo>
                    <a:pt x="4813" y="28389"/>
                  </a:lnTo>
                  <a:lnTo>
                    <a:pt x="4891" y="28603"/>
                  </a:lnTo>
                  <a:lnTo>
                    <a:pt x="4988" y="28798"/>
                  </a:lnTo>
                  <a:lnTo>
                    <a:pt x="5086" y="28993"/>
                  </a:lnTo>
                  <a:lnTo>
                    <a:pt x="5203" y="29188"/>
                  </a:lnTo>
                  <a:lnTo>
                    <a:pt x="5320" y="29363"/>
                  </a:lnTo>
                  <a:lnTo>
                    <a:pt x="5320" y="29363"/>
                  </a:lnTo>
                  <a:lnTo>
                    <a:pt x="5456" y="29538"/>
                  </a:lnTo>
                  <a:lnTo>
                    <a:pt x="5592" y="29694"/>
                  </a:lnTo>
                  <a:lnTo>
                    <a:pt x="5592" y="29694"/>
                  </a:lnTo>
                  <a:lnTo>
                    <a:pt x="5748" y="29850"/>
                  </a:lnTo>
                  <a:lnTo>
                    <a:pt x="5943" y="30006"/>
                  </a:lnTo>
                  <a:lnTo>
                    <a:pt x="5943" y="30006"/>
                  </a:lnTo>
                  <a:lnTo>
                    <a:pt x="6118" y="30103"/>
                  </a:lnTo>
                  <a:lnTo>
                    <a:pt x="6294" y="30201"/>
                  </a:lnTo>
                  <a:lnTo>
                    <a:pt x="6489" y="30298"/>
                  </a:lnTo>
                  <a:lnTo>
                    <a:pt x="6703" y="30376"/>
                  </a:lnTo>
                  <a:lnTo>
                    <a:pt x="6703" y="30376"/>
                  </a:lnTo>
                  <a:lnTo>
                    <a:pt x="6898" y="30435"/>
                  </a:lnTo>
                  <a:lnTo>
                    <a:pt x="7093" y="30493"/>
                  </a:lnTo>
                  <a:lnTo>
                    <a:pt x="7541" y="30551"/>
                  </a:lnTo>
                  <a:lnTo>
                    <a:pt x="7541" y="30551"/>
                  </a:lnTo>
                  <a:lnTo>
                    <a:pt x="7969" y="30571"/>
                  </a:lnTo>
                  <a:lnTo>
                    <a:pt x="7969" y="30571"/>
                  </a:lnTo>
                  <a:lnTo>
                    <a:pt x="8418" y="30571"/>
                  </a:lnTo>
                  <a:lnTo>
                    <a:pt x="8418" y="30571"/>
                  </a:lnTo>
                  <a:lnTo>
                    <a:pt x="8827" y="30512"/>
                  </a:lnTo>
                  <a:lnTo>
                    <a:pt x="9275" y="30435"/>
                  </a:lnTo>
                  <a:lnTo>
                    <a:pt x="9723" y="30318"/>
                  </a:lnTo>
                  <a:lnTo>
                    <a:pt x="10191" y="30181"/>
                  </a:lnTo>
                  <a:lnTo>
                    <a:pt x="10191" y="30181"/>
                  </a:lnTo>
                  <a:lnTo>
                    <a:pt x="10561" y="30045"/>
                  </a:lnTo>
                  <a:lnTo>
                    <a:pt x="10931" y="29908"/>
                  </a:lnTo>
                  <a:lnTo>
                    <a:pt x="11321" y="29733"/>
                  </a:lnTo>
                  <a:lnTo>
                    <a:pt x="11710" y="29519"/>
                  </a:lnTo>
                  <a:lnTo>
                    <a:pt x="11710" y="29519"/>
                  </a:lnTo>
                  <a:lnTo>
                    <a:pt x="12217" y="29266"/>
                  </a:lnTo>
                  <a:lnTo>
                    <a:pt x="12704" y="28973"/>
                  </a:lnTo>
                  <a:lnTo>
                    <a:pt x="13152" y="28681"/>
                  </a:lnTo>
                  <a:lnTo>
                    <a:pt x="13600" y="28389"/>
                  </a:lnTo>
                  <a:lnTo>
                    <a:pt x="13600" y="28389"/>
                  </a:lnTo>
                  <a:lnTo>
                    <a:pt x="14048" y="28077"/>
                  </a:lnTo>
                  <a:lnTo>
                    <a:pt x="14477" y="27726"/>
                  </a:lnTo>
                  <a:lnTo>
                    <a:pt x="14886" y="27376"/>
                  </a:lnTo>
                  <a:lnTo>
                    <a:pt x="15276" y="27025"/>
                  </a:lnTo>
                  <a:lnTo>
                    <a:pt x="15276" y="27025"/>
                  </a:lnTo>
                  <a:lnTo>
                    <a:pt x="15627" y="26655"/>
                  </a:lnTo>
                  <a:lnTo>
                    <a:pt x="15958" y="26265"/>
                  </a:lnTo>
                  <a:lnTo>
                    <a:pt x="16270" y="25875"/>
                  </a:lnTo>
                  <a:lnTo>
                    <a:pt x="16562" y="25447"/>
                  </a:lnTo>
                  <a:lnTo>
                    <a:pt x="16562" y="25447"/>
                  </a:lnTo>
                  <a:lnTo>
                    <a:pt x="16854" y="25836"/>
                  </a:lnTo>
                  <a:lnTo>
                    <a:pt x="17146" y="26226"/>
                  </a:lnTo>
                  <a:lnTo>
                    <a:pt x="17478" y="26577"/>
                  </a:lnTo>
                  <a:lnTo>
                    <a:pt x="17809" y="26927"/>
                  </a:lnTo>
                  <a:lnTo>
                    <a:pt x="17809" y="26927"/>
                  </a:lnTo>
                  <a:lnTo>
                    <a:pt x="18199" y="27298"/>
                  </a:lnTo>
                  <a:lnTo>
                    <a:pt x="18608" y="27648"/>
                  </a:lnTo>
                  <a:lnTo>
                    <a:pt x="19036" y="27980"/>
                  </a:lnTo>
                  <a:lnTo>
                    <a:pt x="19484" y="28311"/>
                  </a:lnTo>
                  <a:lnTo>
                    <a:pt x="19484" y="28311"/>
                  </a:lnTo>
                  <a:lnTo>
                    <a:pt x="19913" y="28603"/>
                  </a:lnTo>
                  <a:lnTo>
                    <a:pt x="20381" y="28895"/>
                  </a:lnTo>
                  <a:lnTo>
                    <a:pt x="20868" y="29168"/>
                  </a:lnTo>
                  <a:lnTo>
                    <a:pt x="21355" y="29441"/>
                  </a:lnTo>
                  <a:lnTo>
                    <a:pt x="21355" y="29441"/>
                  </a:lnTo>
                  <a:lnTo>
                    <a:pt x="21764" y="29636"/>
                  </a:lnTo>
                  <a:lnTo>
                    <a:pt x="22154" y="29811"/>
                  </a:lnTo>
                  <a:lnTo>
                    <a:pt x="22524" y="29967"/>
                  </a:lnTo>
                  <a:lnTo>
                    <a:pt x="22894" y="30103"/>
                  </a:lnTo>
                  <a:lnTo>
                    <a:pt x="22894" y="30103"/>
                  </a:lnTo>
                  <a:lnTo>
                    <a:pt x="23362" y="30240"/>
                  </a:lnTo>
                  <a:lnTo>
                    <a:pt x="23810" y="30357"/>
                  </a:lnTo>
                  <a:lnTo>
                    <a:pt x="24239" y="30435"/>
                  </a:lnTo>
                  <a:lnTo>
                    <a:pt x="24667" y="30474"/>
                  </a:lnTo>
                  <a:lnTo>
                    <a:pt x="24667" y="30474"/>
                  </a:lnTo>
                  <a:lnTo>
                    <a:pt x="25115" y="30493"/>
                  </a:lnTo>
                  <a:lnTo>
                    <a:pt x="25115" y="30493"/>
                  </a:lnTo>
                  <a:lnTo>
                    <a:pt x="25544" y="30474"/>
                  </a:lnTo>
                  <a:lnTo>
                    <a:pt x="25544" y="30474"/>
                  </a:lnTo>
                  <a:lnTo>
                    <a:pt x="25992" y="30415"/>
                  </a:lnTo>
                  <a:lnTo>
                    <a:pt x="26187" y="30357"/>
                  </a:lnTo>
                  <a:lnTo>
                    <a:pt x="26382" y="30298"/>
                  </a:lnTo>
                  <a:lnTo>
                    <a:pt x="26382" y="30298"/>
                  </a:lnTo>
                  <a:lnTo>
                    <a:pt x="26596" y="30220"/>
                  </a:lnTo>
                  <a:lnTo>
                    <a:pt x="26791" y="30123"/>
                  </a:lnTo>
                  <a:lnTo>
                    <a:pt x="26966" y="30025"/>
                  </a:lnTo>
                  <a:lnTo>
                    <a:pt x="27122" y="29908"/>
                  </a:lnTo>
                  <a:lnTo>
                    <a:pt x="27122" y="29908"/>
                  </a:lnTo>
                  <a:lnTo>
                    <a:pt x="27317" y="29753"/>
                  </a:lnTo>
                  <a:lnTo>
                    <a:pt x="27473" y="29616"/>
                  </a:lnTo>
                  <a:lnTo>
                    <a:pt x="27473" y="29616"/>
                  </a:lnTo>
                  <a:lnTo>
                    <a:pt x="27629" y="29460"/>
                  </a:lnTo>
                  <a:lnTo>
                    <a:pt x="27765" y="29285"/>
                  </a:lnTo>
                  <a:lnTo>
                    <a:pt x="27765" y="29285"/>
                  </a:lnTo>
                  <a:lnTo>
                    <a:pt x="27882" y="29110"/>
                  </a:lnTo>
                  <a:lnTo>
                    <a:pt x="27999" y="28915"/>
                  </a:lnTo>
                  <a:lnTo>
                    <a:pt x="28096" y="28720"/>
                  </a:lnTo>
                  <a:lnTo>
                    <a:pt x="28194" y="28525"/>
                  </a:lnTo>
                  <a:lnTo>
                    <a:pt x="28272" y="28291"/>
                  </a:lnTo>
                  <a:lnTo>
                    <a:pt x="28330" y="28077"/>
                  </a:lnTo>
                  <a:lnTo>
                    <a:pt x="28389" y="27843"/>
                  </a:lnTo>
                  <a:lnTo>
                    <a:pt x="28447" y="27590"/>
                  </a:lnTo>
                  <a:lnTo>
                    <a:pt x="28447" y="27590"/>
                  </a:lnTo>
                  <a:lnTo>
                    <a:pt x="28506" y="27122"/>
                  </a:lnTo>
                  <a:lnTo>
                    <a:pt x="28545" y="26635"/>
                  </a:lnTo>
                  <a:lnTo>
                    <a:pt x="28564" y="26109"/>
                  </a:lnTo>
                  <a:lnTo>
                    <a:pt x="28545" y="25583"/>
                  </a:lnTo>
                  <a:lnTo>
                    <a:pt x="28545" y="25583"/>
                  </a:lnTo>
                  <a:lnTo>
                    <a:pt x="28486" y="25057"/>
                  </a:lnTo>
                  <a:lnTo>
                    <a:pt x="28428" y="24531"/>
                  </a:lnTo>
                  <a:lnTo>
                    <a:pt x="28350" y="24005"/>
                  </a:lnTo>
                  <a:lnTo>
                    <a:pt x="28233" y="23440"/>
                  </a:lnTo>
                  <a:lnTo>
                    <a:pt x="28233" y="23440"/>
                  </a:lnTo>
                  <a:lnTo>
                    <a:pt x="28057" y="22641"/>
                  </a:lnTo>
                  <a:lnTo>
                    <a:pt x="27824" y="21803"/>
                  </a:lnTo>
                  <a:lnTo>
                    <a:pt x="27570" y="20907"/>
                  </a:lnTo>
                  <a:lnTo>
                    <a:pt x="27259" y="19933"/>
                  </a:lnTo>
                  <a:lnTo>
                    <a:pt x="27259" y="19933"/>
                  </a:lnTo>
                  <a:lnTo>
                    <a:pt x="28213" y="19173"/>
                  </a:lnTo>
                  <a:lnTo>
                    <a:pt x="28525" y="18920"/>
                  </a:lnTo>
                  <a:lnTo>
                    <a:pt x="28525" y="18920"/>
                  </a:lnTo>
                  <a:lnTo>
                    <a:pt x="29226" y="18335"/>
                  </a:lnTo>
                  <a:lnTo>
                    <a:pt x="30006" y="17692"/>
                  </a:lnTo>
                  <a:lnTo>
                    <a:pt x="30006" y="17692"/>
                  </a:lnTo>
                  <a:lnTo>
                    <a:pt x="30454" y="17283"/>
                  </a:lnTo>
                  <a:lnTo>
                    <a:pt x="30844" y="16913"/>
                  </a:lnTo>
                  <a:lnTo>
                    <a:pt x="31194" y="16562"/>
                  </a:lnTo>
                  <a:lnTo>
                    <a:pt x="31506" y="16211"/>
                  </a:lnTo>
                  <a:lnTo>
                    <a:pt x="31506" y="16211"/>
                  </a:lnTo>
                  <a:lnTo>
                    <a:pt x="31876" y="15783"/>
                  </a:lnTo>
                  <a:lnTo>
                    <a:pt x="32169" y="15373"/>
                  </a:lnTo>
                  <a:lnTo>
                    <a:pt x="32441" y="14984"/>
                  </a:lnTo>
                  <a:lnTo>
                    <a:pt x="32636" y="14594"/>
                  </a:lnTo>
                  <a:lnTo>
                    <a:pt x="32636" y="14594"/>
                  </a:lnTo>
                  <a:lnTo>
                    <a:pt x="32831" y="14146"/>
                  </a:lnTo>
                  <a:lnTo>
                    <a:pt x="32909" y="13932"/>
                  </a:lnTo>
                  <a:lnTo>
                    <a:pt x="32967" y="13737"/>
                  </a:lnTo>
                  <a:lnTo>
                    <a:pt x="32967" y="13737"/>
                  </a:lnTo>
                  <a:lnTo>
                    <a:pt x="33026" y="13484"/>
                  </a:lnTo>
                  <a:lnTo>
                    <a:pt x="33065" y="13250"/>
                  </a:lnTo>
                  <a:lnTo>
                    <a:pt x="33084" y="13035"/>
                  </a:lnTo>
                  <a:lnTo>
                    <a:pt x="33065" y="128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958;p40">
              <a:extLst>
                <a:ext uri="{FF2B5EF4-FFF2-40B4-BE49-F238E27FC236}">
                  <a16:creationId xmlns:a16="http://schemas.microsoft.com/office/drawing/2014/main" id="{BAC8D16D-24F8-F9A3-8917-937CAD44CF13}"/>
                </a:ext>
              </a:extLst>
            </p:cNvPr>
            <p:cNvSpPr/>
            <p:nvPr/>
          </p:nvSpPr>
          <p:spPr>
            <a:xfrm>
              <a:off x="9501450" y="282563"/>
              <a:ext cx="671250" cy="764775"/>
            </a:xfrm>
            <a:custGeom>
              <a:avLst/>
              <a:gdLst/>
              <a:ahLst/>
              <a:cxnLst/>
              <a:rect l="l" t="t" r="r" b="b"/>
              <a:pathLst>
                <a:path w="26850" h="30591" extrusionOk="0">
                  <a:moveTo>
                    <a:pt x="16114" y="1"/>
                  </a:moveTo>
                  <a:lnTo>
                    <a:pt x="15841" y="40"/>
                  </a:lnTo>
                  <a:lnTo>
                    <a:pt x="15549" y="118"/>
                  </a:lnTo>
                  <a:lnTo>
                    <a:pt x="15490" y="137"/>
                  </a:lnTo>
                  <a:lnTo>
                    <a:pt x="15179" y="254"/>
                  </a:lnTo>
                  <a:lnTo>
                    <a:pt x="14847" y="390"/>
                  </a:lnTo>
                  <a:lnTo>
                    <a:pt x="14536" y="566"/>
                  </a:lnTo>
                  <a:lnTo>
                    <a:pt x="14224" y="799"/>
                  </a:lnTo>
                  <a:lnTo>
                    <a:pt x="13873" y="1092"/>
                  </a:lnTo>
                  <a:lnTo>
                    <a:pt x="13542" y="1403"/>
                  </a:lnTo>
                  <a:lnTo>
                    <a:pt x="13113" y="1871"/>
                  </a:lnTo>
                  <a:lnTo>
                    <a:pt x="12724" y="2339"/>
                  </a:lnTo>
                  <a:lnTo>
                    <a:pt x="12334" y="2826"/>
                  </a:lnTo>
                  <a:lnTo>
                    <a:pt x="11944" y="3332"/>
                  </a:lnTo>
                  <a:lnTo>
                    <a:pt x="11593" y="3858"/>
                  </a:lnTo>
                  <a:lnTo>
                    <a:pt x="11243" y="4385"/>
                  </a:lnTo>
                  <a:lnTo>
                    <a:pt x="10775" y="5164"/>
                  </a:lnTo>
                  <a:lnTo>
                    <a:pt x="10327" y="5982"/>
                  </a:lnTo>
                  <a:lnTo>
                    <a:pt x="9918" y="6820"/>
                  </a:lnTo>
                  <a:lnTo>
                    <a:pt x="9548" y="7677"/>
                  </a:lnTo>
                  <a:lnTo>
                    <a:pt x="9255" y="8262"/>
                  </a:lnTo>
                  <a:lnTo>
                    <a:pt x="9002" y="8827"/>
                  </a:lnTo>
                  <a:lnTo>
                    <a:pt x="8963" y="8905"/>
                  </a:lnTo>
                  <a:lnTo>
                    <a:pt x="7677" y="9080"/>
                  </a:lnTo>
                  <a:lnTo>
                    <a:pt x="7015" y="9178"/>
                  </a:lnTo>
                  <a:lnTo>
                    <a:pt x="6352" y="9294"/>
                  </a:lnTo>
                  <a:lnTo>
                    <a:pt x="5690" y="9431"/>
                  </a:lnTo>
                  <a:lnTo>
                    <a:pt x="5027" y="9567"/>
                  </a:lnTo>
                  <a:lnTo>
                    <a:pt x="4365" y="9743"/>
                  </a:lnTo>
                  <a:lnTo>
                    <a:pt x="3702" y="9937"/>
                  </a:lnTo>
                  <a:lnTo>
                    <a:pt x="2904" y="10210"/>
                  </a:lnTo>
                  <a:lnTo>
                    <a:pt x="2514" y="10366"/>
                  </a:lnTo>
                  <a:lnTo>
                    <a:pt x="2124" y="10522"/>
                  </a:lnTo>
                  <a:lnTo>
                    <a:pt x="1696" y="10736"/>
                  </a:lnTo>
                  <a:lnTo>
                    <a:pt x="1306" y="10951"/>
                  </a:lnTo>
                  <a:lnTo>
                    <a:pt x="975" y="11184"/>
                  </a:lnTo>
                  <a:lnTo>
                    <a:pt x="702" y="11438"/>
                  </a:lnTo>
                  <a:lnTo>
                    <a:pt x="546" y="11594"/>
                  </a:lnTo>
                  <a:lnTo>
                    <a:pt x="429" y="11749"/>
                  </a:lnTo>
                  <a:lnTo>
                    <a:pt x="312" y="11905"/>
                  </a:lnTo>
                  <a:lnTo>
                    <a:pt x="215" y="12081"/>
                  </a:lnTo>
                  <a:lnTo>
                    <a:pt x="137" y="12276"/>
                  </a:lnTo>
                  <a:lnTo>
                    <a:pt x="78" y="12470"/>
                  </a:lnTo>
                  <a:lnTo>
                    <a:pt x="20" y="12685"/>
                  </a:lnTo>
                  <a:lnTo>
                    <a:pt x="1" y="12918"/>
                  </a:lnTo>
                  <a:lnTo>
                    <a:pt x="1" y="13113"/>
                  </a:lnTo>
                  <a:lnTo>
                    <a:pt x="20" y="13328"/>
                  </a:lnTo>
                  <a:lnTo>
                    <a:pt x="39" y="13561"/>
                  </a:lnTo>
                  <a:lnTo>
                    <a:pt x="98" y="13815"/>
                  </a:lnTo>
                  <a:lnTo>
                    <a:pt x="156" y="14010"/>
                  </a:lnTo>
                  <a:lnTo>
                    <a:pt x="234" y="14224"/>
                  </a:lnTo>
                  <a:lnTo>
                    <a:pt x="332" y="14438"/>
                  </a:lnTo>
                  <a:lnTo>
                    <a:pt x="429" y="14672"/>
                  </a:lnTo>
                  <a:lnTo>
                    <a:pt x="643" y="15062"/>
                  </a:lnTo>
                  <a:lnTo>
                    <a:pt x="897" y="15451"/>
                  </a:lnTo>
                  <a:lnTo>
                    <a:pt x="1209" y="15861"/>
                  </a:lnTo>
                  <a:lnTo>
                    <a:pt x="1559" y="16289"/>
                  </a:lnTo>
                  <a:lnTo>
                    <a:pt x="1871" y="16640"/>
                  </a:lnTo>
                  <a:lnTo>
                    <a:pt x="2222" y="16991"/>
                  </a:lnTo>
                  <a:lnTo>
                    <a:pt x="2631" y="17380"/>
                  </a:lnTo>
                  <a:lnTo>
                    <a:pt x="3079" y="17770"/>
                  </a:lnTo>
                  <a:lnTo>
                    <a:pt x="3858" y="18432"/>
                  </a:lnTo>
                  <a:lnTo>
                    <a:pt x="4560" y="18997"/>
                  </a:lnTo>
                  <a:lnTo>
                    <a:pt x="4872" y="19251"/>
                  </a:lnTo>
                  <a:lnTo>
                    <a:pt x="4988" y="19348"/>
                  </a:lnTo>
                  <a:lnTo>
                    <a:pt x="5826" y="20030"/>
                  </a:lnTo>
                  <a:lnTo>
                    <a:pt x="5514" y="20985"/>
                  </a:lnTo>
                  <a:lnTo>
                    <a:pt x="5242" y="21881"/>
                  </a:lnTo>
                  <a:lnTo>
                    <a:pt x="5027" y="22719"/>
                  </a:lnTo>
                  <a:lnTo>
                    <a:pt x="4833" y="23518"/>
                  </a:lnTo>
                  <a:lnTo>
                    <a:pt x="4735" y="24083"/>
                  </a:lnTo>
                  <a:lnTo>
                    <a:pt x="4638" y="24628"/>
                  </a:lnTo>
                  <a:lnTo>
                    <a:pt x="4579" y="25154"/>
                  </a:lnTo>
                  <a:lnTo>
                    <a:pt x="4540" y="25661"/>
                  </a:lnTo>
                  <a:lnTo>
                    <a:pt x="4521" y="26207"/>
                  </a:lnTo>
                  <a:lnTo>
                    <a:pt x="4521" y="26713"/>
                  </a:lnTo>
                  <a:lnTo>
                    <a:pt x="4560" y="27200"/>
                  </a:lnTo>
                  <a:lnTo>
                    <a:pt x="4618" y="27668"/>
                  </a:lnTo>
                  <a:lnTo>
                    <a:pt x="4677" y="27921"/>
                  </a:lnTo>
                  <a:lnTo>
                    <a:pt x="4735" y="28155"/>
                  </a:lnTo>
                  <a:lnTo>
                    <a:pt x="4813" y="28389"/>
                  </a:lnTo>
                  <a:lnTo>
                    <a:pt x="4891" y="28603"/>
                  </a:lnTo>
                  <a:lnTo>
                    <a:pt x="4969" y="28817"/>
                  </a:lnTo>
                  <a:lnTo>
                    <a:pt x="5086" y="29012"/>
                  </a:lnTo>
                  <a:lnTo>
                    <a:pt x="5183" y="29188"/>
                  </a:lnTo>
                  <a:lnTo>
                    <a:pt x="5300" y="29363"/>
                  </a:lnTo>
                  <a:lnTo>
                    <a:pt x="5456" y="29538"/>
                  </a:lnTo>
                  <a:lnTo>
                    <a:pt x="5592" y="29714"/>
                  </a:lnTo>
                  <a:lnTo>
                    <a:pt x="5748" y="29850"/>
                  </a:lnTo>
                  <a:lnTo>
                    <a:pt x="5943" y="30006"/>
                  </a:lnTo>
                  <a:lnTo>
                    <a:pt x="6118" y="30103"/>
                  </a:lnTo>
                  <a:lnTo>
                    <a:pt x="6294" y="30220"/>
                  </a:lnTo>
                  <a:lnTo>
                    <a:pt x="6489" y="30298"/>
                  </a:lnTo>
                  <a:lnTo>
                    <a:pt x="6703" y="30396"/>
                  </a:lnTo>
                  <a:lnTo>
                    <a:pt x="6898" y="30454"/>
                  </a:lnTo>
                  <a:lnTo>
                    <a:pt x="7093" y="30493"/>
                  </a:lnTo>
                  <a:lnTo>
                    <a:pt x="7307" y="30532"/>
                  </a:lnTo>
                  <a:lnTo>
                    <a:pt x="7541" y="30571"/>
                  </a:lnTo>
                  <a:lnTo>
                    <a:pt x="7755" y="30590"/>
                  </a:lnTo>
                  <a:lnTo>
                    <a:pt x="7969" y="30590"/>
                  </a:lnTo>
                  <a:lnTo>
                    <a:pt x="8418" y="30571"/>
                  </a:lnTo>
                  <a:lnTo>
                    <a:pt x="8846" y="30512"/>
                  </a:lnTo>
                  <a:lnTo>
                    <a:pt x="9275" y="30435"/>
                  </a:lnTo>
                  <a:lnTo>
                    <a:pt x="9723" y="30337"/>
                  </a:lnTo>
                  <a:lnTo>
                    <a:pt x="10191" y="30181"/>
                  </a:lnTo>
                  <a:lnTo>
                    <a:pt x="10561" y="30064"/>
                  </a:lnTo>
                  <a:lnTo>
                    <a:pt x="10931" y="29908"/>
                  </a:lnTo>
                  <a:lnTo>
                    <a:pt x="11321" y="29733"/>
                  </a:lnTo>
                  <a:lnTo>
                    <a:pt x="11710" y="29538"/>
                  </a:lnTo>
                  <a:lnTo>
                    <a:pt x="12217" y="29266"/>
                  </a:lnTo>
                  <a:lnTo>
                    <a:pt x="12704" y="28973"/>
                  </a:lnTo>
                  <a:lnTo>
                    <a:pt x="13152" y="28700"/>
                  </a:lnTo>
                  <a:lnTo>
                    <a:pt x="13600" y="28408"/>
                  </a:lnTo>
                  <a:lnTo>
                    <a:pt x="14048" y="28077"/>
                  </a:lnTo>
                  <a:lnTo>
                    <a:pt x="14477" y="27746"/>
                  </a:lnTo>
                  <a:lnTo>
                    <a:pt x="14886" y="27395"/>
                  </a:lnTo>
                  <a:lnTo>
                    <a:pt x="15276" y="27025"/>
                  </a:lnTo>
                  <a:lnTo>
                    <a:pt x="15627" y="26655"/>
                  </a:lnTo>
                  <a:lnTo>
                    <a:pt x="15958" y="26265"/>
                  </a:lnTo>
                  <a:lnTo>
                    <a:pt x="16270" y="25875"/>
                  </a:lnTo>
                  <a:lnTo>
                    <a:pt x="16581" y="25466"/>
                  </a:lnTo>
                  <a:lnTo>
                    <a:pt x="16854" y="25836"/>
                  </a:lnTo>
                  <a:lnTo>
                    <a:pt x="17146" y="26226"/>
                  </a:lnTo>
                  <a:lnTo>
                    <a:pt x="17458" y="26577"/>
                  </a:lnTo>
                  <a:lnTo>
                    <a:pt x="17809" y="26947"/>
                  </a:lnTo>
                  <a:lnTo>
                    <a:pt x="18199" y="27298"/>
                  </a:lnTo>
                  <a:lnTo>
                    <a:pt x="18608" y="27648"/>
                  </a:lnTo>
                  <a:lnTo>
                    <a:pt x="19036" y="27999"/>
                  </a:lnTo>
                  <a:lnTo>
                    <a:pt x="19484" y="28311"/>
                  </a:lnTo>
                  <a:lnTo>
                    <a:pt x="19913" y="28603"/>
                  </a:lnTo>
                  <a:lnTo>
                    <a:pt x="20381" y="28895"/>
                  </a:lnTo>
                  <a:lnTo>
                    <a:pt x="20868" y="29168"/>
                  </a:lnTo>
                  <a:lnTo>
                    <a:pt x="21355" y="29441"/>
                  </a:lnTo>
                  <a:lnTo>
                    <a:pt x="21764" y="29655"/>
                  </a:lnTo>
                  <a:lnTo>
                    <a:pt x="22154" y="29831"/>
                  </a:lnTo>
                  <a:lnTo>
                    <a:pt x="22524" y="29986"/>
                  </a:lnTo>
                  <a:lnTo>
                    <a:pt x="22894" y="30103"/>
                  </a:lnTo>
                  <a:lnTo>
                    <a:pt x="23362" y="30259"/>
                  </a:lnTo>
                  <a:lnTo>
                    <a:pt x="23810" y="30357"/>
                  </a:lnTo>
                  <a:lnTo>
                    <a:pt x="24239" y="30435"/>
                  </a:lnTo>
                  <a:lnTo>
                    <a:pt x="24667" y="30493"/>
                  </a:lnTo>
                  <a:lnTo>
                    <a:pt x="25096" y="30512"/>
                  </a:lnTo>
                  <a:lnTo>
                    <a:pt x="25330" y="30493"/>
                  </a:lnTo>
                  <a:lnTo>
                    <a:pt x="25544" y="30474"/>
                  </a:lnTo>
                  <a:lnTo>
                    <a:pt x="25778" y="30454"/>
                  </a:lnTo>
                  <a:lnTo>
                    <a:pt x="25992" y="30415"/>
                  </a:lnTo>
                  <a:lnTo>
                    <a:pt x="26187" y="30357"/>
                  </a:lnTo>
                  <a:lnTo>
                    <a:pt x="26382" y="30298"/>
                  </a:lnTo>
                  <a:lnTo>
                    <a:pt x="26616" y="30201"/>
                  </a:lnTo>
                  <a:lnTo>
                    <a:pt x="26849" y="30103"/>
                  </a:lnTo>
                  <a:lnTo>
                    <a:pt x="26479" y="30103"/>
                  </a:lnTo>
                  <a:lnTo>
                    <a:pt x="26148" y="30084"/>
                  </a:lnTo>
                  <a:lnTo>
                    <a:pt x="25836" y="30045"/>
                  </a:lnTo>
                  <a:lnTo>
                    <a:pt x="25524" y="30006"/>
                  </a:lnTo>
                  <a:lnTo>
                    <a:pt x="25213" y="29947"/>
                  </a:lnTo>
                  <a:lnTo>
                    <a:pt x="24589" y="29811"/>
                  </a:lnTo>
                  <a:lnTo>
                    <a:pt x="23966" y="29616"/>
                  </a:lnTo>
                  <a:lnTo>
                    <a:pt x="23381" y="29402"/>
                  </a:lnTo>
                  <a:lnTo>
                    <a:pt x="22816" y="29149"/>
                  </a:lnTo>
                  <a:lnTo>
                    <a:pt x="22329" y="28876"/>
                  </a:lnTo>
                  <a:lnTo>
                    <a:pt x="21842" y="28603"/>
                  </a:lnTo>
                  <a:lnTo>
                    <a:pt x="21374" y="28311"/>
                  </a:lnTo>
                  <a:lnTo>
                    <a:pt x="20907" y="27980"/>
                  </a:lnTo>
                  <a:lnTo>
                    <a:pt x="20478" y="27629"/>
                  </a:lnTo>
                  <a:lnTo>
                    <a:pt x="20050" y="27278"/>
                  </a:lnTo>
                  <a:lnTo>
                    <a:pt x="19621" y="26908"/>
                  </a:lnTo>
                  <a:lnTo>
                    <a:pt x="19231" y="26518"/>
                  </a:lnTo>
                  <a:lnTo>
                    <a:pt x="18841" y="26129"/>
                  </a:lnTo>
                  <a:lnTo>
                    <a:pt x="18491" y="25719"/>
                  </a:lnTo>
                  <a:lnTo>
                    <a:pt x="18140" y="25310"/>
                  </a:lnTo>
                  <a:lnTo>
                    <a:pt x="17789" y="24882"/>
                  </a:lnTo>
                  <a:lnTo>
                    <a:pt x="17478" y="24453"/>
                  </a:lnTo>
                  <a:lnTo>
                    <a:pt x="17166" y="24005"/>
                  </a:lnTo>
                  <a:lnTo>
                    <a:pt x="16874" y="23557"/>
                  </a:lnTo>
                  <a:lnTo>
                    <a:pt x="16581" y="23089"/>
                  </a:lnTo>
                  <a:lnTo>
                    <a:pt x="16172" y="23518"/>
                  </a:lnTo>
                  <a:lnTo>
                    <a:pt x="15724" y="23927"/>
                  </a:lnTo>
                  <a:lnTo>
                    <a:pt x="15198" y="24375"/>
                  </a:lnTo>
                  <a:lnTo>
                    <a:pt x="14789" y="24687"/>
                  </a:lnTo>
                  <a:lnTo>
                    <a:pt x="14341" y="25038"/>
                  </a:lnTo>
                  <a:lnTo>
                    <a:pt x="13717" y="25505"/>
                  </a:lnTo>
                  <a:lnTo>
                    <a:pt x="13113" y="25973"/>
                  </a:lnTo>
                  <a:lnTo>
                    <a:pt x="12373" y="26460"/>
                  </a:lnTo>
                  <a:lnTo>
                    <a:pt x="12003" y="26694"/>
                  </a:lnTo>
                  <a:lnTo>
                    <a:pt x="11632" y="26927"/>
                  </a:lnTo>
                  <a:lnTo>
                    <a:pt x="11262" y="27142"/>
                  </a:lnTo>
                  <a:lnTo>
                    <a:pt x="10873" y="27337"/>
                  </a:lnTo>
                  <a:lnTo>
                    <a:pt x="10483" y="27512"/>
                  </a:lnTo>
                  <a:lnTo>
                    <a:pt x="10093" y="27668"/>
                  </a:lnTo>
                  <a:lnTo>
                    <a:pt x="9742" y="27785"/>
                  </a:lnTo>
                  <a:lnTo>
                    <a:pt x="9372" y="27882"/>
                  </a:lnTo>
                  <a:lnTo>
                    <a:pt x="9022" y="27941"/>
                  </a:lnTo>
                  <a:lnTo>
                    <a:pt x="8651" y="27941"/>
                  </a:lnTo>
                  <a:lnTo>
                    <a:pt x="8320" y="27921"/>
                  </a:lnTo>
                  <a:lnTo>
                    <a:pt x="8164" y="27882"/>
                  </a:lnTo>
                  <a:lnTo>
                    <a:pt x="8008" y="27843"/>
                  </a:lnTo>
                  <a:lnTo>
                    <a:pt x="7853" y="27785"/>
                  </a:lnTo>
                  <a:lnTo>
                    <a:pt x="7716" y="27726"/>
                  </a:lnTo>
                  <a:lnTo>
                    <a:pt x="7580" y="27648"/>
                  </a:lnTo>
                  <a:lnTo>
                    <a:pt x="7443" y="27551"/>
                  </a:lnTo>
                  <a:lnTo>
                    <a:pt x="7307" y="27415"/>
                  </a:lnTo>
                  <a:lnTo>
                    <a:pt x="7171" y="27278"/>
                  </a:lnTo>
                  <a:lnTo>
                    <a:pt x="7054" y="27142"/>
                  </a:lnTo>
                  <a:lnTo>
                    <a:pt x="6937" y="26986"/>
                  </a:lnTo>
                  <a:lnTo>
                    <a:pt x="6839" y="26830"/>
                  </a:lnTo>
                  <a:lnTo>
                    <a:pt x="6761" y="26655"/>
                  </a:lnTo>
                  <a:lnTo>
                    <a:pt x="6684" y="26499"/>
                  </a:lnTo>
                  <a:lnTo>
                    <a:pt x="6606" y="26323"/>
                  </a:lnTo>
                  <a:lnTo>
                    <a:pt x="6508" y="25934"/>
                  </a:lnTo>
                  <a:lnTo>
                    <a:pt x="6450" y="25544"/>
                  </a:lnTo>
                  <a:lnTo>
                    <a:pt x="6430" y="25135"/>
                  </a:lnTo>
                  <a:lnTo>
                    <a:pt x="6430" y="24745"/>
                  </a:lnTo>
                  <a:lnTo>
                    <a:pt x="6469" y="24297"/>
                  </a:lnTo>
                  <a:lnTo>
                    <a:pt x="6547" y="23849"/>
                  </a:lnTo>
                  <a:lnTo>
                    <a:pt x="6645" y="23401"/>
                  </a:lnTo>
                  <a:lnTo>
                    <a:pt x="6742" y="22953"/>
                  </a:lnTo>
                  <a:lnTo>
                    <a:pt x="6878" y="22505"/>
                  </a:lnTo>
                  <a:lnTo>
                    <a:pt x="7034" y="22076"/>
                  </a:lnTo>
                  <a:lnTo>
                    <a:pt x="7210" y="21628"/>
                  </a:lnTo>
                  <a:lnTo>
                    <a:pt x="7385" y="21199"/>
                  </a:lnTo>
                  <a:lnTo>
                    <a:pt x="7716" y="20459"/>
                  </a:lnTo>
                  <a:lnTo>
                    <a:pt x="8067" y="19738"/>
                  </a:lnTo>
                  <a:lnTo>
                    <a:pt x="8437" y="19036"/>
                  </a:lnTo>
                  <a:lnTo>
                    <a:pt x="8827" y="18335"/>
                  </a:lnTo>
                  <a:lnTo>
                    <a:pt x="8612" y="18257"/>
                  </a:lnTo>
                  <a:lnTo>
                    <a:pt x="8418" y="18179"/>
                  </a:lnTo>
                  <a:lnTo>
                    <a:pt x="8047" y="18023"/>
                  </a:lnTo>
                  <a:lnTo>
                    <a:pt x="7580" y="17809"/>
                  </a:lnTo>
                  <a:lnTo>
                    <a:pt x="7132" y="17575"/>
                  </a:lnTo>
                  <a:lnTo>
                    <a:pt x="6606" y="17283"/>
                  </a:lnTo>
                  <a:lnTo>
                    <a:pt x="6099" y="16952"/>
                  </a:lnTo>
                  <a:lnTo>
                    <a:pt x="5553" y="16601"/>
                  </a:lnTo>
                  <a:lnTo>
                    <a:pt x="5027" y="16231"/>
                  </a:lnTo>
                  <a:lnTo>
                    <a:pt x="4716" y="15997"/>
                  </a:lnTo>
                  <a:lnTo>
                    <a:pt x="4423" y="15744"/>
                  </a:lnTo>
                  <a:lnTo>
                    <a:pt x="4151" y="15490"/>
                  </a:lnTo>
                  <a:lnTo>
                    <a:pt x="3897" y="15237"/>
                  </a:lnTo>
                  <a:lnTo>
                    <a:pt x="3664" y="15003"/>
                  </a:lnTo>
                  <a:lnTo>
                    <a:pt x="3449" y="14730"/>
                  </a:lnTo>
                  <a:lnTo>
                    <a:pt x="3293" y="14477"/>
                  </a:lnTo>
                  <a:lnTo>
                    <a:pt x="3137" y="14224"/>
                  </a:lnTo>
                  <a:lnTo>
                    <a:pt x="3040" y="13971"/>
                  </a:lnTo>
                  <a:lnTo>
                    <a:pt x="3001" y="13834"/>
                  </a:lnTo>
                  <a:lnTo>
                    <a:pt x="2982" y="13717"/>
                  </a:lnTo>
                  <a:lnTo>
                    <a:pt x="2962" y="13464"/>
                  </a:lnTo>
                  <a:lnTo>
                    <a:pt x="2962" y="13347"/>
                  </a:lnTo>
                  <a:lnTo>
                    <a:pt x="2982" y="13211"/>
                  </a:lnTo>
                  <a:lnTo>
                    <a:pt x="3021" y="13094"/>
                  </a:lnTo>
                  <a:lnTo>
                    <a:pt x="3060" y="12977"/>
                  </a:lnTo>
                  <a:lnTo>
                    <a:pt x="3118" y="12860"/>
                  </a:lnTo>
                  <a:lnTo>
                    <a:pt x="3176" y="12743"/>
                  </a:lnTo>
                  <a:lnTo>
                    <a:pt x="3274" y="12626"/>
                  </a:lnTo>
                  <a:lnTo>
                    <a:pt x="3371" y="12529"/>
                  </a:lnTo>
                  <a:lnTo>
                    <a:pt x="3527" y="12373"/>
                  </a:lnTo>
                  <a:lnTo>
                    <a:pt x="3683" y="12237"/>
                  </a:lnTo>
                  <a:lnTo>
                    <a:pt x="3858" y="12100"/>
                  </a:lnTo>
                  <a:lnTo>
                    <a:pt x="4053" y="11964"/>
                  </a:lnTo>
                  <a:lnTo>
                    <a:pt x="4443" y="11730"/>
                  </a:lnTo>
                  <a:lnTo>
                    <a:pt x="4852" y="11535"/>
                  </a:lnTo>
                  <a:lnTo>
                    <a:pt x="5281" y="11379"/>
                  </a:lnTo>
                  <a:lnTo>
                    <a:pt x="5748" y="11223"/>
                  </a:lnTo>
                  <a:lnTo>
                    <a:pt x="6235" y="11087"/>
                  </a:lnTo>
                  <a:lnTo>
                    <a:pt x="6722" y="10970"/>
                  </a:lnTo>
                  <a:lnTo>
                    <a:pt x="7210" y="10873"/>
                  </a:lnTo>
                  <a:lnTo>
                    <a:pt x="8203" y="10697"/>
                  </a:lnTo>
                  <a:lnTo>
                    <a:pt x="9197" y="10561"/>
                  </a:lnTo>
                  <a:lnTo>
                    <a:pt x="10054" y="10444"/>
                  </a:lnTo>
                  <a:lnTo>
                    <a:pt x="10912" y="10308"/>
                  </a:lnTo>
                  <a:lnTo>
                    <a:pt x="10989" y="9665"/>
                  </a:lnTo>
                  <a:lnTo>
                    <a:pt x="11106" y="9002"/>
                  </a:lnTo>
                  <a:lnTo>
                    <a:pt x="11282" y="8242"/>
                  </a:lnTo>
                  <a:lnTo>
                    <a:pt x="11496" y="7502"/>
                  </a:lnTo>
                  <a:lnTo>
                    <a:pt x="11769" y="6684"/>
                  </a:lnTo>
                  <a:lnTo>
                    <a:pt x="12061" y="5865"/>
                  </a:lnTo>
                  <a:lnTo>
                    <a:pt x="12392" y="5066"/>
                  </a:lnTo>
                  <a:lnTo>
                    <a:pt x="12763" y="4268"/>
                  </a:lnTo>
                  <a:lnTo>
                    <a:pt x="12977" y="3858"/>
                  </a:lnTo>
                  <a:lnTo>
                    <a:pt x="13211" y="3430"/>
                  </a:lnTo>
                  <a:lnTo>
                    <a:pt x="13444" y="3021"/>
                  </a:lnTo>
                  <a:lnTo>
                    <a:pt x="13698" y="2631"/>
                  </a:lnTo>
                  <a:lnTo>
                    <a:pt x="13951" y="2261"/>
                  </a:lnTo>
                  <a:lnTo>
                    <a:pt x="14204" y="1891"/>
                  </a:lnTo>
                  <a:lnTo>
                    <a:pt x="14497" y="1540"/>
                  </a:lnTo>
                  <a:lnTo>
                    <a:pt x="14789" y="1209"/>
                  </a:lnTo>
                  <a:lnTo>
                    <a:pt x="15062" y="897"/>
                  </a:lnTo>
                  <a:lnTo>
                    <a:pt x="15354" y="605"/>
                  </a:lnTo>
                  <a:lnTo>
                    <a:pt x="15685" y="351"/>
                  </a:lnTo>
                  <a:lnTo>
                    <a:pt x="15997" y="98"/>
                  </a:lnTo>
                  <a:lnTo>
                    <a:pt x="16133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959;p40">
              <a:extLst>
                <a:ext uri="{FF2B5EF4-FFF2-40B4-BE49-F238E27FC236}">
                  <a16:creationId xmlns:a16="http://schemas.microsoft.com/office/drawing/2014/main" id="{68B97B48-9E72-861E-3767-2CB8A7752AE0}"/>
                </a:ext>
              </a:extLst>
            </p:cNvPr>
            <p:cNvSpPr/>
            <p:nvPr/>
          </p:nvSpPr>
          <p:spPr>
            <a:xfrm>
              <a:off x="9501450" y="282563"/>
              <a:ext cx="671250" cy="764775"/>
            </a:xfrm>
            <a:custGeom>
              <a:avLst/>
              <a:gdLst/>
              <a:ahLst/>
              <a:cxnLst/>
              <a:rect l="l" t="t" r="r" b="b"/>
              <a:pathLst>
                <a:path w="26850" h="30591" fill="none" extrusionOk="0">
                  <a:moveTo>
                    <a:pt x="16114" y="1"/>
                  </a:moveTo>
                  <a:lnTo>
                    <a:pt x="16114" y="1"/>
                  </a:lnTo>
                  <a:lnTo>
                    <a:pt x="15841" y="40"/>
                  </a:lnTo>
                  <a:lnTo>
                    <a:pt x="15841" y="40"/>
                  </a:lnTo>
                  <a:lnTo>
                    <a:pt x="15549" y="118"/>
                  </a:lnTo>
                  <a:lnTo>
                    <a:pt x="15549" y="118"/>
                  </a:lnTo>
                  <a:lnTo>
                    <a:pt x="15490" y="137"/>
                  </a:lnTo>
                  <a:lnTo>
                    <a:pt x="15490" y="137"/>
                  </a:lnTo>
                  <a:lnTo>
                    <a:pt x="15179" y="254"/>
                  </a:lnTo>
                  <a:lnTo>
                    <a:pt x="14847" y="390"/>
                  </a:lnTo>
                  <a:lnTo>
                    <a:pt x="14536" y="566"/>
                  </a:lnTo>
                  <a:lnTo>
                    <a:pt x="14224" y="799"/>
                  </a:lnTo>
                  <a:lnTo>
                    <a:pt x="14224" y="799"/>
                  </a:lnTo>
                  <a:lnTo>
                    <a:pt x="13873" y="1092"/>
                  </a:lnTo>
                  <a:lnTo>
                    <a:pt x="13542" y="1403"/>
                  </a:lnTo>
                  <a:lnTo>
                    <a:pt x="13542" y="1403"/>
                  </a:lnTo>
                  <a:lnTo>
                    <a:pt x="13113" y="1871"/>
                  </a:lnTo>
                  <a:lnTo>
                    <a:pt x="12724" y="2339"/>
                  </a:lnTo>
                  <a:lnTo>
                    <a:pt x="12724" y="2339"/>
                  </a:lnTo>
                  <a:lnTo>
                    <a:pt x="12334" y="2826"/>
                  </a:lnTo>
                  <a:lnTo>
                    <a:pt x="11944" y="3332"/>
                  </a:lnTo>
                  <a:lnTo>
                    <a:pt x="11593" y="3858"/>
                  </a:lnTo>
                  <a:lnTo>
                    <a:pt x="11243" y="4385"/>
                  </a:lnTo>
                  <a:lnTo>
                    <a:pt x="11243" y="4385"/>
                  </a:lnTo>
                  <a:lnTo>
                    <a:pt x="10775" y="5164"/>
                  </a:lnTo>
                  <a:lnTo>
                    <a:pt x="10327" y="5982"/>
                  </a:lnTo>
                  <a:lnTo>
                    <a:pt x="9918" y="6820"/>
                  </a:lnTo>
                  <a:lnTo>
                    <a:pt x="9548" y="7677"/>
                  </a:lnTo>
                  <a:lnTo>
                    <a:pt x="9548" y="7677"/>
                  </a:lnTo>
                  <a:lnTo>
                    <a:pt x="9255" y="8262"/>
                  </a:lnTo>
                  <a:lnTo>
                    <a:pt x="9002" y="8827"/>
                  </a:lnTo>
                  <a:lnTo>
                    <a:pt x="9002" y="8827"/>
                  </a:lnTo>
                  <a:lnTo>
                    <a:pt x="8963" y="8905"/>
                  </a:lnTo>
                  <a:lnTo>
                    <a:pt x="8963" y="8905"/>
                  </a:lnTo>
                  <a:lnTo>
                    <a:pt x="7677" y="9080"/>
                  </a:lnTo>
                  <a:lnTo>
                    <a:pt x="7015" y="9178"/>
                  </a:lnTo>
                  <a:lnTo>
                    <a:pt x="6352" y="9294"/>
                  </a:lnTo>
                  <a:lnTo>
                    <a:pt x="5690" y="9431"/>
                  </a:lnTo>
                  <a:lnTo>
                    <a:pt x="5027" y="9567"/>
                  </a:lnTo>
                  <a:lnTo>
                    <a:pt x="4365" y="9743"/>
                  </a:lnTo>
                  <a:lnTo>
                    <a:pt x="3702" y="9937"/>
                  </a:lnTo>
                  <a:lnTo>
                    <a:pt x="3702" y="9937"/>
                  </a:lnTo>
                  <a:lnTo>
                    <a:pt x="2904" y="10210"/>
                  </a:lnTo>
                  <a:lnTo>
                    <a:pt x="2514" y="10366"/>
                  </a:lnTo>
                  <a:lnTo>
                    <a:pt x="2124" y="10522"/>
                  </a:lnTo>
                  <a:lnTo>
                    <a:pt x="2124" y="10522"/>
                  </a:lnTo>
                  <a:lnTo>
                    <a:pt x="1696" y="10736"/>
                  </a:lnTo>
                  <a:lnTo>
                    <a:pt x="1306" y="10951"/>
                  </a:lnTo>
                  <a:lnTo>
                    <a:pt x="975" y="11184"/>
                  </a:lnTo>
                  <a:lnTo>
                    <a:pt x="702" y="11438"/>
                  </a:lnTo>
                  <a:lnTo>
                    <a:pt x="702" y="11438"/>
                  </a:lnTo>
                  <a:lnTo>
                    <a:pt x="546" y="11594"/>
                  </a:lnTo>
                  <a:lnTo>
                    <a:pt x="429" y="11749"/>
                  </a:lnTo>
                  <a:lnTo>
                    <a:pt x="312" y="11905"/>
                  </a:lnTo>
                  <a:lnTo>
                    <a:pt x="215" y="12081"/>
                  </a:lnTo>
                  <a:lnTo>
                    <a:pt x="215" y="12081"/>
                  </a:lnTo>
                  <a:lnTo>
                    <a:pt x="137" y="12276"/>
                  </a:lnTo>
                  <a:lnTo>
                    <a:pt x="78" y="12470"/>
                  </a:lnTo>
                  <a:lnTo>
                    <a:pt x="20" y="12685"/>
                  </a:lnTo>
                  <a:lnTo>
                    <a:pt x="1" y="12918"/>
                  </a:lnTo>
                  <a:lnTo>
                    <a:pt x="1" y="12918"/>
                  </a:lnTo>
                  <a:lnTo>
                    <a:pt x="1" y="13113"/>
                  </a:lnTo>
                  <a:lnTo>
                    <a:pt x="20" y="13328"/>
                  </a:lnTo>
                  <a:lnTo>
                    <a:pt x="39" y="13561"/>
                  </a:lnTo>
                  <a:lnTo>
                    <a:pt x="98" y="13815"/>
                  </a:lnTo>
                  <a:lnTo>
                    <a:pt x="98" y="13815"/>
                  </a:lnTo>
                  <a:lnTo>
                    <a:pt x="156" y="14010"/>
                  </a:lnTo>
                  <a:lnTo>
                    <a:pt x="234" y="14224"/>
                  </a:lnTo>
                  <a:lnTo>
                    <a:pt x="332" y="14438"/>
                  </a:lnTo>
                  <a:lnTo>
                    <a:pt x="429" y="14672"/>
                  </a:lnTo>
                  <a:lnTo>
                    <a:pt x="429" y="14672"/>
                  </a:lnTo>
                  <a:lnTo>
                    <a:pt x="643" y="15062"/>
                  </a:lnTo>
                  <a:lnTo>
                    <a:pt x="897" y="15451"/>
                  </a:lnTo>
                  <a:lnTo>
                    <a:pt x="1209" y="15861"/>
                  </a:lnTo>
                  <a:lnTo>
                    <a:pt x="1559" y="16289"/>
                  </a:lnTo>
                  <a:lnTo>
                    <a:pt x="1559" y="16289"/>
                  </a:lnTo>
                  <a:lnTo>
                    <a:pt x="1871" y="16640"/>
                  </a:lnTo>
                  <a:lnTo>
                    <a:pt x="2222" y="16991"/>
                  </a:lnTo>
                  <a:lnTo>
                    <a:pt x="2631" y="17380"/>
                  </a:lnTo>
                  <a:lnTo>
                    <a:pt x="3079" y="17770"/>
                  </a:lnTo>
                  <a:lnTo>
                    <a:pt x="3079" y="17770"/>
                  </a:lnTo>
                  <a:lnTo>
                    <a:pt x="3858" y="18432"/>
                  </a:lnTo>
                  <a:lnTo>
                    <a:pt x="4560" y="18997"/>
                  </a:lnTo>
                  <a:lnTo>
                    <a:pt x="4872" y="19251"/>
                  </a:lnTo>
                  <a:lnTo>
                    <a:pt x="4988" y="19348"/>
                  </a:lnTo>
                  <a:lnTo>
                    <a:pt x="4988" y="19348"/>
                  </a:lnTo>
                  <a:lnTo>
                    <a:pt x="5826" y="20030"/>
                  </a:lnTo>
                  <a:lnTo>
                    <a:pt x="5826" y="20030"/>
                  </a:lnTo>
                  <a:lnTo>
                    <a:pt x="5514" y="20985"/>
                  </a:lnTo>
                  <a:lnTo>
                    <a:pt x="5242" y="21881"/>
                  </a:lnTo>
                  <a:lnTo>
                    <a:pt x="5027" y="22719"/>
                  </a:lnTo>
                  <a:lnTo>
                    <a:pt x="4833" y="23518"/>
                  </a:lnTo>
                  <a:lnTo>
                    <a:pt x="4833" y="23518"/>
                  </a:lnTo>
                  <a:lnTo>
                    <a:pt x="4735" y="24083"/>
                  </a:lnTo>
                  <a:lnTo>
                    <a:pt x="4638" y="24628"/>
                  </a:lnTo>
                  <a:lnTo>
                    <a:pt x="4579" y="25154"/>
                  </a:lnTo>
                  <a:lnTo>
                    <a:pt x="4540" y="25661"/>
                  </a:lnTo>
                  <a:lnTo>
                    <a:pt x="4540" y="25661"/>
                  </a:lnTo>
                  <a:lnTo>
                    <a:pt x="4521" y="26207"/>
                  </a:lnTo>
                  <a:lnTo>
                    <a:pt x="4521" y="26713"/>
                  </a:lnTo>
                  <a:lnTo>
                    <a:pt x="4560" y="27200"/>
                  </a:lnTo>
                  <a:lnTo>
                    <a:pt x="4618" y="27668"/>
                  </a:lnTo>
                  <a:lnTo>
                    <a:pt x="4618" y="27668"/>
                  </a:lnTo>
                  <a:lnTo>
                    <a:pt x="4677" y="27921"/>
                  </a:lnTo>
                  <a:lnTo>
                    <a:pt x="4735" y="28155"/>
                  </a:lnTo>
                  <a:lnTo>
                    <a:pt x="4813" y="28389"/>
                  </a:lnTo>
                  <a:lnTo>
                    <a:pt x="4891" y="28603"/>
                  </a:lnTo>
                  <a:lnTo>
                    <a:pt x="4969" y="28817"/>
                  </a:lnTo>
                  <a:lnTo>
                    <a:pt x="5086" y="29012"/>
                  </a:lnTo>
                  <a:lnTo>
                    <a:pt x="5183" y="29188"/>
                  </a:lnTo>
                  <a:lnTo>
                    <a:pt x="5300" y="29363"/>
                  </a:lnTo>
                  <a:lnTo>
                    <a:pt x="5300" y="29363"/>
                  </a:lnTo>
                  <a:lnTo>
                    <a:pt x="5456" y="29538"/>
                  </a:lnTo>
                  <a:lnTo>
                    <a:pt x="5592" y="29714"/>
                  </a:lnTo>
                  <a:lnTo>
                    <a:pt x="5592" y="29714"/>
                  </a:lnTo>
                  <a:lnTo>
                    <a:pt x="5748" y="29850"/>
                  </a:lnTo>
                  <a:lnTo>
                    <a:pt x="5943" y="30006"/>
                  </a:lnTo>
                  <a:lnTo>
                    <a:pt x="5943" y="30006"/>
                  </a:lnTo>
                  <a:lnTo>
                    <a:pt x="6118" y="30103"/>
                  </a:lnTo>
                  <a:lnTo>
                    <a:pt x="6294" y="30220"/>
                  </a:lnTo>
                  <a:lnTo>
                    <a:pt x="6489" y="30298"/>
                  </a:lnTo>
                  <a:lnTo>
                    <a:pt x="6703" y="30396"/>
                  </a:lnTo>
                  <a:lnTo>
                    <a:pt x="6703" y="30396"/>
                  </a:lnTo>
                  <a:lnTo>
                    <a:pt x="6898" y="30454"/>
                  </a:lnTo>
                  <a:lnTo>
                    <a:pt x="7093" y="30493"/>
                  </a:lnTo>
                  <a:lnTo>
                    <a:pt x="7307" y="30532"/>
                  </a:lnTo>
                  <a:lnTo>
                    <a:pt x="7541" y="30571"/>
                  </a:lnTo>
                  <a:lnTo>
                    <a:pt x="7541" y="30571"/>
                  </a:lnTo>
                  <a:lnTo>
                    <a:pt x="7755" y="30590"/>
                  </a:lnTo>
                  <a:lnTo>
                    <a:pt x="7969" y="30590"/>
                  </a:lnTo>
                  <a:lnTo>
                    <a:pt x="7969" y="30590"/>
                  </a:lnTo>
                  <a:lnTo>
                    <a:pt x="8418" y="30571"/>
                  </a:lnTo>
                  <a:lnTo>
                    <a:pt x="8418" y="30571"/>
                  </a:lnTo>
                  <a:lnTo>
                    <a:pt x="8846" y="30512"/>
                  </a:lnTo>
                  <a:lnTo>
                    <a:pt x="9275" y="30435"/>
                  </a:lnTo>
                  <a:lnTo>
                    <a:pt x="9723" y="30337"/>
                  </a:lnTo>
                  <a:lnTo>
                    <a:pt x="10191" y="30181"/>
                  </a:lnTo>
                  <a:lnTo>
                    <a:pt x="10191" y="30181"/>
                  </a:lnTo>
                  <a:lnTo>
                    <a:pt x="10561" y="30064"/>
                  </a:lnTo>
                  <a:lnTo>
                    <a:pt x="10931" y="29908"/>
                  </a:lnTo>
                  <a:lnTo>
                    <a:pt x="11321" y="29733"/>
                  </a:lnTo>
                  <a:lnTo>
                    <a:pt x="11710" y="29538"/>
                  </a:lnTo>
                  <a:lnTo>
                    <a:pt x="11710" y="29538"/>
                  </a:lnTo>
                  <a:lnTo>
                    <a:pt x="12217" y="29266"/>
                  </a:lnTo>
                  <a:lnTo>
                    <a:pt x="12704" y="28973"/>
                  </a:lnTo>
                  <a:lnTo>
                    <a:pt x="13152" y="28700"/>
                  </a:lnTo>
                  <a:lnTo>
                    <a:pt x="13600" y="28408"/>
                  </a:lnTo>
                  <a:lnTo>
                    <a:pt x="13600" y="28408"/>
                  </a:lnTo>
                  <a:lnTo>
                    <a:pt x="14048" y="28077"/>
                  </a:lnTo>
                  <a:lnTo>
                    <a:pt x="14477" y="27746"/>
                  </a:lnTo>
                  <a:lnTo>
                    <a:pt x="14886" y="27395"/>
                  </a:lnTo>
                  <a:lnTo>
                    <a:pt x="15276" y="27025"/>
                  </a:lnTo>
                  <a:lnTo>
                    <a:pt x="15276" y="27025"/>
                  </a:lnTo>
                  <a:lnTo>
                    <a:pt x="15627" y="26655"/>
                  </a:lnTo>
                  <a:lnTo>
                    <a:pt x="15958" y="26265"/>
                  </a:lnTo>
                  <a:lnTo>
                    <a:pt x="16270" y="25875"/>
                  </a:lnTo>
                  <a:lnTo>
                    <a:pt x="16581" y="25466"/>
                  </a:lnTo>
                  <a:lnTo>
                    <a:pt x="16581" y="25466"/>
                  </a:lnTo>
                  <a:lnTo>
                    <a:pt x="16854" y="25836"/>
                  </a:lnTo>
                  <a:lnTo>
                    <a:pt x="17146" y="26226"/>
                  </a:lnTo>
                  <a:lnTo>
                    <a:pt x="17458" y="26577"/>
                  </a:lnTo>
                  <a:lnTo>
                    <a:pt x="17809" y="26947"/>
                  </a:lnTo>
                  <a:lnTo>
                    <a:pt x="17809" y="26947"/>
                  </a:lnTo>
                  <a:lnTo>
                    <a:pt x="18199" y="27298"/>
                  </a:lnTo>
                  <a:lnTo>
                    <a:pt x="18608" y="27648"/>
                  </a:lnTo>
                  <a:lnTo>
                    <a:pt x="19036" y="27999"/>
                  </a:lnTo>
                  <a:lnTo>
                    <a:pt x="19484" y="28311"/>
                  </a:lnTo>
                  <a:lnTo>
                    <a:pt x="19484" y="28311"/>
                  </a:lnTo>
                  <a:lnTo>
                    <a:pt x="19913" y="28603"/>
                  </a:lnTo>
                  <a:lnTo>
                    <a:pt x="20381" y="28895"/>
                  </a:lnTo>
                  <a:lnTo>
                    <a:pt x="20868" y="29168"/>
                  </a:lnTo>
                  <a:lnTo>
                    <a:pt x="21355" y="29441"/>
                  </a:lnTo>
                  <a:lnTo>
                    <a:pt x="21355" y="29441"/>
                  </a:lnTo>
                  <a:lnTo>
                    <a:pt x="21764" y="29655"/>
                  </a:lnTo>
                  <a:lnTo>
                    <a:pt x="22154" y="29831"/>
                  </a:lnTo>
                  <a:lnTo>
                    <a:pt x="22524" y="29986"/>
                  </a:lnTo>
                  <a:lnTo>
                    <a:pt x="22894" y="30103"/>
                  </a:lnTo>
                  <a:lnTo>
                    <a:pt x="22894" y="30103"/>
                  </a:lnTo>
                  <a:lnTo>
                    <a:pt x="23362" y="30259"/>
                  </a:lnTo>
                  <a:lnTo>
                    <a:pt x="23810" y="30357"/>
                  </a:lnTo>
                  <a:lnTo>
                    <a:pt x="24239" y="30435"/>
                  </a:lnTo>
                  <a:lnTo>
                    <a:pt x="24667" y="30493"/>
                  </a:lnTo>
                  <a:lnTo>
                    <a:pt x="24667" y="30493"/>
                  </a:lnTo>
                  <a:lnTo>
                    <a:pt x="25096" y="30512"/>
                  </a:lnTo>
                  <a:lnTo>
                    <a:pt x="25096" y="30512"/>
                  </a:lnTo>
                  <a:lnTo>
                    <a:pt x="25330" y="30493"/>
                  </a:lnTo>
                  <a:lnTo>
                    <a:pt x="25544" y="30474"/>
                  </a:lnTo>
                  <a:lnTo>
                    <a:pt x="25544" y="30474"/>
                  </a:lnTo>
                  <a:lnTo>
                    <a:pt x="25778" y="30454"/>
                  </a:lnTo>
                  <a:lnTo>
                    <a:pt x="25992" y="30415"/>
                  </a:lnTo>
                  <a:lnTo>
                    <a:pt x="26187" y="30357"/>
                  </a:lnTo>
                  <a:lnTo>
                    <a:pt x="26382" y="30298"/>
                  </a:lnTo>
                  <a:lnTo>
                    <a:pt x="26382" y="30298"/>
                  </a:lnTo>
                  <a:lnTo>
                    <a:pt x="26616" y="30201"/>
                  </a:lnTo>
                  <a:lnTo>
                    <a:pt x="26849" y="30103"/>
                  </a:lnTo>
                  <a:lnTo>
                    <a:pt x="26849" y="30103"/>
                  </a:lnTo>
                  <a:lnTo>
                    <a:pt x="26479" y="30103"/>
                  </a:lnTo>
                  <a:lnTo>
                    <a:pt x="26479" y="30103"/>
                  </a:lnTo>
                  <a:lnTo>
                    <a:pt x="26148" y="30084"/>
                  </a:lnTo>
                  <a:lnTo>
                    <a:pt x="25836" y="30045"/>
                  </a:lnTo>
                  <a:lnTo>
                    <a:pt x="25524" y="30006"/>
                  </a:lnTo>
                  <a:lnTo>
                    <a:pt x="25213" y="29947"/>
                  </a:lnTo>
                  <a:lnTo>
                    <a:pt x="25213" y="29947"/>
                  </a:lnTo>
                  <a:lnTo>
                    <a:pt x="24589" y="29811"/>
                  </a:lnTo>
                  <a:lnTo>
                    <a:pt x="23966" y="29616"/>
                  </a:lnTo>
                  <a:lnTo>
                    <a:pt x="23966" y="29616"/>
                  </a:lnTo>
                  <a:lnTo>
                    <a:pt x="23381" y="29402"/>
                  </a:lnTo>
                  <a:lnTo>
                    <a:pt x="22816" y="29149"/>
                  </a:lnTo>
                  <a:lnTo>
                    <a:pt x="22816" y="29149"/>
                  </a:lnTo>
                  <a:lnTo>
                    <a:pt x="22329" y="28876"/>
                  </a:lnTo>
                  <a:lnTo>
                    <a:pt x="21842" y="28603"/>
                  </a:lnTo>
                  <a:lnTo>
                    <a:pt x="21374" y="28311"/>
                  </a:lnTo>
                  <a:lnTo>
                    <a:pt x="20907" y="27980"/>
                  </a:lnTo>
                  <a:lnTo>
                    <a:pt x="20907" y="27980"/>
                  </a:lnTo>
                  <a:lnTo>
                    <a:pt x="20478" y="27629"/>
                  </a:lnTo>
                  <a:lnTo>
                    <a:pt x="20050" y="27278"/>
                  </a:lnTo>
                  <a:lnTo>
                    <a:pt x="19621" y="26908"/>
                  </a:lnTo>
                  <a:lnTo>
                    <a:pt x="19231" y="26518"/>
                  </a:lnTo>
                  <a:lnTo>
                    <a:pt x="19231" y="26518"/>
                  </a:lnTo>
                  <a:lnTo>
                    <a:pt x="18841" y="26129"/>
                  </a:lnTo>
                  <a:lnTo>
                    <a:pt x="18491" y="25719"/>
                  </a:lnTo>
                  <a:lnTo>
                    <a:pt x="18140" y="25310"/>
                  </a:lnTo>
                  <a:lnTo>
                    <a:pt x="17789" y="24882"/>
                  </a:lnTo>
                  <a:lnTo>
                    <a:pt x="17478" y="24453"/>
                  </a:lnTo>
                  <a:lnTo>
                    <a:pt x="17166" y="24005"/>
                  </a:lnTo>
                  <a:lnTo>
                    <a:pt x="16874" y="23557"/>
                  </a:lnTo>
                  <a:lnTo>
                    <a:pt x="16581" y="23089"/>
                  </a:lnTo>
                  <a:lnTo>
                    <a:pt x="16581" y="23089"/>
                  </a:lnTo>
                  <a:lnTo>
                    <a:pt x="16172" y="23518"/>
                  </a:lnTo>
                  <a:lnTo>
                    <a:pt x="15724" y="23927"/>
                  </a:lnTo>
                  <a:lnTo>
                    <a:pt x="15724" y="23927"/>
                  </a:lnTo>
                  <a:lnTo>
                    <a:pt x="15198" y="24375"/>
                  </a:lnTo>
                  <a:lnTo>
                    <a:pt x="15198" y="24375"/>
                  </a:lnTo>
                  <a:lnTo>
                    <a:pt x="14789" y="24687"/>
                  </a:lnTo>
                  <a:lnTo>
                    <a:pt x="14789" y="24687"/>
                  </a:lnTo>
                  <a:lnTo>
                    <a:pt x="14341" y="25038"/>
                  </a:lnTo>
                  <a:lnTo>
                    <a:pt x="14341" y="25038"/>
                  </a:lnTo>
                  <a:lnTo>
                    <a:pt x="13717" y="25505"/>
                  </a:lnTo>
                  <a:lnTo>
                    <a:pt x="13113" y="25973"/>
                  </a:lnTo>
                  <a:lnTo>
                    <a:pt x="13113" y="25973"/>
                  </a:lnTo>
                  <a:lnTo>
                    <a:pt x="12373" y="26460"/>
                  </a:lnTo>
                  <a:lnTo>
                    <a:pt x="12003" y="26694"/>
                  </a:lnTo>
                  <a:lnTo>
                    <a:pt x="11632" y="26927"/>
                  </a:lnTo>
                  <a:lnTo>
                    <a:pt x="11632" y="26927"/>
                  </a:lnTo>
                  <a:lnTo>
                    <a:pt x="11262" y="27142"/>
                  </a:lnTo>
                  <a:lnTo>
                    <a:pt x="10873" y="27337"/>
                  </a:lnTo>
                  <a:lnTo>
                    <a:pt x="10483" y="27512"/>
                  </a:lnTo>
                  <a:lnTo>
                    <a:pt x="10093" y="27668"/>
                  </a:lnTo>
                  <a:lnTo>
                    <a:pt x="10093" y="27668"/>
                  </a:lnTo>
                  <a:lnTo>
                    <a:pt x="9742" y="27785"/>
                  </a:lnTo>
                  <a:lnTo>
                    <a:pt x="9372" y="27882"/>
                  </a:lnTo>
                  <a:lnTo>
                    <a:pt x="9022" y="27941"/>
                  </a:lnTo>
                  <a:lnTo>
                    <a:pt x="8827" y="27941"/>
                  </a:lnTo>
                  <a:lnTo>
                    <a:pt x="8651" y="27941"/>
                  </a:lnTo>
                  <a:lnTo>
                    <a:pt x="8651" y="27941"/>
                  </a:lnTo>
                  <a:lnTo>
                    <a:pt x="8320" y="27921"/>
                  </a:lnTo>
                  <a:lnTo>
                    <a:pt x="8164" y="27882"/>
                  </a:lnTo>
                  <a:lnTo>
                    <a:pt x="8008" y="27843"/>
                  </a:lnTo>
                  <a:lnTo>
                    <a:pt x="8008" y="27843"/>
                  </a:lnTo>
                  <a:lnTo>
                    <a:pt x="7853" y="27785"/>
                  </a:lnTo>
                  <a:lnTo>
                    <a:pt x="7716" y="27726"/>
                  </a:lnTo>
                  <a:lnTo>
                    <a:pt x="7580" y="27648"/>
                  </a:lnTo>
                  <a:lnTo>
                    <a:pt x="7443" y="27551"/>
                  </a:lnTo>
                  <a:lnTo>
                    <a:pt x="7443" y="27551"/>
                  </a:lnTo>
                  <a:lnTo>
                    <a:pt x="7307" y="27415"/>
                  </a:lnTo>
                  <a:lnTo>
                    <a:pt x="7171" y="27278"/>
                  </a:lnTo>
                  <a:lnTo>
                    <a:pt x="7171" y="27278"/>
                  </a:lnTo>
                  <a:lnTo>
                    <a:pt x="7054" y="27142"/>
                  </a:lnTo>
                  <a:lnTo>
                    <a:pt x="6937" y="26986"/>
                  </a:lnTo>
                  <a:lnTo>
                    <a:pt x="6937" y="26986"/>
                  </a:lnTo>
                  <a:lnTo>
                    <a:pt x="6839" y="26830"/>
                  </a:lnTo>
                  <a:lnTo>
                    <a:pt x="6761" y="26655"/>
                  </a:lnTo>
                  <a:lnTo>
                    <a:pt x="6684" y="26499"/>
                  </a:lnTo>
                  <a:lnTo>
                    <a:pt x="6606" y="26323"/>
                  </a:lnTo>
                  <a:lnTo>
                    <a:pt x="6606" y="26323"/>
                  </a:lnTo>
                  <a:lnTo>
                    <a:pt x="6508" y="25934"/>
                  </a:lnTo>
                  <a:lnTo>
                    <a:pt x="6450" y="25544"/>
                  </a:lnTo>
                  <a:lnTo>
                    <a:pt x="6430" y="25135"/>
                  </a:lnTo>
                  <a:lnTo>
                    <a:pt x="6430" y="24745"/>
                  </a:lnTo>
                  <a:lnTo>
                    <a:pt x="6430" y="24745"/>
                  </a:lnTo>
                  <a:lnTo>
                    <a:pt x="6469" y="24297"/>
                  </a:lnTo>
                  <a:lnTo>
                    <a:pt x="6547" y="23849"/>
                  </a:lnTo>
                  <a:lnTo>
                    <a:pt x="6645" y="23401"/>
                  </a:lnTo>
                  <a:lnTo>
                    <a:pt x="6742" y="22953"/>
                  </a:lnTo>
                  <a:lnTo>
                    <a:pt x="6742" y="22953"/>
                  </a:lnTo>
                  <a:lnTo>
                    <a:pt x="6878" y="22505"/>
                  </a:lnTo>
                  <a:lnTo>
                    <a:pt x="7034" y="22076"/>
                  </a:lnTo>
                  <a:lnTo>
                    <a:pt x="7210" y="21628"/>
                  </a:lnTo>
                  <a:lnTo>
                    <a:pt x="7385" y="21199"/>
                  </a:lnTo>
                  <a:lnTo>
                    <a:pt x="7385" y="21199"/>
                  </a:lnTo>
                  <a:lnTo>
                    <a:pt x="7716" y="20459"/>
                  </a:lnTo>
                  <a:lnTo>
                    <a:pt x="8067" y="19738"/>
                  </a:lnTo>
                  <a:lnTo>
                    <a:pt x="8437" y="19036"/>
                  </a:lnTo>
                  <a:lnTo>
                    <a:pt x="8827" y="18335"/>
                  </a:lnTo>
                  <a:lnTo>
                    <a:pt x="8827" y="18335"/>
                  </a:lnTo>
                  <a:lnTo>
                    <a:pt x="8612" y="18257"/>
                  </a:lnTo>
                  <a:lnTo>
                    <a:pt x="8418" y="18179"/>
                  </a:lnTo>
                  <a:lnTo>
                    <a:pt x="8418" y="18179"/>
                  </a:lnTo>
                  <a:lnTo>
                    <a:pt x="8047" y="18023"/>
                  </a:lnTo>
                  <a:lnTo>
                    <a:pt x="8047" y="18023"/>
                  </a:lnTo>
                  <a:lnTo>
                    <a:pt x="7580" y="17809"/>
                  </a:lnTo>
                  <a:lnTo>
                    <a:pt x="7132" y="17575"/>
                  </a:lnTo>
                  <a:lnTo>
                    <a:pt x="7132" y="17575"/>
                  </a:lnTo>
                  <a:lnTo>
                    <a:pt x="6606" y="17283"/>
                  </a:lnTo>
                  <a:lnTo>
                    <a:pt x="6099" y="16952"/>
                  </a:lnTo>
                  <a:lnTo>
                    <a:pt x="6099" y="16952"/>
                  </a:lnTo>
                  <a:lnTo>
                    <a:pt x="5553" y="16601"/>
                  </a:lnTo>
                  <a:lnTo>
                    <a:pt x="5027" y="16231"/>
                  </a:lnTo>
                  <a:lnTo>
                    <a:pt x="5027" y="16231"/>
                  </a:lnTo>
                  <a:lnTo>
                    <a:pt x="4716" y="15997"/>
                  </a:lnTo>
                  <a:lnTo>
                    <a:pt x="4423" y="15744"/>
                  </a:lnTo>
                  <a:lnTo>
                    <a:pt x="4423" y="15744"/>
                  </a:lnTo>
                  <a:lnTo>
                    <a:pt x="4151" y="15490"/>
                  </a:lnTo>
                  <a:lnTo>
                    <a:pt x="3897" y="15237"/>
                  </a:lnTo>
                  <a:lnTo>
                    <a:pt x="3897" y="15237"/>
                  </a:lnTo>
                  <a:lnTo>
                    <a:pt x="3664" y="15003"/>
                  </a:lnTo>
                  <a:lnTo>
                    <a:pt x="3449" y="14730"/>
                  </a:lnTo>
                  <a:lnTo>
                    <a:pt x="3449" y="14730"/>
                  </a:lnTo>
                  <a:lnTo>
                    <a:pt x="3293" y="14477"/>
                  </a:lnTo>
                  <a:lnTo>
                    <a:pt x="3137" y="14224"/>
                  </a:lnTo>
                  <a:lnTo>
                    <a:pt x="3137" y="14224"/>
                  </a:lnTo>
                  <a:lnTo>
                    <a:pt x="3040" y="13971"/>
                  </a:lnTo>
                  <a:lnTo>
                    <a:pt x="3001" y="13834"/>
                  </a:lnTo>
                  <a:lnTo>
                    <a:pt x="2982" y="13717"/>
                  </a:lnTo>
                  <a:lnTo>
                    <a:pt x="2982" y="13717"/>
                  </a:lnTo>
                  <a:lnTo>
                    <a:pt x="2962" y="13464"/>
                  </a:lnTo>
                  <a:lnTo>
                    <a:pt x="2962" y="13347"/>
                  </a:lnTo>
                  <a:lnTo>
                    <a:pt x="2982" y="13211"/>
                  </a:lnTo>
                  <a:lnTo>
                    <a:pt x="2982" y="13211"/>
                  </a:lnTo>
                  <a:lnTo>
                    <a:pt x="3021" y="13094"/>
                  </a:lnTo>
                  <a:lnTo>
                    <a:pt x="3060" y="12977"/>
                  </a:lnTo>
                  <a:lnTo>
                    <a:pt x="3118" y="12860"/>
                  </a:lnTo>
                  <a:lnTo>
                    <a:pt x="3176" y="12743"/>
                  </a:lnTo>
                  <a:lnTo>
                    <a:pt x="3176" y="12743"/>
                  </a:lnTo>
                  <a:lnTo>
                    <a:pt x="3274" y="12626"/>
                  </a:lnTo>
                  <a:lnTo>
                    <a:pt x="3371" y="12529"/>
                  </a:lnTo>
                  <a:lnTo>
                    <a:pt x="3371" y="12529"/>
                  </a:lnTo>
                  <a:lnTo>
                    <a:pt x="3527" y="12373"/>
                  </a:lnTo>
                  <a:lnTo>
                    <a:pt x="3683" y="12237"/>
                  </a:lnTo>
                  <a:lnTo>
                    <a:pt x="3683" y="12237"/>
                  </a:lnTo>
                  <a:lnTo>
                    <a:pt x="3858" y="12100"/>
                  </a:lnTo>
                  <a:lnTo>
                    <a:pt x="4053" y="11964"/>
                  </a:lnTo>
                  <a:lnTo>
                    <a:pt x="4443" y="11730"/>
                  </a:lnTo>
                  <a:lnTo>
                    <a:pt x="4852" y="11535"/>
                  </a:lnTo>
                  <a:lnTo>
                    <a:pt x="5281" y="11379"/>
                  </a:lnTo>
                  <a:lnTo>
                    <a:pt x="5281" y="11379"/>
                  </a:lnTo>
                  <a:lnTo>
                    <a:pt x="5748" y="11223"/>
                  </a:lnTo>
                  <a:lnTo>
                    <a:pt x="6235" y="11087"/>
                  </a:lnTo>
                  <a:lnTo>
                    <a:pt x="6722" y="10970"/>
                  </a:lnTo>
                  <a:lnTo>
                    <a:pt x="7210" y="10873"/>
                  </a:lnTo>
                  <a:lnTo>
                    <a:pt x="7210" y="10873"/>
                  </a:lnTo>
                  <a:lnTo>
                    <a:pt x="8203" y="10697"/>
                  </a:lnTo>
                  <a:lnTo>
                    <a:pt x="9197" y="10561"/>
                  </a:lnTo>
                  <a:lnTo>
                    <a:pt x="9197" y="10561"/>
                  </a:lnTo>
                  <a:lnTo>
                    <a:pt x="10054" y="10444"/>
                  </a:lnTo>
                  <a:lnTo>
                    <a:pt x="10912" y="10308"/>
                  </a:lnTo>
                  <a:lnTo>
                    <a:pt x="10912" y="10308"/>
                  </a:lnTo>
                  <a:lnTo>
                    <a:pt x="10989" y="9665"/>
                  </a:lnTo>
                  <a:lnTo>
                    <a:pt x="11106" y="9002"/>
                  </a:lnTo>
                  <a:lnTo>
                    <a:pt x="11106" y="9002"/>
                  </a:lnTo>
                  <a:lnTo>
                    <a:pt x="11282" y="8242"/>
                  </a:lnTo>
                  <a:lnTo>
                    <a:pt x="11496" y="7502"/>
                  </a:lnTo>
                  <a:lnTo>
                    <a:pt x="11496" y="7502"/>
                  </a:lnTo>
                  <a:lnTo>
                    <a:pt x="11769" y="6684"/>
                  </a:lnTo>
                  <a:lnTo>
                    <a:pt x="12061" y="5865"/>
                  </a:lnTo>
                  <a:lnTo>
                    <a:pt x="12061" y="5865"/>
                  </a:lnTo>
                  <a:lnTo>
                    <a:pt x="12392" y="5066"/>
                  </a:lnTo>
                  <a:lnTo>
                    <a:pt x="12763" y="4268"/>
                  </a:lnTo>
                  <a:lnTo>
                    <a:pt x="12763" y="4268"/>
                  </a:lnTo>
                  <a:lnTo>
                    <a:pt x="12977" y="3858"/>
                  </a:lnTo>
                  <a:lnTo>
                    <a:pt x="13211" y="3430"/>
                  </a:lnTo>
                  <a:lnTo>
                    <a:pt x="13444" y="3021"/>
                  </a:lnTo>
                  <a:lnTo>
                    <a:pt x="13698" y="2631"/>
                  </a:lnTo>
                  <a:lnTo>
                    <a:pt x="13698" y="2631"/>
                  </a:lnTo>
                  <a:lnTo>
                    <a:pt x="13951" y="2261"/>
                  </a:lnTo>
                  <a:lnTo>
                    <a:pt x="14204" y="1891"/>
                  </a:lnTo>
                  <a:lnTo>
                    <a:pt x="14497" y="1540"/>
                  </a:lnTo>
                  <a:lnTo>
                    <a:pt x="14789" y="1209"/>
                  </a:lnTo>
                  <a:lnTo>
                    <a:pt x="14789" y="1209"/>
                  </a:lnTo>
                  <a:lnTo>
                    <a:pt x="15062" y="897"/>
                  </a:lnTo>
                  <a:lnTo>
                    <a:pt x="15354" y="605"/>
                  </a:lnTo>
                  <a:lnTo>
                    <a:pt x="15685" y="351"/>
                  </a:lnTo>
                  <a:lnTo>
                    <a:pt x="15997" y="98"/>
                  </a:lnTo>
                  <a:lnTo>
                    <a:pt x="15997" y="98"/>
                  </a:lnTo>
                  <a:lnTo>
                    <a:pt x="16133" y="1"/>
                  </a:lnTo>
                  <a:lnTo>
                    <a:pt x="16133" y="1"/>
                  </a:lnTo>
                  <a:lnTo>
                    <a:pt x="1611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960;p40">
              <a:extLst>
                <a:ext uri="{FF2B5EF4-FFF2-40B4-BE49-F238E27FC236}">
                  <a16:creationId xmlns:a16="http://schemas.microsoft.com/office/drawing/2014/main" id="{03D0D001-FA02-66AC-5E50-A9489E842A59}"/>
                </a:ext>
              </a:extLst>
            </p:cNvPr>
            <p:cNvSpPr/>
            <p:nvPr/>
          </p:nvSpPr>
          <p:spPr>
            <a:xfrm>
              <a:off x="9934000" y="332238"/>
              <a:ext cx="113025" cy="156875"/>
            </a:xfrm>
            <a:custGeom>
              <a:avLst/>
              <a:gdLst/>
              <a:ahLst/>
              <a:cxnLst/>
              <a:rect l="l" t="t" r="r" b="b"/>
              <a:pathLst>
                <a:path w="4521" h="6275" extrusionOk="0">
                  <a:moveTo>
                    <a:pt x="1052" y="1"/>
                  </a:moveTo>
                  <a:lnTo>
                    <a:pt x="838" y="20"/>
                  </a:lnTo>
                  <a:lnTo>
                    <a:pt x="624" y="79"/>
                  </a:lnTo>
                  <a:lnTo>
                    <a:pt x="507" y="137"/>
                  </a:lnTo>
                  <a:lnTo>
                    <a:pt x="390" y="215"/>
                  </a:lnTo>
                  <a:lnTo>
                    <a:pt x="293" y="313"/>
                  </a:lnTo>
                  <a:lnTo>
                    <a:pt x="195" y="410"/>
                  </a:lnTo>
                  <a:lnTo>
                    <a:pt x="137" y="527"/>
                  </a:lnTo>
                  <a:lnTo>
                    <a:pt x="78" y="663"/>
                  </a:lnTo>
                  <a:lnTo>
                    <a:pt x="39" y="800"/>
                  </a:lnTo>
                  <a:lnTo>
                    <a:pt x="20" y="936"/>
                  </a:lnTo>
                  <a:lnTo>
                    <a:pt x="0" y="1073"/>
                  </a:lnTo>
                  <a:lnTo>
                    <a:pt x="0" y="1209"/>
                  </a:lnTo>
                  <a:lnTo>
                    <a:pt x="39" y="1482"/>
                  </a:lnTo>
                  <a:lnTo>
                    <a:pt x="117" y="1794"/>
                  </a:lnTo>
                  <a:lnTo>
                    <a:pt x="215" y="2105"/>
                  </a:lnTo>
                  <a:lnTo>
                    <a:pt x="331" y="2436"/>
                  </a:lnTo>
                  <a:lnTo>
                    <a:pt x="468" y="2748"/>
                  </a:lnTo>
                  <a:lnTo>
                    <a:pt x="643" y="3060"/>
                  </a:lnTo>
                  <a:lnTo>
                    <a:pt x="799" y="3372"/>
                  </a:lnTo>
                  <a:lnTo>
                    <a:pt x="994" y="3703"/>
                  </a:lnTo>
                  <a:lnTo>
                    <a:pt x="1208" y="4034"/>
                  </a:lnTo>
                  <a:lnTo>
                    <a:pt x="1637" y="4658"/>
                  </a:lnTo>
                  <a:lnTo>
                    <a:pt x="2027" y="5145"/>
                  </a:lnTo>
                  <a:lnTo>
                    <a:pt x="2241" y="5379"/>
                  </a:lnTo>
                  <a:lnTo>
                    <a:pt x="2455" y="5612"/>
                  </a:lnTo>
                  <a:lnTo>
                    <a:pt x="2611" y="5768"/>
                  </a:lnTo>
                  <a:lnTo>
                    <a:pt x="2806" y="5905"/>
                  </a:lnTo>
                  <a:lnTo>
                    <a:pt x="3001" y="6022"/>
                  </a:lnTo>
                  <a:lnTo>
                    <a:pt x="3098" y="6080"/>
                  </a:lnTo>
                  <a:lnTo>
                    <a:pt x="3215" y="6119"/>
                  </a:lnTo>
                  <a:lnTo>
                    <a:pt x="3293" y="6138"/>
                  </a:lnTo>
                  <a:lnTo>
                    <a:pt x="3410" y="6197"/>
                  </a:lnTo>
                  <a:lnTo>
                    <a:pt x="3527" y="6236"/>
                  </a:lnTo>
                  <a:lnTo>
                    <a:pt x="3644" y="6275"/>
                  </a:lnTo>
                  <a:lnTo>
                    <a:pt x="3858" y="6275"/>
                  </a:lnTo>
                  <a:lnTo>
                    <a:pt x="3956" y="6255"/>
                  </a:lnTo>
                  <a:lnTo>
                    <a:pt x="4053" y="6216"/>
                  </a:lnTo>
                  <a:lnTo>
                    <a:pt x="4150" y="6158"/>
                  </a:lnTo>
                  <a:lnTo>
                    <a:pt x="4228" y="6060"/>
                  </a:lnTo>
                  <a:lnTo>
                    <a:pt x="4306" y="5983"/>
                  </a:lnTo>
                  <a:lnTo>
                    <a:pt x="4404" y="5768"/>
                  </a:lnTo>
                  <a:lnTo>
                    <a:pt x="4482" y="5534"/>
                  </a:lnTo>
                  <a:lnTo>
                    <a:pt x="4501" y="5398"/>
                  </a:lnTo>
                  <a:lnTo>
                    <a:pt x="4521" y="5262"/>
                  </a:lnTo>
                  <a:lnTo>
                    <a:pt x="4521" y="4989"/>
                  </a:lnTo>
                  <a:lnTo>
                    <a:pt x="4482" y="4736"/>
                  </a:lnTo>
                  <a:lnTo>
                    <a:pt x="4423" y="4424"/>
                  </a:lnTo>
                  <a:lnTo>
                    <a:pt x="4345" y="4132"/>
                  </a:lnTo>
                  <a:lnTo>
                    <a:pt x="4228" y="3761"/>
                  </a:lnTo>
                  <a:lnTo>
                    <a:pt x="4072" y="3391"/>
                  </a:lnTo>
                  <a:lnTo>
                    <a:pt x="3917" y="3021"/>
                  </a:lnTo>
                  <a:lnTo>
                    <a:pt x="3761" y="2670"/>
                  </a:lnTo>
                  <a:lnTo>
                    <a:pt x="3546" y="2300"/>
                  </a:lnTo>
                  <a:lnTo>
                    <a:pt x="3352" y="1949"/>
                  </a:lnTo>
                  <a:lnTo>
                    <a:pt x="3118" y="1599"/>
                  </a:lnTo>
                  <a:lnTo>
                    <a:pt x="2864" y="1248"/>
                  </a:lnTo>
                  <a:lnTo>
                    <a:pt x="2650" y="975"/>
                  </a:lnTo>
                  <a:lnTo>
                    <a:pt x="2397" y="702"/>
                  </a:lnTo>
                  <a:lnTo>
                    <a:pt x="2144" y="469"/>
                  </a:lnTo>
                  <a:lnTo>
                    <a:pt x="2007" y="371"/>
                  </a:lnTo>
                  <a:lnTo>
                    <a:pt x="1851" y="274"/>
                  </a:lnTo>
                  <a:lnTo>
                    <a:pt x="1715" y="176"/>
                  </a:lnTo>
                  <a:lnTo>
                    <a:pt x="1559" y="98"/>
                  </a:lnTo>
                  <a:lnTo>
                    <a:pt x="1403" y="59"/>
                  </a:lnTo>
                  <a:lnTo>
                    <a:pt x="1228" y="20"/>
                  </a:lnTo>
                  <a:lnTo>
                    <a:pt x="1052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961;p40">
              <a:extLst>
                <a:ext uri="{FF2B5EF4-FFF2-40B4-BE49-F238E27FC236}">
                  <a16:creationId xmlns:a16="http://schemas.microsoft.com/office/drawing/2014/main" id="{D991FE1F-1FEB-3B13-1AF6-769EC9BE054E}"/>
                </a:ext>
              </a:extLst>
            </p:cNvPr>
            <p:cNvSpPr/>
            <p:nvPr/>
          </p:nvSpPr>
          <p:spPr>
            <a:xfrm>
              <a:off x="9934000" y="332238"/>
              <a:ext cx="113025" cy="156875"/>
            </a:xfrm>
            <a:custGeom>
              <a:avLst/>
              <a:gdLst/>
              <a:ahLst/>
              <a:cxnLst/>
              <a:rect l="l" t="t" r="r" b="b"/>
              <a:pathLst>
                <a:path w="4521" h="6275" fill="none" extrusionOk="0">
                  <a:moveTo>
                    <a:pt x="1052" y="1"/>
                  </a:moveTo>
                  <a:lnTo>
                    <a:pt x="1052" y="1"/>
                  </a:lnTo>
                  <a:lnTo>
                    <a:pt x="838" y="20"/>
                  </a:lnTo>
                  <a:lnTo>
                    <a:pt x="624" y="79"/>
                  </a:lnTo>
                  <a:lnTo>
                    <a:pt x="624" y="79"/>
                  </a:lnTo>
                  <a:lnTo>
                    <a:pt x="507" y="137"/>
                  </a:lnTo>
                  <a:lnTo>
                    <a:pt x="390" y="215"/>
                  </a:lnTo>
                  <a:lnTo>
                    <a:pt x="293" y="313"/>
                  </a:lnTo>
                  <a:lnTo>
                    <a:pt x="195" y="410"/>
                  </a:lnTo>
                  <a:lnTo>
                    <a:pt x="195" y="410"/>
                  </a:lnTo>
                  <a:lnTo>
                    <a:pt x="137" y="527"/>
                  </a:lnTo>
                  <a:lnTo>
                    <a:pt x="78" y="663"/>
                  </a:lnTo>
                  <a:lnTo>
                    <a:pt x="39" y="800"/>
                  </a:lnTo>
                  <a:lnTo>
                    <a:pt x="20" y="936"/>
                  </a:lnTo>
                  <a:lnTo>
                    <a:pt x="20" y="936"/>
                  </a:lnTo>
                  <a:lnTo>
                    <a:pt x="0" y="1073"/>
                  </a:lnTo>
                  <a:lnTo>
                    <a:pt x="0" y="1209"/>
                  </a:lnTo>
                  <a:lnTo>
                    <a:pt x="39" y="1482"/>
                  </a:lnTo>
                  <a:lnTo>
                    <a:pt x="39" y="1482"/>
                  </a:lnTo>
                  <a:lnTo>
                    <a:pt x="117" y="1794"/>
                  </a:lnTo>
                  <a:lnTo>
                    <a:pt x="215" y="2105"/>
                  </a:lnTo>
                  <a:lnTo>
                    <a:pt x="215" y="2105"/>
                  </a:lnTo>
                  <a:lnTo>
                    <a:pt x="331" y="2436"/>
                  </a:lnTo>
                  <a:lnTo>
                    <a:pt x="468" y="2748"/>
                  </a:lnTo>
                  <a:lnTo>
                    <a:pt x="643" y="3060"/>
                  </a:lnTo>
                  <a:lnTo>
                    <a:pt x="799" y="3372"/>
                  </a:lnTo>
                  <a:lnTo>
                    <a:pt x="799" y="3372"/>
                  </a:lnTo>
                  <a:lnTo>
                    <a:pt x="994" y="3703"/>
                  </a:lnTo>
                  <a:lnTo>
                    <a:pt x="1208" y="4034"/>
                  </a:lnTo>
                  <a:lnTo>
                    <a:pt x="1637" y="4658"/>
                  </a:lnTo>
                  <a:lnTo>
                    <a:pt x="1637" y="4658"/>
                  </a:lnTo>
                  <a:lnTo>
                    <a:pt x="2027" y="5145"/>
                  </a:lnTo>
                  <a:lnTo>
                    <a:pt x="2241" y="5379"/>
                  </a:lnTo>
                  <a:lnTo>
                    <a:pt x="2455" y="5612"/>
                  </a:lnTo>
                  <a:lnTo>
                    <a:pt x="2455" y="5612"/>
                  </a:lnTo>
                  <a:lnTo>
                    <a:pt x="2611" y="5768"/>
                  </a:lnTo>
                  <a:lnTo>
                    <a:pt x="2806" y="5905"/>
                  </a:lnTo>
                  <a:lnTo>
                    <a:pt x="3001" y="6022"/>
                  </a:lnTo>
                  <a:lnTo>
                    <a:pt x="3098" y="6080"/>
                  </a:lnTo>
                  <a:lnTo>
                    <a:pt x="3215" y="6119"/>
                  </a:lnTo>
                  <a:lnTo>
                    <a:pt x="3215" y="6119"/>
                  </a:lnTo>
                  <a:lnTo>
                    <a:pt x="3293" y="6138"/>
                  </a:lnTo>
                  <a:lnTo>
                    <a:pt x="3293" y="6138"/>
                  </a:lnTo>
                  <a:lnTo>
                    <a:pt x="3410" y="6197"/>
                  </a:lnTo>
                  <a:lnTo>
                    <a:pt x="3527" y="6236"/>
                  </a:lnTo>
                  <a:lnTo>
                    <a:pt x="3644" y="6275"/>
                  </a:lnTo>
                  <a:lnTo>
                    <a:pt x="3761" y="6275"/>
                  </a:lnTo>
                  <a:lnTo>
                    <a:pt x="3761" y="6275"/>
                  </a:lnTo>
                  <a:lnTo>
                    <a:pt x="3858" y="6275"/>
                  </a:lnTo>
                  <a:lnTo>
                    <a:pt x="3956" y="6255"/>
                  </a:lnTo>
                  <a:lnTo>
                    <a:pt x="4053" y="6216"/>
                  </a:lnTo>
                  <a:lnTo>
                    <a:pt x="4150" y="6158"/>
                  </a:lnTo>
                  <a:lnTo>
                    <a:pt x="4150" y="6158"/>
                  </a:lnTo>
                  <a:lnTo>
                    <a:pt x="4228" y="6060"/>
                  </a:lnTo>
                  <a:lnTo>
                    <a:pt x="4306" y="5983"/>
                  </a:lnTo>
                  <a:lnTo>
                    <a:pt x="4404" y="5768"/>
                  </a:lnTo>
                  <a:lnTo>
                    <a:pt x="4404" y="5768"/>
                  </a:lnTo>
                  <a:lnTo>
                    <a:pt x="4482" y="5534"/>
                  </a:lnTo>
                  <a:lnTo>
                    <a:pt x="4482" y="5534"/>
                  </a:lnTo>
                  <a:lnTo>
                    <a:pt x="4501" y="5398"/>
                  </a:lnTo>
                  <a:lnTo>
                    <a:pt x="4521" y="5262"/>
                  </a:lnTo>
                  <a:lnTo>
                    <a:pt x="4521" y="5262"/>
                  </a:lnTo>
                  <a:lnTo>
                    <a:pt x="4521" y="4989"/>
                  </a:lnTo>
                  <a:lnTo>
                    <a:pt x="4482" y="4736"/>
                  </a:lnTo>
                  <a:lnTo>
                    <a:pt x="4482" y="4736"/>
                  </a:lnTo>
                  <a:lnTo>
                    <a:pt x="4423" y="4424"/>
                  </a:lnTo>
                  <a:lnTo>
                    <a:pt x="4345" y="4132"/>
                  </a:lnTo>
                  <a:lnTo>
                    <a:pt x="4345" y="4132"/>
                  </a:lnTo>
                  <a:lnTo>
                    <a:pt x="4228" y="3761"/>
                  </a:lnTo>
                  <a:lnTo>
                    <a:pt x="4072" y="3391"/>
                  </a:lnTo>
                  <a:lnTo>
                    <a:pt x="3917" y="3021"/>
                  </a:lnTo>
                  <a:lnTo>
                    <a:pt x="3761" y="2670"/>
                  </a:lnTo>
                  <a:lnTo>
                    <a:pt x="3761" y="2670"/>
                  </a:lnTo>
                  <a:lnTo>
                    <a:pt x="3546" y="2300"/>
                  </a:lnTo>
                  <a:lnTo>
                    <a:pt x="3352" y="1949"/>
                  </a:lnTo>
                  <a:lnTo>
                    <a:pt x="3118" y="1599"/>
                  </a:lnTo>
                  <a:lnTo>
                    <a:pt x="2864" y="1248"/>
                  </a:lnTo>
                  <a:lnTo>
                    <a:pt x="2864" y="1248"/>
                  </a:lnTo>
                  <a:lnTo>
                    <a:pt x="2650" y="975"/>
                  </a:lnTo>
                  <a:lnTo>
                    <a:pt x="2397" y="702"/>
                  </a:lnTo>
                  <a:lnTo>
                    <a:pt x="2397" y="702"/>
                  </a:lnTo>
                  <a:lnTo>
                    <a:pt x="2144" y="469"/>
                  </a:lnTo>
                  <a:lnTo>
                    <a:pt x="2007" y="371"/>
                  </a:lnTo>
                  <a:lnTo>
                    <a:pt x="1851" y="274"/>
                  </a:lnTo>
                  <a:lnTo>
                    <a:pt x="1851" y="274"/>
                  </a:lnTo>
                  <a:lnTo>
                    <a:pt x="1715" y="176"/>
                  </a:lnTo>
                  <a:lnTo>
                    <a:pt x="1559" y="98"/>
                  </a:lnTo>
                  <a:lnTo>
                    <a:pt x="1559" y="98"/>
                  </a:lnTo>
                  <a:lnTo>
                    <a:pt x="1403" y="59"/>
                  </a:lnTo>
                  <a:lnTo>
                    <a:pt x="1228" y="20"/>
                  </a:lnTo>
                  <a:lnTo>
                    <a:pt x="1228" y="20"/>
                  </a:lnTo>
                  <a:lnTo>
                    <a:pt x="1052" y="1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962;p40">
              <a:extLst>
                <a:ext uri="{FF2B5EF4-FFF2-40B4-BE49-F238E27FC236}">
                  <a16:creationId xmlns:a16="http://schemas.microsoft.com/office/drawing/2014/main" id="{443B10C1-3A18-D707-CFCB-619E1329A2A5}"/>
                </a:ext>
              </a:extLst>
            </p:cNvPr>
            <p:cNvSpPr/>
            <p:nvPr/>
          </p:nvSpPr>
          <p:spPr>
            <a:xfrm>
              <a:off x="10118125" y="546088"/>
              <a:ext cx="154925" cy="78925"/>
            </a:xfrm>
            <a:custGeom>
              <a:avLst/>
              <a:gdLst/>
              <a:ahLst/>
              <a:cxnLst/>
              <a:rect l="l" t="t" r="r" b="b"/>
              <a:pathLst>
                <a:path w="6197" h="3157" extrusionOk="0">
                  <a:moveTo>
                    <a:pt x="1500" y="0"/>
                  </a:moveTo>
                  <a:lnTo>
                    <a:pt x="1189" y="20"/>
                  </a:lnTo>
                  <a:lnTo>
                    <a:pt x="857" y="39"/>
                  </a:lnTo>
                  <a:lnTo>
                    <a:pt x="702" y="78"/>
                  </a:lnTo>
                  <a:lnTo>
                    <a:pt x="546" y="117"/>
                  </a:lnTo>
                  <a:lnTo>
                    <a:pt x="409" y="156"/>
                  </a:lnTo>
                  <a:lnTo>
                    <a:pt x="292" y="234"/>
                  </a:lnTo>
                  <a:lnTo>
                    <a:pt x="176" y="312"/>
                  </a:lnTo>
                  <a:lnTo>
                    <a:pt x="98" y="429"/>
                  </a:lnTo>
                  <a:lnTo>
                    <a:pt x="59" y="488"/>
                  </a:lnTo>
                  <a:lnTo>
                    <a:pt x="20" y="565"/>
                  </a:lnTo>
                  <a:lnTo>
                    <a:pt x="0" y="741"/>
                  </a:lnTo>
                  <a:lnTo>
                    <a:pt x="20" y="897"/>
                  </a:lnTo>
                  <a:lnTo>
                    <a:pt x="78" y="1053"/>
                  </a:lnTo>
                  <a:lnTo>
                    <a:pt x="176" y="1228"/>
                  </a:lnTo>
                  <a:lnTo>
                    <a:pt x="312" y="1403"/>
                  </a:lnTo>
                  <a:lnTo>
                    <a:pt x="468" y="1540"/>
                  </a:lnTo>
                  <a:lnTo>
                    <a:pt x="643" y="1676"/>
                  </a:lnTo>
                  <a:lnTo>
                    <a:pt x="819" y="1812"/>
                  </a:lnTo>
                  <a:lnTo>
                    <a:pt x="994" y="1929"/>
                  </a:lnTo>
                  <a:lnTo>
                    <a:pt x="1384" y="2163"/>
                  </a:lnTo>
                  <a:lnTo>
                    <a:pt x="1832" y="2397"/>
                  </a:lnTo>
                  <a:lnTo>
                    <a:pt x="2299" y="2611"/>
                  </a:lnTo>
                  <a:lnTo>
                    <a:pt x="2767" y="2806"/>
                  </a:lnTo>
                  <a:lnTo>
                    <a:pt x="3254" y="2962"/>
                  </a:lnTo>
                  <a:lnTo>
                    <a:pt x="3761" y="3079"/>
                  </a:lnTo>
                  <a:lnTo>
                    <a:pt x="4014" y="3118"/>
                  </a:lnTo>
                  <a:lnTo>
                    <a:pt x="4287" y="3157"/>
                  </a:lnTo>
                  <a:lnTo>
                    <a:pt x="4540" y="3157"/>
                  </a:lnTo>
                  <a:lnTo>
                    <a:pt x="4871" y="3137"/>
                  </a:lnTo>
                  <a:lnTo>
                    <a:pt x="5027" y="3118"/>
                  </a:lnTo>
                  <a:lnTo>
                    <a:pt x="5183" y="3079"/>
                  </a:lnTo>
                  <a:lnTo>
                    <a:pt x="5417" y="3001"/>
                  </a:lnTo>
                  <a:lnTo>
                    <a:pt x="5612" y="2923"/>
                  </a:lnTo>
                  <a:lnTo>
                    <a:pt x="5631" y="2904"/>
                  </a:lnTo>
                  <a:lnTo>
                    <a:pt x="5690" y="2884"/>
                  </a:lnTo>
                  <a:lnTo>
                    <a:pt x="5806" y="2806"/>
                  </a:lnTo>
                  <a:lnTo>
                    <a:pt x="5904" y="2728"/>
                  </a:lnTo>
                  <a:lnTo>
                    <a:pt x="5982" y="2670"/>
                  </a:lnTo>
                  <a:lnTo>
                    <a:pt x="6079" y="2533"/>
                  </a:lnTo>
                  <a:lnTo>
                    <a:pt x="6138" y="2436"/>
                  </a:lnTo>
                  <a:lnTo>
                    <a:pt x="6177" y="2319"/>
                  </a:lnTo>
                  <a:lnTo>
                    <a:pt x="6196" y="2183"/>
                  </a:lnTo>
                  <a:lnTo>
                    <a:pt x="6177" y="2066"/>
                  </a:lnTo>
                  <a:lnTo>
                    <a:pt x="6138" y="1949"/>
                  </a:lnTo>
                  <a:lnTo>
                    <a:pt x="6099" y="1832"/>
                  </a:lnTo>
                  <a:lnTo>
                    <a:pt x="6021" y="1735"/>
                  </a:lnTo>
                  <a:lnTo>
                    <a:pt x="5943" y="1637"/>
                  </a:lnTo>
                  <a:lnTo>
                    <a:pt x="5826" y="1520"/>
                  </a:lnTo>
                  <a:lnTo>
                    <a:pt x="5690" y="1423"/>
                  </a:lnTo>
                  <a:lnTo>
                    <a:pt x="5417" y="1228"/>
                  </a:lnTo>
                  <a:lnTo>
                    <a:pt x="5144" y="1053"/>
                  </a:lnTo>
                  <a:lnTo>
                    <a:pt x="4852" y="916"/>
                  </a:lnTo>
                  <a:lnTo>
                    <a:pt x="4540" y="760"/>
                  </a:lnTo>
                  <a:lnTo>
                    <a:pt x="4209" y="643"/>
                  </a:lnTo>
                  <a:lnTo>
                    <a:pt x="3566" y="390"/>
                  </a:lnTo>
                  <a:lnTo>
                    <a:pt x="3079" y="234"/>
                  </a:lnTo>
                  <a:lnTo>
                    <a:pt x="2845" y="176"/>
                  </a:lnTo>
                  <a:lnTo>
                    <a:pt x="2592" y="117"/>
                  </a:lnTo>
                  <a:lnTo>
                    <a:pt x="2319" y="59"/>
                  </a:lnTo>
                  <a:lnTo>
                    <a:pt x="2046" y="39"/>
                  </a:lnTo>
                  <a:lnTo>
                    <a:pt x="1773" y="20"/>
                  </a:lnTo>
                  <a:lnTo>
                    <a:pt x="1500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963;p40">
              <a:extLst>
                <a:ext uri="{FF2B5EF4-FFF2-40B4-BE49-F238E27FC236}">
                  <a16:creationId xmlns:a16="http://schemas.microsoft.com/office/drawing/2014/main" id="{34DF3060-A3A8-0EC4-1557-F54FB1D971FD}"/>
                </a:ext>
              </a:extLst>
            </p:cNvPr>
            <p:cNvSpPr/>
            <p:nvPr/>
          </p:nvSpPr>
          <p:spPr>
            <a:xfrm>
              <a:off x="10118125" y="546088"/>
              <a:ext cx="154925" cy="78925"/>
            </a:xfrm>
            <a:custGeom>
              <a:avLst/>
              <a:gdLst/>
              <a:ahLst/>
              <a:cxnLst/>
              <a:rect l="l" t="t" r="r" b="b"/>
              <a:pathLst>
                <a:path w="6197" h="3157" fill="none" extrusionOk="0">
                  <a:moveTo>
                    <a:pt x="1500" y="0"/>
                  </a:moveTo>
                  <a:lnTo>
                    <a:pt x="1500" y="0"/>
                  </a:lnTo>
                  <a:lnTo>
                    <a:pt x="1189" y="20"/>
                  </a:lnTo>
                  <a:lnTo>
                    <a:pt x="1189" y="20"/>
                  </a:lnTo>
                  <a:lnTo>
                    <a:pt x="857" y="39"/>
                  </a:lnTo>
                  <a:lnTo>
                    <a:pt x="702" y="78"/>
                  </a:lnTo>
                  <a:lnTo>
                    <a:pt x="546" y="117"/>
                  </a:lnTo>
                  <a:lnTo>
                    <a:pt x="546" y="117"/>
                  </a:lnTo>
                  <a:lnTo>
                    <a:pt x="409" y="156"/>
                  </a:lnTo>
                  <a:lnTo>
                    <a:pt x="292" y="234"/>
                  </a:lnTo>
                  <a:lnTo>
                    <a:pt x="176" y="312"/>
                  </a:lnTo>
                  <a:lnTo>
                    <a:pt x="98" y="429"/>
                  </a:lnTo>
                  <a:lnTo>
                    <a:pt x="98" y="429"/>
                  </a:lnTo>
                  <a:lnTo>
                    <a:pt x="59" y="488"/>
                  </a:lnTo>
                  <a:lnTo>
                    <a:pt x="20" y="565"/>
                  </a:lnTo>
                  <a:lnTo>
                    <a:pt x="0" y="741"/>
                  </a:lnTo>
                  <a:lnTo>
                    <a:pt x="20" y="897"/>
                  </a:lnTo>
                  <a:lnTo>
                    <a:pt x="78" y="1053"/>
                  </a:lnTo>
                  <a:lnTo>
                    <a:pt x="78" y="1053"/>
                  </a:lnTo>
                  <a:lnTo>
                    <a:pt x="176" y="1228"/>
                  </a:lnTo>
                  <a:lnTo>
                    <a:pt x="312" y="1403"/>
                  </a:lnTo>
                  <a:lnTo>
                    <a:pt x="468" y="1540"/>
                  </a:lnTo>
                  <a:lnTo>
                    <a:pt x="643" y="1676"/>
                  </a:lnTo>
                  <a:lnTo>
                    <a:pt x="643" y="1676"/>
                  </a:lnTo>
                  <a:lnTo>
                    <a:pt x="819" y="1812"/>
                  </a:lnTo>
                  <a:lnTo>
                    <a:pt x="994" y="1929"/>
                  </a:lnTo>
                  <a:lnTo>
                    <a:pt x="1384" y="2163"/>
                  </a:lnTo>
                  <a:lnTo>
                    <a:pt x="1384" y="2163"/>
                  </a:lnTo>
                  <a:lnTo>
                    <a:pt x="1832" y="2397"/>
                  </a:lnTo>
                  <a:lnTo>
                    <a:pt x="2299" y="2611"/>
                  </a:lnTo>
                  <a:lnTo>
                    <a:pt x="2299" y="2611"/>
                  </a:lnTo>
                  <a:lnTo>
                    <a:pt x="2767" y="2806"/>
                  </a:lnTo>
                  <a:lnTo>
                    <a:pt x="3254" y="2962"/>
                  </a:lnTo>
                  <a:lnTo>
                    <a:pt x="3254" y="2962"/>
                  </a:lnTo>
                  <a:lnTo>
                    <a:pt x="3761" y="3079"/>
                  </a:lnTo>
                  <a:lnTo>
                    <a:pt x="4014" y="3118"/>
                  </a:lnTo>
                  <a:lnTo>
                    <a:pt x="4287" y="3157"/>
                  </a:lnTo>
                  <a:lnTo>
                    <a:pt x="4287" y="3157"/>
                  </a:lnTo>
                  <a:lnTo>
                    <a:pt x="4540" y="3157"/>
                  </a:lnTo>
                  <a:lnTo>
                    <a:pt x="4540" y="3157"/>
                  </a:lnTo>
                  <a:lnTo>
                    <a:pt x="4871" y="3137"/>
                  </a:lnTo>
                  <a:lnTo>
                    <a:pt x="5027" y="3118"/>
                  </a:lnTo>
                  <a:lnTo>
                    <a:pt x="5183" y="3079"/>
                  </a:lnTo>
                  <a:lnTo>
                    <a:pt x="5183" y="3079"/>
                  </a:lnTo>
                  <a:lnTo>
                    <a:pt x="5417" y="3001"/>
                  </a:lnTo>
                  <a:lnTo>
                    <a:pt x="5417" y="3001"/>
                  </a:lnTo>
                  <a:lnTo>
                    <a:pt x="5612" y="2923"/>
                  </a:lnTo>
                  <a:lnTo>
                    <a:pt x="5631" y="2904"/>
                  </a:lnTo>
                  <a:lnTo>
                    <a:pt x="5631" y="2904"/>
                  </a:lnTo>
                  <a:lnTo>
                    <a:pt x="5690" y="2884"/>
                  </a:lnTo>
                  <a:lnTo>
                    <a:pt x="5690" y="2884"/>
                  </a:lnTo>
                  <a:lnTo>
                    <a:pt x="5806" y="2806"/>
                  </a:lnTo>
                  <a:lnTo>
                    <a:pt x="5904" y="2728"/>
                  </a:lnTo>
                  <a:lnTo>
                    <a:pt x="5904" y="2728"/>
                  </a:lnTo>
                  <a:lnTo>
                    <a:pt x="5982" y="2670"/>
                  </a:lnTo>
                  <a:lnTo>
                    <a:pt x="5982" y="2670"/>
                  </a:lnTo>
                  <a:lnTo>
                    <a:pt x="6079" y="2533"/>
                  </a:lnTo>
                  <a:lnTo>
                    <a:pt x="6079" y="2533"/>
                  </a:lnTo>
                  <a:lnTo>
                    <a:pt x="6138" y="2436"/>
                  </a:lnTo>
                  <a:lnTo>
                    <a:pt x="6177" y="2319"/>
                  </a:lnTo>
                  <a:lnTo>
                    <a:pt x="6196" y="2183"/>
                  </a:lnTo>
                  <a:lnTo>
                    <a:pt x="6177" y="2066"/>
                  </a:lnTo>
                  <a:lnTo>
                    <a:pt x="6177" y="2066"/>
                  </a:lnTo>
                  <a:lnTo>
                    <a:pt x="6138" y="1949"/>
                  </a:lnTo>
                  <a:lnTo>
                    <a:pt x="6099" y="1832"/>
                  </a:lnTo>
                  <a:lnTo>
                    <a:pt x="6021" y="1735"/>
                  </a:lnTo>
                  <a:lnTo>
                    <a:pt x="5943" y="1637"/>
                  </a:lnTo>
                  <a:lnTo>
                    <a:pt x="5943" y="1637"/>
                  </a:lnTo>
                  <a:lnTo>
                    <a:pt x="5826" y="1520"/>
                  </a:lnTo>
                  <a:lnTo>
                    <a:pt x="5690" y="1423"/>
                  </a:lnTo>
                  <a:lnTo>
                    <a:pt x="5417" y="1228"/>
                  </a:lnTo>
                  <a:lnTo>
                    <a:pt x="5144" y="1053"/>
                  </a:lnTo>
                  <a:lnTo>
                    <a:pt x="4852" y="916"/>
                  </a:lnTo>
                  <a:lnTo>
                    <a:pt x="4852" y="916"/>
                  </a:lnTo>
                  <a:lnTo>
                    <a:pt x="4540" y="760"/>
                  </a:lnTo>
                  <a:lnTo>
                    <a:pt x="4209" y="643"/>
                  </a:lnTo>
                  <a:lnTo>
                    <a:pt x="3566" y="390"/>
                  </a:lnTo>
                  <a:lnTo>
                    <a:pt x="3566" y="390"/>
                  </a:lnTo>
                  <a:lnTo>
                    <a:pt x="3079" y="234"/>
                  </a:lnTo>
                  <a:lnTo>
                    <a:pt x="2845" y="176"/>
                  </a:lnTo>
                  <a:lnTo>
                    <a:pt x="2592" y="117"/>
                  </a:lnTo>
                  <a:lnTo>
                    <a:pt x="2592" y="117"/>
                  </a:lnTo>
                  <a:lnTo>
                    <a:pt x="2319" y="59"/>
                  </a:lnTo>
                  <a:lnTo>
                    <a:pt x="2046" y="39"/>
                  </a:lnTo>
                  <a:lnTo>
                    <a:pt x="1773" y="20"/>
                  </a:lnTo>
                  <a:lnTo>
                    <a:pt x="15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964;p40">
              <a:extLst>
                <a:ext uri="{FF2B5EF4-FFF2-40B4-BE49-F238E27FC236}">
                  <a16:creationId xmlns:a16="http://schemas.microsoft.com/office/drawing/2014/main" id="{86D19F42-6F98-848B-E121-74D47957C86E}"/>
                </a:ext>
              </a:extLst>
            </p:cNvPr>
            <p:cNvSpPr/>
            <p:nvPr/>
          </p:nvSpPr>
          <p:spPr>
            <a:xfrm>
              <a:off x="9501450" y="286938"/>
              <a:ext cx="191450" cy="183175"/>
            </a:xfrm>
            <a:custGeom>
              <a:avLst/>
              <a:gdLst/>
              <a:ahLst/>
              <a:cxnLst/>
              <a:rect l="l" t="t" r="r" b="b"/>
              <a:pathLst>
                <a:path w="7658" h="7327" extrusionOk="0">
                  <a:moveTo>
                    <a:pt x="1696" y="1"/>
                  </a:moveTo>
                  <a:lnTo>
                    <a:pt x="1520" y="20"/>
                  </a:lnTo>
                  <a:lnTo>
                    <a:pt x="1325" y="59"/>
                  </a:lnTo>
                  <a:lnTo>
                    <a:pt x="1150" y="118"/>
                  </a:lnTo>
                  <a:lnTo>
                    <a:pt x="955" y="215"/>
                  </a:lnTo>
                  <a:lnTo>
                    <a:pt x="799" y="313"/>
                  </a:lnTo>
                  <a:lnTo>
                    <a:pt x="663" y="430"/>
                  </a:lnTo>
                  <a:lnTo>
                    <a:pt x="527" y="566"/>
                  </a:lnTo>
                  <a:lnTo>
                    <a:pt x="390" y="702"/>
                  </a:lnTo>
                  <a:lnTo>
                    <a:pt x="293" y="858"/>
                  </a:lnTo>
                  <a:lnTo>
                    <a:pt x="215" y="1014"/>
                  </a:lnTo>
                  <a:lnTo>
                    <a:pt x="137" y="1209"/>
                  </a:lnTo>
                  <a:lnTo>
                    <a:pt x="78" y="1384"/>
                  </a:lnTo>
                  <a:lnTo>
                    <a:pt x="39" y="1579"/>
                  </a:lnTo>
                  <a:lnTo>
                    <a:pt x="1" y="1774"/>
                  </a:lnTo>
                  <a:lnTo>
                    <a:pt x="1" y="1969"/>
                  </a:lnTo>
                  <a:lnTo>
                    <a:pt x="1" y="2203"/>
                  </a:lnTo>
                  <a:lnTo>
                    <a:pt x="20" y="2397"/>
                  </a:lnTo>
                  <a:lnTo>
                    <a:pt x="39" y="2592"/>
                  </a:lnTo>
                  <a:lnTo>
                    <a:pt x="98" y="2807"/>
                  </a:lnTo>
                  <a:lnTo>
                    <a:pt x="176" y="3021"/>
                  </a:lnTo>
                  <a:lnTo>
                    <a:pt x="254" y="3196"/>
                  </a:lnTo>
                  <a:lnTo>
                    <a:pt x="351" y="3391"/>
                  </a:lnTo>
                  <a:lnTo>
                    <a:pt x="468" y="3606"/>
                  </a:lnTo>
                  <a:lnTo>
                    <a:pt x="624" y="3820"/>
                  </a:lnTo>
                  <a:lnTo>
                    <a:pt x="897" y="4151"/>
                  </a:lnTo>
                  <a:lnTo>
                    <a:pt x="1189" y="4463"/>
                  </a:lnTo>
                  <a:lnTo>
                    <a:pt x="1501" y="4755"/>
                  </a:lnTo>
                  <a:lnTo>
                    <a:pt x="1871" y="5047"/>
                  </a:lnTo>
                  <a:lnTo>
                    <a:pt x="2261" y="5320"/>
                  </a:lnTo>
                  <a:lnTo>
                    <a:pt x="2709" y="5573"/>
                  </a:lnTo>
                  <a:lnTo>
                    <a:pt x="3157" y="5827"/>
                  </a:lnTo>
                  <a:lnTo>
                    <a:pt x="3664" y="6060"/>
                  </a:lnTo>
                  <a:lnTo>
                    <a:pt x="4384" y="6353"/>
                  </a:lnTo>
                  <a:lnTo>
                    <a:pt x="5125" y="6606"/>
                  </a:lnTo>
                  <a:lnTo>
                    <a:pt x="5846" y="6840"/>
                  </a:lnTo>
                  <a:lnTo>
                    <a:pt x="6586" y="7054"/>
                  </a:lnTo>
                  <a:lnTo>
                    <a:pt x="7054" y="7210"/>
                  </a:lnTo>
                  <a:lnTo>
                    <a:pt x="7638" y="7327"/>
                  </a:lnTo>
                  <a:lnTo>
                    <a:pt x="7658" y="7327"/>
                  </a:lnTo>
                  <a:lnTo>
                    <a:pt x="7404" y="6411"/>
                  </a:lnTo>
                  <a:lnTo>
                    <a:pt x="7151" y="5710"/>
                  </a:lnTo>
                  <a:lnTo>
                    <a:pt x="6859" y="4989"/>
                  </a:lnTo>
                  <a:lnTo>
                    <a:pt x="6508" y="4268"/>
                  </a:lnTo>
                  <a:lnTo>
                    <a:pt x="6333" y="3898"/>
                  </a:lnTo>
                  <a:lnTo>
                    <a:pt x="6138" y="3528"/>
                  </a:lnTo>
                  <a:lnTo>
                    <a:pt x="5846" y="3021"/>
                  </a:lnTo>
                  <a:lnTo>
                    <a:pt x="5534" y="2573"/>
                  </a:lnTo>
                  <a:lnTo>
                    <a:pt x="5222" y="2144"/>
                  </a:lnTo>
                  <a:lnTo>
                    <a:pt x="4910" y="1755"/>
                  </a:lnTo>
                  <a:lnTo>
                    <a:pt x="4579" y="1404"/>
                  </a:lnTo>
                  <a:lnTo>
                    <a:pt x="4248" y="1092"/>
                  </a:lnTo>
                  <a:lnTo>
                    <a:pt x="3897" y="819"/>
                  </a:lnTo>
                  <a:lnTo>
                    <a:pt x="3527" y="585"/>
                  </a:lnTo>
                  <a:lnTo>
                    <a:pt x="3313" y="449"/>
                  </a:lnTo>
                  <a:lnTo>
                    <a:pt x="3098" y="332"/>
                  </a:lnTo>
                  <a:lnTo>
                    <a:pt x="2865" y="235"/>
                  </a:lnTo>
                  <a:lnTo>
                    <a:pt x="2650" y="157"/>
                  </a:lnTo>
                  <a:lnTo>
                    <a:pt x="2417" y="79"/>
                  </a:lnTo>
                  <a:lnTo>
                    <a:pt x="2183" y="40"/>
                  </a:lnTo>
                  <a:lnTo>
                    <a:pt x="20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965;p40">
              <a:extLst>
                <a:ext uri="{FF2B5EF4-FFF2-40B4-BE49-F238E27FC236}">
                  <a16:creationId xmlns:a16="http://schemas.microsoft.com/office/drawing/2014/main" id="{1D6946EB-2769-BFB3-2898-E9E733185566}"/>
                </a:ext>
              </a:extLst>
            </p:cNvPr>
            <p:cNvSpPr/>
            <p:nvPr/>
          </p:nvSpPr>
          <p:spPr>
            <a:xfrm>
              <a:off x="9501450" y="286938"/>
              <a:ext cx="191450" cy="183175"/>
            </a:xfrm>
            <a:custGeom>
              <a:avLst/>
              <a:gdLst/>
              <a:ahLst/>
              <a:cxnLst/>
              <a:rect l="l" t="t" r="r" b="b"/>
              <a:pathLst>
                <a:path w="7658" h="7327" fill="none" extrusionOk="0">
                  <a:moveTo>
                    <a:pt x="1696" y="1"/>
                  </a:moveTo>
                  <a:lnTo>
                    <a:pt x="1696" y="1"/>
                  </a:lnTo>
                  <a:lnTo>
                    <a:pt x="1520" y="20"/>
                  </a:lnTo>
                  <a:lnTo>
                    <a:pt x="1325" y="59"/>
                  </a:lnTo>
                  <a:lnTo>
                    <a:pt x="1150" y="118"/>
                  </a:lnTo>
                  <a:lnTo>
                    <a:pt x="955" y="215"/>
                  </a:lnTo>
                  <a:lnTo>
                    <a:pt x="955" y="215"/>
                  </a:lnTo>
                  <a:lnTo>
                    <a:pt x="799" y="313"/>
                  </a:lnTo>
                  <a:lnTo>
                    <a:pt x="663" y="430"/>
                  </a:lnTo>
                  <a:lnTo>
                    <a:pt x="527" y="566"/>
                  </a:lnTo>
                  <a:lnTo>
                    <a:pt x="390" y="702"/>
                  </a:lnTo>
                  <a:lnTo>
                    <a:pt x="390" y="702"/>
                  </a:lnTo>
                  <a:lnTo>
                    <a:pt x="293" y="858"/>
                  </a:lnTo>
                  <a:lnTo>
                    <a:pt x="215" y="1014"/>
                  </a:lnTo>
                  <a:lnTo>
                    <a:pt x="137" y="1209"/>
                  </a:lnTo>
                  <a:lnTo>
                    <a:pt x="78" y="1384"/>
                  </a:lnTo>
                  <a:lnTo>
                    <a:pt x="78" y="1384"/>
                  </a:lnTo>
                  <a:lnTo>
                    <a:pt x="39" y="1579"/>
                  </a:lnTo>
                  <a:lnTo>
                    <a:pt x="1" y="1774"/>
                  </a:lnTo>
                  <a:lnTo>
                    <a:pt x="1" y="1969"/>
                  </a:lnTo>
                  <a:lnTo>
                    <a:pt x="1" y="2203"/>
                  </a:lnTo>
                  <a:lnTo>
                    <a:pt x="1" y="2203"/>
                  </a:lnTo>
                  <a:lnTo>
                    <a:pt x="20" y="2397"/>
                  </a:lnTo>
                  <a:lnTo>
                    <a:pt x="39" y="2592"/>
                  </a:lnTo>
                  <a:lnTo>
                    <a:pt x="98" y="2807"/>
                  </a:lnTo>
                  <a:lnTo>
                    <a:pt x="176" y="3021"/>
                  </a:lnTo>
                  <a:lnTo>
                    <a:pt x="176" y="3021"/>
                  </a:lnTo>
                  <a:lnTo>
                    <a:pt x="254" y="3196"/>
                  </a:lnTo>
                  <a:lnTo>
                    <a:pt x="351" y="3391"/>
                  </a:lnTo>
                  <a:lnTo>
                    <a:pt x="468" y="3606"/>
                  </a:lnTo>
                  <a:lnTo>
                    <a:pt x="624" y="3820"/>
                  </a:lnTo>
                  <a:lnTo>
                    <a:pt x="624" y="3820"/>
                  </a:lnTo>
                  <a:lnTo>
                    <a:pt x="897" y="4151"/>
                  </a:lnTo>
                  <a:lnTo>
                    <a:pt x="1189" y="4463"/>
                  </a:lnTo>
                  <a:lnTo>
                    <a:pt x="1501" y="4755"/>
                  </a:lnTo>
                  <a:lnTo>
                    <a:pt x="1871" y="5047"/>
                  </a:lnTo>
                  <a:lnTo>
                    <a:pt x="2261" y="5320"/>
                  </a:lnTo>
                  <a:lnTo>
                    <a:pt x="2709" y="5573"/>
                  </a:lnTo>
                  <a:lnTo>
                    <a:pt x="3157" y="5827"/>
                  </a:lnTo>
                  <a:lnTo>
                    <a:pt x="3664" y="6060"/>
                  </a:lnTo>
                  <a:lnTo>
                    <a:pt x="3664" y="6060"/>
                  </a:lnTo>
                  <a:lnTo>
                    <a:pt x="4384" y="6353"/>
                  </a:lnTo>
                  <a:lnTo>
                    <a:pt x="5125" y="6606"/>
                  </a:lnTo>
                  <a:lnTo>
                    <a:pt x="5846" y="6840"/>
                  </a:lnTo>
                  <a:lnTo>
                    <a:pt x="6586" y="7054"/>
                  </a:lnTo>
                  <a:lnTo>
                    <a:pt x="6586" y="7054"/>
                  </a:lnTo>
                  <a:lnTo>
                    <a:pt x="7054" y="7210"/>
                  </a:lnTo>
                  <a:lnTo>
                    <a:pt x="7054" y="7210"/>
                  </a:lnTo>
                  <a:lnTo>
                    <a:pt x="7638" y="7327"/>
                  </a:lnTo>
                  <a:lnTo>
                    <a:pt x="7658" y="7327"/>
                  </a:lnTo>
                  <a:lnTo>
                    <a:pt x="7658" y="7327"/>
                  </a:lnTo>
                  <a:lnTo>
                    <a:pt x="7404" y="6411"/>
                  </a:lnTo>
                  <a:lnTo>
                    <a:pt x="7404" y="6411"/>
                  </a:lnTo>
                  <a:lnTo>
                    <a:pt x="7151" y="5710"/>
                  </a:lnTo>
                  <a:lnTo>
                    <a:pt x="6859" y="4989"/>
                  </a:lnTo>
                  <a:lnTo>
                    <a:pt x="6508" y="4268"/>
                  </a:lnTo>
                  <a:lnTo>
                    <a:pt x="6333" y="3898"/>
                  </a:lnTo>
                  <a:lnTo>
                    <a:pt x="6138" y="3528"/>
                  </a:lnTo>
                  <a:lnTo>
                    <a:pt x="6138" y="3528"/>
                  </a:lnTo>
                  <a:lnTo>
                    <a:pt x="5846" y="3021"/>
                  </a:lnTo>
                  <a:lnTo>
                    <a:pt x="5534" y="2573"/>
                  </a:lnTo>
                  <a:lnTo>
                    <a:pt x="5222" y="2144"/>
                  </a:lnTo>
                  <a:lnTo>
                    <a:pt x="4910" y="1755"/>
                  </a:lnTo>
                  <a:lnTo>
                    <a:pt x="4579" y="1404"/>
                  </a:lnTo>
                  <a:lnTo>
                    <a:pt x="4248" y="1092"/>
                  </a:lnTo>
                  <a:lnTo>
                    <a:pt x="3897" y="819"/>
                  </a:lnTo>
                  <a:lnTo>
                    <a:pt x="3527" y="585"/>
                  </a:lnTo>
                  <a:lnTo>
                    <a:pt x="3527" y="585"/>
                  </a:lnTo>
                  <a:lnTo>
                    <a:pt x="3313" y="449"/>
                  </a:lnTo>
                  <a:lnTo>
                    <a:pt x="3098" y="332"/>
                  </a:lnTo>
                  <a:lnTo>
                    <a:pt x="2865" y="235"/>
                  </a:lnTo>
                  <a:lnTo>
                    <a:pt x="2650" y="157"/>
                  </a:lnTo>
                  <a:lnTo>
                    <a:pt x="2650" y="157"/>
                  </a:lnTo>
                  <a:lnTo>
                    <a:pt x="2417" y="79"/>
                  </a:lnTo>
                  <a:lnTo>
                    <a:pt x="2183" y="40"/>
                  </a:lnTo>
                  <a:lnTo>
                    <a:pt x="2183" y="40"/>
                  </a:lnTo>
                  <a:lnTo>
                    <a:pt x="2007" y="1"/>
                  </a:lnTo>
                  <a:lnTo>
                    <a:pt x="1832" y="1"/>
                  </a:lnTo>
                  <a:lnTo>
                    <a:pt x="1832" y="1"/>
                  </a:lnTo>
                  <a:lnTo>
                    <a:pt x="16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966;p40">
              <a:extLst>
                <a:ext uri="{FF2B5EF4-FFF2-40B4-BE49-F238E27FC236}">
                  <a16:creationId xmlns:a16="http://schemas.microsoft.com/office/drawing/2014/main" id="{BEB8C020-26F5-16A4-E27B-C373AC71938C}"/>
                </a:ext>
              </a:extLst>
            </p:cNvPr>
            <p:cNvSpPr/>
            <p:nvPr/>
          </p:nvSpPr>
          <p:spPr>
            <a:xfrm>
              <a:off x="10126400" y="283063"/>
              <a:ext cx="191450" cy="183650"/>
            </a:xfrm>
            <a:custGeom>
              <a:avLst/>
              <a:gdLst/>
              <a:ahLst/>
              <a:cxnLst/>
              <a:rect l="l" t="t" r="r" b="b"/>
              <a:pathLst>
                <a:path w="7658" h="7346" extrusionOk="0">
                  <a:moveTo>
                    <a:pt x="5826" y="0"/>
                  </a:moveTo>
                  <a:lnTo>
                    <a:pt x="5631" y="20"/>
                  </a:lnTo>
                  <a:lnTo>
                    <a:pt x="5475" y="39"/>
                  </a:lnTo>
                  <a:lnTo>
                    <a:pt x="5222" y="98"/>
                  </a:lnTo>
                  <a:lnTo>
                    <a:pt x="5008" y="156"/>
                  </a:lnTo>
                  <a:lnTo>
                    <a:pt x="4774" y="234"/>
                  </a:lnTo>
                  <a:lnTo>
                    <a:pt x="4560" y="351"/>
                  </a:lnTo>
                  <a:lnTo>
                    <a:pt x="4345" y="448"/>
                  </a:lnTo>
                  <a:lnTo>
                    <a:pt x="4131" y="585"/>
                  </a:lnTo>
                  <a:lnTo>
                    <a:pt x="3761" y="818"/>
                  </a:lnTo>
                  <a:lnTo>
                    <a:pt x="3410" y="1111"/>
                  </a:lnTo>
                  <a:lnTo>
                    <a:pt x="3059" y="1422"/>
                  </a:lnTo>
                  <a:lnTo>
                    <a:pt x="2748" y="1773"/>
                  </a:lnTo>
                  <a:lnTo>
                    <a:pt x="2416" y="2143"/>
                  </a:lnTo>
                  <a:lnTo>
                    <a:pt x="2105" y="2572"/>
                  </a:lnTo>
                  <a:lnTo>
                    <a:pt x="1812" y="3040"/>
                  </a:lnTo>
                  <a:lnTo>
                    <a:pt x="1520" y="3527"/>
                  </a:lnTo>
                  <a:lnTo>
                    <a:pt x="1325" y="3897"/>
                  </a:lnTo>
                  <a:lnTo>
                    <a:pt x="1130" y="4267"/>
                  </a:lnTo>
                  <a:lnTo>
                    <a:pt x="799" y="5007"/>
                  </a:lnTo>
                  <a:lnTo>
                    <a:pt x="507" y="5728"/>
                  </a:lnTo>
                  <a:lnTo>
                    <a:pt x="254" y="6410"/>
                  </a:lnTo>
                  <a:lnTo>
                    <a:pt x="0" y="7326"/>
                  </a:lnTo>
                  <a:lnTo>
                    <a:pt x="0" y="7346"/>
                  </a:lnTo>
                  <a:lnTo>
                    <a:pt x="604" y="7209"/>
                  </a:lnTo>
                  <a:lnTo>
                    <a:pt x="1072" y="7073"/>
                  </a:lnTo>
                  <a:lnTo>
                    <a:pt x="1793" y="6839"/>
                  </a:lnTo>
                  <a:lnTo>
                    <a:pt x="2533" y="6605"/>
                  </a:lnTo>
                  <a:lnTo>
                    <a:pt x="3254" y="6352"/>
                  </a:lnTo>
                  <a:lnTo>
                    <a:pt x="3975" y="6060"/>
                  </a:lnTo>
                  <a:lnTo>
                    <a:pt x="4482" y="5826"/>
                  </a:lnTo>
                  <a:lnTo>
                    <a:pt x="4949" y="5573"/>
                  </a:lnTo>
                  <a:lnTo>
                    <a:pt x="5378" y="5319"/>
                  </a:lnTo>
                  <a:lnTo>
                    <a:pt x="5768" y="5046"/>
                  </a:lnTo>
                  <a:lnTo>
                    <a:pt x="6138" y="4754"/>
                  </a:lnTo>
                  <a:lnTo>
                    <a:pt x="6469" y="4462"/>
                  </a:lnTo>
                  <a:lnTo>
                    <a:pt x="6761" y="4150"/>
                  </a:lnTo>
                  <a:lnTo>
                    <a:pt x="7015" y="3819"/>
                  </a:lnTo>
                  <a:lnTo>
                    <a:pt x="7171" y="3605"/>
                  </a:lnTo>
                  <a:lnTo>
                    <a:pt x="7287" y="3410"/>
                  </a:lnTo>
                  <a:lnTo>
                    <a:pt x="7404" y="3215"/>
                  </a:lnTo>
                  <a:lnTo>
                    <a:pt x="7482" y="3020"/>
                  </a:lnTo>
                  <a:lnTo>
                    <a:pt x="7541" y="2806"/>
                  </a:lnTo>
                  <a:lnTo>
                    <a:pt x="7599" y="2591"/>
                  </a:lnTo>
                  <a:lnTo>
                    <a:pt x="7638" y="2397"/>
                  </a:lnTo>
                  <a:lnTo>
                    <a:pt x="7658" y="2202"/>
                  </a:lnTo>
                  <a:lnTo>
                    <a:pt x="7658" y="1987"/>
                  </a:lnTo>
                  <a:lnTo>
                    <a:pt x="7638" y="1773"/>
                  </a:lnTo>
                  <a:lnTo>
                    <a:pt x="7619" y="1578"/>
                  </a:lnTo>
                  <a:lnTo>
                    <a:pt x="7580" y="1383"/>
                  </a:lnTo>
                  <a:lnTo>
                    <a:pt x="7521" y="1208"/>
                  </a:lnTo>
                  <a:lnTo>
                    <a:pt x="7443" y="1033"/>
                  </a:lnTo>
                  <a:lnTo>
                    <a:pt x="7346" y="857"/>
                  </a:lnTo>
                  <a:lnTo>
                    <a:pt x="7248" y="721"/>
                  </a:lnTo>
                  <a:lnTo>
                    <a:pt x="7132" y="565"/>
                  </a:lnTo>
                  <a:lnTo>
                    <a:pt x="6995" y="429"/>
                  </a:lnTo>
                  <a:lnTo>
                    <a:pt x="6839" y="312"/>
                  </a:lnTo>
                  <a:lnTo>
                    <a:pt x="6683" y="214"/>
                  </a:lnTo>
                  <a:lnTo>
                    <a:pt x="6508" y="136"/>
                  </a:lnTo>
                  <a:lnTo>
                    <a:pt x="6313" y="59"/>
                  </a:lnTo>
                  <a:lnTo>
                    <a:pt x="6138" y="20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967;p40">
              <a:extLst>
                <a:ext uri="{FF2B5EF4-FFF2-40B4-BE49-F238E27FC236}">
                  <a16:creationId xmlns:a16="http://schemas.microsoft.com/office/drawing/2014/main" id="{31A4C8FA-778D-F3E4-FBD2-57C28E959631}"/>
                </a:ext>
              </a:extLst>
            </p:cNvPr>
            <p:cNvSpPr/>
            <p:nvPr/>
          </p:nvSpPr>
          <p:spPr>
            <a:xfrm>
              <a:off x="10126400" y="283063"/>
              <a:ext cx="191450" cy="183650"/>
            </a:xfrm>
            <a:custGeom>
              <a:avLst/>
              <a:gdLst/>
              <a:ahLst/>
              <a:cxnLst/>
              <a:rect l="l" t="t" r="r" b="b"/>
              <a:pathLst>
                <a:path w="7658" h="7346" fill="none" extrusionOk="0">
                  <a:moveTo>
                    <a:pt x="5943" y="0"/>
                  </a:moveTo>
                  <a:lnTo>
                    <a:pt x="5943" y="0"/>
                  </a:lnTo>
                  <a:lnTo>
                    <a:pt x="6138" y="20"/>
                  </a:lnTo>
                  <a:lnTo>
                    <a:pt x="6313" y="59"/>
                  </a:lnTo>
                  <a:lnTo>
                    <a:pt x="6508" y="136"/>
                  </a:lnTo>
                  <a:lnTo>
                    <a:pt x="6683" y="214"/>
                  </a:lnTo>
                  <a:lnTo>
                    <a:pt x="6683" y="214"/>
                  </a:lnTo>
                  <a:lnTo>
                    <a:pt x="6839" y="312"/>
                  </a:lnTo>
                  <a:lnTo>
                    <a:pt x="6995" y="429"/>
                  </a:lnTo>
                  <a:lnTo>
                    <a:pt x="7132" y="565"/>
                  </a:lnTo>
                  <a:lnTo>
                    <a:pt x="7248" y="721"/>
                  </a:lnTo>
                  <a:lnTo>
                    <a:pt x="7248" y="721"/>
                  </a:lnTo>
                  <a:lnTo>
                    <a:pt x="7346" y="857"/>
                  </a:lnTo>
                  <a:lnTo>
                    <a:pt x="7443" y="1033"/>
                  </a:lnTo>
                  <a:lnTo>
                    <a:pt x="7521" y="1208"/>
                  </a:lnTo>
                  <a:lnTo>
                    <a:pt x="7580" y="1383"/>
                  </a:lnTo>
                  <a:lnTo>
                    <a:pt x="7580" y="1383"/>
                  </a:lnTo>
                  <a:lnTo>
                    <a:pt x="7619" y="1578"/>
                  </a:lnTo>
                  <a:lnTo>
                    <a:pt x="7638" y="1773"/>
                  </a:lnTo>
                  <a:lnTo>
                    <a:pt x="7658" y="1987"/>
                  </a:lnTo>
                  <a:lnTo>
                    <a:pt x="7658" y="2202"/>
                  </a:lnTo>
                  <a:lnTo>
                    <a:pt x="7658" y="2202"/>
                  </a:lnTo>
                  <a:lnTo>
                    <a:pt x="7638" y="2397"/>
                  </a:lnTo>
                  <a:lnTo>
                    <a:pt x="7599" y="2591"/>
                  </a:lnTo>
                  <a:lnTo>
                    <a:pt x="7541" y="2806"/>
                  </a:lnTo>
                  <a:lnTo>
                    <a:pt x="7482" y="3020"/>
                  </a:lnTo>
                  <a:lnTo>
                    <a:pt x="7482" y="3020"/>
                  </a:lnTo>
                  <a:lnTo>
                    <a:pt x="7404" y="3215"/>
                  </a:lnTo>
                  <a:lnTo>
                    <a:pt x="7287" y="3410"/>
                  </a:lnTo>
                  <a:lnTo>
                    <a:pt x="7171" y="3605"/>
                  </a:lnTo>
                  <a:lnTo>
                    <a:pt x="7015" y="3819"/>
                  </a:lnTo>
                  <a:lnTo>
                    <a:pt x="7015" y="3819"/>
                  </a:lnTo>
                  <a:lnTo>
                    <a:pt x="6761" y="4150"/>
                  </a:lnTo>
                  <a:lnTo>
                    <a:pt x="6469" y="4462"/>
                  </a:lnTo>
                  <a:lnTo>
                    <a:pt x="6138" y="4754"/>
                  </a:lnTo>
                  <a:lnTo>
                    <a:pt x="5768" y="5046"/>
                  </a:lnTo>
                  <a:lnTo>
                    <a:pt x="5378" y="5319"/>
                  </a:lnTo>
                  <a:lnTo>
                    <a:pt x="4949" y="5573"/>
                  </a:lnTo>
                  <a:lnTo>
                    <a:pt x="4482" y="5826"/>
                  </a:lnTo>
                  <a:lnTo>
                    <a:pt x="3975" y="6060"/>
                  </a:lnTo>
                  <a:lnTo>
                    <a:pt x="3975" y="6060"/>
                  </a:lnTo>
                  <a:lnTo>
                    <a:pt x="3254" y="6352"/>
                  </a:lnTo>
                  <a:lnTo>
                    <a:pt x="2533" y="6605"/>
                  </a:lnTo>
                  <a:lnTo>
                    <a:pt x="1793" y="6839"/>
                  </a:lnTo>
                  <a:lnTo>
                    <a:pt x="1072" y="7073"/>
                  </a:lnTo>
                  <a:lnTo>
                    <a:pt x="1072" y="7073"/>
                  </a:lnTo>
                  <a:lnTo>
                    <a:pt x="604" y="7209"/>
                  </a:lnTo>
                  <a:lnTo>
                    <a:pt x="604" y="7209"/>
                  </a:lnTo>
                  <a:lnTo>
                    <a:pt x="0" y="7346"/>
                  </a:lnTo>
                  <a:lnTo>
                    <a:pt x="0" y="7326"/>
                  </a:lnTo>
                  <a:lnTo>
                    <a:pt x="0" y="7326"/>
                  </a:lnTo>
                  <a:lnTo>
                    <a:pt x="254" y="6410"/>
                  </a:lnTo>
                  <a:lnTo>
                    <a:pt x="254" y="6410"/>
                  </a:lnTo>
                  <a:lnTo>
                    <a:pt x="507" y="5728"/>
                  </a:lnTo>
                  <a:lnTo>
                    <a:pt x="799" y="5007"/>
                  </a:lnTo>
                  <a:lnTo>
                    <a:pt x="1130" y="4267"/>
                  </a:lnTo>
                  <a:lnTo>
                    <a:pt x="1325" y="3897"/>
                  </a:lnTo>
                  <a:lnTo>
                    <a:pt x="1520" y="3527"/>
                  </a:lnTo>
                  <a:lnTo>
                    <a:pt x="1520" y="3527"/>
                  </a:lnTo>
                  <a:lnTo>
                    <a:pt x="1812" y="3040"/>
                  </a:lnTo>
                  <a:lnTo>
                    <a:pt x="2105" y="2572"/>
                  </a:lnTo>
                  <a:lnTo>
                    <a:pt x="2416" y="2143"/>
                  </a:lnTo>
                  <a:lnTo>
                    <a:pt x="2748" y="1773"/>
                  </a:lnTo>
                  <a:lnTo>
                    <a:pt x="3059" y="1422"/>
                  </a:lnTo>
                  <a:lnTo>
                    <a:pt x="3410" y="1111"/>
                  </a:lnTo>
                  <a:lnTo>
                    <a:pt x="3761" y="818"/>
                  </a:lnTo>
                  <a:lnTo>
                    <a:pt x="4131" y="585"/>
                  </a:lnTo>
                  <a:lnTo>
                    <a:pt x="4131" y="585"/>
                  </a:lnTo>
                  <a:lnTo>
                    <a:pt x="4345" y="448"/>
                  </a:lnTo>
                  <a:lnTo>
                    <a:pt x="4560" y="351"/>
                  </a:lnTo>
                  <a:lnTo>
                    <a:pt x="4774" y="234"/>
                  </a:lnTo>
                  <a:lnTo>
                    <a:pt x="5008" y="156"/>
                  </a:lnTo>
                  <a:lnTo>
                    <a:pt x="5008" y="156"/>
                  </a:lnTo>
                  <a:lnTo>
                    <a:pt x="5222" y="98"/>
                  </a:lnTo>
                  <a:lnTo>
                    <a:pt x="5475" y="39"/>
                  </a:lnTo>
                  <a:lnTo>
                    <a:pt x="5475" y="39"/>
                  </a:lnTo>
                  <a:lnTo>
                    <a:pt x="5631" y="20"/>
                  </a:lnTo>
                  <a:lnTo>
                    <a:pt x="5826" y="0"/>
                  </a:lnTo>
                  <a:lnTo>
                    <a:pt x="5826" y="0"/>
                  </a:lnTo>
                  <a:lnTo>
                    <a:pt x="59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968;p40">
              <a:extLst>
                <a:ext uri="{FF2B5EF4-FFF2-40B4-BE49-F238E27FC236}">
                  <a16:creationId xmlns:a16="http://schemas.microsoft.com/office/drawing/2014/main" id="{4D2BA61F-9AA4-7CDD-5D2A-E47F9AD1A529}"/>
                </a:ext>
              </a:extLst>
            </p:cNvPr>
            <p:cNvSpPr/>
            <p:nvPr/>
          </p:nvSpPr>
          <p:spPr>
            <a:xfrm>
              <a:off x="9851675" y="972788"/>
              <a:ext cx="113525" cy="245525"/>
            </a:xfrm>
            <a:custGeom>
              <a:avLst/>
              <a:gdLst/>
              <a:ahLst/>
              <a:cxnLst/>
              <a:rect l="l" t="t" r="r" b="b"/>
              <a:pathLst>
                <a:path w="4541" h="9821" extrusionOk="0">
                  <a:moveTo>
                    <a:pt x="2533" y="0"/>
                  </a:moveTo>
                  <a:lnTo>
                    <a:pt x="2202" y="507"/>
                  </a:lnTo>
                  <a:lnTo>
                    <a:pt x="1968" y="936"/>
                  </a:lnTo>
                  <a:lnTo>
                    <a:pt x="1618" y="1618"/>
                  </a:lnTo>
                  <a:lnTo>
                    <a:pt x="1247" y="2299"/>
                  </a:lnTo>
                  <a:lnTo>
                    <a:pt x="916" y="3001"/>
                  </a:lnTo>
                  <a:lnTo>
                    <a:pt x="624" y="3702"/>
                  </a:lnTo>
                  <a:lnTo>
                    <a:pt x="429" y="4228"/>
                  </a:lnTo>
                  <a:lnTo>
                    <a:pt x="273" y="4735"/>
                  </a:lnTo>
                  <a:lnTo>
                    <a:pt x="156" y="5222"/>
                  </a:lnTo>
                  <a:lnTo>
                    <a:pt x="59" y="5690"/>
                  </a:lnTo>
                  <a:lnTo>
                    <a:pt x="20" y="6157"/>
                  </a:lnTo>
                  <a:lnTo>
                    <a:pt x="0" y="6586"/>
                  </a:lnTo>
                  <a:lnTo>
                    <a:pt x="0" y="7034"/>
                  </a:lnTo>
                  <a:lnTo>
                    <a:pt x="59" y="7443"/>
                  </a:lnTo>
                  <a:lnTo>
                    <a:pt x="98" y="7697"/>
                  </a:lnTo>
                  <a:lnTo>
                    <a:pt x="156" y="7930"/>
                  </a:lnTo>
                  <a:lnTo>
                    <a:pt x="215" y="8145"/>
                  </a:lnTo>
                  <a:lnTo>
                    <a:pt x="293" y="8320"/>
                  </a:lnTo>
                  <a:lnTo>
                    <a:pt x="410" y="8534"/>
                  </a:lnTo>
                  <a:lnTo>
                    <a:pt x="507" y="8710"/>
                  </a:lnTo>
                  <a:lnTo>
                    <a:pt x="624" y="8885"/>
                  </a:lnTo>
                  <a:lnTo>
                    <a:pt x="760" y="9041"/>
                  </a:lnTo>
                  <a:lnTo>
                    <a:pt x="897" y="9197"/>
                  </a:lnTo>
                  <a:lnTo>
                    <a:pt x="1053" y="9333"/>
                  </a:lnTo>
                  <a:lnTo>
                    <a:pt x="1208" y="9450"/>
                  </a:lnTo>
                  <a:lnTo>
                    <a:pt x="1384" y="9548"/>
                  </a:lnTo>
                  <a:lnTo>
                    <a:pt x="1559" y="9645"/>
                  </a:lnTo>
                  <a:lnTo>
                    <a:pt x="1735" y="9723"/>
                  </a:lnTo>
                  <a:lnTo>
                    <a:pt x="1910" y="9762"/>
                  </a:lnTo>
                  <a:lnTo>
                    <a:pt x="2085" y="9801"/>
                  </a:lnTo>
                  <a:lnTo>
                    <a:pt x="2280" y="9820"/>
                  </a:lnTo>
                  <a:lnTo>
                    <a:pt x="2475" y="9820"/>
                  </a:lnTo>
                  <a:lnTo>
                    <a:pt x="2670" y="9801"/>
                  </a:lnTo>
                  <a:lnTo>
                    <a:pt x="2845" y="9762"/>
                  </a:lnTo>
                  <a:lnTo>
                    <a:pt x="3020" y="9684"/>
                  </a:lnTo>
                  <a:lnTo>
                    <a:pt x="3196" y="9606"/>
                  </a:lnTo>
                  <a:lnTo>
                    <a:pt x="3371" y="9489"/>
                  </a:lnTo>
                  <a:lnTo>
                    <a:pt x="3508" y="9372"/>
                  </a:lnTo>
                  <a:lnTo>
                    <a:pt x="3605" y="9294"/>
                  </a:lnTo>
                  <a:lnTo>
                    <a:pt x="3722" y="9158"/>
                  </a:lnTo>
                  <a:lnTo>
                    <a:pt x="3819" y="9021"/>
                  </a:lnTo>
                  <a:lnTo>
                    <a:pt x="3956" y="8807"/>
                  </a:lnTo>
                  <a:lnTo>
                    <a:pt x="4073" y="8612"/>
                  </a:lnTo>
                  <a:lnTo>
                    <a:pt x="4170" y="8378"/>
                  </a:lnTo>
                  <a:lnTo>
                    <a:pt x="4248" y="8164"/>
                  </a:lnTo>
                  <a:lnTo>
                    <a:pt x="4326" y="7930"/>
                  </a:lnTo>
                  <a:lnTo>
                    <a:pt x="4384" y="7677"/>
                  </a:lnTo>
                  <a:lnTo>
                    <a:pt x="4482" y="7248"/>
                  </a:lnTo>
                  <a:lnTo>
                    <a:pt x="4521" y="6800"/>
                  </a:lnTo>
                  <a:lnTo>
                    <a:pt x="4540" y="6352"/>
                  </a:lnTo>
                  <a:lnTo>
                    <a:pt x="4540" y="5865"/>
                  </a:lnTo>
                  <a:lnTo>
                    <a:pt x="4482" y="5378"/>
                  </a:lnTo>
                  <a:lnTo>
                    <a:pt x="4404" y="4852"/>
                  </a:lnTo>
                  <a:lnTo>
                    <a:pt x="4306" y="4306"/>
                  </a:lnTo>
                  <a:lnTo>
                    <a:pt x="4151" y="3761"/>
                  </a:lnTo>
                  <a:lnTo>
                    <a:pt x="4034" y="3352"/>
                  </a:lnTo>
                  <a:lnTo>
                    <a:pt x="3897" y="2962"/>
                  </a:lnTo>
                  <a:lnTo>
                    <a:pt x="3624" y="2202"/>
                  </a:lnTo>
                  <a:lnTo>
                    <a:pt x="3313" y="1481"/>
                  </a:lnTo>
                  <a:lnTo>
                    <a:pt x="3020" y="819"/>
                  </a:lnTo>
                  <a:lnTo>
                    <a:pt x="253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969;p40">
              <a:extLst>
                <a:ext uri="{FF2B5EF4-FFF2-40B4-BE49-F238E27FC236}">
                  <a16:creationId xmlns:a16="http://schemas.microsoft.com/office/drawing/2014/main" id="{3184386A-2B7F-2492-E896-04D039E57613}"/>
                </a:ext>
              </a:extLst>
            </p:cNvPr>
            <p:cNvSpPr/>
            <p:nvPr/>
          </p:nvSpPr>
          <p:spPr>
            <a:xfrm>
              <a:off x="9851675" y="972788"/>
              <a:ext cx="113525" cy="245525"/>
            </a:xfrm>
            <a:custGeom>
              <a:avLst/>
              <a:gdLst/>
              <a:ahLst/>
              <a:cxnLst/>
              <a:rect l="l" t="t" r="r" b="b"/>
              <a:pathLst>
                <a:path w="4541" h="9821" fill="none" extrusionOk="0">
                  <a:moveTo>
                    <a:pt x="3508" y="9372"/>
                  </a:moveTo>
                  <a:lnTo>
                    <a:pt x="3508" y="9372"/>
                  </a:lnTo>
                  <a:lnTo>
                    <a:pt x="3371" y="9489"/>
                  </a:lnTo>
                  <a:lnTo>
                    <a:pt x="3196" y="9606"/>
                  </a:lnTo>
                  <a:lnTo>
                    <a:pt x="3020" y="9684"/>
                  </a:lnTo>
                  <a:lnTo>
                    <a:pt x="2845" y="9762"/>
                  </a:lnTo>
                  <a:lnTo>
                    <a:pt x="2845" y="9762"/>
                  </a:lnTo>
                  <a:lnTo>
                    <a:pt x="2670" y="9801"/>
                  </a:lnTo>
                  <a:lnTo>
                    <a:pt x="2475" y="9820"/>
                  </a:lnTo>
                  <a:lnTo>
                    <a:pt x="2280" y="9820"/>
                  </a:lnTo>
                  <a:lnTo>
                    <a:pt x="2085" y="9801"/>
                  </a:lnTo>
                  <a:lnTo>
                    <a:pt x="2085" y="9801"/>
                  </a:lnTo>
                  <a:lnTo>
                    <a:pt x="1910" y="9762"/>
                  </a:lnTo>
                  <a:lnTo>
                    <a:pt x="1735" y="9723"/>
                  </a:lnTo>
                  <a:lnTo>
                    <a:pt x="1559" y="9645"/>
                  </a:lnTo>
                  <a:lnTo>
                    <a:pt x="1384" y="9548"/>
                  </a:lnTo>
                  <a:lnTo>
                    <a:pt x="1384" y="9548"/>
                  </a:lnTo>
                  <a:lnTo>
                    <a:pt x="1208" y="9450"/>
                  </a:lnTo>
                  <a:lnTo>
                    <a:pt x="1053" y="9333"/>
                  </a:lnTo>
                  <a:lnTo>
                    <a:pt x="897" y="9197"/>
                  </a:lnTo>
                  <a:lnTo>
                    <a:pt x="760" y="9041"/>
                  </a:lnTo>
                  <a:lnTo>
                    <a:pt x="760" y="9041"/>
                  </a:lnTo>
                  <a:lnTo>
                    <a:pt x="624" y="8885"/>
                  </a:lnTo>
                  <a:lnTo>
                    <a:pt x="507" y="8710"/>
                  </a:lnTo>
                  <a:lnTo>
                    <a:pt x="410" y="8534"/>
                  </a:lnTo>
                  <a:lnTo>
                    <a:pt x="293" y="8320"/>
                  </a:lnTo>
                  <a:lnTo>
                    <a:pt x="293" y="8320"/>
                  </a:lnTo>
                  <a:lnTo>
                    <a:pt x="215" y="8145"/>
                  </a:lnTo>
                  <a:lnTo>
                    <a:pt x="156" y="7930"/>
                  </a:lnTo>
                  <a:lnTo>
                    <a:pt x="98" y="7697"/>
                  </a:lnTo>
                  <a:lnTo>
                    <a:pt x="59" y="7443"/>
                  </a:lnTo>
                  <a:lnTo>
                    <a:pt x="59" y="7443"/>
                  </a:lnTo>
                  <a:lnTo>
                    <a:pt x="0" y="7034"/>
                  </a:lnTo>
                  <a:lnTo>
                    <a:pt x="0" y="6586"/>
                  </a:lnTo>
                  <a:lnTo>
                    <a:pt x="20" y="6157"/>
                  </a:lnTo>
                  <a:lnTo>
                    <a:pt x="59" y="5690"/>
                  </a:lnTo>
                  <a:lnTo>
                    <a:pt x="156" y="5222"/>
                  </a:lnTo>
                  <a:lnTo>
                    <a:pt x="273" y="4735"/>
                  </a:lnTo>
                  <a:lnTo>
                    <a:pt x="429" y="4228"/>
                  </a:lnTo>
                  <a:lnTo>
                    <a:pt x="624" y="3702"/>
                  </a:lnTo>
                  <a:lnTo>
                    <a:pt x="624" y="3702"/>
                  </a:lnTo>
                  <a:lnTo>
                    <a:pt x="916" y="3001"/>
                  </a:lnTo>
                  <a:lnTo>
                    <a:pt x="1247" y="2299"/>
                  </a:lnTo>
                  <a:lnTo>
                    <a:pt x="1618" y="1618"/>
                  </a:lnTo>
                  <a:lnTo>
                    <a:pt x="1968" y="936"/>
                  </a:lnTo>
                  <a:lnTo>
                    <a:pt x="1968" y="936"/>
                  </a:lnTo>
                  <a:lnTo>
                    <a:pt x="2202" y="507"/>
                  </a:lnTo>
                  <a:lnTo>
                    <a:pt x="2202" y="507"/>
                  </a:lnTo>
                  <a:lnTo>
                    <a:pt x="2533" y="0"/>
                  </a:lnTo>
                  <a:lnTo>
                    <a:pt x="2533" y="0"/>
                  </a:lnTo>
                  <a:lnTo>
                    <a:pt x="2533" y="0"/>
                  </a:lnTo>
                  <a:lnTo>
                    <a:pt x="3020" y="819"/>
                  </a:lnTo>
                  <a:lnTo>
                    <a:pt x="3020" y="819"/>
                  </a:lnTo>
                  <a:lnTo>
                    <a:pt x="3313" y="1481"/>
                  </a:lnTo>
                  <a:lnTo>
                    <a:pt x="3624" y="2202"/>
                  </a:lnTo>
                  <a:lnTo>
                    <a:pt x="3897" y="2962"/>
                  </a:lnTo>
                  <a:lnTo>
                    <a:pt x="4034" y="3352"/>
                  </a:lnTo>
                  <a:lnTo>
                    <a:pt x="4151" y="3761"/>
                  </a:lnTo>
                  <a:lnTo>
                    <a:pt x="4151" y="3761"/>
                  </a:lnTo>
                  <a:lnTo>
                    <a:pt x="4306" y="4306"/>
                  </a:lnTo>
                  <a:lnTo>
                    <a:pt x="4404" y="4852"/>
                  </a:lnTo>
                  <a:lnTo>
                    <a:pt x="4482" y="5378"/>
                  </a:lnTo>
                  <a:lnTo>
                    <a:pt x="4540" y="5865"/>
                  </a:lnTo>
                  <a:lnTo>
                    <a:pt x="4540" y="6352"/>
                  </a:lnTo>
                  <a:lnTo>
                    <a:pt x="4521" y="6800"/>
                  </a:lnTo>
                  <a:lnTo>
                    <a:pt x="4482" y="7248"/>
                  </a:lnTo>
                  <a:lnTo>
                    <a:pt x="4384" y="7677"/>
                  </a:lnTo>
                  <a:lnTo>
                    <a:pt x="4384" y="7677"/>
                  </a:lnTo>
                  <a:lnTo>
                    <a:pt x="4326" y="7930"/>
                  </a:lnTo>
                  <a:lnTo>
                    <a:pt x="4248" y="8164"/>
                  </a:lnTo>
                  <a:lnTo>
                    <a:pt x="4170" y="8378"/>
                  </a:lnTo>
                  <a:lnTo>
                    <a:pt x="4073" y="8612"/>
                  </a:lnTo>
                  <a:lnTo>
                    <a:pt x="4073" y="8612"/>
                  </a:lnTo>
                  <a:lnTo>
                    <a:pt x="3956" y="8807"/>
                  </a:lnTo>
                  <a:lnTo>
                    <a:pt x="3819" y="9021"/>
                  </a:lnTo>
                  <a:lnTo>
                    <a:pt x="3819" y="9021"/>
                  </a:lnTo>
                  <a:lnTo>
                    <a:pt x="3722" y="9158"/>
                  </a:lnTo>
                  <a:lnTo>
                    <a:pt x="3605" y="9294"/>
                  </a:lnTo>
                  <a:lnTo>
                    <a:pt x="3605" y="9294"/>
                  </a:lnTo>
                  <a:lnTo>
                    <a:pt x="3508" y="93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970;p40">
              <a:extLst>
                <a:ext uri="{FF2B5EF4-FFF2-40B4-BE49-F238E27FC236}">
                  <a16:creationId xmlns:a16="http://schemas.microsoft.com/office/drawing/2014/main" id="{C4DE77FF-FFFF-5E29-1CEE-DCFE826809C9}"/>
                </a:ext>
              </a:extLst>
            </p:cNvPr>
            <p:cNvSpPr/>
            <p:nvPr/>
          </p:nvSpPr>
          <p:spPr>
            <a:xfrm>
              <a:off x="9715775" y="556813"/>
              <a:ext cx="107675" cy="161725"/>
            </a:xfrm>
            <a:custGeom>
              <a:avLst/>
              <a:gdLst/>
              <a:ahLst/>
              <a:cxnLst/>
              <a:rect l="l" t="t" r="r" b="b"/>
              <a:pathLst>
                <a:path w="4307" h="6469" extrusionOk="0">
                  <a:moveTo>
                    <a:pt x="2631" y="0"/>
                  </a:moveTo>
                  <a:lnTo>
                    <a:pt x="2339" y="59"/>
                  </a:lnTo>
                  <a:lnTo>
                    <a:pt x="2066" y="136"/>
                  </a:lnTo>
                  <a:lnTo>
                    <a:pt x="1793" y="253"/>
                  </a:lnTo>
                  <a:lnTo>
                    <a:pt x="1540" y="390"/>
                  </a:lnTo>
                  <a:lnTo>
                    <a:pt x="1286" y="546"/>
                  </a:lnTo>
                  <a:lnTo>
                    <a:pt x="1072" y="740"/>
                  </a:lnTo>
                  <a:lnTo>
                    <a:pt x="858" y="935"/>
                  </a:lnTo>
                  <a:lnTo>
                    <a:pt x="682" y="1169"/>
                  </a:lnTo>
                  <a:lnTo>
                    <a:pt x="507" y="1422"/>
                  </a:lnTo>
                  <a:lnTo>
                    <a:pt x="351" y="1695"/>
                  </a:lnTo>
                  <a:lnTo>
                    <a:pt x="234" y="1968"/>
                  </a:lnTo>
                  <a:lnTo>
                    <a:pt x="137" y="2260"/>
                  </a:lnTo>
                  <a:lnTo>
                    <a:pt x="59" y="2572"/>
                  </a:lnTo>
                  <a:lnTo>
                    <a:pt x="20" y="2903"/>
                  </a:lnTo>
                  <a:lnTo>
                    <a:pt x="0" y="3234"/>
                  </a:lnTo>
                  <a:lnTo>
                    <a:pt x="20" y="3566"/>
                  </a:lnTo>
                  <a:lnTo>
                    <a:pt x="59" y="3877"/>
                  </a:lnTo>
                  <a:lnTo>
                    <a:pt x="137" y="4189"/>
                  </a:lnTo>
                  <a:lnTo>
                    <a:pt x="234" y="4501"/>
                  </a:lnTo>
                  <a:lnTo>
                    <a:pt x="351" y="4774"/>
                  </a:lnTo>
                  <a:lnTo>
                    <a:pt x="507" y="5046"/>
                  </a:lnTo>
                  <a:lnTo>
                    <a:pt x="682" y="5300"/>
                  </a:lnTo>
                  <a:lnTo>
                    <a:pt x="858" y="5534"/>
                  </a:lnTo>
                  <a:lnTo>
                    <a:pt x="1072" y="5728"/>
                  </a:lnTo>
                  <a:lnTo>
                    <a:pt x="1286" y="5923"/>
                  </a:lnTo>
                  <a:lnTo>
                    <a:pt x="1540" y="6079"/>
                  </a:lnTo>
                  <a:lnTo>
                    <a:pt x="1793" y="6215"/>
                  </a:lnTo>
                  <a:lnTo>
                    <a:pt x="2066" y="6332"/>
                  </a:lnTo>
                  <a:lnTo>
                    <a:pt x="2339" y="6410"/>
                  </a:lnTo>
                  <a:lnTo>
                    <a:pt x="2631" y="6449"/>
                  </a:lnTo>
                  <a:lnTo>
                    <a:pt x="2923" y="6469"/>
                  </a:lnTo>
                  <a:lnTo>
                    <a:pt x="3118" y="6469"/>
                  </a:lnTo>
                  <a:lnTo>
                    <a:pt x="3293" y="6449"/>
                  </a:lnTo>
                  <a:lnTo>
                    <a:pt x="3469" y="6410"/>
                  </a:lnTo>
                  <a:lnTo>
                    <a:pt x="3644" y="6371"/>
                  </a:lnTo>
                  <a:lnTo>
                    <a:pt x="3819" y="6313"/>
                  </a:lnTo>
                  <a:lnTo>
                    <a:pt x="3995" y="6254"/>
                  </a:lnTo>
                  <a:lnTo>
                    <a:pt x="4306" y="6099"/>
                  </a:lnTo>
                  <a:lnTo>
                    <a:pt x="4131" y="6060"/>
                  </a:lnTo>
                  <a:lnTo>
                    <a:pt x="3956" y="6021"/>
                  </a:lnTo>
                  <a:lnTo>
                    <a:pt x="3780" y="5962"/>
                  </a:lnTo>
                  <a:lnTo>
                    <a:pt x="3624" y="5904"/>
                  </a:lnTo>
                  <a:lnTo>
                    <a:pt x="3449" y="5806"/>
                  </a:lnTo>
                  <a:lnTo>
                    <a:pt x="3313" y="5709"/>
                  </a:lnTo>
                  <a:lnTo>
                    <a:pt x="3157" y="5611"/>
                  </a:lnTo>
                  <a:lnTo>
                    <a:pt x="3020" y="5475"/>
                  </a:lnTo>
                  <a:lnTo>
                    <a:pt x="2904" y="5358"/>
                  </a:lnTo>
                  <a:lnTo>
                    <a:pt x="2787" y="5202"/>
                  </a:lnTo>
                  <a:lnTo>
                    <a:pt x="2670" y="5066"/>
                  </a:lnTo>
                  <a:lnTo>
                    <a:pt x="2572" y="4910"/>
                  </a:lnTo>
                  <a:lnTo>
                    <a:pt x="2397" y="4559"/>
                  </a:lnTo>
                  <a:lnTo>
                    <a:pt x="2261" y="4209"/>
                  </a:lnTo>
                  <a:lnTo>
                    <a:pt x="2163" y="3838"/>
                  </a:lnTo>
                  <a:lnTo>
                    <a:pt x="2105" y="3468"/>
                  </a:lnTo>
                  <a:lnTo>
                    <a:pt x="2085" y="3079"/>
                  </a:lnTo>
                  <a:lnTo>
                    <a:pt x="2105" y="2689"/>
                  </a:lnTo>
                  <a:lnTo>
                    <a:pt x="2163" y="2319"/>
                  </a:lnTo>
                  <a:lnTo>
                    <a:pt x="2222" y="2124"/>
                  </a:lnTo>
                  <a:lnTo>
                    <a:pt x="2261" y="1948"/>
                  </a:lnTo>
                  <a:lnTo>
                    <a:pt x="2416" y="1617"/>
                  </a:lnTo>
                  <a:lnTo>
                    <a:pt x="2494" y="1461"/>
                  </a:lnTo>
                  <a:lnTo>
                    <a:pt x="2592" y="1306"/>
                  </a:lnTo>
                  <a:lnTo>
                    <a:pt x="2709" y="1150"/>
                  </a:lnTo>
                  <a:lnTo>
                    <a:pt x="2826" y="1013"/>
                  </a:lnTo>
                  <a:lnTo>
                    <a:pt x="2962" y="896"/>
                  </a:lnTo>
                  <a:lnTo>
                    <a:pt x="3098" y="779"/>
                  </a:lnTo>
                  <a:lnTo>
                    <a:pt x="3254" y="663"/>
                  </a:lnTo>
                  <a:lnTo>
                    <a:pt x="3430" y="585"/>
                  </a:lnTo>
                  <a:lnTo>
                    <a:pt x="3605" y="507"/>
                  </a:lnTo>
                  <a:lnTo>
                    <a:pt x="3780" y="429"/>
                  </a:lnTo>
                  <a:lnTo>
                    <a:pt x="4014" y="370"/>
                  </a:lnTo>
                  <a:lnTo>
                    <a:pt x="4248" y="351"/>
                  </a:lnTo>
                  <a:lnTo>
                    <a:pt x="3936" y="195"/>
                  </a:lnTo>
                  <a:lnTo>
                    <a:pt x="3624" y="78"/>
                  </a:lnTo>
                  <a:lnTo>
                    <a:pt x="3274" y="20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971;p40">
              <a:extLst>
                <a:ext uri="{FF2B5EF4-FFF2-40B4-BE49-F238E27FC236}">
                  <a16:creationId xmlns:a16="http://schemas.microsoft.com/office/drawing/2014/main" id="{6299BFC0-FFEC-C4C9-9E86-0616F054192C}"/>
                </a:ext>
              </a:extLst>
            </p:cNvPr>
            <p:cNvSpPr/>
            <p:nvPr/>
          </p:nvSpPr>
          <p:spPr>
            <a:xfrm>
              <a:off x="9715775" y="556813"/>
              <a:ext cx="107675" cy="161725"/>
            </a:xfrm>
            <a:custGeom>
              <a:avLst/>
              <a:gdLst/>
              <a:ahLst/>
              <a:cxnLst/>
              <a:rect l="l" t="t" r="r" b="b"/>
              <a:pathLst>
                <a:path w="4307" h="6469" fill="none" extrusionOk="0">
                  <a:moveTo>
                    <a:pt x="0" y="3234"/>
                  </a:moveTo>
                  <a:lnTo>
                    <a:pt x="0" y="3234"/>
                  </a:lnTo>
                  <a:lnTo>
                    <a:pt x="20" y="3566"/>
                  </a:lnTo>
                  <a:lnTo>
                    <a:pt x="59" y="3877"/>
                  </a:lnTo>
                  <a:lnTo>
                    <a:pt x="137" y="4189"/>
                  </a:lnTo>
                  <a:lnTo>
                    <a:pt x="234" y="4501"/>
                  </a:lnTo>
                  <a:lnTo>
                    <a:pt x="351" y="4774"/>
                  </a:lnTo>
                  <a:lnTo>
                    <a:pt x="507" y="5046"/>
                  </a:lnTo>
                  <a:lnTo>
                    <a:pt x="682" y="5300"/>
                  </a:lnTo>
                  <a:lnTo>
                    <a:pt x="858" y="5534"/>
                  </a:lnTo>
                  <a:lnTo>
                    <a:pt x="1072" y="5728"/>
                  </a:lnTo>
                  <a:lnTo>
                    <a:pt x="1286" y="5923"/>
                  </a:lnTo>
                  <a:lnTo>
                    <a:pt x="1540" y="6079"/>
                  </a:lnTo>
                  <a:lnTo>
                    <a:pt x="1793" y="6215"/>
                  </a:lnTo>
                  <a:lnTo>
                    <a:pt x="2066" y="6332"/>
                  </a:lnTo>
                  <a:lnTo>
                    <a:pt x="2339" y="6410"/>
                  </a:lnTo>
                  <a:lnTo>
                    <a:pt x="2631" y="6449"/>
                  </a:lnTo>
                  <a:lnTo>
                    <a:pt x="2923" y="6469"/>
                  </a:lnTo>
                  <a:lnTo>
                    <a:pt x="2923" y="6469"/>
                  </a:lnTo>
                  <a:lnTo>
                    <a:pt x="3118" y="6469"/>
                  </a:lnTo>
                  <a:lnTo>
                    <a:pt x="3293" y="6449"/>
                  </a:lnTo>
                  <a:lnTo>
                    <a:pt x="3469" y="6410"/>
                  </a:lnTo>
                  <a:lnTo>
                    <a:pt x="3644" y="6371"/>
                  </a:lnTo>
                  <a:lnTo>
                    <a:pt x="3819" y="6313"/>
                  </a:lnTo>
                  <a:lnTo>
                    <a:pt x="3995" y="6254"/>
                  </a:lnTo>
                  <a:lnTo>
                    <a:pt x="4306" y="6099"/>
                  </a:lnTo>
                  <a:lnTo>
                    <a:pt x="4306" y="6099"/>
                  </a:lnTo>
                  <a:lnTo>
                    <a:pt x="4131" y="6060"/>
                  </a:lnTo>
                  <a:lnTo>
                    <a:pt x="3956" y="6021"/>
                  </a:lnTo>
                  <a:lnTo>
                    <a:pt x="3956" y="6021"/>
                  </a:lnTo>
                  <a:lnTo>
                    <a:pt x="3780" y="5962"/>
                  </a:lnTo>
                  <a:lnTo>
                    <a:pt x="3624" y="5904"/>
                  </a:lnTo>
                  <a:lnTo>
                    <a:pt x="3624" y="5904"/>
                  </a:lnTo>
                  <a:lnTo>
                    <a:pt x="3449" y="5806"/>
                  </a:lnTo>
                  <a:lnTo>
                    <a:pt x="3313" y="5709"/>
                  </a:lnTo>
                  <a:lnTo>
                    <a:pt x="3157" y="5611"/>
                  </a:lnTo>
                  <a:lnTo>
                    <a:pt x="3020" y="5475"/>
                  </a:lnTo>
                  <a:lnTo>
                    <a:pt x="3020" y="5475"/>
                  </a:lnTo>
                  <a:lnTo>
                    <a:pt x="2904" y="5358"/>
                  </a:lnTo>
                  <a:lnTo>
                    <a:pt x="2787" y="5202"/>
                  </a:lnTo>
                  <a:lnTo>
                    <a:pt x="2670" y="5066"/>
                  </a:lnTo>
                  <a:lnTo>
                    <a:pt x="2572" y="4910"/>
                  </a:lnTo>
                  <a:lnTo>
                    <a:pt x="2572" y="4910"/>
                  </a:lnTo>
                  <a:lnTo>
                    <a:pt x="2397" y="4559"/>
                  </a:lnTo>
                  <a:lnTo>
                    <a:pt x="2261" y="4209"/>
                  </a:lnTo>
                  <a:lnTo>
                    <a:pt x="2163" y="3838"/>
                  </a:lnTo>
                  <a:lnTo>
                    <a:pt x="2105" y="3468"/>
                  </a:lnTo>
                  <a:lnTo>
                    <a:pt x="2105" y="3468"/>
                  </a:lnTo>
                  <a:lnTo>
                    <a:pt x="2085" y="3079"/>
                  </a:lnTo>
                  <a:lnTo>
                    <a:pt x="2105" y="2689"/>
                  </a:lnTo>
                  <a:lnTo>
                    <a:pt x="2105" y="2689"/>
                  </a:lnTo>
                  <a:lnTo>
                    <a:pt x="2163" y="2319"/>
                  </a:lnTo>
                  <a:lnTo>
                    <a:pt x="2222" y="2124"/>
                  </a:lnTo>
                  <a:lnTo>
                    <a:pt x="2261" y="1948"/>
                  </a:lnTo>
                  <a:lnTo>
                    <a:pt x="2261" y="1948"/>
                  </a:lnTo>
                  <a:lnTo>
                    <a:pt x="2416" y="1617"/>
                  </a:lnTo>
                  <a:lnTo>
                    <a:pt x="2494" y="1461"/>
                  </a:lnTo>
                  <a:lnTo>
                    <a:pt x="2592" y="1306"/>
                  </a:lnTo>
                  <a:lnTo>
                    <a:pt x="2592" y="1306"/>
                  </a:lnTo>
                  <a:lnTo>
                    <a:pt x="2709" y="1150"/>
                  </a:lnTo>
                  <a:lnTo>
                    <a:pt x="2826" y="1013"/>
                  </a:lnTo>
                  <a:lnTo>
                    <a:pt x="2962" y="896"/>
                  </a:lnTo>
                  <a:lnTo>
                    <a:pt x="3098" y="779"/>
                  </a:lnTo>
                  <a:lnTo>
                    <a:pt x="3098" y="779"/>
                  </a:lnTo>
                  <a:lnTo>
                    <a:pt x="3254" y="663"/>
                  </a:lnTo>
                  <a:lnTo>
                    <a:pt x="3430" y="585"/>
                  </a:lnTo>
                  <a:lnTo>
                    <a:pt x="3605" y="507"/>
                  </a:lnTo>
                  <a:lnTo>
                    <a:pt x="3780" y="429"/>
                  </a:lnTo>
                  <a:lnTo>
                    <a:pt x="3780" y="429"/>
                  </a:lnTo>
                  <a:lnTo>
                    <a:pt x="4014" y="370"/>
                  </a:lnTo>
                  <a:lnTo>
                    <a:pt x="4248" y="351"/>
                  </a:lnTo>
                  <a:lnTo>
                    <a:pt x="4248" y="351"/>
                  </a:lnTo>
                  <a:lnTo>
                    <a:pt x="3936" y="195"/>
                  </a:lnTo>
                  <a:lnTo>
                    <a:pt x="3624" y="78"/>
                  </a:lnTo>
                  <a:lnTo>
                    <a:pt x="3274" y="20"/>
                  </a:lnTo>
                  <a:lnTo>
                    <a:pt x="3098" y="0"/>
                  </a:lnTo>
                  <a:lnTo>
                    <a:pt x="2923" y="0"/>
                  </a:lnTo>
                  <a:lnTo>
                    <a:pt x="2923" y="0"/>
                  </a:lnTo>
                  <a:lnTo>
                    <a:pt x="2631" y="0"/>
                  </a:lnTo>
                  <a:lnTo>
                    <a:pt x="2339" y="59"/>
                  </a:lnTo>
                  <a:lnTo>
                    <a:pt x="2066" y="136"/>
                  </a:lnTo>
                  <a:lnTo>
                    <a:pt x="1793" y="253"/>
                  </a:lnTo>
                  <a:lnTo>
                    <a:pt x="1540" y="390"/>
                  </a:lnTo>
                  <a:lnTo>
                    <a:pt x="1286" y="546"/>
                  </a:lnTo>
                  <a:lnTo>
                    <a:pt x="1072" y="740"/>
                  </a:lnTo>
                  <a:lnTo>
                    <a:pt x="858" y="935"/>
                  </a:lnTo>
                  <a:lnTo>
                    <a:pt x="682" y="1169"/>
                  </a:lnTo>
                  <a:lnTo>
                    <a:pt x="507" y="1422"/>
                  </a:lnTo>
                  <a:lnTo>
                    <a:pt x="351" y="1695"/>
                  </a:lnTo>
                  <a:lnTo>
                    <a:pt x="234" y="1968"/>
                  </a:lnTo>
                  <a:lnTo>
                    <a:pt x="137" y="2260"/>
                  </a:lnTo>
                  <a:lnTo>
                    <a:pt x="59" y="2572"/>
                  </a:lnTo>
                  <a:lnTo>
                    <a:pt x="20" y="2903"/>
                  </a:lnTo>
                  <a:lnTo>
                    <a:pt x="0" y="3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972;p40">
              <a:extLst>
                <a:ext uri="{FF2B5EF4-FFF2-40B4-BE49-F238E27FC236}">
                  <a16:creationId xmlns:a16="http://schemas.microsoft.com/office/drawing/2014/main" id="{827AF336-1301-2E8D-92A6-C4FCF4699CA7}"/>
                </a:ext>
              </a:extLst>
            </p:cNvPr>
            <p:cNvSpPr/>
            <p:nvPr/>
          </p:nvSpPr>
          <p:spPr>
            <a:xfrm>
              <a:off x="9754750" y="563138"/>
              <a:ext cx="107175" cy="148575"/>
            </a:xfrm>
            <a:custGeom>
              <a:avLst/>
              <a:gdLst/>
              <a:ahLst/>
              <a:cxnLst/>
              <a:rect l="l" t="t" r="r" b="b"/>
              <a:pathLst>
                <a:path w="4287" h="5943" extrusionOk="0">
                  <a:moveTo>
                    <a:pt x="2377" y="0"/>
                  </a:moveTo>
                  <a:lnTo>
                    <a:pt x="2143" y="20"/>
                  </a:lnTo>
                  <a:lnTo>
                    <a:pt x="2085" y="39"/>
                  </a:lnTo>
                  <a:lnTo>
                    <a:pt x="2046" y="39"/>
                  </a:lnTo>
                  <a:lnTo>
                    <a:pt x="1890" y="78"/>
                  </a:lnTo>
                  <a:lnTo>
                    <a:pt x="1715" y="137"/>
                  </a:lnTo>
                  <a:lnTo>
                    <a:pt x="1676" y="137"/>
                  </a:lnTo>
                  <a:lnTo>
                    <a:pt x="1656" y="156"/>
                  </a:lnTo>
                  <a:lnTo>
                    <a:pt x="1637" y="156"/>
                  </a:lnTo>
                  <a:lnTo>
                    <a:pt x="1442" y="254"/>
                  </a:lnTo>
                  <a:lnTo>
                    <a:pt x="1423" y="254"/>
                  </a:lnTo>
                  <a:lnTo>
                    <a:pt x="1403" y="273"/>
                  </a:lnTo>
                  <a:lnTo>
                    <a:pt x="1384" y="273"/>
                  </a:lnTo>
                  <a:lnTo>
                    <a:pt x="1364" y="293"/>
                  </a:lnTo>
                  <a:lnTo>
                    <a:pt x="1247" y="371"/>
                  </a:lnTo>
                  <a:lnTo>
                    <a:pt x="1130" y="449"/>
                  </a:lnTo>
                  <a:lnTo>
                    <a:pt x="1091" y="487"/>
                  </a:lnTo>
                  <a:lnTo>
                    <a:pt x="974" y="585"/>
                  </a:lnTo>
                  <a:lnTo>
                    <a:pt x="974" y="604"/>
                  </a:lnTo>
                  <a:lnTo>
                    <a:pt x="877" y="682"/>
                  </a:lnTo>
                  <a:lnTo>
                    <a:pt x="760" y="799"/>
                  </a:lnTo>
                  <a:lnTo>
                    <a:pt x="663" y="916"/>
                  </a:lnTo>
                  <a:lnTo>
                    <a:pt x="663" y="936"/>
                  </a:lnTo>
                  <a:lnTo>
                    <a:pt x="643" y="955"/>
                  </a:lnTo>
                  <a:lnTo>
                    <a:pt x="526" y="1111"/>
                  </a:lnTo>
                  <a:lnTo>
                    <a:pt x="448" y="1267"/>
                  </a:lnTo>
                  <a:lnTo>
                    <a:pt x="292" y="1579"/>
                  </a:lnTo>
                  <a:lnTo>
                    <a:pt x="273" y="1598"/>
                  </a:lnTo>
                  <a:lnTo>
                    <a:pt x="156" y="1910"/>
                  </a:lnTo>
                  <a:lnTo>
                    <a:pt x="156" y="1949"/>
                  </a:lnTo>
                  <a:lnTo>
                    <a:pt x="98" y="2163"/>
                  </a:lnTo>
                  <a:lnTo>
                    <a:pt x="39" y="2455"/>
                  </a:lnTo>
                  <a:lnTo>
                    <a:pt x="20" y="2728"/>
                  </a:lnTo>
                  <a:lnTo>
                    <a:pt x="0" y="2981"/>
                  </a:lnTo>
                  <a:lnTo>
                    <a:pt x="20" y="3235"/>
                  </a:lnTo>
                  <a:lnTo>
                    <a:pt x="39" y="3488"/>
                  </a:lnTo>
                  <a:lnTo>
                    <a:pt x="39" y="3469"/>
                  </a:lnTo>
                  <a:lnTo>
                    <a:pt x="78" y="3702"/>
                  </a:lnTo>
                  <a:lnTo>
                    <a:pt x="137" y="3936"/>
                  </a:lnTo>
                  <a:lnTo>
                    <a:pt x="195" y="4150"/>
                  </a:lnTo>
                  <a:lnTo>
                    <a:pt x="273" y="4365"/>
                  </a:lnTo>
                  <a:lnTo>
                    <a:pt x="273" y="4345"/>
                  </a:lnTo>
                  <a:lnTo>
                    <a:pt x="370" y="4540"/>
                  </a:lnTo>
                  <a:lnTo>
                    <a:pt x="468" y="4715"/>
                  </a:lnTo>
                  <a:lnTo>
                    <a:pt x="663" y="5027"/>
                  </a:lnTo>
                  <a:lnTo>
                    <a:pt x="682" y="5047"/>
                  </a:lnTo>
                  <a:lnTo>
                    <a:pt x="896" y="5300"/>
                  </a:lnTo>
                  <a:lnTo>
                    <a:pt x="1130" y="5495"/>
                  </a:lnTo>
                  <a:lnTo>
                    <a:pt x="1384" y="5670"/>
                  </a:lnTo>
                  <a:lnTo>
                    <a:pt x="1617" y="5787"/>
                  </a:lnTo>
                  <a:lnTo>
                    <a:pt x="1890" y="5885"/>
                  </a:lnTo>
                  <a:lnTo>
                    <a:pt x="2124" y="5923"/>
                  </a:lnTo>
                  <a:lnTo>
                    <a:pt x="2377" y="5943"/>
                  </a:lnTo>
                  <a:lnTo>
                    <a:pt x="2572" y="5943"/>
                  </a:lnTo>
                  <a:lnTo>
                    <a:pt x="2747" y="5826"/>
                  </a:lnTo>
                  <a:lnTo>
                    <a:pt x="2942" y="5709"/>
                  </a:lnTo>
                  <a:lnTo>
                    <a:pt x="3098" y="5592"/>
                  </a:lnTo>
                  <a:lnTo>
                    <a:pt x="3273" y="5436"/>
                  </a:lnTo>
                  <a:lnTo>
                    <a:pt x="3429" y="5300"/>
                  </a:lnTo>
                  <a:lnTo>
                    <a:pt x="3566" y="5125"/>
                  </a:lnTo>
                  <a:lnTo>
                    <a:pt x="3702" y="4949"/>
                  </a:lnTo>
                  <a:lnTo>
                    <a:pt x="3819" y="4754"/>
                  </a:lnTo>
                  <a:lnTo>
                    <a:pt x="3916" y="4560"/>
                  </a:lnTo>
                  <a:lnTo>
                    <a:pt x="4014" y="4365"/>
                  </a:lnTo>
                  <a:lnTo>
                    <a:pt x="4092" y="4150"/>
                  </a:lnTo>
                  <a:lnTo>
                    <a:pt x="4170" y="3917"/>
                  </a:lnTo>
                  <a:lnTo>
                    <a:pt x="4228" y="3702"/>
                  </a:lnTo>
                  <a:lnTo>
                    <a:pt x="4267" y="3469"/>
                  </a:lnTo>
                  <a:lnTo>
                    <a:pt x="4287" y="3215"/>
                  </a:lnTo>
                  <a:lnTo>
                    <a:pt x="4287" y="2981"/>
                  </a:lnTo>
                  <a:lnTo>
                    <a:pt x="4287" y="2728"/>
                  </a:lnTo>
                  <a:lnTo>
                    <a:pt x="4267" y="2494"/>
                  </a:lnTo>
                  <a:lnTo>
                    <a:pt x="4228" y="2261"/>
                  </a:lnTo>
                  <a:lnTo>
                    <a:pt x="4170" y="2027"/>
                  </a:lnTo>
                  <a:lnTo>
                    <a:pt x="4092" y="1812"/>
                  </a:lnTo>
                  <a:lnTo>
                    <a:pt x="4014" y="1598"/>
                  </a:lnTo>
                  <a:lnTo>
                    <a:pt x="3916" y="1384"/>
                  </a:lnTo>
                  <a:lnTo>
                    <a:pt x="3819" y="1189"/>
                  </a:lnTo>
                  <a:lnTo>
                    <a:pt x="3683" y="1014"/>
                  </a:lnTo>
                  <a:lnTo>
                    <a:pt x="3566" y="819"/>
                  </a:lnTo>
                  <a:lnTo>
                    <a:pt x="3410" y="663"/>
                  </a:lnTo>
                  <a:lnTo>
                    <a:pt x="3254" y="507"/>
                  </a:lnTo>
                  <a:lnTo>
                    <a:pt x="3098" y="371"/>
                  </a:lnTo>
                  <a:lnTo>
                    <a:pt x="2923" y="234"/>
                  </a:lnTo>
                  <a:lnTo>
                    <a:pt x="2747" y="117"/>
                  </a:lnTo>
                  <a:lnTo>
                    <a:pt x="2553" y="20"/>
                  </a:lnTo>
                  <a:lnTo>
                    <a:pt x="2397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973;p40">
              <a:extLst>
                <a:ext uri="{FF2B5EF4-FFF2-40B4-BE49-F238E27FC236}">
                  <a16:creationId xmlns:a16="http://schemas.microsoft.com/office/drawing/2014/main" id="{6A46F809-C9D8-0560-B325-A1ED6C788AC3}"/>
                </a:ext>
              </a:extLst>
            </p:cNvPr>
            <p:cNvSpPr/>
            <p:nvPr/>
          </p:nvSpPr>
          <p:spPr>
            <a:xfrm>
              <a:off x="9754750" y="563138"/>
              <a:ext cx="107175" cy="148575"/>
            </a:xfrm>
            <a:custGeom>
              <a:avLst/>
              <a:gdLst/>
              <a:ahLst/>
              <a:cxnLst/>
              <a:rect l="l" t="t" r="r" b="b"/>
              <a:pathLst>
                <a:path w="4287" h="5943" fill="none" extrusionOk="0">
                  <a:moveTo>
                    <a:pt x="2377" y="0"/>
                  </a:moveTo>
                  <a:lnTo>
                    <a:pt x="2377" y="0"/>
                  </a:lnTo>
                  <a:lnTo>
                    <a:pt x="2143" y="20"/>
                  </a:lnTo>
                  <a:lnTo>
                    <a:pt x="2143" y="20"/>
                  </a:lnTo>
                  <a:lnTo>
                    <a:pt x="2085" y="39"/>
                  </a:lnTo>
                  <a:lnTo>
                    <a:pt x="2085" y="39"/>
                  </a:lnTo>
                  <a:lnTo>
                    <a:pt x="2085" y="39"/>
                  </a:lnTo>
                  <a:lnTo>
                    <a:pt x="2085" y="39"/>
                  </a:lnTo>
                  <a:lnTo>
                    <a:pt x="2046" y="39"/>
                  </a:lnTo>
                  <a:lnTo>
                    <a:pt x="2046" y="39"/>
                  </a:lnTo>
                  <a:lnTo>
                    <a:pt x="2046" y="39"/>
                  </a:lnTo>
                  <a:lnTo>
                    <a:pt x="1890" y="78"/>
                  </a:lnTo>
                  <a:lnTo>
                    <a:pt x="1890" y="78"/>
                  </a:lnTo>
                  <a:lnTo>
                    <a:pt x="1715" y="137"/>
                  </a:lnTo>
                  <a:lnTo>
                    <a:pt x="1715" y="137"/>
                  </a:lnTo>
                  <a:lnTo>
                    <a:pt x="1715" y="137"/>
                  </a:lnTo>
                  <a:lnTo>
                    <a:pt x="1695" y="137"/>
                  </a:lnTo>
                  <a:lnTo>
                    <a:pt x="1676" y="137"/>
                  </a:lnTo>
                  <a:lnTo>
                    <a:pt x="1676" y="137"/>
                  </a:lnTo>
                  <a:lnTo>
                    <a:pt x="1656" y="156"/>
                  </a:lnTo>
                  <a:lnTo>
                    <a:pt x="1656" y="156"/>
                  </a:lnTo>
                  <a:lnTo>
                    <a:pt x="1656" y="156"/>
                  </a:lnTo>
                  <a:lnTo>
                    <a:pt x="1617" y="156"/>
                  </a:lnTo>
                  <a:lnTo>
                    <a:pt x="1637" y="156"/>
                  </a:lnTo>
                  <a:lnTo>
                    <a:pt x="1637" y="156"/>
                  </a:lnTo>
                  <a:lnTo>
                    <a:pt x="1637" y="156"/>
                  </a:lnTo>
                  <a:lnTo>
                    <a:pt x="1637" y="156"/>
                  </a:lnTo>
                  <a:lnTo>
                    <a:pt x="1442" y="254"/>
                  </a:lnTo>
                  <a:lnTo>
                    <a:pt x="1423" y="254"/>
                  </a:lnTo>
                  <a:lnTo>
                    <a:pt x="1403" y="273"/>
                  </a:lnTo>
                  <a:lnTo>
                    <a:pt x="1384" y="273"/>
                  </a:lnTo>
                  <a:lnTo>
                    <a:pt x="1384" y="273"/>
                  </a:lnTo>
                  <a:lnTo>
                    <a:pt x="1364" y="293"/>
                  </a:lnTo>
                  <a:lnTo>
                    <a:pt x="1364" y="293"/>
                  </a:lnTo>
                  <a:lnTo>
                    <a:pt x="1247" y="371"/>
                  </a:lnTo>
                  <a:lnTo>
                    <a:pt x="1247" y="371"/>
                  </a:lnTo>
                  <a:lnTo>
                    <a:pt x="1130" y="449"/>
                  </a:lnTo>
                  <a:lnTo>
                    <a:pt x="1130" y="449"/>
                  </a:lnTo>
                  <a:lnTo>
                    <a:pt x="1130" y="449"/>
                  </a:lnTo>
                  <a:lnTo>
                    <a:pt x="1130" y="449"/>
                  </a:lnTo>
                  <a:lnTo>
                    <a:pt x="1130" y="449"/>
                  </a:lnTo>
                  <a:lnTo>
                    <a:pt x="1130" y="449"/>
                  </a:lnTo>
                  <a:lnTo>
                    <a:pt x="1130" y="449"/>
                  </a:lnTo>
                  <a:lnTo>
                    <a:pt x="1091" y="487"/>
                  </a:lnTo>
                  <a:lnTo>
                    <a:pt x="1091" y="487"/>
                  </a:lnTo>
                  <a:lnTo>
                    <a:pt x="974" y="585"/>
                  </a:lnTo>
                  <a:lnTo>
                    <a:pt x="974" y="585"/>
                  </a:lnTo>
                  <a:lnTo>
                    <a:pt x="974" y="604"/>
                  </a:lnTo>
                  <a:lnTo>
                    <a:pt x="974" y="604"/>
                  </a:lnTo>
                  <a:lnTo>
                    <a:pt x="877" y="682"/>
                  </a:lnTo>
                  <a:lnTo>
                    <a:pt x="877" y="682"/>
                  </a:lnTo>
                  <a:lnTo>
                    <a:pt x="760" y="799"/>
                  </a:lnTo>
                  <a:lnTo>
                    <a:pt x="760" y="799"/>
                  </a:lnTo>
                  <a:lnTo>
                    <a:pt x="663" y="916"/>
                  </a:lnTo>
                  <a:lnTo>
                    <a:pt x="663" y="916"/>
                  </a:lnTo>
                  <a:lnTo>
                    <a:pt x="663" y="916"/>
                  </a:lnTo>
                  <a:lnTo>
                    <a:pt x="663" y="916"/>
                  </a:lnTo>
                  <a:lnTo>
                    <a:pt x="663" y="936"/>
                  </a:lnTo>
                  <a:lnTo>
                    <a:pt x="663" y="936"/>
                  </a:lnTo>
                  <a:lnTo>
                    <a:pt x="663" y="936"/>
                  </a:lnTo>
                  <a:lnTo>
                    <a:pt x="663" y="936"/>
                  </a:lnTo>
                  <a:lnTo>
                    <a:pt x="663" y="916"/>
                  </a:lnTo>
                  <a:lnTo>
                    <a:pt x="663" y="916"/>
                  </a:lnTo>
                  <a:lnTo>
                    <a:pt x="663" y="916"/>
                  </a:lnTo>
                  <a:lnTo>
                    <a:pt x="663" y="936"/>
                  </a:lnTo>
                  <a:lnTo>
                    <a:pt x="663" y="936"/>
                  </a:lnTo>
                  <a:lnTo>
                    <a:pt x="663" y="936"/>
                  </a:lnTo>
                  <a:lnTo>
                    <a:pt x="663" y="936"/>
                  </a:lnTo>
                  <a:lnTo>
                    <a:pt x="663" y="936"/>
                  </a:lnTo>
                  <a:lnTo>
                    <a:pt x="663" y="936"/>
                  </a:lnTo>
                  <a:lnTo>
                    <a:pt x="663" y="936"/>
                  </a:lnTo>
                  <a:lnTo>
                    <a:pt x="643" y="955"/>
                  </a:lnTo>
                  <a:lnTo>
                    <a:pt x="643" y="955"/>
                  </a:lnTo>
                  <a:lnTo>
                    <a:pt x="526" y="1111"/>
                  </a:lnTo>
                  <a:lnTo>
                    <a:pt x="526" y="1111"/>
                  </a:lnTo>
                  <a:lnTo>
                    <a:pt x="448" y="1267"/>
                  </a:lnTo>
                  <a:lnTo>
                    <a:pt x="448" y="1267"/>
                  </a:lnTo>
                  <a:lnTo>
                    <a:pt x="292" y="1579"/>
                  </a:lnTo>
                  <a:lnTo>
                    <a:pt x="292" y="1579"/>
                  </a:lnTo>
                  <a:lnTo>
                    <a:pt x="292" y="1579"/>
                  </a:lnTo>
                  <a:lnTo>
                    <a:pt x="292" y="1579"/>
                  </a:lnTo>
                  <a:lnTo>
                    <a:pt x="273" y="1598"/>
                  </a:lnTo>
                  <a:lnTo>
                    <a:pt x="273" y="1598"/>
                  </a:lnTo>
                  <a:lnTo>
                    <a:pt x="273" y="1598"/>
                  </a:lnTo>
                  <a:lnTo>
                    <a:pt x="273" y="1598"/>
                  </a:lnTo>
                  <a:lnTo>
                    <a:pt x="273" y="1598"/>
                  </a:lnTo>
                  <a:lnTo>
                    <a:pt x="156" y="1910"/>
                  </a:lnTo>
                  <a:lnTo>
                    <a:pt x="156" y="1949"/>
                  </a:lnTo>
                  <a:lnTo>
                    <a:pt x="156" y="1949"/>
                  </a:lnTo>
                  <a:lnTo>
                    <a:pt x="98" y="2163"/>
                  </a:lnTo>
                  <a:lnTo>
                    <a:pt x="98" y="2163"/>
                  </a:lnTo>
                  <a:lnTo>
                    <a:pt x="39" y="2455"/>
                  </a:lnTo>
                  <a:lnTo>
                    <a:pt x="39" y="2475"/>
                  </a:lnTo>
                  <a:lnTo>
                    <a:pt x="39" y="2455"/>
                  </a:lnTo>
                  <a:lnTo>
                    <a:pt x="39" y="2455"/>
                  </a:lnTo>
                  <a:lnTo>
                    <a:pt x="39" y="2455"/>
                  </a:lnTo>
                  <a:lnTo>
                    <a:pt x="20" y="2728"/>
                  </a:lnTo>
                  <a:lnTo>
                    <a:pt x="0" y="2981"/>
                  </a:lnTo>
                  <a:lnTo>
                    <a:pt x="0" y="2981"/>
                  </a:lnTo>
                  <a:lnTo>
                    <a:pt x="20" y="3235"/>
                  </a:lnTo>
                  <a:lnTo>
                    <a:pt x="39" y="3488"/>
                  </a:lnTo>
                  <a:lnTo>
                    <a:pt x="39" y="3469"/>
                  </a:lnTo>
                  <a:lnTo>
                    <a:pt x="39" y="3469"/>
                  </a:lnTo>
                  <a:lnTo>
                    <a:pt x="78" y="3702"/>
                  </a:lnTo>
                  <a:lnTo>
                    <a:pt x="137" y="3936"/>
                  </a:lnTo>
                  <a:lnTo>
                    <a:pt x="137" y="3936"/>
                  </a:lnTo>
                  <a:lnTo>
                    <a:pt x="195" y="4150"/>
                  </a:lnTo>
                  <a:lnTo>
                    <a:pt x="273" y="4365"/>
                  </a:lnTo>
                  <a:lnTo>
                    <a:pt x="292" y="4365"/>
                  </a:lnTo>
                  <a:lnTo>
                    <a:pt x="273" y="4365"/>
                  </a:lnTo>
                  <a:lnTo>
                    <a:pt x="273" y="4345"/>
                  </a:lnTo>
                  <a:lnTo>
                    <a:pt x="273" y="4345"/>
                  </a:lnTo>
                  <a:lnTo>
                    <a:pt x="370" y="4540"/>
                  </a:lnTo>
                  <a:lnTo>
                    <a:pt x="468" y="4715"/>
                  </a:lnTo>
                  <a:lnTo>
                    <a:pt x="468" y="4715"/>
                  </a:lnTo>
                  <a:lnTo>
                    <a:pt x="663" y="5027"/>
                  </a:lnTo>
                  <a:lnTo>
                    <a:pt x="663" y="5027"/>
                  </a:lnTo>
                  <a:lnTo>
                    <a:pt x="663" y="5027"/>
                  </a:lnTo>
                  <a:lnTo>
                    <a:pt x="663" y="5027"/>
                  </a:lnTo>
                  <a:lnTo>
                    <a:pt x="682" y="5047"/>
                  </a:lnTo>
                  <a:lnTo>
                    <a:pt x="682" y="5027"/>
                  </a:lnTo>
                  <a:lnTo>
                    <a:pt x="682" y="5047"/>
                  </a:lnTo>
                  <a:lnTo>
                    <a:pt x="682" y="5047"/>
                  </a:lnTo>
                  <a:lnTo>
                    <a:pt x="682" y="5047"/>
                  </a:lnTo>
                  <a:lnTo>
                    <a:pt x="682" y="5047"/>
                  </a:lnTo>
                  <a:lnTo>
                    <a:pt x="682" y="5047"/>
                  </a:lnTo>
                  <a:lnTo>
                    <a:pt x="896" y="5300"/>
                  </a:lnTo>
                  <a:lnTo>
                    <a:pt x="896" y="5300"/>
                  </a:lnTo>
                  <a:lnTo>
                    <a:pt x="1130" y="5495"/>
                  </a:lnTo>
                  <a:lnTo>
                    <a:pt x="1130" y="5495"/>
                  </a:lnTo>
                  <a:lnTo>
                    <a:pt x="1130" y="5495"/>
                  </a:lnTo>
                  <a:lnTo>
                    <a:pt x="1130" y="5495"/>
                  </a:lnTo>
                  <a:lnTo>
                    <a:pt x="1130" y="5495"/>
                  </a:lnTo>
                  <a:lnTo>
                    <a:pt x="1130" y="5495"/>
                  </a:lnTo>
                  <a:lnTo>
                    <a:pt x="1384" y="5670"/>
                  </a:lnTo>
                  <a:lnTo>
                    <a:pt x="1384" y="5670"/>
                  </a:lnTo>
                  <a:lnTo>
                    <a:pt x="1617" y="5787"/>
                  </a:lnTo>
                  <a:lnTo>
                    <a:pt x="1617" y="5787"/>
                  </a:lnTo>
                  <a:lnTo>
                    <a:pt x="1617" y="5787"/>
                  </a:lnTo>
                  <a:lnTo>
                    <a:pt x="1890" y="5885"/>
                  </a:lnTo>
                  <a:lnTo>
                    <a:pt x="1890" y="5885"/>
                  </a:lnTo>
                  <a:lnTo>
                    <a:pt x="2124" y="5923"/>
                  </a:lnTo>
                  <a:lnTo>
                    <a:pt x="2124" y="5923"/>
                  </a:lnTo>
                  <a:lnTo>
                    <a:pt x="2124" y="5923"/>
                  </a:lnTo>
                  <a:lnTo>
                    <a:pt x="2377" y="5943"/>
                  </a:lnTo>
                  <a:lnTo>
                    <a:pt x="2377" y="5943"/>
                  </a:lnTo>
                  <a:lnTo>
                    <a:pt x="2572" y="5943"/>
                  </a:lnTo>
                  <a:lnTo>
                    <a:pt x="2572" y="5943"/>
                  </a:lnTo>
                  <a:lnTo>
                    <a:pt x="2747" y="5826"/>
                  </a:lnTo>
                  <a:lnTo>
                    <a:pt x="2942" y="5709"/>
                  </a:lnTo>
                  <a:lnTo>
                    <a:pt x="3098" y="5592"/>
                  </a:lnTo>
                  <a:lnTo>
                    <a:pt x="3273" y="5436"/>
                  </a:lnTo>
                  <a:lnTo>
                    <a:pt x="3429" y="5300"/>
                  </a:lnTo>
                  <a:lnTo>
                    <a:pt x="3566" y="5125"/>
                  </a:lnTo>
                  <a:lnTo>
                    <a:pt x="3702" y="4949"/>
                  </a:lnTo>
                  <a:lnTo>
                    <a:pt x="3819" y="4754"/>
                  </a:lnTo>
                  <a:lnTo>
                    <a:pt x="3916" y="4560"/>
                  </a:lnTo>
                  <a:lnTo>
                    <a:pt x="4014" y="4365"/>
                  </a:lnTo>
                  <a:lnTo>
                    <a:pt x="4092" y="4150"/>
                  </a:lnTo>
                  <a:lnTo>
                    <a:pt x="4170" y="3917"/>
                  </a:lnTo>
                  <a:lnTo>
                    <a:pt x="4228" y="3702"/>
                  </a:lnTo>
                  <a:lnTo>
                    <a:pt x="4267" y="3469"/>
                  </a:lnTo>
                  <a:lnTo>
                    <a:pt x="4287" y="3215"/>
                  </a:lnTo>
                  <a:lnTo>
                    <a:pt x="4287" y="2981"/>
                  </a:lnTo>
                  <a:lnTo>
                    <a:pt x="4287" y="2981"/>
                  </a:lnTo>
                  <a:lnTo>
                    <a:pt x="4287" y="2728"/>
                  </a:lnTo>
                  <a:lnTo>
                    <a:pt x="4267" y="2494"/>
                  </a:lnTo>
                  <a:lnTo>
                    <a:pt x="4228" y="2261"/>
                  </a:lnTo>
                  <a:lnTo>
                    <a:pt x="4170" y="2027"/>
                  </a:lnTo>
                  <a:lnTo>
                    <a:pt x="4092" y="1812"/>
                  </a:lnTo>
                  <a:lnTo>
                    <a:pt x="4014" y="1598"/>
                  </a:lnTo>
                  <a:lnTo>
                    <a:pt x="3916" y="1384"/>
                  </a:lnTo>
                  <a:lnTo>
                    <a:pt x="3819" y="1189"/>
                  </a:lnTo>
                  <a:lnTo>
                    <a:pt x="3683" y="1014"/>
                  </a:lnTo>
                  <a:lnTo>
                    <a:pt x="3566" y="819"/>
                  </a:lnTo>
                  <a:lnTo>
                    <a:pt x="3410" y="663"/>
                  </a:lnTo>
                  <a:lnTo>
                    <a:pt x="3254" y="507"/>
                  </a:lnTo>
                  <a:lnTo>
                    <a:pt x="3098" y="371"/>
                  </a:lnTo>
                  <a:lnTo>
                    <a:pt x="2923" y="234"/>
                  </a:lnTo>
                  <a:lnTo>
                    <a:pt x="2747" y="117"/>
                  </a:lnTo>
                  <a:lnTo>
                    <a:pt x="2553" y="20"/>
                  </a:lnTo>
                  <a:lnTo>
                    <a:pt x="2553" y="20"/>
                  </a:lnTo>
                  <a:lnTo>
                    <a:pt x="2397" y="0"/>
                  </a:lnTo>
                  <a:lnTo>
                    <a:pt x="23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974;p40">
              <a:extLst>
                <a:ext uri="{FF2B5EF4-FFF2-40B4-BE49-F238E27FC236}">
                  <a16:creationId xmlns:a16="http://schemas.microsoft.com/office/drawing/2014/main" id="{3BFA64AD-1E60-6013-2B06-7F6C56D1CF91}"/>
                </a:ext>
              </a:extLst>
            </p:cNvPr>
            <p:cNvSpPr/>
            <p:nvPr/>
          </p:nvSpPr>
          <p:spPr>
            <a:xfrm>
              <a:off x="9762050" y="67223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975;p40">
              <a:extLst>
                <a:ext uri="{FF2B5EF4-FFF2-40B4-BE49-F238E27FC236}">
                  <a16:creationId xmlns:a16="http://schemas.microsoft.com/office/drawing/2014/main" id="{6BE14770-98F2-7771-9C76-422E81BFF43E}"/>
                </a:ext>
              </a:extLst>
            </p:cNvPr>
            <p:cNvSpPr/>
            <p:nvPr/>
          </p:nvSpPr>
          <p:spPr>
            <a:xfrm>
              <a:off x="9783000" y="7004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976;p40">
              <a:extLst>
                <a:ext uri="{FF2B5EF4-FFF2-40B4-BE49-F238E27FC236}">
                  <a16:creationId xmlns:a16="http://schemas.microsoft.com/office/drawing/2014/main" id="{DED1226C-E843-F9A6-A210-A0A24184D430}"/>
                </a:ext>
              </a:extLst>
            </p:cNvPr>
            <p:cNvSpPr/>
            <p:nvPr/>
          </p:nvSpPr>
          <p:spPr>
            <a:xfrm>
              <a:off x="9733800" y="627913"/>
              <a:ext cx="44350" cy="18550"/>
            </a:xfrm>
            <a:custGeom>
              <a:avLst/>
              <a:gdLst/>
              <a:ahLst/>
              <a:cxnLst/>
              <a:rect l="l" t="t" r="r" b="b"/>
              <a:pathLst>
                <a:path w="1774" h="742" extrusionOk="0">
                  <a:moveTo>
                    <a:pt x="877" y="1"/>
                  </a:moveTo>
                  <a:lnTo>
                    <a:pt x="702" y="20"/>
                  </a:lnTo>
                  <a:lnTo>
                    <a:pt x="546" y="40"/>
                  </a:lnTo>
                  <a:lnTo>
                    <a:pt x="390" y="59"/>
                  </a:lnTo>
                  <a:lnTo>
                    <a:pt x="254" y="118"/>
                  </a:lnTo>
                  <a:lnTo>
                    <a:pt x="156" y="157"/>
                  </a:lnTo>
                  <a:lnTo>
                    <a:pt x="59" y="235"/>
                  </a:lnTo>
                  <a:lnTo>
                    <a:pt x="20" y="293"/>
                  </a:lnTo>
                  <a:lnTo>
                    <a:pt x="0" y="371"/>
                  </a:lnTo>
                  <a:lnTo>
                    <a:pt x="20" y="449"/>
                  </a:lnTo>
                  <a:lnTo>
                    <a:pt x="59" y="507"/>
                  </a:lnTo>
                  <a:lnTo>
                    <a:pt x="156" y="585"/>
                  </a:lnTo>
                  <a:lnTo>
                    <a:pt x="254" y="624"/>
                  </a:lnTo>
                  <a:lnTo>
                    <a:pt x="390" y="683"/>
                  </a:lnTo>
                  <a:lnTo>
                    <a:pt x="546" y="722"/>
                  </a:lnTo>
                  <a:lnTo>
                    <a:pt x="702" y="741"/>
                  </a:lnTo>
                  <a:lnTo>
                    <a:pt x="1072" y="741"/>
                  </a:lnTo>
                  <a:lnTo>
                    <a:pt x="1228" y="722"/>
                  </a:lnTo>
                  <a:lnTo>
                    <a:pt x="1384" y="683"/>
                  </a:lnTo>
                  <a:lnTo>
                    <a:pt x="1520" y="624"/>
                  </a:lnTo>
                  <a:lnTo>
                    <a:pt x="1618" y="585"/>
                  </a:lnTo>
                  <a:lnTo>
                    <a:pt x="1695" y="507"/>
                  </a:lnTo>
                  <a:lnTo>
                    <a:pt x="1754" y="449"/>
                  </a:lnTo>
                  <a:lnTo>
                    <a:pt x="1773" y="371"/>
                  </a:lnTo>
                  <a:lnTo>
                    <a:pt x="1754" y="293"/>
                  </a:lnTo>
                  <a:lnTo>
                    <a:pt x="1695" y="235"/>
                  </a:lnTo>
                  <a:lnTo>
                    <a:pt x="1618" y="157"/>
                  </a:lnTo>
                  <a:lnTo>
                    <a:pt x="1520" y="118"/>
                  </a:lnTo>
                  <a:lnTo>
                    <a:pt x="1384" y="59"/>
                  </a:lnTo>
                  <a:lnTo>
                    <a:pt x="1228" y="40"/>
                  </a:lnTo>
                  <a:lnTo>
                    <a:pt x="1072" y="20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977;p40">
              <a:extLst>
                <a:ext uri="{FF2B5EF4-FFF2-40B4-BE49-F238E27FC236}">
                  <a16:creationId xmlns:a16="http://schemas.microsoft.com/office/drawing/2014/main" id="{EFC73E54-E39C-A509-1C1D-3B9B00FF15C8}"/>
                </a:ext>
              </a:extLst>
            </p:cNvPr>
            <p:cNvSpPr/>
            <p:nvPr/>
          </p:nvSpPr>
          <p:spPr>
            <a:xfrm>
              <a:off x="9733800" y="627913"/>
              <a:ext cx="44350" cy="18550"/>
            </a:xfrm>
            <a:custGeom>
              <a:avLst/>
              <a:gdLst/>
              <a:ahLst/>
              <a:cxnLst/>
              <a:rect l="l" t="t" r="r" b="b"/>
              <a:pathLst>
                <a:path w="1774" h="742" fill="none" extrusionOk="0">
                  <a:moveTo>
                    <a:pt x="0" y="371"/>
                  </a:moveTo>
                  <a:lnTo>
                    <a:pt x="0" y="371"/>
                  </a:lnTo>
                  <a:lnTo>
                    <a:pt x="20" y="449"/>
                  </a:lnTo>
                  <a:lnTo>
                    <a:pt x="59" y="507"/>
                  </a:lnTo>
                  <a:lnTo>
                    <a:pt x="156" y="585"/>
                  </a:lnTo>
                  <a:lnTo>
                    <a:pt x="254" y="624"/>
                  </a:lnTo>
                  <a:lnTo>
                    <a:pt x="390" y="683"/>
                  </a:lnTo>
                  <a:lnTo>
                    <a:pt x="546" y="722"/>
                  </a:lnTo>
                  <a:lnTo>
                    <a:pt x="702" y="741"/>
                  </a:lnTo>
                  <a:lnTo>
                    <a:pt x="877" y="741"/>
                  </a:lnTo>
                  <a:lnTo>
                    <a:pt x="877" y="741"/>
                  </a:lnTo>
                  <a:lnTo>
                    <a:pt x="1072" y="741"/>
                  </a:lnTo>
                  <a:lnTo>
                    <a:pt x="1228" y="722"/>
                  </a:lnTo>
                  <a:lnTo>
                    <a:pt x="1384" y="683"/>
                  </a:lnTo>
                  <a:lnTo>
                    <a:pt x="1520" y="624"/>
                  </a:lnTo>
                  <a:lnTo>
                    <a:pt x="1618" y="585"/>
                  </a:lnTo>
                  <a:lnTo>
                    <a:pt x="1695" y="507"/>
                  </a:lnTo>
                  <a:lnTo>
                    <a:pt x="1754" y="449"/>
                  </a:lnTo>
                  <a:lnTo>
                    <a:pt x="1773" y="371"/>
                  </a:lnTo>
                  <a:lnTo>
                    <a:pt x="1773" y="371"/>
                  </a:lnTo>
                  <a:lnTo>
                    <a:pt x="1754" y="293"/>
                  </a:lnTo>
                  <a:lnTo>
                    <a:pt x="1695" y="235"/>
                  </a:lnTo>
                  <a:lnTo>
                    <a:pt x="1618" y="157"/>
                  </a:lnTo>
                  <a:lnTo>
                    <a:pt x="1520" y="118"/>
                  </a:lnTo>
                  <a:lnTo>
                    <a:pt x="1384" y="59"/>
                  </a:lnTo>
                  <a:lnTo>
                    <a:pt x="1228" y="40"/>
                  </a:lnTo>
                  <a:lnTo>
                    <a:pt x="1072" y="20"/>
                  </a:lnTo>
                  <a:lnTo>
                    <a:pt x="877" y="1"/>
                  </a:lnTo>
                  <a:lnTo>
                    <a:pt x="877" y="1"/>
                  </a:lnTo>
                  <a:lnTo>
                    <a:pt x="702" y="20"/>
                  </a:lnTo>
                  <a:lnTo>
                    <a:pt x="546" y="40"/>
                  </a:lnTo>
                  <a:lnTo>
                    <a:pt x="390" y="59"/>
                  </a:lnTo>
                  <a:lnTo>
                    <a:pt x="254" y="118"/>
                  </a:lnTo>
                  <a:lnTo>
                    <a:pt x="156" y="157"/>
                  </a:lnTo>
                  <a:lnTo>
                    <a:pt x="59" y="235"/>
                  </a:lnTo>
                  <a:lnTo>
                    <a:pt x="20" y="293"/>
                  </a:lnTo>
                  <a:lnTo>
                    <a:pt x="0" y="3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978;p40">
              <a:extLst>
                <a:ext uri="{FF2B5EF4-FFF2-40B4-BE49-F238E27FC236}">
                  <a16:creationId xmlns:a16="http://schemas.microsoft.com/office/drawing/2014/main" id="{A4E306E1-6487-99FF-242A-9D203EB3E22E}"/>
                </a:ext>
              </a:extLst>
            </p:cNvPr>
            <p:cNvSpPr/>
            <p:nvPr/>
          </p:nvSpPr>
          <p:spPr>
            <a:xfrm>
              <a:off x="10024600" y="554363"/>
              <a:ext cx="107675" cy="161750"/>
            </a:xfrm>
            <a:custGeom>
              <a:avLst/>
              <a:gdLst/>
              <a:ahLst/>
              <a:cxnLst/>
              <a:rect l="l" t="t" r="r" b="b"/>
              <a:pathLst>
                <a:path w="4307" h="6470" extrusionOk="0">
                  <a:moveTo>
                    <a:pt x="1208" y="1"/>
                  </a:moveTo>
                  <a:lnTo>
                    <a:pt x="1033" y="20"/>
                  </a:lnTo>
                  <a:lnTo>
                    <a:pt x="682" y="79"/>
                  </a:lnTo>
                  <a:lnTo>
                    <a:pt x="370" y="196"/>
                  </a:lnTo>
                  <a:lnTo>
                    <a:pt x="59" y="351"/>
                  </a:lnTo>
                  <a:lnTo>
                    <a:pt x="293" y="390"/>
                  </a:lnTo>
                  <a:lnTo>
                    <a:pt x="526" y="449"/>
                  </a:lnTo>
                  <a:lnTo>
                    <a:pt x="721" y="507"/>
                  </a:lnTo>
                  <a:lnTo>
                    <a:pt x="877" y="585"/>
                  </a:lnTo>
                  <a:lnTo>
                    <a:pt x="1052" y="683"/>
                  </a:lnTo>
                  <a:lnTo>
                    <a:pt x="1208" y="780"/>
                  </a:lnTo>
                  <a:lnTo>
                    <a:pt x="1345" y="897"/>
                  </a:lnTo>
                  <a:lnTo>
                    <a:pt x="1481" y="1014"/>
                  </a:lnTo>
                  <a:lnTo>
                    <a:pt x="1598" y="1150"/>
                  </a:lnTo>
                  <a:lnTo>
                    <a:pt x="1715" y="1306"/>
                  </a:lnTo>
                  <a:lnTo>
                    <a:pt x="1812" y="1462"/>
                  </a:lnTo>
                  <a:lnTo>
                    <a:pt x="1890" y="1618"/>
                  </a:lnTo>
                  <a:lnTo>
                    <a:pt x="2046" y="1949"/>
                  </a:lnTo>
                  <a:lnTo>
                    <a:pt x="2085" y="2144"/>
                  </a:lnTo>
                  <a:lnTo>
                    <a:pt x="2144" y="2319"/>
                  </a:lnTo>
                  <a:lnTo>
                    <a:pt x="2202" y="2689"/>
                  </a:lnTo>
                  <a:lnTo>
                    <a:pt x="2221" y="3079"/>
                  </a:lnTo>
                  <a:lnTo>
                    <a:pt x="2202" y="3469"/>
                  </a:lnTo>
                  <a:lnTo>
                    <a:pt x="2144" y="3839"/>
                  </a:lnTo>
                  <a:lnTo>
                    <a:pt x="2046" y="4209"/>
                  </a:lnTo>
                  <a:lnTo>
                    <a:pt x="1910" y="4579"/>
                  </a:lnTo>
                  <a:lnTo>
                    <a:pt x="1734" y="4911"/>
                  </a:lnTo>
                  <a:lnTo>
                    <a:pt x="1637" y="5066"/>
                  </a:lnTo>
                  <a:lnTo>
                    <a:pt x="1520" y="5222"/>
                  </a:lnTo>
                  <a:lnTo>
                    <a:pt x="1403" y="5359"/>
                  </a:lnTo>
                  <a:lnTo>
                    <a:pt x="1286" y="5495"/>
                  </a:lnTo>
                  <a:lnTo>
                    <a:pt x="1150" y="5612"/>
                  </a:lnTo>
                  <a:lnTo>
                    <a:pt x="994" y="5709"/>
                  </a:lnTo>
                  <a:lnTo>
                    <a:pt x="858" y="5807"/>
                  </a:lnTo>
                  <a:lnTo>
                    <a:pt x="682" y="5904"/>
                  </a:lnTo>
                  <a:lnTo>
                    <a:pt x="526" y="5963"/>
                  </a:lnTo>
                  <a:lnTo>
                    <a:pt x="351" y="6021"/>
                  </a:lnTo>
                  <a:lnTo>
                    <a:pt x="176" y="6060"/>
                  </a:lnTo>
                  <a:lnTo>
                    <a:pt x="0" y="6099"/>
                  </a:lnTo>
                  <a:lnTo>
                    <a:pt x="312" y="6255"/>
                  </a:lnTo>
                  <a:lnTo>
                    <a:pt x="487" y="6333"/>
                  </a:lnTo>
                  <a:lnTo>
                    <a:pt x="663" y="6372"/>
                  </a:lnTo>
                  <a:lnTo>
                    <a:pt x="838" y="6430"/>
                  </a:lnTo>
                  <a:lnTo>
                    <a:pt x="1013" y="6450"/>
                  </a:lnTo>
                  <a:lnTo>
                    <a:pt x="1189" y="6469"/>
                  </a:lnTo>
                  <a:lnTo>
                    <a:pt x="1676" y="6469"/>
                  </a:lnTo>
                  <a:lnTo>
                    <a:pt x="1968" y="6411"/>
                  </a:lnTo>
                  <a:lnTo>
                    <a:pt x="2241" y="6333"/>
                  </a:lnTo>
                  <a:lnTo>
                    <a:pt x="2514" y="6216"/>
                  </a:lnTo>
                  <a:lnTo>
                    <a:pt x="2767" y="6080"/>
                  </a:lnTo>
                  <a:lnTo>
                    <a:pt x="3020" y="5924"/>
                  </a:lnTo>
                  <a:lnTo>
                    <a:pt x="3235" y="5729"/>
                  </a:lnTo>
                  <a:lnTo>
                    <a:pt x="3449" y="5534"/>
                  </a:lnTo>
                  <a:lnTo>
                    <a:pt x="3644" y="5300"/>
                  </a:lnTo>
                  <a:lnTo>
                    <a:pt x="3800" y="5047"/>
                  </a:lnTo>
                  <a:lnTo>
                    <a:pt x="3956" y="4774"/>
                  </a:lnTo>
                  <a:lnTo>
                    <a:pt x="4072" y="4501"/>
                  </a:lnTo>
                  <a:lnTo>
                    <a:pt x="4170" y="4190"/>
                  </a:lnTo>
                  <a:lnTo>
                    <a:pt x="4248" y="3897"/>
                  </a:lnTo>
                  <a:lnTo>
                    <a:pt x="4287" y="3566"/>
                  </a:lnTo>
                  <a:lnTo>
                    <a:pt x="4306" y="3235"/>
                  </a:lnTo>
                  <a:lnTo>
                    <a:pt x="4287" y="2904"/>
                  </a:lnTo>
                  <a:lnTo>
                    <a:pt x="4248" y="2592"/>
                  </a:lnTo>
                  <a:lnTo>
                    <a:pt x="4170" y="2280"/>
                  </a:lnTo>
                  <a:lnTo>
                    <a:pt x="4072" y="1969"/>
                  </a:lnTo>
                  <a:lnTo>
                    <a:pt x="3956" y="1696"/>
                  </a:lnTo>
                  <a:lnTo>
                    <a:pt x="3800" y="1423"/>
                  </a:lnTo>
                  <a:lnTo>
                    <a:pt x="3644" y="1170"/>
                  </a:lnTo>
                  <a:lnTo>
                    <a:pt x="3449" y="936"/>
                  </a:lnTo>
                  <a:lnTo>
                    <a:pt x="3235" y="741"/>
                  </a:lnTo>
                  <a:lnTo>
                    <a:pt x="3020" y="546"/>
                  </a:lnTo>
                  <a:lnTo>
                    <a:pt x="2767" y="390"/>
                  </a:lnTo>
                  <a:lnTo>
                    <a:pt x="2514" y="254"/>
                  </a:lnTo>
                  <a:lnTo>
                    <a:pt x="2241" y="137"/>
                  </a:lnTo>
                  <a:lnTo>
                    <a:pt x="1968" y="59"/>
                  </a:lnTo>
                  <a:lnTo>
                    <a:pt x="1676" y="20"/>
                  </a:lnTo>
                  <a:lnTo>
                    <a:pt x="1384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979;p40">
              <a:extLst>
                <a:ext uri="{FF2B5EF4-FFF2-40B4-BE49-F238E27FC236}">
                  <a16:creationId xmlns:a16="http://schemas.microsoft.com/office/drawing/2014/main" id="{AE533BA7-9F1A-F3EE-7A69-DC4EC29BD2FD}"/>
                </a:ext>
              </a:extLst>
            </p:cNvPr>
            <p:cNvSpPr/>
            <p:nvPr/>
          </p:nvSpPr>
          <p:spPr>
            <a:xfrm>
              <a:off x="10024600" y="554363"/>
              <a:ext cx="107675" cy="161750"/>
            </a:xfrm>
            <a:custGeom>
              <a:avLst/>
              <a:gdLst/>
              <a:ahLst/>
              <a:cxnLst/>
              <a:rect l="l" t="t" r="r" b="b"/>
              <a:pathLst>
                <a:path w="4307" h="6470" fill="none" extrusionOk="0">
                  <a:moveTo>
                    <a:pt x="4306" y="3235"/>
                  </a:moveTo>
                  <a:lnTo>
                    <a:pt x="4306" y="3235"/>
                  </a:lnTo>
                  <a:lnTo>
                    <a:pt x="4287" y="3566"/>
                  </a:lnTo>
                  <a:lnTo>
                    <a:pt x="4248" y="3897"/>
                  </a:lnTo>
                  <a:lnTo>
                    <a:pt x="4170" y="4190"/>
                  </a:lnTo>
                  <a:lnTo>
                    <a:pt x="4072" y="4501"/>
                  </a:lnTo>
                  <a:lnTo>
                    <a:pt x="3956" y="4774"/>
                  </a:lnTo>
                  <a:lnTo>
                    <a:pt x="3800" y="5047"/>
                  </a:lnTo>
                  <a:lnTo>
                    <a:pt x="3644" y="5300"/>
                  </a:lnTo>
                  <a:lnTo>
                    <a:pt x="3449" y="5534"/>
                  </a:lnTo>
                  <a:lnTo>
                    <a:pt x="3235" y="5729"/>
                  </a:lnTo>
                  <a:lnTo>
                    <a:pt x="3020" y="5924"/>
                  </a:lnTo>
                  <a:lnTo>
                    <a:pt x="2767" y="6080"/>
                  </a:lnTo>
                  <a:lnTo>
                    <a:pt x="2514" y="6216"/>
                  </a:lnTo>
                  <a:lnTo>
                    <a:pt x="2241" y="6333"/>
                  </a:lnTo>
                  <a:lnTo>
                    <a:pt x="1968" y="6411"/>
                  </a:lnTo>
                  <a:lnTo>
                    <a:pt x="1676" y="6469"/>
                  </a:lnTo>
                  <a:lnTo>
                    <a:pt x="1384" y="6469"/>
                  </a:lnTo>
                  <a:lnTo>
                    <a:pt x="1384" y="6469"/>
                  </a:lnTo>
                  <a:lnTo>
                    <a:pt x="1189" y="6469"/>
                  </a:lnTo>
                  <a:lnTo>
                    <a:pt x="1013" y="6450"/>
                  </a:lnTo>
                  <a:lnTo>
                    <a:pt x="838" y="6430"/>
                  </a:lnTo>
                  <a:lnTo>
                    <a:pt x="663" y="6372"/>
                  </a:lnTo>
                  <a:lnTo>
                    <a:pt x="487" y="6333"/>
                  </a:lnTo>
                  <a:lnTo>
                    <a:pt x="312" y="6255"/>
                  </a:lnTo>
                  <a:lnTo>
                    <a:pt x="0" y="6099"/>
                  </a:lnTo>
                  <a:lnTo>
                    <a:pt x="0" y="6099"/>
                  </a:lnTo>
                  <a:lnTo>
                    <a:pt x="176" y="6060"/>
                  </a:lnTo>
                  <a:lnTo>
                    <a:pt x="351" y="6021"/>
                  </a:lnTo>
                  <a:lnTo>
                    <a:pt x="351" y="6021"/>
                  </a:lnTo>
                  <a:lnTo>
                    <a:pt x="526" y="5963"/>
                  </a:lnTo>
                  <a:lnTo>
                    <a:pt x="682" y="5904"/>
                  </a:lnTo>
                  <a:lnTo>
                    <a:pt x="682" y="5904"/>
                  </a:lnTo>
                  <a:lnTo>
                    <a:pt x="858" y="5807"/>
                  </a:lnTo>
                  <a:lnTo>
                    <a:pt x="994" y="5709"/>
                  </a:lnTo>
                  <a:lnTo>
                    <a:pt x="1150" y="5612"/>
                  </a:lnTo>
                  <a:lnTo>
                    <a:pt x="1286" y="5495"/>
                  </a:lnTo>
                  <a:lnTo>
                    <a:pt x="1286" y="5495"/>
                  </a:lnTo>
                  <a:lnTo>
                    <a:pt x="1403" y="5359"/>
                  </a:lnTo>
                  <a:lnTo>
                    <a:pt x="1520" y="5222"/>
                  </a:lnTo>
                  <a:lnTo>
                    <a:pt x="1637" y="5066"/>
                  </a:lnTo>
                  <a:lnTo>
                    <a:pt x="1734" y="4911"/>
                  </a:lnTo>
                  <a:lnTo>
                    <a:pt x="1734" y="4911"/>
                  </a:lnTo>
                  <a:lnTo>
                    <a:pt x="1910" y="4579"/>
                  </a:lnTo>
                  <a:lnTo>
                    <a:pt x="2046" y="4209"/>
                  </a:lnTo>
                  <a:lnTo>
                    <a:pt x="2144" y="3839"/>
                  </a:lnTo>
                  <a:lnTo>
                    <a:pt x="2202" y="3469"/>
                  </a:lnTo>
                  <a:lnTo>
                    <a:pt x="2202" y="3469"/>
                  </a:lnTo>
                  <a:lnTo>
                    <a:pt x="2221" y="3079"/>
                  </a:lnTo>
                  <a:lnTo>
                    <a:pt x="2202" y="2689"/>
                  </a:lnTo>
                  <a:lnTo>
                    <a:pt x="2202" y="2689"/>
                  </a:lnTo>
                  <a:lnTo>
                    <a:pt x="2144" y="2319"/>
                  </a:lnTo>
                  <a:lnTo>
                    <a:pt x="2085" y="2144"/>
                  </a:lnTo>
                  <a:lnTo>
                    <a:pt x="2046" y="1949"/>
                  </a:lnTo>
                  <a:lnTo>
                    <a:pt x="2046" y="1949"/>
                  </a:lnTo>
                  <a:lnTo>
                    <a:pt x="1890" y="1618"/>
                  </a:lnTo>
                  <a:lnTo>
                    <a:pt x="1812" y="1462"/>
                  </a:lnTo>
                  <a:lnTo>
                    <a:pt x="1715" y="1306"/>
                  </a:lnTo>
                  <a:lnTo>
                    <a:pt x="1715" y="1306"/>
                  </a:lnTo>
                  <a:lnTo>
                    <a:pt x="1598" y="1150"/>
                  </a:lnTo>
                  <a:lnTo>
                    <a:pt x="1481" y="1014"/>
                  </a:lnTo>
                  <a:lnTo>
                    <a:pt x="1345" y="897"/>
                  </a:lnTo>
                  <a:lnTo>
                    <a:pt x="1208" y="780"/>
                  </a:lnTo>
                  <a:lnTo>
                    <a:pt x="1208" y="780"/>
                  </a:lnTo>
                  <a:lnTo>
                    <a:pt x="1052" y="683"/>
                  </a:lnTo>
                  <a:lnTo>
                    <a:pt x="877" y="585"/>
                  </a:lnTo>
                  <a:lnTo>
                    <a:pt x="721" y="507"/>
                  </a:lnTo>
                  <a:lnTo>
                    <a:pt x="526" y="449"/>
                  </a:lnTo>
                  <a:lnTo>
                    <a:pt x="526" y="449"/>
                  </a:lnTo>
                  <a:lnTo>
                    <a:pt x="293" y="390"/>
                  </a:lnTo>
                  <a:lnTo>
                    <a:pt x="59" y="351"/>
                  </a:lnTo>
                  <a:lnTo>
                    <a:pt x="59" y="351"/>
                  </a:lnTo>
                  <a:lnTo>
                    <a:pt x="370" y="196"/>
                  </a:lnTo>
                  <a:lnTo>
                    <a:pt x="682" y="79"/>
                  </a:lnTo>
                  <a:lnTo>
                    <a:pt x="1033" y="20"/>
                  </a:lnTo>
                  <a:lnTo>
                    <a:pt x="1208" y="1"/>
                  </a:lnTo>
                  <a:lnTo>
                    <a:pt x="1384" y="1"/>
                  </a:lnTo>
                  <a:lnTo>
                    <a:pt x="1384" y="1"/>
                  </a:lnTo>
                  <a:lnTo>
                    <a:pt x="1676" y="20"/>
                  </a:lnTo>
                  <a:lnTo>
                    <a:pt x="1968" y="59"/>
                  </a:lnTo>
                  <a:lnTo>
                    <a:pt x="2241" y="137"/>
                  </a:lnTo>
                  <a:lnTo>
                    <a:pt x="2514" y="254"/>
                  </a:lnTo>
                  <a:lnTo>
                    <a:pt x="2767" y="390"/>
                  </a:lnTo>
                  <a:lnTo>
                    <a:pt x="3020" y="546"/>
                  </a:lnTo>
                  <a:lnTo>
                    <a:pt x="3235" y="741"/>
                  </a:lnTo>
                  <a:lnTo>
                    <a:pt x="3449" y="936"/>
                  </a:lnTo>
                  <a:lnTo>
                    <a:pt x="3644" y="1170"/>
                  </a:lnTo>
                  <a:lnTo>
                    <a:pt x="3800" y="1423"/>
                  </a:lnTo>
                  <a:lnTo>
                    <a:pt x="3956" y="1696"/>
                  </a:lnTo>
                  <a:lnTo>
                    <a:pt x="4072" y="1969"/>
                  </a:lnTo>
                  <a:lnTo>
                    <a:pt x="4170" y="2280"/>
                  </a:lnTo>
                  <a:lnTo>
                    <a:pt x="4248" y="2592"/>
                  </a:lnTo>
                  <a:lnTo>
                    <a:pt x="4287" y="2904"/>
                  </a:lnTo>
                  <a:lnTo>
                    <a:pt x="4306" y="32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980;p40">
              <a:extLst>
                <a:ext uri="{FF2B5EF4-FFF2-40B4-BE49-F238E27FC236}">
                  <a16:creationId xmlns:a16="http://schemas.microsoft.com/office/drawing/2014/main" id="{A9B95C57-1A55-AFED-EAB7-C6D5FDE0F7E8}"/>
                </a:ext>
              </a:extLst>
            </p:cNvPr>
            <p:cNvSpPr/>
            <p:nvPr/>
          </p:nvSpPr>
          <p:spPr>
            <a:xfrm>
              <a:off x="9986125" y="561188"/>
              <a:ext cx="107175" cy="148100"/>
            </a:xfrm>
            <a:custGeom>
              <a:avLst/>
              <a:gdLst/>
              <a:ahLst/>
              <a:cxnLst/>
              <a:rect l="l" t="t" r="r" b="b"/>
              <a:pathLst>
                <a:path w="4287" h="5924" extrusionOk="0">
                  <a:moveTo>
                    <a:pt x="1734" y="0"/>
                  </a:moveTo>
                  <a:lnTo>
                    <a:pt x="1539" y="98"/>
                  </a:lnTo>
                  <a:lnTo>
                    <a:pt x="1364" y="215"/>
                  </a:lnTo>
                  <a:lnTo>
                    <a:pt x="1189" y="351"/>
                  </a:lnTo>
                  <a:lnTo>
                    <a:pt x="1033" y="488"/>
                  </a:lnTo>
                  <a:lnTo>
                    <a:pt x="877" y="643"/>
                  </a:lnTo>
                  <a:lnTo>
                    <a:pt x="740" y="819"/>
                  </a:lnTo>
                  <a:lnTo>
                    <a:pt x="604" y="994"/>
                  </a:lnTo>
                  <a:lnTo>
                    <a:pt x="487" y="1169"/>
                  </a:lnTo>
                  <a:lnTo>
                    <a:pt x="370" y="1364"/>
                  </a:lnTo>
                  <a:lnTo>
                    <a:pt x="273" y="1579"/>
                  </a:lnTo>
                  <a:lnTo>
                    <a:pt x="195" y="1793"/>
                  </a:lnTo>
                  <a:lnTo>
                    <a:pt x="117" y="2007"/>
                  </a:lnTo>
                  <a:lnTo>
                    <a:pt x="59" y="2241"/>
                  </a:lnTo>
                  <a:lnTo>
                    <a:pt x="20" y="2475"/>
                  </a:lnTo>
                  <a:lnTo>
                    <a:pt x="0" y="2709"/>
                  </a:lnTo>
                  <a:lnTo>
                    <a:pt x="0" y="2962"/>
                  </a:lnTo>
                  <a:lnTo>
                    <a:pt x="0" y="3215"/>
                  </a:lnTo>
                  <a:lnTo>
                    <a:pt x="20" y="3449"/>
                  </a:lnTo>
                  <a:lnTo>
                    <a:pt x="59" y="3683"/>
                  </a:lnTo>
                  <a:lnTo>
                    <a:pt x="117" y="3917"/>
                  </a:lnTo>
                  <a:lnTo>
                    <a:pt x="195" y="4131"/>
                  </a:lnTo>
                  <a:lnTo>
                    <a:pt x="273" y="4345"/>
                  </a:lnTo>
                  <a:lnTo>
                    <a:pt x="370" y="4540"/>
                  </a:lnTo>
                  <a:lnTo>
                    <a:pt x="468" y="4735"/>
                  </a:lnTo>
                  <a:lnTo>
                    <a:pt x="585" y="4930"/>
                  </a:lnTo>
                  <a:lnTo>
                    <a:pt x="721" y="5105"/>
                  </a:lnTo>
                  <a:lnTo>
                    <a:pt x="877" y="5281"/>
                  </a:lnTo>
                  <a:lnTo>
                    <a:pt x="1013" y="5436"/>
                  </a:lnTo>
                  <a:lnTo>
                    <a:pt x="1189" y="5573"/>
                  </a:lnTo>
                  <a:lnTo>
                    <a:pt x="1344" y="5709"/>
                  </a:lnTo>
                  <a:lnTo>
                    <a:pt x="1539" y="5826"/>
                  </a:lnTo>
                  <a:lnTo>
                    <a:pt x="1715" y="5924"/>
                  </a:lnTo>
                  <a:lnTo>
                    <a:pt x="1909" y="5924"/>
                  </a:lnTo>
                  <a:lnTo>
                    <a:pt x="2163" y="5904"/>
                  </a:lnTo>
                  <a:lnTo>
                    <a:pt x="2397" y="5865"/>
                  </a:lnTo>
                  <a:lnTo>
                    <a:pt x="2669" y="5768"/>
                  </a:lnTo>
                  <a:lnTo>
                    <a:pt x="2903" y="5651"/>
                  </a:lnTo>
                  <a:lnTo>
                    <a:pt x="3156" y="5475"/>
                  </a:lnTo>
                  <a:lnTo>
                    <a:pt x="3390" y="5281"/>
                  </a:lnTo>
                  <a:lnTo>
                    <a:pt x="3605" y="5027"/>
                  </a:lnTo>
                  <a:lnTo>
                    <a:pt x="3624" y="5008"/>
                  </a:lnTo>
                  <a:lnTo>
                    <a:pt x="3819" y="4716"/>
                  </a:lnTo>
                  <a:lnTo>
                    <a:pt x="3916" y="4521"/>
                  </a:lnTo>
                  <a:lnTo>
                    <a:pt x="4014" y="4345"/>
                  </a:lnTo>
                  <a:lnTo>
                    <a:pt x="4092" y="4131"/>
                  </a:lnTo>
                  <a:lnTo>
                    <a:pt x="4150" y="3917"/>
                  </a:lnTo>
                  <a:lnTo>
                    <a:pt x="4209" y="3683"/>
                  </a:lnTo>
                  <a:lnTo>
                    <a:pt x="4248" y="3449"/>
                  </a:lnTo>
                  <a:lnTo>
                    <a:pt x="4248" y="3469"/>
                  </a:lnTo>
                  <a:lnTo>
                    <a:pt x="4267" y="3215"/>
                  </a:lnTo>
                  <a:lnTo>
                    <a:pt x="4287" y="2962"/>
                  </a:lnTo>
                  <a:lnTo>
                    <a:pt x="4267" y="2709"/>
                  </a:lnTo>
                  <a:lnTo>
                    <a:pt x="4248" y="2436"/>
                  </a:lnTo>
                  <a:lnTo>
                    <a:pt x="4248" y="2455"/>
                  </a:lnTo>
                  <a:lnTo>
                    <a:pt x="4189" y="2144"/>
                  </a:lnTo>
                  <a:lnTo>
                    <a:pt x="4131" y="1949"/>
                  </a:lnTo>
                  <a:lnTo>
                    <a:pt x="4131" y="1910"/>
                  </a:lnTo>
                  <a:lnTo>
                    <a:pt x="4014" y="1579"/>
                  </a:lnTo>
                  <a:lnTo>
                    <a:pt x="3994" y="1559"/>
                  </a:lnTo>
                  <a:lnTo>
                    <a:pt x="3838" y="1247"/>
                  </a:lnTo>
                  <a:lnTo>
                    <a:pt x="3760" y="1092"/>
                  </a:lnTo>
                  <a:lnTo>
                    <a:pt x="3644" y="936"/>
                  </a:lnTo>
                  <a:lnTo>
                    <a:pt x="3624" y="916"/>
                  </a:lnTo>
                  <a:lnTo>
                    <a:pt x="3527" y="799"/>
                  </a:lnTo>
                  <a:lnTo>
                    <a:pt x="3410" y="663"/>
                  </a:lnTo>
                  <a:lnTo>
                    <a:pt x="3312" y="585"/>
                  </a:lnTo>
                  <a:lnTo>
                    <a:pt x="3312" y="565"/>
                  </a:lnTo>
                  <a:lnTo>
                    <a:pt x="3195" y="468"/>
                  </a:lnTo>
                  <a:lnTo>
                    <a:pt x="3156" y="429"/>
                  </a:lnTo>
                  <a:lnTo>
                    <a:pt x="3040" y="351"/>
                  </a:lnTo>
                  <a:lnTo>
                    <a:pt x="2923" y="293"/>
                  </a:lnTo>
                  <a:lnTo>
                    <a:pt x="2903" y="273"/>
                  </a:lnTo>
                  <a:lnTo>
                    <a:pt x="2884" y="254"/>
                  </a:lnTo>
                  <a:lnTo>
                    <a:pt x="2864" y="254"/>
                  </a:lnTo>
                  <a:lnTo>
                    <a:pt x="2845" y="234"/>
                  </a:lnTo>
                  <a:lnTo>
                    <a:pt x="2650" y="137"/>
                  </a:lnTo>
                  <a:lnTo>
                    <a:pt x="2669" y="156"/>
                  </a:lnTo>
                  <a:lnTo>
                    <a:pt x="2630" y="137"/>
                  </a:lnTo>
                  <a:lnTo>
                    <a:pt x="2611" y="117"/>
                  </a:lnTo>
                  <a:lnTo>
                    <a:pt x="2572" y="117"/>
                  </a:lnTo>
                  <a:lnTo>
                    <a:pt x="2397" y="59"/>
                  </a:lnTo>
                  <a:lnTo>
                    <a:pt x="2241" y="20"/>
                  </a:lnTo>
                  <a:lnTo>
                    <a:pt x="2202" y="20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981;p40">
              <a:extLst>
                <a:ext uri="{FF2B5EF4-FFF2-40B4-BE49-F238E27FC236}">
                  <a16:creationId xmlns:a16="http://schemas.microsoft.com/office/drawing/2014/main" id="{1C48FDAF-4326-3F1D-1087-77B78DABEA71}"/>
                </a:ext>
              </a:extLst>
            </p:cNvPr>
            <p:cNvSpPr/>
            <p:nvPr/>
          </p:nvSpPr>
          <p:spPr>
            <a:xfrm>
              <a:off x="9986125" y="561188"/>
              <a:ext cx="107175" cy="148100"/>
            </a:xfrm>
            <a:custGeom>
              <a:avLst/>
              <a:gdLst/>
              <a:ahLst/>
              <a:cxnLst/>
              <a:rect l="l" t="t" r="r" b="b"/>
              <a:pathLst>
                <a:path w="4287" h="5924" fill="none" extrusionOk="0">
                  <a:moveTo>
                    <a:pt x="1909" y="0"/>
                  </a:moveTo>
                  <a:lnTo>
                    <a:pt x="1909" y="0"/>
                  </a:lnTo>
                  <a:lnTo>
                    <a:pt x="2143" y="0"/>
                  </a:lnTo>
                  <a:lnTo>
                    <a:pt x="2143" y="0"/>
                  </a:lnTo>
                  <a:lnTo>
                    <a:pt x="2202" y="20"/>
                  </a:lnTo>
                  <a:lnTo>
                    <a:pt x="2202" y="20"/>
                  </a:lnTo>
                  <a:lnTo>
                    <a:pt x="2202" y="20"/>
                  </a:lnTo>
                  <a:lnTo>
                    <a:pt x="2202" y="20"/>
                  </a:lnTo>
                  <a:lnTo>
                    <a:pt x="2241" y="20"/>
                  </a:lnTo>
                  <a:lnTo>
                    <a:pt x="2241" y="20"/>
                  </a:lnTo>
                  <a:lnTo>
                    <a:pt x="2241" y="20"/>
                  </a:lnTo>
                  <a:lnTo>
                    <a:pt x="2397" y="59"/>
                  </a:lnTo>
                  <a:lnTo>
                    <a:pt x="2397" y="59"/>
                  </a:lnTo>
                  <a:lnTo>
                    <a:pt x="2572" y="117"/>
                  </a:lnTo>
                  <a:lnTo>
                    <a:pt x="2572" y="117"/>
                  </a:lnTo>
                  <a:lnTo>
                    <a:pt x="2572" y="117"/>
                  </a:lnTo>
                  <a:lnTo>
                    <a:pt x="2591" y="117"/>
                  </a:lnTo>
                  <a:lnTo>
                    <a:pt x="2611" y="117"/>
                  </a:lnTo>
                  <a:lnTo>
                    <a:pt x="2611" y="117"/>
                  </a:lnTo>
                  <a:lnTo>
                    <a:pt x="2630" y="137"/>
                  </a:lnTo>
                  <a:lnTo>
                    <a:pt x="2630" y="137"/>
                  </a:lnTo>
                  <a:lnTo>
                    <a:pt x="2630" y="137"/>
                  </a:lnTo>
                  <a:lnTo>
                    <a:pt x="2669" y="156"/>
                  </a:lnTo>
                  <a:lnTo>
                    <a:pt x="2650" y="137"/>
                  </a:lnTo>
                  <a:lnTo>
                    <a:pt x="2650" y="137"/>
                  </a:lnTo>
                  <a:lnTo>
                    <a:pt x="2650" y="137"/>
                  </a:lnTo>
                  <a:lnTo>
                    <a:pt x="2650" y="137"/>
                  </a:lnTo>
                  <a:lnTo>
                    <a:pt x="2845" y="234"/>
                  </a:lnTo>
                  <a:lnTo>
                    <a:pt x="2864" y="254"/>
                  </a:lnTo>
                  <a:lnTo>
                    <a:pt x="2884" y="254"/>
                  </a:lnTo>
                  <a:lnTo>
                    <a:pt x="2903" y="273"/>
                  </a:lnTo>
                  <a:lnTo>
                    <a:pt x="2903" y="273"/>
                  </a:lnTo>
                  <a:lnTo>
                    <a:pt x="2923" y="293"/>
                  </a:lnTo>
                  <a:lnTo>
                    <a:pt x="2923" y="293"/>
                  </a:lnTo>
                  <a:lnTo>
                    <a:pt x="3040" y="351"/>
                  </a:lnTo>
                  <a:lnTo>
                    <a:pt x="3040" y="351"/>
                  </a:lnTo>
                  <a:lnTo>
                    <a:pt x="3156" y="429"/>
                  </a:lnTo>
                  <a:lnTo>
                    <a:pt x="3156" y="429"/>
                  </a:lnTo>
                  <a:lnTo>
                    <a:pt x="3156" y="429"/>
                  </a:lnTo>
                  <a:lnTo>
                    <a:pt x="3156" y="429"/>
                  </a:lnTo>
                  <a:lnTo>
                    <a:pt x="3156" y="429"/>
                  </a:lnTo>
                  <a:lnTo>
                    <a:pt x="3156" y="429"/>
                  </a:lnTo>
                  <a:lnTo>
                    <a:pt x="3156" y="429"/>
                  </a:lnTo>
                  <a:lnTo>
                    <a:pt x="3195" y="468"/>
                  </a:lnTo>
                  <a:lnTo>
                    <a:pt x="3195" y="468"/>
                  </a:lnTo>
                  <a:lnTo>
                    <a:pt x="3312" y="565"/>
                  </a:lnTo>
                  <a:lnTo>
                    <a:pt x="3312" y="565"/>
                  </a:lnTo>
                  <a:lnTo>
                    <a:pt x="3312" y="585"/>
                  </a:lnTo>
                  <a:lnTo>
                    <a:pt x="3312" y="585"/>
                  </a:lnTo>
                  <a:lnTo>
                    <a:pt x="3410" y="663"/>
                  </a:lnTo>
                  <a:lnTo>
                    <a:pt x="3410" y="663"/>
                  </a:lnTo>
                  <a:lnTo>
                    <a:pt x="3527" y="799"/>
                  </a:lnTo>
                  <a:lnTo>
                    <a:pt x="3527" y="799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44" y="936"/>
                  </a:lnTo>
                  <a:lnTo>
                    <a:pt x="3644" y="936"/>
                  </a:lnTo>
                  <a:lnTo>
                    <a:pt x="3760" y="1092"/>
                  </a:lnTo>
                  <a:lnTo>
                    <a:pt x="3760" y="1092"/>
                  </a:lnTo>
                  <a:lnTo>
                    <a:pt x="3838" y="1247"/>
                  </a:lnTo>
                  <a:lnTo>
                    <a:pt x="3838" y="1247"/>
                  </a:lnTo>
                  <a:lnTo>
                    <a:pt x="3994" y="1559"/>
                  </a:lnTo>
                  <a:lnTo>
                    <a:pt x="3994" y="1559"/>
                  </a:lnTo>
                  <a:lnTo>
                    <a:pt x="3994" y="1559"/>
                  </a:lnTo>
                  <a:lnTo>
                    <a:pt x="3994" y="1559"/>
                  </a:lnTo>
                  <a:lnTo>
                    <a:pt x="4014" y="1579"/>
                  </a:lnTo>
                  <a:lnTo>
                    <a:pt x="4014" y="1598"/>
                  </a:lnTo>
                  <a:lnTo>
                    <a:pt x="4014" y="1579"/>
                  </a:lnTo>
                  <a:lnTo>
                    <a:pt x="4014" y="1579"/>
                  </a:lnTo>
                  <a:lnTo>
                    <a:pt x="4014" y="1579"/>
                  </a:lnTo>
                  <a:lnTo>
                    <a:pt x="4131" y="1910"/>
                  </a:lnTo>
                  <a:lnTo>
                    <a:pt x="4131" y="1949"/>
                  </a:lnTo>
                  <a:lnTo>
                    <a:pt x="4131" y="1949"/>
                  </a:lnTo>
                  <a:lnTo>
                    <a:pt x="4189" y="2144"/>
                  </a:lnTo>
                  <a:lnTo>
                    <a:pt x="4189" y="2144"/>
                  </a:lnTo>
                  <a:lnTo>
                    <a:pt x="4248" y="2455"/>
                  </a:lnTo>
                  <a:lnTo>
                    <a:pt x="4248" y="2455"/>
                  </a:lnTo>
                  <a:lnTo>
                    <a:pt x="4248" y="2455"/>
                  </a:lnTo>
                  <a:lnTo>
                    <a:pt x="4248" y="2436"/>
                  </a:lnTo>
                  <a:lnTo>
                    <a:pt x="4248" y="2436"/>
                  </a:lnTo>
                  <a:lnTo>
                    <a:pt x="4267" y="2709"/>
                  </a:lnTo>
                  <a:lnTo>
                    <a:pt x="4287" y="2962"/>
                  </a:lnTo>
                  <a:lnTo>
                    <a:pt x="4287" y="2962"/>
                  </a:lnTo>
                  <a:lnTo>
                    <a:pt x="4267" y="3215"/>
                  </a:lnTo>
                  <a:lnTo>
                    <a:pt x="4248" y="3469"/>
                  </a:lnTo>
                  <a:lnTo>
                    <a:pt x="4248" y="3449"/>
                  </a:lnTo>
                  <a:lnTo>
                    <a:pt x="4248" y="3449"/>
                  </a:lnTo>
                  <a:lnTo>
                    <a:pt x="4209" y="3683"/>
                  </a:lnTo>
                  <a:lnTo>
                    <a:pt x="4150" y="3917"/>
                  </a:lnTo>
                  <a:lnTo>
                    <a:pt x="4150" y="3917"/>
                  </a:lnTo>
                  <a:lnTo>
                    <a:pt x="4092" y="4131"/>
                  </a:lnTo>
                  <a:lnTo>
                    <a:pt x="4014" y="4345"/>
                  </a:lnTo>
                  <a:lnTo>
                    <a:pt x="4014" y="4345"/>
                  </a:lnTo>
                  <a:lnTo>
                    <a:pt x="4014" y="4345"/>
                  </a:lnTo>
                  <a:lnTo>
                    <a:pt x="4014" y="4345"/>
                  </a:lnTo>
                  <a:lnTo>
                    <a:pt x="4014" y="4345"/>
                  </a:lnTo>
                  <a:lnTo>
                    <a:pt x="3916" y="4521"/>
                  </a:lnTo>
                  <a:lnTo>
                    <a:pt x="3819" y="4716"/>
                  </a:lnTo>
                  <a:lnTo>
                    <a:pt x="3819" y="4716"/>
                  </a:lnTo>
                  <a:lnTo>
                    <a:pt x="3624" y="5008"/>
                  </a:lnTo>
                  <a:lnTo>
                    <a:pt x="3624" y="5008"/>
                  </a:lnTo>
                  <a:lnTo>
                    <a:pt x="3624" y="5008"/>
                  </a:lnTo>
                  <a:lnTo>
                    <a:pt x="3624" y="5008"/>
                  </a:lnTo>
                  <a:lnTo>
                    <a:pt x="3605" y="5027"/>
                  </a:lnTo>
                  <a:lnTo>
                    <a:pt x="3605" y="5027"/>
                  </a:lnTo>
                  <a:lnTo>
                    <a:pt x="3605" y="5027"/>
                  </a:lnTo>
                  <a:lnTo>
                    <a:pt x="3605" y="5027"/>
                  </a:lnTo>
                  <a:lnTo>
                    <a:pt x="3605" y="5027"/>
                  </a:lnTo>
                  <a:lnTo>
                    <a:pt x="3605" y="5027"/>
                  </a:lnTo>
                  <a:lnTo>
                    <a:pt x="3605" y="5027"/>
                  </a:lnTo>
                  <a:lnTo>
                    <a:pt x="3390" y="5281"/>
                  </a:lnTo>
                  <a:lnTo>
                    <a:pt x="3390" y="5281"/>
                  </a:lnTo>
                  <a:lnTo>
                    <a:pt x="3156" y="5475"/>
                  </a:lnTo>
                  <a:lnTo>
                    <a:pt x="3156" y="5475"/>
                  </a:lnTo>
                  <a:lnTo>
                    <a:pt x="3156" y="5475"/>
                  </a:lnTo>
                  <a:lnTo>
                    <a:pt x="3156" y="5475"/>
                  </a:lnTo>
                  <a:lnTo>
                    <a:pt x="3156" y="5475"/>
                  </a:lnTo>
                  <a:lnTo>
                    <a:pt x="3156" y="5475"/>
                  </a:lnTo>
                  <a:lnTo>
                    <a:pt x="2903" y="5651"/>
                  </a:lnTo>
                  <a:lnTo>
                    <a:pt x="2903" y="5651"/>
                  </a:lnTo>
                  <a:lnTo>
                    <a:pt x="2669" y="5768"/>
                  </a:lnTo>
                  <a:lnTo>
                    <a:pt x="2669" y="5768"/>
                  </a:lnTo>
                  <a:lnTo>
                    <a:pt x="2669" y="5768"/>
                  </a:lnTo>
                  <a:lnTo>
                    <a:pt x="2397" y="5865"/>
                  </a:lnTo>
                  <a:lnTo>
                    <a:pt x="2397" y="5865"/>
                  </a:lnTo>
                  <a:lnTo>
                    <a:pt x="2163" y="5904"/>
                  </a:lnTo>
                  <a:lnTo>
                    <a:pt x="2163" y="5904"/>
                  </a:lnTo>
                  <a:lnTo>
                    <a:pt x="2163" y="5904"/>
                  </a:lnTo>
                  <a:lnTo>
                    <a:pt x="1909" y="5924"/>
                  </a:lnTo>
                  <a:lnTo>
                    <a:pt x="1909" y="5924"/>
                  </a:lnTo>
                  <a:lnTo>
                    <a:pt x="1715" y="5924"/>
                  </a:lnTo>
                  <a:lnTo>
                    <a:pt x="1715" y="5924"/>
                  </a:lnTo>
                  <a:lnTo>
                    <a:pt x="1539" y="5826"/>
                  </a:lnTo>
                  <a:lnTo>
                    <a:pt x="1344" y="5709"/>
                  </a:lnTo>
                  <a:lnTo>
                    <a:pt x="1189" y="5573"/>
                  </a:lnTo>
                  <a:lnTo>
                    <a:pt x="1013" y="5436"/>
                  </a:lnTo>
                  <a:lnTo>
                    <a:pt x="877" y="5281"/>
                  </a:lnTo>
                  <a:lnTo>
                    <a:pt x="721" y="5105"/>
                  </a:lnTo>
                  <a:lnTo>
                    <a:pt x="585" y="4930"/>
                  </a:lnTo>
                  <a:lnTo>
                    <a:pt x="468" y="4735"/>
                  </a:lnTo>
                  <a:lnTo>
                    <a:pt x="370" y="4540"/>
                  </a:lnTo>
                  <a:lnTo>
                    <a:pt x="273" y="4345"/>
                  </a:lnTo>
                  <a:lnTo>
                    <a:pt x="195" y="4131"/>
                  </a:lnTo>
                  <a:lnTo>
                    <a:pt x="117" y="3917"/>
                  </a:lnTo>
                  <a:lnTo>
                    <a:pt x="59" y="3683"/>
                  </a:lnTo>
                  <a:lnTo>
                    <a:pt x="20" y="3449"/>
                  </a:lnTo>
                  <a:lnTo>
                    <a:pt x="0" y="3215"/>
                  </a:lnTo>
                  <a:lnTo>
                    <a:pt x="0" y="2962"/>
                  </a:lnTo>
                  <a:lnTo>
                    <a:pt x="0" y="2962"/>
                  </a:lnTo>
                  <a:lnTo>
                    <a:pt x="0" y="2709"/>
                  </a:lnTo>
                  <a:lnTo>
                    <a:pt x="20" y="2475"/>
                  </a:lnTo>
                  <a:lnTo>
                    <a:pt x="59" y="2241"/>
                  </a:lnTo>
                  <a:lnTo>
                    <a:pt x="117" y="2007"/>
                  </a:lnTo>
                  <a:lnTo>
                    <a:pt x="195" y="1793"/>
                  </a:lnTo>
                  <a:lnTo>
                    <a:pt x="273" y="1579"/>
                  </a:lnTo>
                  <a:lnTo>
                    <a:pt x="370" y="1364"/>
                  </a:lnTo>
                  <a:lnTo>
                    <a:pt x="487" y="1169"/>
                  </a:lnTo>
                  <a:lnTo>
                    <a:pt x="604" y="994"/>
                  </a:lnTo>
                  <a:lnTo>
                    <a:pt x="740" y="819"/>
                  </a:lnTo>
                  <a:lnTo>
                    <a:pt x="877" y="643"/>
                  </a:lnTo>
                  <a:lnTo>
                    <a:pt x="1033" y="488"/>
                  </a:lnTo>
                  <a:lnTo>
                    <a:pt x="1189" y="351"/>
                  </a:lnTo>
                  <a:lnTo>
                    <a:pt x="1364" y="215"/>
                  </a:lnTo>
                  <a:lnTo>
                    <a:pt x="1539" y="98"/>
                  </a:lnTo>
                  <a:lnTo>
                    <a:pt x="1734" y="0"/>
                  </a:lnTo>
                  <a:lnTo>
                    <a:pt x="1734" y="0"/>
                  </a:lnTo>
                  <a:lnTo>
                    <a:pt x="1890" y="0"/>
                  </a:lnTo>
                  <a:lnTo>
                    <a:pt x="190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982;p40">
              <a:extLst>
                <a:ext uri="{FF2B5EF4-FFF2-40B4-BE49-F238E27FC236}">
                  <a16:creationId xmlns:a16="http://schemas.microsoft.com/office/drawing/2014/main" id="{CE26B682-7E75-487F-4BC9-C4E1C14B39C3}"/>
                </a:ext>
              </a:extLst>
            </p:cNvPr>
            <p:cNvSpPr/>
            <p:nvPr/>
          </p:nvSpPr>
          <p:spPr>
            <a:xfrm>
              <a:off x="10085975" y="669813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983;p40">
              <a:extLst>
                <a:ext uri="{FF2B5EF4-FFF2-40B4-BE49-F238E27FC236}">
                  <a16:creationId xmlns:a16="http://schemas.microsoft.com/office/drawing/2014/main" id="{C1D88665-2482-8CED-47F8-ED2050757F75}"/>
                </a:ext>
              </a:extLst>
            </p:cNvPr>
            <p:cNvSpPr/>
            <p:nvPr/>
          </p:nvSpPr>
          <p:spPr>
            <a:xfrm>
              <a:off x="10065025" y="6980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984;p40">
              <a:extLst>
                <a:ext uri="{FF2B5EF4-FFF2-40B4-BE49-F238E27FC236}">
                  <a16:creationId xmlns:a16="http://schemas.microsoft.com/office/drawing/2014/main" id="{AAD226B8-0EE9-C6DB-A36E-E3AE20239D13}"/>
                </a:ext>
              </a:extLst>
            </p:cNvPr>
            <p:cNvSpPr/>
            <p:nvPr/>
          </p:nvSpPr>
          <p:spPr>
            <a:xfrm>
              <a:off x="10069900" y="625488"/>
              <a:ext cx="44350" cy="18525"/>
            </a:xfrm>
            <a:custGeom>
              <a:avLst/>
              <a:gdLst/>
              <a:ahLst/>
              <a:cxnLst/>
              <a:rect l="l" t="t" r="r" b="b"/>
              <a:pathLst>
                <a:path w="1774" h="741" extrusionOk="0">
                  <a:moveTo>
                    <a:pt x="897" y="0"/>
                  </a:moveTo>
                  <a:lnTo>
                    <a:pt x="702" y="20"/>
                  </a:lnTo>
                  <a:lnTo>
                    <a:pt x="546" y="39"/>
                  </a:lnTo>
                  <a:lnTo>
                    <a:pt x="390" y="78"/>
                  </a:lnTo>
                  <a:lnTo>
                    <a:pt x="254" y="117"/>
                  </a:lnTo>
                  <a:lnTo>
                    <a:pt x="156" y="176"/>
                  </a:lnTo>
                  <a:lnTo>
                    <a:pt x="78" y="234"/>
                  </a:lnTo>
                  <a:lnTo>
                    <a:pt x="20" y="293"/>
                  </a:lnTo>
                  <a:lnTo>
                    <a:pt x="0" y="371"/>
                  </a:lnTo>
                  <a:lnTo>
                    <a:pt x="20" y="448"/>
                  </a:lnTo>
                  <a:lnTo>
                    <a:pt x="78" y="526"/>
                  </a:lnTo>
                  <a:lnTo>
                    <a:pt x="156" y="585"/>
                  </a:lnTo>
                  <a:lnTo>
                    <a:pt x="254" y="643"/>
                  </a:lnTo>
                  <a:lnTo>
                    <a:pt x="390" y="682"/>
                  </a:lnTo>
                  <a:lnTo>
                    <a:pt x="546" y="721"/>
                  </a:lnTo>
                  <a:lnTo>
                    <a:pt x="702" y="741"/>
                  </a:lnTo>
                  <a:lnTo>
                    <a:pt x="1072" y="741"/>
                  </a:lnTo>
                  <a:lnTo>
                    <a:pt x="1228" y="721"/>
                  </a:lnTo>
                  <a:lnTo>
                    <a:pt x="1384" y="682"/>
                  </a:lnTo>
                  <a:lnTo>
                    <a:pt x="1520" y="643"/>
                  </a:lnTo>
                  <a:lnTo>
                    <a:pt x="1617" y="585"/>
                  </a:lnTo>
                  <a:lnTo>
                    <a:pt x="1715" y="526"/>
                  </a:lnTo>
                  <a:lnTo>
                    <a:pt x="1754" y="448"/>
                  </a:lnTo>
                  <a:lnTo>
                    <a:pt x="1773" y="371"/>
                  </a:lnTo>
                  <a:lnTo>
                    <a:pt x="1754" y="293"/>
                  </a:lnTo>
                  <a:lnTo>
                    <a:pt x="1715" y="234"/>
                  </a:lnTo>
                  <a:lnTo>
                    <a:pt x="1617" y="176"/>
                  </a:lnTo>
                  <a:lnTo>
                    <a:pt x="1520" y="117"/>
                  </a:lnTo>
                  <a:lnTo>
                    <a:pt x="1384" y="78"/>
                  </a:lnTo>
                  <a:lnTo>
                    <a:pt x="1228" y="39"/>
                  </a:lnTo>
                  <a:lnTo>
                    <a:pt x="1072" y="20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985;p40">
              <a:extLst>
                <a:ext uri="{FF2B5EF4-FFF2-40B4-BE49-F238E27FC236}">
                  <a16:creationId xmlns:a16="http://schemas.microsoft.com/office/drawing/2014/main" id="{CB58596E-95A9-0F7D-B7C3-7E2844D173C6}"/>
                </a:ext>
              </a:extLst>
            </p:cNvPr>
            <p:cNvSpPr/>
            <p:nvPr/>
          </p:nvSpPr>
          <p:spPr>
            <a:xfrm>
              <a:off x="10069900" y="625488"/>
              <a:ext cx="44350" cy="18525"/>
            </a:xfrm>
            <a:custGeom>
              <a:avLst/>
              <a:gdLst/>
              <a:ahLst/>
              <a:cxnLst/>
              <a:rect l="l" t="t" r="r" b="b"/>
              <a:pathLst>
                <a:path w="1774" h="741" fill="none" extrusionOk="0">
                  <a:moveTo>
                    <a:pt x="1773" y="371"/>
                  </a:moveTo>
                  <a:lnTo>
                    <a:pt x="1773" y="371"/>
                  </a:lnTo>
                  <a:lnTo>
                    <a:pt x="1754" y="448"/>
                  </a:lnTo>
                  <a:lnTo>
                    <a:pt x="1715" y="526"/>
                  </a:lnTo>
                  <a:lnTo>
                    <a:pt x="1617" y="585"/>
                  </a:lnTo>
                  <a:lnTo>
                    <a:pt x="1520" y="643"/>
                  </a:lnTo>
                  <a:lnTo>
                    <a:pt x="1384" y="682"/>
                  </a:lnTo>
                  <a:lnTo>
                    <a:pt x="1228" y="721"/>
                  </a:lnTo>
                  <a:lnTo>
                    <a:pt x="1072" y="741"/>
                  </a:lnTo>
                  <a:lnTo>
                    <a:pt x="897" y="741"/>
                  </a:lnTo>
                  <a:lnTo>
                    <a:pt x="897" y="741"/>
                  </a:lnTo>
                  <a:lnTo>
                    <a:pt x="702" y="741"/>
                  </a:lnTo>
                  <a:lnTo>
                    <a:pt x="546" y="721"/>
                  </a:lnTo>
                  <a:lnTo>
                    <a:pt x="390" y="682"/>
                  </a:lnTo>
                  <a:lnTo>
                    <a:pt x="254" y="643"/>
                  </a:lnTo>
                  <a:lnTo>
                    <a:pt x="156" y="585"/>
                  </a:lnTo>
                  <a:lnTo>
                    <a:pt x="78" y="526"/>
                  </a:lnTo>
                  <a:lnTo>
                    <a:pt x="20" y="448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20" y="293"/>
                  </a:lnTo>
                  <a:lnTo>
                    <a:pt x="78" y="234"/>
                  </a:lnTo>
                  <a:lnTo>
                    <a:pt x="156" y="176"/>
                  </a:lnTo>
                  <a:lnTo>
                    <a:pt x="254" y="117"/>
                  </a:lnTo>
                  <a:lnTo>
                    <a:pt x="390" y="78"/>
                  </a:lnTo>
                  <a:lnTo>
                    <a:pt x="546" y="39"/>
                  </a:lnTo>
                  <a:lnTo>
                    <a:pt x="702" y="20"/>
                  </a:lnTo>
                  <a:lnTo>
                    <a:pt x="897" y="0"/>
                  </a:lnTo>
                  <a:lnTo>
                    <a:pt x="897" y="0"/>
                  </a:lnTo>
                  <a:lnTo>
                    <a:pt x="1072" y="20"/>
                  </a:lnTo>
                  <a:lnTo>
                    <a:pt x="1228" y="39"/>
                  </a:lnTo>
                  <a:lnTo>
                    <a:pt x="1384" y="78"/>
                  </a:lnTo>
                  <a:lnTo>
                    <a:pt x="1520" y="117"/>
                  </a:lnTo>
                  <a:lnTo>
                    <a:pt x="1617" y="176"/>
                  </a:lnTo>
                  <a:lnTo>
                    <a:pt x="1715" y="234"/>
                  </a:lnTo>
                  <a:lnTo>
                    <a:pt x="1754" y="293"/>
                  </a:lnTo>
                  <a:lnTo>
                    <a:pt x="1773" y="3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986;p40">
              <a:extLst>
                <a:ext uri="{FF2B5EF4-FFF2-40B4-BE49-F238E27FC236}">
                  <a16:creationId xmlns:a16="http://schemas.microsoft.com/office/drawing/2014/main" id="{DA87038B-0EF8-7BCF-77F9-BFA11B71F44F}"/>
                </a:ext>
              </a:extLst>
            </p:cNvPr>
            <p:cNvSpPr/>
            <p:nvPr/>
          </p:nvSpPr>
          <p:spPr>
            <a:xfrm>
              <a:off x="9882350" y="671763"/>
              <a:ext cx="81875" cy="43375"/>
            </a:xfrm>
            <a:custGeom>
              <a:avLst/>
              <a:gdLst/>
              <a:ahLst/>
              <a:cxnLst/>
              <a:rect l="l" t="t" r="r" b="b"/>
              <a:pathLst>
                <a:path w="3275" h="1735" extrusionOk="0">
                  <a:moveTo>
                    <a:pt x="1560" y="0"/>
                  </a:moveTo>
                  <a:lnTo>
                    <a:pt x="1306" y="39"/>
                  </a:lnTo>
                  <a:lnTo>
                    <a:pt x="1034" y="98"/>
                  </a:lnTo>
                  <a:lnTo>
                    <a:pt x="800" y="195"/>
                  </a:lnTo>
                  <a:lnTo>
                    <a:pt x="585" y="332"/>
                  </a:lnTo>
                  <a:lnTo>
                    <a:pt x="410" y="468"/>
                  </a:lnTo>
                  <a:lnTo>
                    <a:pt x="254" y="624"/>
                  </a:lnTo>
                  <a:lnTo>
                    <a:pt x="118" y="819"/>
                  </a:lnTo>
                  <a:lnTo>
                    <a:pt x="20" y="1033"/>
                  </a:lnTo>
                  <a:lnTo>
                    <a:pt x="1" y="1072"/>
                  </a:lnTo>
                  <a:lnTo>
                    <a:pt x="20" y="1111"/>
                  </a:lnTo>
                  <a:lnTo>
                    <a:pt x="118" y="1267"/>
                  </a:lnTo>
                  <a:lnTo>
                    <a:pt x="254" y="1384"/>
                  </a:lnTo>
                  <a:lnTo>
                    <a:pt x="410" y="1481"/>
                  </a:lnTo>
                  <a:lnTo>
                    <a:pt x="566" y="1578"/>
                  </a:lnTo>
                  <a:lnTo>
                    <a:pt x="741" y="1637"/>
                  </a:lnTo>
                  <a:lnTo>
                    <a:pt x="936" y="1676"/>
                  </a:lnTo>
                  <a:lnTo>
                    <a:pt x="1131" y="1715"/>
                  </a:lnTo>
                  <a:lnTo>
                    <a:pt x="1345" y="1734"/>
                  </a:lnTo>
                  <a:lnTo>
                    <a:pt x="1462" y="1734"/>
                  </a:lnTo>
                  <a:lnTo>
                    <a:pt x="1813" y="1715"/>
                  </a:lnTo>
                  <a:lnTo>
                    <a:pt x="2183" y="1656"/>
                  </a:lnTo>
                  <a:lnTo>
                    <a:pt x="2553" y="1559"/>
                  </a:lnTo>
                  <a:lnTo>
                    <a:pt x="2885" y="1423"/>
                  </a:lnTo>
                  <a:lnTo>
                    <a:pt x="3060" y="1325"/>
                  </a:lnTo>
                  <a:lnTo>
                    <a:pt x="3157" y="1247"/>
                  </a:lnTo>
                  <a:lnTo>
                    <a:pt x="3216" y="1169"/>
                  </a:lnTo>
                  <a:lnTo>
                    <a:pt x="3255" y="1091"/>
                  </a:lnTo>
                  <a:lnTo>
                    <a:pt x="3274" y="994"/>
                  </a:lnTo>
                  <a:lnTo>
                    <a:pt x="3274" y="897"/>
                  </a:lnTo>
                  <a:lnTo>
                    <a:pt x="3255" y="799"/>
                  </a:lnTo>
                  <a:lnTo>
                    <a:pt x="3216" y="721"/>
                  </a:lnTo>
                  <a:lnTo>
                    <a:pt x="3157" y="624"/>
                  </a:lnTo>
                  <a:lnTo>
                    <a:pt x="3001" y="468"/>
                  </a:lnTo>
                  <a:lnTo>
                    <a:pt x="2826" y="312"/>
                  </a:lnTo>
                  <a:lnTo>
                    <a:pt x="2612" y="195"/>
                  </a:lnTo>
                  <a:lnTo>
                    <a:pt x="2397" y="98"/>
                  </a:lnTo>
                  <a:lnTo>
                    <a:pt x="2183" y="39"/>
                  </a:lnTo>
                  <a:lnTo>
                    <a:pt x="1949" y="0"/>
                  </a:lnTo>
                  <a:close/>
                </a:path>
              </a:pathLst>
            </a:custGeom>
            <a:solidFill>
              <a:srgbClr val="FF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987;p40">
              <a:extLst>
                <a:ext uri="{FF2B5EF4-FFF2-40B4-BE49-F238E27FC236}">
                  <a16:creationId xmlns:a16="http://schemas.microsoft.com/office/drawing/2014/main" id="{1702CADF-2246-D184-D54A-7DE65B5A6E12}"/>
                </a:ext>
              </a:extLst>
            </p:cNvPr>
            <p:cNvSpPr/>
            <p:nvPr/>
          </p:nvSpPr>
          <p:spPr>
            <a:xfrm>
              <a:off x="9882350" y="671763"/>
              <a:ext cx="81875" cy="43375"/>
            </a:xfrm>
            <a:custGeom>
              <a:avLst/>
              <a:gdLst/>
              <a:ahLst/>
              <a:cxnLst/>
              <a:rect l="l" t="t" r="r" b="b"/>
              <a:pathLst>
                <a:path w="3275" h="1735" fill="none" extrusionOk="0">
                  <a:moveTo>
                    <a:pt x="1696" y="0"/>
                  </a:moveTo>
                  <a:lnTo>
                    <a:pt x="1696" y="0"/>
                  </a:lnTo>
                  <a:lnTo>
                    <a:pt x="1560" y="0"/>
                  </a:lnTo>
                  <a:lnTo>
                    <a:pt x="1560" y="0"/>
                  </a:lnTo>
                  <a:lnTo>
                    <a:pt x="1306" y="39"/>
                  </a:lnTo>
                  <a:lnTo>
                    <a:pt x="1034" y="98"/>
                  </a:lnTo>
                  <a:lnTo>
                    <a:pt x="1034" y="98"/>
                  </a:lnTo>
                  <a:lnTo>
                    <a:pt x="800" y="195"/>
                  </a:lnTo>
                  <a:lnTo>
                    <a:pt x="585" y="332"/>
                  </a:lnTo>
                  <a:lnTo>
                    <a:pt x="585" y="332"/>
                  </a:lnTo>
                  <a:lnTo>
                    <a:pt x="410" y="468"/>
                  </a:lnTo>
                  <a:lnTo>
                    <a:pt x="254" y="624"/>
                  </a:lnTo>
                  <a:lnTo>
                    <a:pt x="254" y="624"/>
                  </a:lnTo>
                  <a:lnTo>
                    <a:pt x="118" y="819"/>
                  </a:lnTo>
                  <a:lnTo>
                    <a:pt x="118" y="819"/>
                  </a:lnTo>
                  <a:lnTo>
                    <a:pt x="20" y="1033"/>
                  </a:lnTo>
                  <a:lnTo>
                    <a:pt x="20" y="1033"/>
                  </a:lnTo>
                  <a:lnTo>
                    <a:pt x="1" y="1072"/>
                  </a:lnTo>
                  <a:lnTo>
                    <a:pt x="20" y="1111"/>
                  </a:lnTo>
                  <a:lnTo>
                    <a:pt x="20" y="1111"/>
                  </a:lnTo>
                  <a:lnTo>
                    <a:pt x="118" y="1267"/>
                  </a:lnTo>
                  <a:lnTo>
                    <a:pt x="254" y="1384"/>
                  </a:lnTo>
                  <a:lnTo>
                    <a:pt x="254" y="1384"/>
                  </a:lnTo>
                  <a:lnTo>
                    <a:pt x="410" y="1481"/>
                  </a:lnTo>
                  <a:lnTo>
                    <a:pt x="566" y="1578"/>
                  </a:lnTo>
                  <a:lnTo>
                    <a:pt x="566" y="1578"/>
                  </a:lnTo>
                  <a:lnTo>
                    <a:pt x="741" y="1637"/>
                  </a:lnTo>
                  <a:lnTo>
                    <a:pt x="936" y="1676"/>
                  </a:lnTo>
                  <a:lnTo>
                    <a:pt x="1131" y="1715"/>
                  </a:lnTo>
                  <a:lnTo>
                    <a:pt x="1345" y="1734"/>
                  </a:lnTo>
                  <a:lnTo>
                    <a:pt x="1345" y="1734"/>
                  </a:lnTo>
                  <a:lnTo>
                    <a:pt x="1462" y="1734"/>
                  </a:lnTo>
                  <a:lnTo>
                    <a:pt x="1462" y="1734"/>
                  </a:lnTo>
                  <a:lnTo>
                    <a:pt x="1813" y="1715"/>
                  </a:lnTo>
                  <a:lnTo>
                    <a:pt x="2183" y="1656"/>
                  </a:lnTo>
                  <a:lnTo>
                    <a:pt x="2183" y="1656"/>
                  </a:lnTo>
                  <a:lnTo>
                    <a:pt x="2553" y="1559"/>
                  </a:lnTo>
                  <a:lnTo>
                    <a:pt x="2885" y="1423"/>
                  </a:lnTo>
                  <a:lnTo>
                    <a:pt x="2885" y="1423"/>
                  </a:lnTo>
                  <a:lnTo>
                    <a:pt x="3060" y="1325"/>
                  </a:lnTo>
                  <a:lnTo>
                    <a:pt x="3060" y="1325"/>
                  </a:lnTo>
                  <a:lnTo>
                    <a:pt x="3157" y="1247"/>
                  </a:lnTo>
                  <a:lnTo>
                    <a:pt x="3216" y="1169"/>
                  </a:lnTo>
                  <a:lnTo>
                    <a:pt x="3216" y="1169"/>
                  </a:lnTo>
                  <a:lnTo>
                    <a:pt x="3255" y="1091"/>
                  </a:lnTo>
                  <a:lnTo>
                    <a:pt x="3274" y="994"/>
                  </a:lnTo>
                  <a:lnTo>
                    <a:pt x="3274" y="994"/>
                  </a:lnTo>
                  <a:lnTo>
                    <a:pt x="3274" y="897"/>
                  </a:lnTo>
                  <a:lnTo>
                    <a:pt x="3274" y="897"/>
                  </a:lnTo>
                  <a:lnTo>
                    <a:pt x="3255" y="799"/>
                  </a:lnTo>
                  <a:lnTo>
                    <a:pt x="3255" y="799"/>
                  </a:lnTo>
                  <a:lnTo>
                    <a:pt x="3216" y="721"/>
                  </a:lnTo>
                  <a:lnTo>
                    <a:pt x="3157" y="624"/>
                  </a:lnTo>
                  <a:lnTo>
                    <a:pt x="3001" y="468"/>
                  </a:lnTo>
                  <a:lnTo>
                    <a:pt x="3001" y="468"/>
                  </a:lnTo>
                  <a:lnTo>
                    <a:pt x="2826" y="312"/>
                  </a:lnTo>
                  <a:lnTo>
                    <a:pt x="2612" y="195"/>
                  </a:lnTo>
                  <a:lnTo>
                    <a:pt x="2612" y="195"/>
                  </a:lnTo>
                  <a:lnTo>
                    <a:pt x="2397" y="98"/>
                  </a:lnTo>
                  <a:lnTo>
                    <a:pt x="2183" y="39"/>
                  </a:lnTo>
                  <a:lnTo>
                    <a:pt x="1949" y="0"/>
                  </a:lnTo>
                  <a:lnTo>
                    <a:pt x="16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988;p40">
              <a:extLst>
                <a:ext uri="{FF2B5EF4-FFF2-40B4-BE49-F238E27FC236}">
                  <a16:creationId xmlns:a16="http://schemas.microsoft.com/office/drawing/2014/main" id="{03297D45-F0B1-2B89-0436-F9A09B187915}"/>
                </a:ext>
              </a:extLst>
            </p:cNvPr>
            <p:cNvSpPr/>
            <p:nvPr/>
          </p:nvSpPr>
          <p:spPr>
            <a:xfrm>
              <a:off x="9970525" y="68881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989;p40">
              <a:extLst>
                <a:ext uri="{FF2B5EF4-FFF2-40B4-BE49-F238E27FC236}">
                  <a16:creationId xmlns:a16="http://schemas.microsoft.com/office/drawing/2014/main" id="{14983E15-8B30-532D-87CE-79FF9AFA0804}"/>
                </a:ext>
              </a:extLst>
            </p:cNvPr>
            <p:cNvSpPr/>
            <p:nvPr/>
          </p:nvSpPr>
          <p:spPr>
            <a:xfrm>
              <a:off x="9970525" y="68881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990;p40">
              <a:extLst>
                <a:ext uri="{FF2B5EF4-FFF2-40B4-BE49-F238E27FC236}">
                  <a16:creationId xmlns:a16="http://schemas.microsoft.com/office/drawing/2014/main" id="{9F8D23A8-2208-6116-6173-1562C4237541}"/>
                </a:ext>
              </a:extLst>
            </p:cNvPr>
            <p:cNvSpPr/>
            <p:nvPr/>
          </p:nvSpPr>
          <p:spPr>
            <a:xfrm>
              <a:off x="9869700" y="646438"/>
              <a:ext cx="107675" cy="71125"/>
            </a:xfrm>
            <a:custGeom>
              <a:avLst/>
              <a:gdLst/>
              <a:ahLst/>
              <a:cxnLst/>
              <a:rect l="l" t="t" r="r" b="b"/>
              <a:pathLst>
                <a:path w="4307" h="2845" extrusionOk="0">
                  <a:moveTo>
                    <a:pt x="2163" y="1091"/>
                  </a:moveTo>
                  <a:lnTo>
                    <a:pt x="2475" y="1130"/>
                  </a:lnTo>
                  <a:lnTo>
                    <a:pt x="2728" y="1169"/>
                  </a:lnTo>
                  <a:lnTo>
                    <a:pt x="2962" y="1247"/>
                  </a:lnTo>
                  <a:lnTo>
                    <a:pt x="3157" y="1345"/>
                  </a:lnTo>
                  <a:lnTo>
                    <a:pt x="3332" y="1461"/>
                  </a:lnTo>
                  <a:lnTo>
                    <a:pt x="3430" y="1559"/>
                  </a:lnTo>
                  <a:lnTo>
                    <a:pt x="3527" y="1676"/>
                  </a:lnTo>
                  <a:lnTo>
                    <a:pt x="3644" y="1832"/>
                  </a:lnTo>
                  <a:lnTo>
                    <a:pt x="3644" y="1871"/>
                  </a:lnTo>
                  <a:lnTo>
                    <a:pt x="3663" y="1910"/>
                  </a:lnTo>
                  <a:lnTo>
                    <a:pt x="3683" y="1968"/>
                  </a:lnTo>
                  <a:lnTo>
                    <a:pt x="3683" y="1987"/>
                  </a:lnTo>
                  <a:lnTo>
                    <a:pt x="3702" y="2046"/>
                  </a:lnTo>
                  <a:lnTo>
                    <a:pt x="3702" y="2065"/>
                  </a:lnTo>
                  <a:lnTo>
                    <a:pt x="3702" y="2143"/>
                  </a:lnTo>
                  <a:lnTo>
                    <a:pt x="3507" y="2319"/>
                  </a:lnTo>
                  <a:lnTo>
                    <a:pt x="3293" y="2455"/>
                  </a:lnTo>
                  <a:lnTo>
                    <a:pt x="3059" y="2553"/>
                  </a:lnTo>
                  <a:lnTo>
                    <a:pt x="2748" y="2650"/>
                  </a:lnTo>
                  <a:lnTo>
                    <a:pt x="2436" y="2689"/>
                  </a:lnTo>
                  <a:lnTo>
                    <a:pt x="2241" y="2708"/>
                  </a:lnTo>
                  <a:lnTo>
                    <a:pt x="2124" y="2708"/>
                  </a:lnTo>
                  <a:lnTo>
                    <a:pt x="1890" y="2689"/>
                  </a:lnTo>
                  <a:lnTo>
                    <a:pt x="1559" y="2650"/>
                  </a:lnTo>
                  <a:lnTo>
                    <a:pt x="1267" y="2553"/>
                  </a:lnTo>
                  <a:lnTo>
                    <a:pt x="1033" y="2455"/>
                  </a:lnTo>
                  <a:lnTo>
                    <a:pt x="819" y="2338"/>
                  </a:lnTo>
                  <a:lnTo>
                    <a:pt x="702" y="2241"/>
                  </a:lnTo>
                  <a:lnTo>
                    <a:pt x="585" y="2143"/>
                  </a:lnTo>
                  <a:lnTo>
                    <a:pt x="604" y="2104"/>
                  </a:lnTo>
                  <a:lnTo>
                    <a:pt x="604" y="2085"/>
                  </a:lnTo>
                  <a:lnTo>
                    <a:pt x="624" y="1968"/>
                  </a:lnTo>
                  <a:lnTo>
                    <a:pt x="663" y="1871"/>
                  </a:lnTo>
                  <a:lnTo>
                    <a:pt x="702" y="1773"/>
                  </a:lnTo>
                  <a:lnTo>
                    <a:pt x="780" y="1676"/>
                  </a:lnTo>
                  <a:lnTo>
                    <a:pt x="877" y="1559"/>
                  </a:lnTo>
                  <a:lnTo>
                    <a:pt x="994" y="1461"/>
                  </a:lnTo>
                  <a:lnTo>
                    <a:pt x="1150" y="1345"/>
                  </a:lnTo>
                  <a:lnTo>
                    <a:pt x="1325" y="1267"/>
                  </a:lnTo>
                  <a:lnTo>
                    <a:pt x="1579" y="1169"/>
                  </a:lnTo>
                  <a:lnTo>
                    <a:pt x="1851" y="1111"/>
                  </a:lnTo>
                  <a:lnTo>
                    <a:pt x="2163" y="1091"/>
                  </a:lnTo>
                  <a:close/>
                  <a:moveTo>
                    <a:pt x="1072" y="0"/>
                  </a:moveTo>
                  <a:lnTo>
                    <a:pt x="955" y="20"/>
                  </a:lnTo>
                  <a:lnTo>
                    <a:pt x="721" y="59"/>
                  </a:lnTo>
                  <a:lnTo>
                    <a:pt x="604" y="98"/>
                  </a:lnTo>
                  <a:lnTo>
                    <a:pt x="507" y="156"/>
                  </a:lnTo>
                  <a:lnTo>
                    <a:pt x="332" y="273"/>
                  </a:lnTo>
                  <a:lnTo>
                    <a:pt x="215" y="409"/>
                  </a:lnTo>
                  <a:lnTo>
                    <a:pt x="98" y="585"/>
                  </a:lnTo>
                  <a:lnTo>
                    <a:pt x="39" y="760"/>
                  </a:lnTo>
                  <a:lnTo>
                    <a:pt x="0" y="955"/>
                  </a:lnTo>
                  <a:lnTo>
                    <a:pt x="0" y="1150"/>
                  </a:lnTo>
                  <a:lnTo>
                    <a:pt x="39" y="1364"/>
                  </a:lnTo>
                  <a:lnTo>
                    <a:pt x="78" y="1578"/>
                  </a:lnTo>
                  <a:lnTo>
                    <a:pt x="176" y="1773"/>
                  </a:lnTo>
                  <a:lnTo>
                    <a:pt x="293" y="1968"/>
                  </a:lnTo>
                  <a:lnTo>
                    <a:pt x="410" y="2143"/>
                  </a:lnTo>
                  <a:lnTo>
                    <a:pt x="565" y="2299"/>
                  </a:lnTo>
                  <a:lnTo>
                    <a:pt x="741" y="2436"/>
                  </a:lnTo>
                  <a:lnTo>
                    <a:pt x="936" y="2553"/>
                  </a:lnTo>
                  <a:lnTo>
                    <a:pt x="1130" y="2650"/>
                  </a:lnTo>
                  <a:lnTo>
                    <a:pt x="1325" y="2728"/>
                  </a:lnTo>
                  <a:lnTo>
                    <a:pt x="1540" y="2786"/>
                  </a:lnTo>
                  <a:lnTo>
                    <a:pt x="1773" y="2825"/>
                  </a:lnTo>
                  <a:lnTo>
                    <a:pt x="2085" y="2845"/>
                  </a:lnTo>
                  <a:lnTo>
                    <a:pt x="2358" y="2845"/>
                  </a:lnTo>
                  <a:lnTo>
                    <a:pt x="2553" y="2825"/>
                  </a:lnTo>
                  <a:lnTo>
                    <a:pt x="2787" y="2786"/>
                  </a:lnTo>
                  <a:lnTo>
                    <a:pt x="3001" y="2728"/>
                  </a:lnTo>
                  <a:lnTo>
                    <a:pt x="3196" y="2650"/>
                  </a:lnTo>
                  <a:lnTo>
                    <a:pt x="3391" y="2553"/>
                  </a:lnTo>
                  <a:lnTo>
                    <a:pt x="3585" y="2436"/>
                  </a:lnTo>
                  <a:lnTo>
                    <a:pt x="3761" y="2299"/>
                  </a:lnTo>
                  <a:lnTo>
                    <a:pt x="3897" y="2143"/>
                  </a:lnTo>
                  <a:lnTo>
                    <a:pt x="4034" y="1968"/>
                  </a:lnTo>
                  <a:lnTo>
                    <a:pt x="4150" y="1773"/>
                  </a:lnTo>
                  <a:lnTo>
                    <a:pt x="4228" y="1559"/>
                  </a:lnTo>
                  <a:lnTo>
                    <a:pt x="4287" y="1364"/>
                  </a:lnTo>
                  <a:lnTo>
                    <a:pt x="4306" y="1150"/>
                  </a:lnTo>
                  <a:lnTo>
                    <a:pt x="4306" y="955"/>
                  </a:lnTo>
                  <a:lnTo>
                    <a:pt x="4287" y="760"/>
                  </a:lnTo>
                  <a:lnTo>
                    <a:pt x="4209" y="585"/>
                  </a:lnTo>
                  <a:lnTo>
                    <a:pt x="4111" y="409"/>
                  </a:lnTo>
                  <a:lnTo>
                    <a:pt x="3975" y="273"/>
                  </a:lnTo>
                  <a:lnTo>
                    <a:pt x="3819" y="156"/>
                  </a:lnTo>
                  <a:lnTo>
                    <a:pt x="3722" y="98"/>
                  </a:lnTo>
                  <a:lnTo>
                    <a:pt x="3605" y="59"/>
                  </a:lnTo>
                  <a:lnTo>
                    <a:pt x="3371" y="0"/>
                  </a:lnTo>
                  <a:lnTo>
                    <a:pt x="3235" y="0"/>
                  </a:lnTo>
                  <a:lnTo>
                    <a:pt x="3059" y="20"/>
                  </a:lnTo>
                  <a:lnTo>
                    <a:pt x="2865" y="59"/>
                  </a:lnTo>
                  <a:lnTo>
                    <a:pt x="2689" y="117"/>
                  </a:lnTo>
                  <a:lnTo>
                    <a:pt x="2494" y="175"/>
                  </a:lnTo>
                  <a:lnTo>
                    <a:pt x="2397" y="214"/>
                  </a:lnTo>
                  <a:lnTo>
                    <a:pt x="2183" y="292"/>
                  </a:lnTo>
                  <a:lnTo>
                    <a:pt x="2144" y="292"/>
                  </a:lnTo>
                  <a:lnTo>
                    <a:pt x="1910" y="214"/>
                  </a:lnTo>
                  <a:lnTo>
                    <a:pt x="1812" y="175"/>
                  </a:lnTo>
                  <a:lnTo>
                    <a:pt x="1637" y="117"/>
                  </a:lnTo>
                  <a:lnTo>
                    <a:pt x="1442" y="59"/>
                  </a:lnTo>
                  <a:lnTo>
                    <a:pt x="1247" y="20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991;p40">
              <a:extLst>
                <a:ext uri="{FF2B5EF4-FFF2-40B4-BE49-F238E27FC236}">
                  <a16:creationId xmlns:a16="http://schemas.microsoft.com/office/drawing/2014/main" id="{34E36FD2-B245-D13B-FE70-45506C290865}"/>
                </a:ext>
              </a:extLst>
            </p:cNvPr>
            <p:cNvSpPr/>
            <p:nvPr/>
          </p:nvSpPr>
          <p:spPr>
            <a:xfrm>
              <a:off x="9869700" y="646438"/>
              <a:ext cx="107675" cy="71125"/>
            </a:xfrm>
            <a:custGeom>
              <a:avLst/>
              <a:gdLst/>
              <a:ahLst/>
              <a:cxnLst/>
              <a:rect l="l" t="t" r="r" b="b"/>
              <a:pathLst>
                <a:path w="4307" h="2845" fill="none" extrusionOk="0">
                  <a:moveTo>
                    <a:pt x="3235" y="0"/>
                  </a:moveTo>
                  <a:lnTo>
                    <a:pt x="3235" y="0"/>
                  </a:lnTo>
                  <a:lnTo>
                    <a:pt x="3059" y="20"/>
                  </a:lnTo>
                  <a:lnTo>
                    <a:pt x="2865" y="59"/>
                  </a:lnTo>
                  <a:lnTo>
                    <a:pt x="2865" y="59"/>
                  </a:lnTo>
                  <a:lnTo>
                    <a:pt x="2689" y="117"/>
                  </a:lnTo>
                  <a:lnTo>
                    <a:pt x="2494" y="175"/>
                  </a:lnTo>
                  <a:lnTo>
                    <a:pt x="2397" y="214"/>
                  </a:lnTo>
                  <a:lnTo>
                    <a:pt x="2397" y="214"/>
                  </a:lnTo>
                  <a:lnTo>
                    <a:pt x="2397" y="214"/>
                  </a:lnTo>
                  <a:lnTo>
                    <a:pt x="2397" y="214"/>
                  </a:lnTo>
                  <a:lnTo>
                    <a:pt x="2397" y="214"/>
                  </a:lnTo>
                  <a:lnTo>
                    <a:pt x="2397" y="214"/>
                  </a:lnTo>
                  <a:lnTo>
                    <a:pt x="2397" y="214"/>
                  </a:lnTo>
                  <a:lnTo>
                    <a:pt x="2183" y="292"/>
                  </a:lnTo>
                  <a:lnTo>
                    <a:pt x="2183" y="292"/>
                  </a:lnTo>
                  <a:lnTo>
                    <a:pt x="2163" y="292"/>
                  </a:lnTo>
                  <a:lnTo>
                    <a:pt x="2144" y="292"/>
                  </a:lnTo>
                  <a:lnTo>
                    <a:pt x="2144" y="292"/>
                  </a:lnTo>
                  <a:lnTo>
                    <a:pt x="2144" y="292"/>
                  </a:lnTo>
                  <a:lnTo>
                    <a:pt x="1910" y="214"/>
                  </a:lnTo>
                  <a:lnTo>
                    <a:pt x="1812" y="175"/>
                  </a:lnTo>
                  <a:lnTo>
                    <a:pt x="1812" y="175"/>
                  </a:lnTo>
                  <a:lnTo>
                    <a:pt x="1637" y="117"/>
                  </a:lnTo>
                  <a:lnTo>
                    <a:pt x="1442" y="59"/>
                  </a:lnTo>
                  <a:lnTo>
                    <a:pt x="1442" y="59"/>
                  </a:lnTo>
                  <a:lnTo>
                    <a:pt x="1247" y="2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955" y="20"/>
                  </a:lnTo>
                  <a:lnTo>
                    <a:pt x="955" y="20"/>
                  </a:lnTo>
                  <a:lnTo>
                    <a:pt x="721" y="59"/>
                  </a:lnTo>
                  <a:lnTo>
                    <a:pt x="604" y="98"/>
                  </a:lnTo>
                  <a:lnTo>
                    <a:pt x="507" y="156"/>
                  </a:lnTo>
                  <a:lnTo>
                    <a:pt x="507" y="156"/>
                  </a:lnTo>
                  <a:lnTo>
                    <a:pt x="332" y="273"/>
                  </a:lnTo>
                  <a:lnTo>
                    <a:pt x="215" y="409"/>
                  </a:lnTo>
                  <a:lnTo>
                    <a:pt x="215" y="409"/>
                  </a:lnTo>
                  <a:lnTo>
                    <a:pt x="98" y="585"/>
                  </a:lnTo>
                  <a:lnTo>
                    <a:pt x="98" y="585"/>
                  </a:lnTo>
                  <a:lnTo>
                    <a:pt x="39" y="760"/>
                  </a:lnTo>
                  <a:lnTo>
                    <a:pt x="39" y="760"/>
                  </a:lnTo>
                  <a:lnTo>
                    <a:pt x="0" y="955"/>
                  </a:lnTo>
                  <a:lnTo>
                    <a:pt x="0" y="1150"/>
                  </a:lnTo>
                  <a:lnTo>
                    <a:pt x="0" y="1150"/>
                  </a:lnTo>
                  <a:lnTo>
                    <a:pt x="39" y="1364"/>
                  </a:lnTo>
                  <a:lnTo>
                    <a:pt x="78" y="1578"/>
                  </a:lnTo>
                  <a:lnTo>
                    <a:pt x="78" y="1578"/>
                  </a:lnTo>
                  <a:lnTo>
                    <a:pt x="176" y="1773"/>
                  </a:lnTo>
                  <a:lnTo>
                    <a:pt x="293" y="1968"/>
                  </a:lnTo>
                  <a:lnTo>
                    <a:pt x="293" y="1968"/>
                  </a:lnTo>
                  <a:lnTo>
                    <a:pt x="410" y="2143"/>
                  </a:lnTo>
                  <a:lnTo>
                    <a:pt x="565" y="2299"/>
                  </a:lnTo>
                  <a:lnTo>
                    <a:pt x="741" y="2436"/>
                  </a:lnTo>
                  <a:lnTo>
                    <a:pt x="936" y="2553"/>
                  </a:lnTo>
                  <a:lnTo>
                    <a:pt x="936" y="2553"/>
                  </a:lnTo>
                  <a:lnTo>
                    <a:pt x="1130" y="2650"/>
                  </a:lnTo>
                  <a:lnTo>
                    <a:pt x="1325" y="2728"/>
                  </a:lnTo>
                  <a:lnTo>
                    <a:pt x="1540" y="2786"/>
                  </a:lnTo>
                  <a:lnTo>
                    <a:pt x="1773" y="2825"/>
                  </a:lnTo>
                  <a:lnTo>
                    <a:pt x="1773" y="2825"/>
                  </a:lnTo>
                  <a:lnTo>
                    <a:pt x="2085" y="2845"/>
                  </a:lnTo>
                  <a:lnTo>
                    <a:pt x="2085" y="2845"/>
                  </a:lnTo>
                  <a:lnTo>
                    <a:pt x="2163" y="2845"/>
                  </a:lnTo>
                  <a:lnTo>
                    <a:pt x="2163" y="2845"/>
                  </a:lnTo>
                  <a:lnTo>
                    <a:pt x="2358" y="2845"/>
                  </a:lnTo>
                  <a:lnTo>
                    <a:pt x="2553" y="2825"/>
                  </a:lnTo>
                  <a:lnTo>
                    <a:pt x="2553" y="2825"/>
                  </a:lnTo>
                  <a:lnTo>
                    <a:pt x="2787" y="2786"/>
                  </a:lnTo>
                  <a:lnTo>
                    <a:pt x="3001" y="2728"/>
                  </a:lnTo>
                  <a:lnTo>
                    <a:pt x="3196" y="2650"/>
                  </a:lnTo>
                  <a:lnTo>
                    <a:pt x="3391" y="2553"/>
                  </a:lnTo>
                  <a:lnTo>
                    <a:pt x="3391" y="2553"/>
                  </a:lnTo>
                  <a:lnTo>
                    <a:pt x="3585" y="2436"/>
                  </a:lnTo>
                  <a:lnTo>
                    <a:pt x="3761" y="2299"/>
                  </a:lnTo>
                  <a:lnTo>
                    <a:pt x="3897" y="2143"/>
                  </a:lnTo>
                  <a:lnTo>
                    <a:pt x="4034" y="1968"/>
                  </a:lnTo>
                  <a:lnTo>
                    <a:pt x="4034" y="1968"/>
                  </a:lnTo>
                  <a:lnTo>
                    <a:pt x="4150" y="1773"/>
                  </a:lnTo>
                  <a:lnTo>
                    <a:pt x="4228" y="1559"/>
                  </a:lnTo>
                  <a:lnTo>
                    <a:pt x="4228" y="1559"/>
                  </a:lnTo>
                  <a:lnTo>
                    <a:pt x="4287" y="1364"/>
                  </a:lnTo>
                  <a:lnTo>
                    <a:pt x="4306" y="1150"/>
                  </a:lnTo>
                  <a:lnTo>
                    <a:pt x="4306" y="1150"/>
                  </a:lnTo>
                  <a:lnTo>
                    <a:pt x="4306" y="955"/>
                  </a:lnTo>
                  <a:lnTo>
                    <a:pt x="4287" y="760"/>
                  </a:lnTo>
                  <a:lnTo>
                    <a:pt x="4287" y="760"/>
                  </a:lnTo>
                  <a:lnTo>
                    <a:pt x="4209" y="585"/>
                  </a:lnTo>
                  <a:lnTo>
                    <a:pt x="4209" y="585"/>
                  </a:lnTo>
                  <a:lnTo>
                    <a:pt x="4111" y="409"/>
                  </a:lnTo>
                  <a:lnTo>
                    <a:pt x="4111" y="409"/>
                  </a:lnTo>
                  <a:lnTo>
                    <a:pt x="3975" y="273"/>
                  </a:lnTo>
                  <a:lnTo>
                    <a:pt x="3819" y="156"/>
                  </a:lnTo>
                  <a:lnTo>
                    <a:pt x="3819" y="156"/>
                  </a:lnTo>
                  <a:lnTo>
                    <a:pt x="3722" y="98"/>
                  </a:lnTo>
                  <a:lnTo>
                    <a:pt x="3605" y="59"/>
                  </a:lnTo>
                  <a:lnTo>
                    <a:pt x="3371" y="0"/>
                  </a:lnTo>
                  <a:lnTo>
                    <a:pt x="3371" y="0"/>
                  </a:lnTo>
                  <a:lnTo>
                    <a:pt x="32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992;p40">
              <a:extLst>
                <a:ext uri="{FF2B5EF4-FFF2-40B4-BE49-F238E27FC236}">
                  <a16:creationId xmlns:a16="http://schemas.microsoft.com/office/drawing/2014/main" id="{EF080235-AE2C-1EB6-DD22-6FA4A602BAFB}"/>
                </a:ext>
              </a:extLst>
            </p:cNvPr>
            <p:cNvSpPr/>
            <p:nvPr/>
          </p:nvSpPr>
          <p:spPr>
            <a:xfrm>
              <a:off x="9884300" y="673713"/>
              <a:ext cx="77975" cy="40450"/>
            </a:xfrm>
            <a:custGeom>
              <a:avLst/>
              <a:gdLst/>
              <a:ahLst/>
              <a:cxnLst/>
              <a:rect l="l" t="t" r="r" b="b"/>
              <a:pathLst>
                <a:path w="3119" h="1618" fill="none" extrusionOk="0">
                  <a:moveTo>
                    <a:pt x="1267" y="20"/>
                  </a:moveTo>
                  <a:lnTo>
                    <a:pt x="1267" y="20"/>
                  </a:lnTo>
                  <a:lnTo>
                    <a:pt x="1579" y="0"/>
                  </a:lnTo>
                  <a:lnTo>
                    <a:pt x="1579" y="0"/>
                  </a:lnTo>
                  <a:lnTo>
                    <a:pt x="1579" y="0"/>
                  </a:lnTo>
                  <a:lnTo>
                    <a:pt x="1891" y="39"/>
                  </a:lnTo>
                  <a:lnTo>
                    <a:pt x="1891" y="39"/>
                  </a:lnTo>
                  <a:lnTo>
                    <a:pt x="2144" y="78"/>
                  </a:lnTo>
                  <a:lnTo>
                    <a:pt x="2378" y="156"/>
                  </a:lnTo>
                  <a:lnTo>
                    <a:pt x="2378" y="156"/>
                  </a:lnTo>
                  <a:lnTo>
                    <a:pt x="2573" y="254"/>
                  </a:lnTo>
                  <a:lnTo>
                    <a:pt x="2748" y="370"/>
                  </a:lnTo>
                  <a:lnTo>
                    <a:pt x="2748" y="370"/>
                  </a:lnTo>
                  <a:lnTo>
                    <a:pt x="2846" y="468"/>
                  </a:lnTo>
                  <a:lnTo>
                    <a:pt x="2943" y="585"/>
                  </a:lnTo>
                  <a:lnTo>
                    <a:pt x="2943" y="585"/>
                  </a:lnTo>
                  <a:lnTo>
                    <a:pt x="3060" y="741"/>
                  </a:lnTo>
                  <a:lnTo>
                    <a:pt x="3060" y="741"/>
                  </a:lnTo>
                  <a:lnTo>
                    <a:pt x="3060" y="780"/>
                  </a:lnTo>
                  <a:lnTo>
                    <a:pt x="3060" y="780"/>
                  </a:lnTo>
                  <a:lnTo>
                    <a:pt x="3060" y="780"/>
                  </a:lnTo>
                  <a:lnTo>
                    <a:pt x="3079" y="819"/>
                  </a:lnTo>
                  <a:lnTo>
                    <a:pt x="3079" y="819"/>
                  </a:lnTo>
                  <a:lnTo>
                    <a:pt x="3099" y="877"/>
                  </a:lnTo>
                  <a:lnTo>
                    <a:pt x="3099" y="896"/>
                  </a:lnTo>
                  <a:lnTo>
                    <a:pt x="3099" y="896"/>
                  </a:lnTo>
                  <a:lnTo>
                    <a:pt x="3099" y="896"/>
                  </a:lnTo>
                  <a:lnTo>
                    <a:pt x="3118" y="955"/>
                  </a:lnTo>
                  <a:lnTo>
                    <a:pt x="3118" y="974"/>
                  </a:lnTo>
                  <a:lnTo>
                    <a:pt x="3118" y="974"/>
                  </a:lnTo>
                  <a:lnTo>
                    <a:pt x="3118" y="1052"/>
                  </a:lnTo>
                  <a:lnTo>
                    <a:pt x="3118" y="1052"/>
                  </a:lnTo>
                  <a:lnTo>
                    <a:pt x="2923" y="1228"/>
                  </a:lnTo>
                  <a:lnTo>
                    <a:pt x="2923" y="1228"/>
                  </a:lnTo>
                  <a:lnTo>
                    <a:pt x="2709" y="1364"/>
                  </a:lnTo>
                  <a:lnTo>
                    <a:pt x="2475" y="1462"/>
                  </a:lnTo>
                  <a:lnTo>
                    <a:pt x="2475" y="1462"/>
                  </a:lnTo>
                  <a:lnTo>
                    <a:pt x="2475" y="1462"/>
                  </a:lnTo>
                  <a:lnTo>
                    <a:pt x="2164" y="1559"/>
                  </a:lnTo>
                  <a:lnTo>
                    <a:pt x="1852" y="1598"/>
                  </a:lnTo>
                  <a:lnTo>
                    <a:pt x="1852" y="1598"/>
                  </a:lnTo>
                  <a:lnTo>
                    <a:pt x="1657" y="1617"/>
                  </a:lnTo>
                  <a:lnTo>
                    <a:pt x="1657" y="1617"/>
                  </a:lnTo>
                  <a:lnTo>
                    <a:pt x="1579" y="1617"/>
                  </a:lnTo>
                  <a:lnTo>
                    <a:pt x="1540" y="1617"/>
                  </a:lnTo>
                  <a:lnTo>
                    <a:pt x="1540" y="1617"/>
                  </a:lnTo>
                  <a:lnTo>
                    <a:pt x="1306" y="1598"/>
                  </a:lnTo>
                  <a:lnTo>
                    <a:pt x="1306" y="1598"/>
                  </a:lnTo>
                  <a:lnTo>
                    <a:pt x="975" y="1559"/>
                  </a:lnTo>
                  <a:lnTo>
                    <a:pt x="683" y="1462"/>
                  </a:lnTo>
                  <a:lnTo>
                    <a:pt x="683" y="1462"/>
                  </a:lnTo>
                  <a:lnTo>
                    <a:pt x="683" y="1462"/>
                  </a:lnTo>
                  <a:lnTo>
                    <a:pt x="449" y="1364"/>
                  </a:lnTo>
                  <a:lnTo>
                    <a:pt x="235" y="1247"/>
                  </a:lnTo>
                  <a:lnTo>
                    <a:pt x="235" y="1247"/>
                  </a:lnTo>
                  <a:lnTo>
                    <a:pt x="118" y="1150"/>
                  </a:lnTo>
                  <a:lnTo>
                    <a:pt x="1" y="1052"/>
                  </a:lnTo>
                  <a:lnTo>
                    <a:pt x="1" y="1052"/>
                  </a:lnTo>
                  <a:lnTo>
                    <a:pt x="20" y="1013"/>
                  </a:lnTo>
                  <a:lnTo>
                    <a:pt x="20" y="994"/>
                  </a:lnTo>
                  <a:lnTo>
                    <a:pt x="20" y="994"/>
                  </a:lnTo>
                  <a:lnTo>
                    <a:pt x="40" y="877"/>
                  </a:lnTo>
                  <a:lnTo>
                    <a:pt x="79" y="780"/>
                  </a:lnTo>
                  <a:lnTo>
                    <a:pt x="79" y="780"/>
                  </a:lnTo>
                  <a:lnTo>
                    <a:pt x="79" y="780"/>
                  </a:lnTo>
                  <a:lnTo>
                    <a:pt x="79" y="780"/>
                  </a:lnTo>
                  <a:lnTo>
                    <a:pt x="79" y="780"/>
                  </a:lnTo>
                  <a:lnTo>
                    <a:pt x="118" y="682"/>
                  </a:lnTo>
                  <a:lnTo>
                    <a:pt x="196" y="585"/>
                  </a:lnTo>
                  <a:lnTo>
                    <a:pt x="196" y="585"/>
                  </a:lnTo>
                  <a:lnTo>
                    <a:pt x="293" y="468"/>
                  </a:lnTo>
                  <a:lnTo>
                    <a:pt x="410" y="370"/>
                  </a:lnTo>
                  <a:lnTo>
                    <a:pt x="410" y="370"/>
                  </a:lnTo>
                  <a:lnTo>
                    <a:pt x="566" y="254"/>
                  </a:lnTo>
                  <a:lnTo>
                    <a:pt x="741" y="176"/>
                  </a:lnTo>
                  <a:lnTo>
                    <a:pt x="741" y="176"/>
                  </a:lnTo>
                  <a:lnTo>
                    <a:pt x="995" y="78"/>
                  </a:lnTo>
                  <a:lnTo>
                    <a:pt x="1267" y="20"/>
                  </a:lnTo>
                  <a:lnTo>
                    <a:pt x="1267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7" name="Google Shape;2380;p68">
            <a:extLst>
              <a:ext uri="{FF2B5EF4-FFF2-40B4-BE49-F238E27FC236}">
                <a16:creationId xmlns:a16="http://schemas.microsoft.com/office/drawing/2014/main" id="{BD0269C6-D270-B919-CD59-4A009946153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357" y="3887940"/>
            <a:ext cx="1181433" cy="124961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Hộp Văn bản 147">
                <a:extLst>
                  <a:ext uri="{FF2B5EF4-FFF2-40B4-BE49-F238E27FC236}">
                    <a16:creationId xmlns:a16="http://schemas.microsoft.com/office/drawing/2014/main" id="{304F433B-53B8-B23F-0AA0-68D49E0A73A2}"/>
                  </a:ext>
                </a:extLst>
              </p:cNvPr>
              <p:cNvSpPr txBox="1"/>
              <p:nvPr/>
            </p:nvSpPr>
            <p:spPr>
              <a:xfrm>
                <a:off x="3146796" y="3593504"/>
                <a:ext cx="263052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en-US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8" name="Hộp Văn bản 147">
                <a:extLst>
                  <a:ext uri="{FF2B5EF4-FFF2-40B4-BE49-F238E27FC236}">
                    <a16:creationId xmlns:a16="http://schemas.microsoft.com/office/drawing/2014/main" id="{304F433B-53B8-B23F-0AA0-68D49E0A7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796" y="3593504"/>
                <a:ext cx="2630528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" name="Google Shape;2162;p65"/>
          <p:cNvSpPr/>
          <p:nvPr/>
        </p:nvSpPr>
        <p:spPr>
          <a:xfrm rot="-5400000">
            <a:off x="1929281" y="-205395"/>
            <a:ext cx="5185500" cy="5550300"/>
          </a:xfrm>
          <a:prstGeom prst="arc">
            <a:avLst>
              <a:gd name="adj1" fmla="val 16200000"/>
              <a:gd name="adj2" fmla="val 5319513"/>
            </a:avLst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63" name="Google Shape;2163;p65"/>
          <p:cNvGrpSpPr/>
          <p:nvPr/>
        </p:nvGrpSpPr>
        <p:grpSpPr>
          <a:xfrm>
            <a:off x="6684263" y="0"/>
            <a:ext cx="1442517" cy="1360877"/>
            <a:chOff x="-1810678" y="1673267"/>
            <a:chExt cx="1665531" cy="1571271"/>
          </a:xfrm>
        </p:grpSpPr>
        <p:sp>
          <p:nvSpPr>
            <p:cNvPr id="2164" name="Google Shape;2164;p65"/>
            <p:cNvSpPr/>
            <p:nvPr/>
          </p:nvSpPr>
          <p:spPr>
            <a:xfrm>
              <a:off x="-1810678" y="1673267"/>
              <a:ext cx="1665531" cy="1571271"/>
            </a:xfrm>
            <a:custGeom>
              <a:avLst/>
              <a:gdLst/>
              <a:ahLst/>
              <a:cxnLst/>
              <a:rect l="l" t="t" r="r" b="b"/>
              <a:pathLst>
                <a:path w="15072" h="14219" extrusionOk="0">
                  <a:moveTo>
                    <a:pt x="5171" y="1"/>
                  </a:moveTo>
                  <a:lnTo>
                    <a:pt x="4835" y="3439"/>
                  </a:lnTo>
                  <a:lnTo>
                    <a:pt x="1396" y="2689"/>
                  </a:lnTo>
                  <a:lnTo>
                    <a:pt x="1396" y="2689"/>
                  </a:lnTo>
                  <a:lnTo>
                    <a:pt x="3232" y="5714"/>
                  </a:lnTo>
                  <a:lnTo>
                    <a:pt x="1" y="7109"/>
                  </a:lnTo>
                  <a:lnTo>
                    <a:pt x="3232" y="8505"/>
                  </a:lnTo>
                  <a:lnTo>
                    <a:pt x="1396" y="11530"/>
                  </a:lnTo>
                  <a:lnTo>
                    <a:pt x="4835" y="10780"/>
                  </a:lnTo>
                  <a:lnTo>
                    <a:pt x="5171" y="14218"/>
                  </a:lnTo>
                  <a:lnTo>
                    <a:pt x="7523" y="11633"/>
                  </a:lnTo>
                  <a:lnTo>
                    <a:pt x="9798" y="14218"/>
                  </a:lnTo>
                  <a:lnTo>
                    <a:pt x="10237" y="10780"/>
                  </a:lnTo>
                  <a:lnTo>
                    <a:pt x="13572" y="11530"/>
                  </a:lnTo>
                  <a:lnTo>
                    <a:pt x="11840" y="8505"/>
                  </a:lnTo>
                  <a:lnTo>
                    <a:pt x="15071" y="7109"/>
                  </a:lnTo>
                  <a:lnTo>
                    <a:pt x="11840" y="5714"/>
                  </a:lnTo>
                  <a:lnTo>
                    <a:pt x="13572" y="2689"/>
                  </a:lnTo>
                  <a:lnTo>
                    <a:pt x="10237" y="3439"/>
                  </a:lnTo>
                  <a:lnTo>
                    <a:pt x="9798" y="1"/>
                  </a:lnTo>
                  <a:lnTo>
                    <a:pt x="7523" y="2586"/>
                  </a:lnTo>
                  <a:lnTo>
                    <a:pt x="51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65"/>
            <p:cNvSpPr/>
            <p:nvPr/>
          </p:nvSpPr>
          <p:spPr>
            <a:xfrm>
              <a:off x="-1393622" y="2447485"/>
              <a:ext cx="177250" cy="248636"/>
            </a:xfrm>
            <a:custGeom>
              <a:avLst/>
              <a:gdLst/>
              <a:ahLst/>
              <a:cxnLst/>
              <a:rect l="l" t="t" r="r" b="b"/>
              <a:pathLst>
                <a:path w="1604" h="2250" extrusionOk="0">
                  <a:moveTo>
                    <a:pt x="414" y="0"/>
                  </a:moveTo>
                  <a:cubicBezTo>
                    <a:pt x="311" y="0"/>
                    <a:pt x="104" y="0"/>
                    <a:pt x="1" y="103"/>
                  </a:cubicBezTo>
                  <a:lnTo>
                    <a:pt x="1" y="310"/>
                  </a:lnTo>
                  <a:cubicBezTo>
                    <a:pt x="1" y="957"/>
                    <a:pt x="207" y="1706"/>
                    <a:pt x="518" y="2249"/>
                  </a:cubicBezTo>
                  <a:cubicBezTo>
                    <a:pt x="1164" y="2249"/>
                    <a:pt x="1603" y="1706"/>
                    <a:pt x="1603" y="1189"/>
                  </a:cubicBezTo>
                  <a:cubicBezTo>
                    <a:pt x="1603" y="543"/>
                    <a:pt x="1061" y="0"/>
                    <a:pt x="4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65"/>
            <p:cNvSpPr/>
            <p:nvPr/>
          </p:nvSpPr>
          <p:spPr>
            <a:xfrm>
              <a:off x="-739417" y="2447485"/>
              <a:ext cx="165757" cy="248636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190" y="0"/>
                  </a:moveTo>
                  <a:cubicBezTo>
                    <a:pt x="543" y="0"/>
                    <a:pt x="0" y="543"/>
                    <a:pt x="0" y="1189"/>
                  </a:cubicBezTo>
                  <a:cubicBezTo>
                    <a:pt x="0" y="1706"/>
                    <a:pt x="414" y="2146"/>
                    <a:pt x="957" y="2249"/>
                  </a:cubicBezTo>
                  <a:cubicBezTo>
                    <a:pt x="1293" y="1706"/>
                    <a:pt x="1500" y="957"/>
                    <a:pt x="1500" y="310"/>
                  </a:cubicBezTo>
                  <a:lnTo>
                    <a:pt x="15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65"/>
            <p:cNvSpPr/>
            <p:nvPr/>
          </p:nvSpPr>
          <p:spPr>
            <a:xfrm>
              <a:off x="-1419260" y="2053193"/>
              <a:ext cx="857077" cy="845695"/>
            </a:xfrm>
            <a:custGeom>
              <a:avLst/>
              <a:gdLst/>
              <a:ahLst/>
              <a:cxnLst/>
              <a:rect l="l" t="t" r="r" b="b"/>
              <a:pathLst>
                <a:path w="7756" h="7653" extrusionOk="0">
                  <a:moveTo>
                    <a:pt x="3878" y="233"/>
                  </a:moveTo>
                  <a:cubicBezTo>
                    <a:pt x="5816" y="233"/>
                    <a:pt x="7445" y="1733"/>
                    <a:pt x="7548" y="3568"/>
                  </a:cubicBezTo>
                  <a:lnTo>
                    <a:pt x="7548" y="3878"/>
                  </a:lnTo>
                  <a:cubicBezTo>
                    <a:pt x="7548" y="4525"/>
                    <a:pt x="7342" y="5171"/>
                    <a:pt x="7005" y="5714"/>
                  </a:cubicBezTo>
                  <a:cubicBezTo>
                    <a:pt x="6359" y="6799"/>
                    <a:pt x="5170" y="7446"/>
                    <a:pt x="3878" y="7446"/>
                  </a:cubicBezTo>
                  <a:cubicBezTo>
                    <a:pt x="2688" y="7446"/>
                    <a:pt x="1525" y="6799"/>
                    <a:pt x="879" y="5714"/>
                  </a:cubicBezTo>
                  <a:cubicBezTo>
                    <a:pt x="543" y="5171"/>
                    <a:pt x="336" y="4525"/>
                    <a:pt x="336" y="3878"/>
                  </a:cubicBezTo>
                  <a:lnTo>
                    <a:pt x="336" y="3671"/>
                  </a:lnTo>
                  <a:cubicBezTo>
                    <a:pt x="439" y="1733"/>
                    <a:pt x="1939" y="233"/>
                    <a:pt x="3878" y="233"/>
                  </a:cubicBezTo>
                  <a:close/>
                  <a:moveTo>
                    <a:pt x="3878" y="1"/>
                  </a:moveTo>
                  <a:cubicBezTo>
                    <a:pt x="1835" y="1"/>
                    <a:pt x="103" y="1629"/>
                    <a:pt x="0" y="3671"/>
                  </a:cubicBezTo>
                  <a:lnTo>
                    <a:pt x="0" y="3878"/>
                  </a:lnTo>
                  <a:cubicBezTo>
                    <a:pt x="0" y="4628"/>
                    <a:pt x="233" y="5274"/>
                    <a:pt x="646" y="5920"/>
                  </a:cubicBezTo>
                  <a:cubicBezTo>
                    <a:pt x="1293" y="7006"/>
                    <a:pt x="2585" y="7652"/>
                    <a:pt x="3878" y="7652"/>
                  </a:cubicBezTo>
                  <a:cubicBezTo>
                    <a:pt x="5273" y="7652"/>
                    <a:pt x="6463" y="7006"/>
                    <a:pt x="7212" y="5920"/>
                  </a:cubicBezTo>
                  <a:cubicBezTo>
                    <a:pt x="7548" y="5274"/>
                    <a:pt x="7755" y="4628"/>
                    <a:pt x="7755" y="3878"/>
                  </a:cubicBezTo>
                  <a:lnTo>
                    <a:pt x="7755" y="3568"/>
                  </a:lnTo>
                  <a:cubicBezTo>
                    <a:pt x="7652" y="1629"/>
                    <a:pt x="5920" y="1"/>
                    <a:pt x="38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68" name="Google Shape;2168;p65"/>
            <p:cNvGrpSpPr/>
            <p:nvPr/>
          </p:nvGrpSpPr>
          <p:grpSpPr>
            <a:xfrm rot="171201">
              <a:off x="-1339262" y="2323335"/>
              <a:ext cx="709977" cy="213560"/>
              <a:chOff x="6694163" y="903848"/>
              <a:chExt cx="368534" cy="110849"/>
            </a:xfrm>
          </p:grpSpPr>
          <p:sp>
            <p:nvSpPr>
              <p:cNvPr id="2169" name="Google Shape;2169;p65"/>
              <p:cNvSpPr/>
              <p:nvPr/>
            </p:nvSpPr>
            <p:spPr>
              <a:xfrm>
                <a:off x="6694163" y="921891"/>
                <a:ext cx="71339" cy="75626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276" extrusionOk="0">
                    <a:moveTo>
                      <a:pt x="1061" y="0"/>
                    </a:moveTo>
                    <a:cubicBezTo>
                      <a:pt x="415" y="0"/>
                      <a:pt x="1" y="543"/>
                      <a:pt x="1" y="1086"/>
                    </a:cubicBezTo>
                    <a:cubicBezTo>
                      <a:pt x="1" y="1732"/>
                      <a:pt x="415" y="2275"/>
                      <a:pt x="1061" y="2275"/>
                    </a:cubicBezTo>
                    <a:cubicBezTo>
                      <a:pt x="1604" y="2275"/>
                      <a:pt x="2146" y="1732"/>
                      <a:pt x="2146" y="1086"/>
                    </a:cubicBezTo>
                    <a:cubicBezTo>
                      <a:pt x="2146" y="543"/>
                      <a:pt x="1604" y="0"/>
                      <a:pt x="1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65"/>
              <p:cNvSpPr/>
              <p:nvPr/>
            </p:nvSpPr>
            <p:spPr>
              <a:xfrm>
                <a:off x="6990527" y="903848"/>
                <a:ext cx="72170" cy="75626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2276" extrusionOk="0">
                    <a:moveTo>
                      <a:pt x="1086" y="0"/>
                    </a:moveTo>
                    <a:cubicBezTo>
                      <a:pt x="440" y="0"/>
                      <a:pt x="0" y="543"/>
                      <a:pt x="0" y="1190"/>
                    </a:cubicBezTo>
                    <a:cubicBezTo>
                      <a:pt x="0" y="1732"/>
                      <a:pt x="440" y="2275"/>
                      <a:pt x="1086" y="2275"/>
                    </a:cubicBezTo>
                    <a:cubicBezTo>
                      <a:pt x="1629" y="2275"/>
                      <a:pt x="2172" y="1732"/>
                      <a:pt x="2172" y="1190"/>
                    </a:cubicBezTo>
                    <a:cubicBezTo>
                      <a:pt x="2172" y="543"/>
                      <a:pt x="1629" y="0"/>
                      <a:pt x="10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65"/>
              <p:cNvSpPr/>
              <p:nvPr/>
            </p:nvSpPr>
            <p:spPr>
              <a:xfrm>
                <a:off x="6829901" y="963493"/>
                <a:ext cx="110814" cy="51204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1541" extrusionOk="0">
                    <a:moveTo>
                      <a:pt x="2908" y="0"/>
                    </a:moveTo>
                    <a:cubicBezTo>
                      <a:pt x="2792" y="0"/>
                      <a:pt x="2661" y="96"/>
                      <a:pt x="2585" y="248"/>
                    </a:cubicBezTo>
                    <a:cubicBezTo>
                      <a:pt x="2482" y="584"/>
                      <a:pt x="2042" y="894"/>
                      <a:pt x="1732" y="894"/>
                    </a:cubicBezTo>
                    <a:lnTo>
                      <a:pt x="1603" y="894"/>
                    </a:lnTo>
                    <a:cubicBezTo>
                      <a:pt x="1293" y="894"/>
                      <a:pt x="853" y="584"/>
                      <a:pt x="750" y="248"/>
                    </a:cubicBezTo>
                    <a:cubicBezTo>
                      <a:pt x="677" y="175"/>
                      <a:pt x="552" y="101"/>
                      <a:pt x="403" y="101"/>
                    </a:cubicBezTo>
                    <a:cubicBezTo>
                      <a:pt x="341" y="101"/>
                      <a:pt x="275" y="114"/>
                      <a:pt x="207" y="144"/>
                    </a:cubicBezTo>
                    <a:cubicBezTo>
                      <a:pt x="104" y="248"/>
                      <a:pt x="0" y="480"/>
                      <a:pt x="104" y="584"/>
                    </a:cubicBezTo>
                    <a:cubicBezTo>
                      <a:pt x="440" y="1230"/>
                      <a:pt x="957" y="1540"/>
                      <a:pt x="1603" y="1540"/>
                    </a:cubicBezTo>
                    <a:lnTo>
                      <a:pt x="1732" y="1540"/>
                    </a:lnTo>
                    <a:cubicBezTo>
                      <a:pt x="2379" y="1540"/>
                      <a:pt x="3025" y="1127"/>
                      <a:pt x="3232" y="480"/>
                    </a:cubicBezTo>
                    <a:cubicBezTo>
                      <a:pt x="3335" y="377"/>
                      <a:pt x="3232" y="144"/>
                      <a:pt x="3025" y="41"/>
                    </a:cubicBezTo>
                    <a:cubicBezTo>
                      <a:pt x="2990" y="13"/>
                      <a:pt x="2950" y="0"/>
                      <a:pt x="2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73" name="Google Shape;2173;p65"/>
          <p:cNvGrpSpPr/>
          <p:nvPr/>
        </p:nvGrpSpPr>
        <p:grpSpPr>
          <a:xfrm>
            <a:off x="46687" y="3782623"/>
            <a:ext cx="1442517" cy="1360877"/>
            <a:chOff x="-1810678" y="1673267"/>
            <a:chExt cx="1665531" cy="1571271"/>
          </a:xfrm>
        </p:grpSpPr>
        <p:sp>
          <p:nvSpPr>
            <p:cNvPr id="2174" name="Google Shape;2174;p65"/>
            <p:cNvSpPr/>
            <p:nvPr/>
          </p:nvSpPr>
          <p:spPr>
            <a:xfrm>
              <a:off x="-1810678" y="1673267"/>
              <a:ext cx="1665531" cy="1571271"/>
            </a:xfrm>
            <a:custGeom>
              <a:avLst/>
              <a:gdLst/>
              <a:ahLst/>
              <a:cxnLst/>
              <a:rect l="l" t="t" r="r" b="b"/>
              <a:pathLst>
                <a:path w="15072" h="14219" extrusionOk="0">
                  <a:moveTo>
                    <a:pt x="5171" y="1"/>
                  </a:moveTo>
                  <a:lnTo>
                    <a:pt x="4835" y="3439"/>
                  </a:lnTo>
                  <a:lnTo>
                    <a:pt x="1396" y="2689"/>
                  </a:lnTo>
                  <a:lnTo>
                    <a:pt x="1396" y="2689"/>
                  </a:lnTo>
                  <a:lnTo>
                    <a:pt x="3232" y="5714"/>
                  </a:lnTo>
                  <a:lnTo>
                    <a:pt x="1" y="7109"/>
                  </a:lnTo>
                  <a:lnTo>
                    <a:pt x="3232" y="8505"/>
                  </a:lnTo>
                  <a:lnTo>
                    <a:pt x="1396" y="11530"/>
                  </a:lnTo>
                  <a:lnTo>
                    <a:pt x="4835" y="10780"/>
                  </a:lnTo>
                  <a:lnTo>
                    <a:pt x="5171" y="14218"/>
                  </a:lnTo>
                  <a:lnTo>
                    <a:pt x="7523" y="11633"/>
                  </a:lnTo>
                  <a:lnTo>
                    <a:pt x="9798" y="14218"/>
                  </a:lnTo>
                  <a:lnTo>
                    <a:pt x="10237" y="10780"/>
                  </a:lnTo>
                  <a:lnTo>
                    <a:pt x="13572" y="11530"/>
                  </a:lnTo>
                  <a:lnTo>
                    <a:pt x="11840" y="8505"/>
                  </a:lnTo>
                  <a:lnTo>
                    <a:pt x="15071" y="7109"/>
                  </a:lnTo>
                  <a:lnTo>
                    <a:pt x="11840" y="5714"/>
                  </a:lnTo>
                  <a:lnTo>
                    <a:pt x="13572" y="2689"/>
                  </a:lnTo>
                  <a:lnTo>
                    <a:pt x="10237" y="3439"/>
                  </a:lnTo>
                  <a:lnTo>
                    <a:pt x="9798" y="1"/>
                  </a:lnTo>
                  <a:lnTo>
                    <a:pt x="7523" y="2586"/>
                  </a:lnTo>
                  <a:lnTo>
                    <a:pt x="51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65"/>
            <p:cNvSpPr/>
            <p:nvPr/>
          </p:nvSpPr>
          <p:spPr>
            <a:xfrm>
              <a:off x="-1393622" y="2447485"/>
              <a:ext cx="177250" cy="248636"/>
            </a:xfrm>
            <a:custGeom>
              <a:avLst/>
              <a:gdLst/>
              <a:ahLst/>
              <a:cxnLst/>
              <a:rect l="l" t="t" r="r" b="b"/>
              <a:pathLst>
                <a:path w="1604" h="2250" extrusionOk="0">
                  <a:moveTo>
                    <a:pt x="414" y="0"/>
                  </a:moveTo>
                  <a:cubicBezTo>
                    <a:pt x="311" y="0"/>
                    <a:pt x="104" y="0"/>
                    <a:pt x="1" y="103"/>
                  </a:cubicBezTo>
                  <a:lnTo>
                    <a:pt x="1" y="310"/>
                  </a:lnTo>
                  <a:cubicBezTo>
                    <a:pt x="1" y="957"/>
                    <a:pt x="207" y="1706"/>
                    <a:pt x="518" y="2249"/>
                  </a:cubicBezTo>
                  <a:cubicBezTo>
                    <a:pt x="1164" y="2249"/>
                    <a:pt x="1603" y="1706"/>
                    <a:pt x="1603" y="1189"/>
                  </a:cubicBezTo>
                  <a:cubicBezTo>
                    <a:pt x="1603" y="543"/>
                    <a:pt x="1061" y="0"/>
                    <a:pt x="4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65"/>
            <p:cNvSpPr/>
            <p:nvPr/>
          </p:nvSpPr>
          <p:spPr>
            <a:xfrm>
              <a:off x="-739417" y="2447485"/>
              <a:ext cx="165757" cy="248636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190" y="0"/>
                  </a:moveTo>
                  <a:cubicBezTo>
                    <a:pt x="543" y="0"/>
                    <a:pt x="0" y="543"/>
                    <a:pt x="0" y="1189"/>
                  </a:cubicBezTo>
                  <a:cubicBezTo>
                    <a:pt x="0" y="1706"/>
                    <a:pt x="414" y="2146"/>
                    <a:pt x="957" y="2249"/>
                  </a:cubicBezTo>
                  <a:cubicBezTo>
                    <a:pt x="1293" y="1706"/>
                    <a:pt x="1500" y="957"/>
                    <a:pt x="1500" y="310"/>
                  </a:cubicBezTo>
                  <a:lnTo>
                    <a:pt x="15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65"/>
            <p:cNvSpPr/>
            <p:nvPr/>
          </p:nvSpPr>
          <p:spPr>
            <a:xfrm>
              <a:off x="-1419260" y="2053193"/>
              <a:ext cx="857074" cy="845692"/>
            </a:xfrm>
            <a:custGeom>
              <a:avLst/>
              <a:gdLst/>
              <a:ahLst/>
              <a:cxnLst/>
              <a:rect l="l" t="t" r="r" b="b"/>
              <a:pathLst>
                <a:path w="7756" h="7653" extrusionOk="0">
                  <a:moveTo>
                    <a:pt x="3878" y="233"/>
                  </a:moveTo>
                  <a:cubicBezTo>
                    <a:pt x="5816" y="233"/>
                    <a:pt x="7445" y="1733"/>
                    <a:pt x="7548" y="3568"/>
                  </a:cubicBezTo>
                  <a:lnTo>
                    <a:pt x="7548" y="3878"/>
                  </a:lnTo>
                  <a:cubicBezTo>
                    <a:pt x="7548" y="4525"/>
                    <a:pt x="7342" y="5171"/>
                    <a:pt x="7005" y="5714"/>
                  </a:cubicBezTo>
                  <a:cubicBezTo>
                    <a:pt x="6359" y="6799"/>
                    <a:pt x="5170" y="7446"/>
                    <a:pt x="3878" y="7446"/>
                  </a:cubicBezTo>
                  <a:cubicBezTo>
                    <a:pt x="2688" y="7446"/>
                    <a:pt x="1525" y="6799"/>
                    <a:pt x="879" y="5714"/>
                  </a:cubicBezTo>
                  <a:cubicBezTo>
                    <a:pt x="543" y="5171"/>
                    <a:pt x="336" y="4525"/>
                    <a:pt x="336" y="3878"/>
                  </a:cubicBezTo>
                  <a:lnTo>
                    <a:pt x="336" y="3671"/>
                  </a:lnTo>
                  <a:cubicBezTo>
                    <a:pt x="439" y="1733"/>
                    <a:pt x="1939" y="233"/>
                    <a:pt x="3878" y="233"/>
                  </a:cubicBezTo>
                  <a:close/>
                  <a:moveTo>
                    <a:pt x="3878" y="1"/>
                  </a:moveTo>
                  <a:cubicBezTo>
                    <a:pt x="1835" y="1"/>
                    <a:pt x="103" y="1629"/>
                    <a:pt x="0" y="3671"/>
                  </a:cubicBezTo>
                  <a:lnTo>
                    <a:pt x="0" y="3878"/>
                  </a:lnTo>
                  <a:cubicBezTo>
                    <a:pt x="0" y="4628"/>
                    <a:pt x="233" y="5274"/>
                    <a:pt x="646" y="5920"/>
                  </a:cubicBezTo>
                  <a:cubicBezTo>
                    <a:pt x="1293" y="7006"/>
                    <a:pt x="2585" y="7652"/>
                    <a:pt x="3878" y="7652"/>
                  </a:cubicBezTo>
                  <a:cubicBezTo>
                    <a:pt x="5273" y="7652"/>
                    <a:pt x="6463" y="7006"/>
                    <a:pt x="7212" y="5920"/>
                  </a:cubicBezTo>
                  <a:cubicBezTo>
                    <a:pt x="7548" y="5274"/>
                    <a:pt x="7755" y="4628"/>
                    <a:pt x="7755" y="3878"/>
                  </a:cubicBezTo>
                  <a:lnTo>
                    <a:pt x="7755" y="3568"/>
                  </a:lnTo>
                  <a:cubicBezTo>
                    <a:pt x="7652" y="1629"/>
                    <a:pt x="5920" y="1"/>
                    <a:pt x="38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78" name="Google Shape;2178;p65"/>
            <p:cNvGrpSpPr/>
            <p:nvPr/>
          </p:nvGrpSpPr>
          <p:grpSpPr>
            <a:xfrm rot="171201">
              <a:off x="-1339262" y="2323335"/>
              <a:ext cx="709977" cy="213560"/>
              <a:chOff x="6694163" y="903848"/>
              <a:chExt cx="368534" cy="110849"/>
            </a:xfrm>
          </p:grpSpPr>
          <p:sp>
            <p:nvSpPr>
              <p:cNvPr id="2179" name="Google Shape;2179;p65"/>
              <p:cNvSpPr/>
              <p:nvPr/>
            </p:nvSpPr>
            <p:spPr>
              <a:xfrm>
                <a:off x="6694163" y="921891"/>
                <a:ext cx="71339" cy="75626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276" extrusionOk="0">
                    <a:moveTo>
                      <a:pt x="1061" y="0"/>
                    </a:moveTo>
                    <a:cubicBezTo>
                      <a:pt x="415" y="0"/>
                      <a:pt x="1" y="543"/>
                      <a:pt x="1" y="1086"/>
                    </a:cubicBezTo>
                    <a:cubicBezTo>
                      <a:pt x="1" y="1732"/>
                      <a:pt x="415" y="2275"/>
                      <a:pt x="1061" y="2275"/>
                    </a:cubicBezTo>
                    <a:cubicBezTo>
                      <a:pt x="1604" y="2275"/>
                      <a:pt x="2146" y="1732"/>
                      <a:pt x="2146" y="1086"/>
                    </a:cubicBezTo>
                    <a:cubicBezTo>
                      <a:pt x="2146" y="543"/>
                      <a:pt x="1604" y="0"/>
                      <a:pt x="1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65"/>
              <p:cNvSpPr/>
              <p:nvPr/>
            </p:nvSpPr>
            <p:spPr>
              <a:xfrm>
                <a:off x="6990527" y="903848"/>
                <a:ext cx="72170" cy="75626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2276" extrusionOk="0">
                    <a:moveTo>
                      <a:pt x="1086" y="0"/>
                    </a:moveTo>
                    <a:cubicBezTo>
                      <a:pt x="440" y="0"/>
                      <a:pt x="0" y="543"/>
                      <a:pt x="0" y="1190"/>
                    </a:cubicBezTo>
                    <a:cubicBezTo>
                      <a:pt x="0" y="1732"/>
                      <a:pt x="440" y="2275"/>
                      <a:pt x="1086" y="2275"/>
                    </a:cubicBezTo>
                    <a:cubicBezTo>
                      <a:pt x="1629" y="2275"/>
                      <a:pt x="2172" y="1732"/>
                      <a:pt x="2172" y="1190"/>
                    </a:cubicBezTo>
                    <a:cubicBezTo>
                      <a:pt x="2172" y="543"/>
                      <a:pt x="1629" y="0"/>
                      <a:pt x="10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65"/>
              <p:cNvSpPr/>
              <p:nvPr/>
            </p:nvSpPr>
            <p:spPr>
              <a:xfrm>
                <a:off x="6829901" y="963493"/>
                <a:ext cx="110814" cy="51204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1541" extrusionOk="0">
                    <a:moveTo>
                      <a:pt x="2908" y="0"/>
                    </a:moveTo>
                    <a:cubicBezTo>
                      <a:pt x="2792" y="0"/>
                      <a:pt x="2661" y="96"/>
                      <a:pt x="2585" y="248"/>
                    </a:cubicBezTo>
                    <a:cubicBezTo>
                      <a:pt x="2482" y="584"/>
                      <a:pt x="2042" y="894"/>
                      <a:pt x="1732" y="894"/>
                    </a:cubicBezTo>
                    <a:lnTo>
                      <a:pt x="1603" y="894"/>
                    </a:lnTo>
                    <a:cubicBezTo>
                      <a:pt x="1293" y="894"/>
                      <a:pt x="853" y="584"/>
                      <a:pt x="750" y="248"/>
                    </a:cubicBezTo>
                    <a:cubicBezTo>
                      <a:pt x="677" y="175"/>
                      <a:pt x="552" y="101"/>
                      <a:pt x="403" y="101"/>
                    </a:cubicBezTo>
                    <a:cubicBezTo>
                      <a:pt x="341" y="101"/>
                      <a:pt x="275" y="114"/>
                      <a:pt x="207" y="144"/>
                    </a:cubicBezTo>
                    <a:cubicBezTo>
                      <a:pt x="104" y="248"/>
                      <a:pt x="0" y="480"/>
                      <a:pt x="104" y="584"/>
                    </a:cubicBezTo>
                    <a:cubicBezTo>
                      <a:pt x="440" y="1230"/>
                      <a:pt x="957" y="1540"/>
                      <a:pt x="1603" y="1540"/>
                    </a:cubicBezTo>
                    <a:lnTo>
                      <a:pt x="1732" y="1540"/>
                    </a:lnTo>
                    <a:cubicBezTo>
                      <a:pt x="2379" y="1540"/>
                      <a:pt x="3025" y="1127"/>
                      <a:pt x="3232" y="480"/>
                    </a:cubicBezTo>
                    <a:cubicBezTo>
                      <a:pt x="3335" y="377"/>
                      <a:pt x="3232" y="144"/>
                      <a:pt x="3025" y="41"/>
                    </a:cubicBezTo>
                    <a:cubicBezTo>
                      <a:pt x="2990" y="13"/>
                      <a:pt x="2950" y="0"/>
                      <a:pt x="2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Bong bóng Ý nghĩ: Hình đám mây 3">
            <a:extLst>
              <a:ext uri="{FF2B5EF4-FFF2-40B4-BE49-F238E27FC236}">
                <a16:creationId xmlns:a16="http://schemas.microsoft.com/office/drawing/2014/main" id="{CAC42F65-C459-DD29-FEE8-D746BA52D6D6}"/>
              </a:ext>
            </a:extLst>
          </p:cNvPr>
          <p:cNvSpPr/>
          <p:nvPr/>
        </p:nvSpPr>
        <p:spPr>
          <a:xfrm>
            <a:off x="1948797" y="1496794"/>
            <a:ext cx="5246406" cy="2036100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Kể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tình</a:t>
            </a:r>
            <a:r>
              <a:rPr lang="en-US" sz="2400" dirty="0"/>
              <a:t> </a:t>
            </a:r>
            <a:r>
              <a:rPr lang="en-US" sz="2400" dirty="0" err="1"/>
              <a:t>huống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tế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bảng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6?</a:t>
            </a:r>
          </a:p>
        </p:txBody>
      </p:sp>
      <p:sp>
        <p:nvSpPr>
          <p:cNvPr id="53" name="Google Shape;1805;p56">
            <a:extLst>
              <a:ext uri="{FF2B5EF4-FFF2-40B4-BE49-F238E27FC236}">
                <a16:creationId xmlns:a16="http://schemas.microsoft.com/office/drawing/2014/main" id="{65BDB2CB-9BDF-C79E-C218-888ABD4280AF}"/>
              </a:ext>
            </a:extLst>
          </p:cNvPr>
          <p:cNvSpPr/>
          <p:nvPr/>
        </p:nvSpPr>
        <p:spPr>
          <a:xfrm rot="-5400000" flipH="1">
            <a:off x="568524" y="2762220"/>
            <a:ext cx="497697" cy="516747"/>
          </a:xfrm>
          <a:custGeom>
            <a:avLst/>
            <a:gdLst/>
            <a:ahLst/>
            <a:cxnLst/>
            <a:rect l="l" t="t" r="r" b="b"/>
            <a:pathLst>
              <a:path w="2690" h="2793" extrusionOk="0">
                <a:moveTo>
                  <a:pt x="983" y="0"/>
                </a:moveTo>
                <a:lnTo>
                  <a:pt x="1190" y="1293"/>
                </a:lnTo>
                <a:lnTo>
                  <a:pt x="1" y="1603"/>
                </a:lnTo>
                <a:lnTo>
                  <a:pt x="1086" y="1732"/>
                </a:lnTo>
                <a:lnTo>
                  <a:pt x="750" y="2792"/>
                </a:lnTo>
                <a:lnTo>
                  <a:pt x="1526" y="1732"/>
                </a:lnTo>
                <a:lnTo>
                  <a:pt x="2379" y="2482"/>
                </a:lnTo>
                <a:lnTo>
                  <a:pt x="1939" y="1500"/>
                </a:lnTo>
                <a:lnTo>
                  <a:pt x="2689" y="854"/>
                </a:lnTo>
                <a:lnTo>
                  <a:pt x="2689" y="854"/>
                </a:lnTo>
                <a:lnTo>
                  <a:pt x="1629" y="1190"/>
                </a:lnTo>
                <a:lnTo>
                  <a:pt x="98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805;p56">
            <a:extLst>
              <a:ext uri="{FF2B5EF4-FFF2-40B4-BE49-F238E27FC236}">
                <a16:creationId xmlns:a16="http://schemas.microsoft.com/office/drawing/2014/main" id="{E1FB0FAD-26CA-3FBD-B6D3-71384083D3FF}"/>
              </a:ext>
            </a:extLst>
          </p:cNvPr>
          <p:cNvSpPr/>
          <p:nvPr/>
        </p:nvSpPr>
        <p:spPr>
          <a:xfrm rot="-5400000" flipH="1">
            <a:off x="8333653" y="4386651"/>
            <a:ext cx="497697" cy="516747"/>
          </a:xfrm>
          <a:custGeom>
            <a:avLst/>
            <a:gdLst/>
            <a:ahLst/>
            <a:cxnLst/>
            <a:rect l="l" t="t" r="r" b="b"/>
            <a:pathLst>
              <a:path w="2690" h="2793" extrusionOk="0">
                <a:moveTo>
                  <a:pt x="983" y="0"/>
                </a:moveTo>
                <a:lnTo>
                  <a:pt x="1190" y="1293"/>
                </a:lnTo>
                <a:lnTo>
                  <a:pt x="1" y="1603"/>
                </a:lnTo>
                <a:lnTo>
                  <a:pt x="1086" y="1732"/>
                </a:lnTo>
                <a:lnTo>
                  <a:pt x="750" y="2792"/>
                </a:lnTo>
                <a:lnTo>
                  <a:pt x="1526" y="1732"/>
                </a:lnTo>
                <a:lnTo>
                  <a:pt x="2379" y="2482"/>
                </a:lnTo>
                <a:lnTo>
                  <a:pt x="1939" y="1500"/>
                </a:lnTo>
                <a:lnTo>
                  <a:pt x="2689" y="854"/>
                </a:lnTo>
                <a:lnTo>
                  <a:pt x="2689" y="854"/>
                </a:lnTo>
                <a:lnTo>
                  <a:pt x="1629" y="1190"/>
                </a:lnTo>
                <a:lnTo>
                  <a:pt x="98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5E40E7D7-38C5-8F99-DF47-B3F62F8EB692}"/>
              </a:ext>
            </a:extLst>
          </p:cNvPr>
          <p:cNvSpPr txBox="1"/>
          <p:nvPr/>
        </p:nvSpPr>
        <p:spPr>
          <a:xfrm>
            <a:off x="1842783" y="575815"/>
            <a:ext cx="5117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 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DBB3A079-9A40-7C9B-A3F5-25AF8AD8D1AC}"/>
              </a:ext>
            </a:extLst>
          </p:cNvPr>
          <p:cNvSpPr txBox="1"/>
          <p:nvPr/>
        </p:nvSpPr>
        <p:spPr>
          <a:xfrm>
            <a:off x="518325" y="2785557"/>
            <a:ext cx="182880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447F335A-0700-8AC1-584E-0E820BCB8611}"/>
              </a:ext>
            </a:extLst>
          </p:cNvPr>
          <p:cNvSpPr txBox="1"/>
          <p:nvPr/>
        </p:nvSpPr>
        <p:spPr>
          <a:xfrm>
            <a:off x="3202190" y="2785557"/>
            <a:ext cx="228600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258CFBBA-AC9F-B7DE-8613-2D1228926909}"/>
              </a:ext>
            </a:extLst>
          </p:cNvPr>
          <p:cNvSpPr txBox="1"/>
          <p:nvPr/>
        </p:nvSpPr>
        <p:spPr>
          <a:xfrm>
            <a:off x="5941811" y="2793414"/>
            <a:ext cx="3102177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3">
            <a:extLst>
              <a:ext uri="{FF2B5EF4-FFF2-40B4-BE49-F238E27FC236}">
                <a16:creationId xmlns:a16="http://schemas.microsoft.com/office/drawing/2014/main" id="{9C863B28-6971-7FD2-CBBB-D02EB28E39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25724" y="3639934"/>
            <a:ext cx="1689600" cy="1427712"/>
          </a:xfrm>
          <a:prstGeom prst="rect">
            <a:avLst/>
          </a:prstGeom>
        </p:spPr>
      </p:pic>
      <p:grpSp>
        <p:nvGrpSpPr>
          <p:cNvPr id="16" name="Google Shape;3327;p77">
            <a:extLst>
              <a:ext uri="{FF2B5EF4-FFF2-40B4-BE49-F238E27FC236}">
                <a16:creationId xmlns:a16="http://schemas.microsoft.com/office/drawing/2014/main" id="{D7AA1EAD-4789-890A-1808-6F00CC209912}"/>
              </a:ext>
            </a:extLst>
          </p:cNvPr>
          <p:cNvGrpSpPr/>
          <p:nvPr/>
        </p:nvGrpSpPr>
        <p:grpSpPr>
          <a:xfrm>
            <a:off x="518325" y="1846777"/>
            <a:ext cx="1382538" cy="770465"/>
            <a:chOff x="7302293" y="2740305"/>
            <a:chExt cx="719847" cy="401158"/>
          </a:xfrm>
        </p:grpSpPr>
        <p:sp>
          <p:nvSpPr>
            <p:cNvPr id="17" name="Google Shape;3328;p77">
              <a:extLst>
                <a:ext uri="{FF2B5EF4-FFF2-40B4-BE49-F238E27FC236}">
                  <a16:creationId xmlns:a16="http://schemas.microsoft.com/office/drawing/2014/main" id="{1C5A1591-4BF6-3F34-8439-01A8DF24AAFF}"/>
                </a:ext>
              </a:extLst>
            </p:cNvPr>
            <p:cNvSpPr/>
            <p:nvPr/>
          </p:nvSpPr>
          <p:spPr>
            <a:xfrm>
              <a:off x="7328078" y="2740305"/>
              <a:ext cx="264591" cy="252163"/>
            </a:xfrm>
            <a:custGeom>
              <a:avLst/>
              <a:gdLst/>
              <a:ahLst/>
              <a:cxnLst/>
              <a:rect l="l" t="t" r="r" b="b"/>
              <a:pathLst>
                <a:path w="7963" h="7589" extrusionOk="0">
                  <a:moveTo>
                    <a:pt x="7962" y="0"/>
                  </a:moveTo>
                  <a:lnTo>
                    <a:pt x="5687" y="750"/>
                  </a:lnTo>
                  <a:lnTo>
                    <a:pt x="0" y="6256"/>
                  </a:lnTo>
                  <a:cubicBezTo>
                    <a:pt x="0" y="6256"/>
                    <a:pt x="172" y="7588"/>
                    <a:pt x="1182" y="7588"/>
                  </a:cubicBezTo>
                  <a:cubicBezTo>
                    <a:pt x="1280" y="7588"/>
                    <a:pt x="1386" y="7576"/>
                    <a:pt x="1500" y="7549"/>
                  </a:cubicBezTo>
                  <a:lnTo>
                    <a:pt x="1500" y="7419"/>
                  </a:lnTo>
                  <a:lnTo>
                    <a:pt x="7213" y="2146"/>
                  </a:lnTo>
                  <a:lnTo>
                    <a:pt x="79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329;p77">
              <a:extLst>
                <a:ext uri="{FF2B5EF4-FFF2-40B4-BE49-F238E27FC236}">
                  <a16:creationId xmlns:a16="http://schemas.microsoft.com/office/drawing/2014/main" id="{CFD91E22-3BE9-C59F-D10C-D0862BD642B4}"/>
                </a:ext>
              </a:extLst>
            </p:cNvPr>
            <p:cNvSpPr/>
            <p:nvPr/>
          </p:nvSpPr>
          <p:spPr>
            <a:xfrm>
              <a:off x="7517048" y="2740305"/>
              <a:ext cx="75626" cy="71306"/>
            </a:xfrm>
            <a:custGeom>
              <a:avLst/>
              <a:gdLst/>
              <a:ahLst/>
              <a:cxnLst/>
              <a:rect l="l" t="t" r="r" b="b"/>
              <a:pathLst>
                <a:path w="2276" h="2146" extrusionOk="0">
                  <a:moveTo>
                    <a:pt x="2275" y="0"/>
                  </a:moveTo>
                  <a:lnTo>
                    <a:pt x="1293" y="310"/>
                  </a:lnTo>
                  <a:lnTo>
                    <a:pt x="0" y="750"/>
                  </a:lnTo>
                  <a:lnTo>
                    <a:pt x="543" y="853"/>
                  </a:lnTo>
                  <a:lnTo>
                    <a:pt x="647" y="1603"/>
                  </a:lnTo>
                  <a:lnTo>
                    <a:pt x="1422" y="1732"/>
                  </a:lnTo>
                  <a:lnTo>
                    <a:pt x="1526" y="2146"/>
                  </a:lnTo>
                  <a:lnTo>
                    <a:pt x="1939" y="957"/>
                  </a:lnTo>
                  <a:lnTo>
                    <a:pt x="22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330;p77">
              <a:extLst>
                <a:ext uri="{FF2B5EF4-FFF2-40B4-BE49-F238E27FC236}">
                  <a16:creationId xmlns:a16="http://schemas.microsoft.com/office/drawing/2014/main" id="{E7230F7B-537D-242B-AB73-7BEB6FE35E14}"/>
                </a:ext>
              </a:extLst>
            </p:cNvPr>
            <p:cNvSpPr/>
            <p:nvPr/>
          </p:nvSpPr>
          <p:spPr>
            <a:xfrm>
              <a:off x="7559979" y="2740305"/>
              <a:ext cx="32696" cy="31799"/>
            </a:xfrm>
            <a:custGeom>
              <a:avLst/>
              <a:gdLst/>
              <a:ahLst/>
              <a:cxnLst/>
              <a:rect l="l" t="t" r="r" b="b"/>
              <a:pathLst>
                <a:path w="984" h="957" extrusionOk="0">
                  <a:moveTo>
                    <a:pt x="983" y="0"/>
                  </a:moveTo>
                  <a:lnTo>
                    <a:pt x="1" y="310"/>
                  </a:lnTo>
                  <a:cubicBezTo>
                    <a:pt x="130" y="647"/>
                    <a:pt x="337" y="853"/>
                    <a:pt x="647" y="957"/>
                  </a:cubicBezTo>
                  <a:lnTo>
                    <a:pt x="9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31;p77">
              <a:extLst>
                <a:ext uri="{FF2B5EF4-FFF2-40B4-BE49-F238E27FC236}">
                  <a16:creationId xmlns:a16="http://schemas.microsoft.com/office/drawing/2014/main" id="{3DAE5E44-F90B-C0D1-92A1-7CE5CC1904B7}"/>
                </a:ext>
              </a:extLst>
            </p:cNvPr>
            <p:cNvSpPr/>
            <p:nvPr/>
          </p:nvSpPr>
          <p:spPr>
            <a:xfrm>
              <a:off x="7341801" y="2768649"/>
              <a:ext cx="196740" cy="182984"/>
            </a:xfrm>
            <a:custGeom>
              <a:avLst/>
              <a:gdLst/>
              <a:ahLst/>
              <a:cxnLst/>
              <a:rect l="l" t="t" r="r" b="b"/>
              <a:pathLst>
                <a:path w="5921" h="5507" extrusionOk="0">
                  <a:moveTo>
                    <a:pt x="5817" y="0"/>
                  </a:moveTo>
                  <a:lnTo>
                    <a:pt x="1" y="5403"/>
                  </a:lnTo>
                  <a:lnTo>
                    <a:pt x="1" y="5506"/>
                  </a:lnTo>
                  <a:lnTo>
                    <a:pt x="104" y="5506"/>
                  </a:lnTo>
                  <a:lnTo>
                    <a:pt x="5921" y="104"/>
                  </a:lnTo>
                  <a:lnTo>
                    <a:pt x="59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332;p77">
              <a:extLst>
                <a:ext uri="{FF2B5EF4-FFF2-40B4-BE49-F238E27FC236}">
                  <a16:creationId xmlns:a16="http://schemas.microsoft.com/office/drawing/2014/main" id="{FAC99F98-72BC-9236-906C-F45980170B83}"/>
                </a:ext>
              </a:extLst>
            </p:cNvPr>
            <p:cNvSpPr/>
            <p:nvPr/>
          </p:nvSpPr>
          <p:spPr>
            <a:xfrm>
              <a:off x="7359844" y="2793537"/>
              <a:ext cx="178697" cy="168397"/>
            </a:xfrm>
            <a:custGeom>
              <a:avLst/>
              <a:gdLst/>
              <a:ahLst/>
              <a:cxnLst/>
              <a:rect l="l" t="t" r="r" b="b"/>
              <a:pathLst>
                <a:path w="5378" h="5068" extrusionOk="0">
                  <a:moveTo>
                    <a:pt x="5274" y="1"/>
                  </a:moveTo>
                  <a:lnTo>
                    <a:pt x="1" y="4964"/>
                  </a:lnTo>
                  <a:lnTo>
                    <a:pt x="1" y="5068"/>
                  </a:lnTo>
                  <a:lnTo>
                    <a:pt x="104" y="5068"/>
                  </a:lnTo>
                  <a:lnTo>
                    <a:pt x="5378" y="130"/>
                  </a:lnTo>
                  <a:lnTo>
                    <a:pt x="53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333;p77">
              <a:extLst>
                <a:ext uri="{FF2B5EF4-FFF2-40B4-BE49-F238E27FC236}">
                  <a16:creationId xmlns:a16="http://schemas.microsoft.com/office/drawing/2014/main" id="{2603675D-5889-5C91-3877-7FE0DD79FBAE}"/>
                </a:ext>
              </a:extLst>
            </p:cNvPr>
            <p:cNvSpPr/>
            <p:nvPr/>
          </p:nvSpPr>
          <p:spPr>
            <a:xfrm>
              <a:off x="7371009" y="2793537"/>
              <a:ext cx="196740" cy="186440"/>
            </a:xfrm>
            <a:custGeom>
              <a:avLst/>
              <a:gdLst/>
              <a:ahLst/>
              <a:cxnLst/>
              <a:rect l="l" t="t" r="r" b="b"/>
              <a:pathLst>
                <a:path w="5921" h="5611" extrusionOk="0">
                  <a:moveTo>
                    <a:pt x="5817" y="1"/>
                  </a:moveTo>
                  <a:lnTo>
                    <a:pt x="1" y="5507"/>
                  </a:lnTo>
                  <a:lnTo>
                    <a:pt x="1" y="5611"/>
                  </a:lnTo>
                  <a:lnTo>
                    <a:pt x="104" y="5611"/>
                  </a:lnTo>
                  <a:lnTo>
                    <a:pt x="5921" y="130"/>
                  </a:lnTo>
                  <a:lnTo>
                    <a:pt x="59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334;p77">
              <a:extLst>
                <a:ext uri="{FF2B5EF4-FFF2-40B4-BE49-F238E27FC236}">
                  <a16:creationId xmlns:a16="http://schemas.microsoft.com/office/drawing/2014/main" id="{92B737F9-F529-9EF4-9630-D07DC2220795}"/>
                </a:ext>
              </a:extLst>
            </p:cNvPr>
            <p:cNvSpPr/>
            <p:nvPr/>
          </p:nvSpPr>
          <p:spPr>
            <a:xfrm>
              <a:off x="7328078" y="2948182"/>
              <a:ext cx="49841" cy="44292"/>
            </a:xfrm>
            <a:custGeom>
              <a:avLst/>
              <a:gdLst/>
              <a:ahLst/>
              <a:cxnLst/>
              <a:rect l="l" t="t" r="r" b="b"/>
              <a:pathLst>
                <a:path w="1500" h="1333" extrusionOk="0">
                  <a:moveTo>
                    <a:pt x="0" y="0"/>
                  </a:moveTo>
                  <a:cubicBezTo>
                    <a:pt x="0" y="0"/>
                    <a:pt x="172" y="1332"/>
                    <a:pt x="1182" y="1332"/>
                  </a:cubicBezTo>
                  <a:cubicBezTo>
                    <a:pt x="1280" y="1332"/>
                    <a:pt x="1386" y="1320"/>
                    <a:pt x="1500" y="1293"/>
                  </a:cubicBezTo>
                  <a:lnTo>
                    <a:pt x="1500" y="1163"/>
                  </a:lnTo>
                  <a:lnTo>
                    <a:pt x="1500" y="1060"/>
                  </a:lnTo>
                  <a:cubicBezTo>
                    <a:pt x="1293" y="853"/>
                    <a:pt x="1164" y="517"/>
                    <a:pt x="853" y="310"/>
                  </a:cubicBezTo>
                  <a:cubicBezTo>
                    <a:pt x="647" y="103"/>
                    <a:pt x="31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335;p77">
              <a:extLst>
                <a:ext uri="{FF2B5EF4-FFF2-40B4-BE49-F238E27FC236}">
                  <a16:creationId xmlns:a16="http://schemas.microsoft.com/office/drawing/2014/main" id="{7E1DBC07-70FA-3D28-E804-B8D285BC749F}"/>
                </a:ext>
              </a:extLst>
            </p:cNvPr>
            <p:cNvSpPr/>
            <p:nvPr/>
          </p:nvSpPr>
          <p:spPr>
            <a:xfrm>
              <a:off x="7334956" y="2961905"/>
              <a:ext cx="28376" cy="19272"/>
            </a:xfrm>
            <a:custGeom>
              <a:avLst/>
              <a:gdLst/>
              <a:ahLst/>
              <a:cxnLst/>
              <a:rect l="l" t="t" r="r" b="b"/>
              <a:pathLst>
                <a:path w="854" h="580" extrusionOk="0">
                  <a:moveTo>
                    <a:pt x="0" y="1"/>
                  </a:moveTo>
                  <a:cubicBezTo>
                    <a:pt x="0" y="1"/>
                    <a:pt x="160" y="580"/>
                    <a:pt x="637" y="580"/>
                  </a:cubicBezTo>
                  <a:cubicBezTo>
                    <a:pt x="703" y="580"/>
                    <a:pt x="775" y="569"/>
                    <a:pt x="853" y="544"/>
                  </a:cubicBezTo>
                  <a:lnTo>
                    <a:pt x="750" y="544"/>
                  </a:lnTo>
                  <a:cubicBezTo>
                    <a:pt x="750" y="440"/>
                    <a:pt x="646" y="233"/>
                    <a:pt x="543" y="104"/>
                  </a:cubicBezTo>
                  <a:cubicBezTo>
                    <a:pt x="440" y="1"/>
                    <a:pt x="207" y="1"/>
                    <a:pt x="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36;p77">
              <a:extLst>
                <a:ext uri="{FF2B5EF4-FFF2-40B4-BE49-F238E27FC236}">
                  <a16:creationId xmlns:a16="http://schemas.microsoft.com/office/drawing/2014/main" id="{9D7C70A6-B13C-0A6B-7027-134D8ADD5542}"/>
                </a:ext>
              </a:extLst>
            </p:cNvPr>
            <p:cNvSpPr/>
            <p:nvPr/>
          </p:nvSpPr>
          <p:spPr>
            <a:xfrm>
              <a:off x="7531635" y="2790114"/>
              <a:ext cx="490504" cy="347061"/>
            </a:xfrm>
            <a:custGeom>
              <a:avLst/>
              <a:gdLst/>
              <a:ahLst/>
              <a:cxnLst/>
              <a:rect l="l" t="t" r="r" b="b"/>
              <a:pathLst>
                <a:path w="14762" h="10445" extrusionOk="0">
                  <a:moveTo>
                    <a:pt x="2146" y="1"/>
                  </a:moveTo>
                  <a:lnTo>
                    <a:pt x="1" y="9694"/>
                  </a:lnTo>
                  <a:lnTo>
                    <a:pt x="6670" y="9694"/>
                  </a:lnTo>
                  <a:lnTo>
                    <a:pt x="13262" y="10444"/>
                  </a:lnTo>
                  <a:lnTo>
                    <a:pt x="14761" y="1629"/>
                  </a:lnTo>
                  <a:lnTo>
                    <a:pt x="14322" y="1526"/>
                  </a:lnTo>
                  <a:lnTo>
                    <a:pt x="14425" y="1086"/>
                  </a:lnTo>
                  <a:lnTo>
                    <a:pt x="14012" y="983"/>
                  </a:lnTo>
                  <a:lnTo>
                    <a:pt x="7963" y="543"/>
                  </a:lnTo>
                  <a:lnTo>
                    <a:pt x="21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37;p77">
              <a:extLst>
                <a:ext uri="{FF2B5EF4-FFF2-40B4-BE49-F238E27FC236}">
                  <a16:creationId xmlns:a16="http://schemas.microsoft.com/office/drawing/2014/main" id="{112A645C-4533-0CCC-8F76-448285AF7888}"/>
                </a:ext>
              </a:extLst>
            </p:cNvPr>
            <p:cNvSpPr/>
            <p:nvPr/>
          </p:nvSpPr>
          <p:spPr>
            <a:xfrm>
              <a:off x="7528212" y="2769014"/>
              <a:ext cx="475884" cy="354405"/>
            </a:xfrm>
            <a:custGeom>
              <a:avLst/>
              <a:gdLst/>
              <a:ahLst/>
              <a:cxnLst/>
              <a:rect l="l" t="t" r="r" b="b"/>
              <a:pathLst>
                <a:path w="14322" h="10666" extrusionOk="0">
                  <a:moveTo>
                    <a:pt x="4848" y="1"/>
                  </a:moveTo>
                  <a:cubicBezTo>
                    <a:pt x="3273" y="1"/>
                    <a:pt x="2043" y="532"/>
                    <a:pt x="2043" y="532"/>
                  </a:cubicBezTo>
                  <a:lnTo>
                    <a:pt x="0" y="10019"/>
                  </a:lnTo>
                  <a:lnTo>
                    <a:pt x="6670" y="10226"/>
                  </a:lnTo>
                  <a:lnTo>
                    <a:pt x="12926" y="10666"/>
                  </a:lnTo>
                  <a:lnTo>
                    <a:pt x="14321" y="1282"/>
                  </a:lnTo>
                  <a:cubicBezTo>
                    <a:pt x="13322" y="637"/>
                    <a:pt x="12097" y="444"/>
                    <a:pt x="10990" y="444"/>
                  </a:cubicBezTo>
                  <a:cubicBezTo>
                    <a:pt x="9346" y="444"/>
                    <a:pt x="7962" y="868"/>
                    <a:pt x="7962" y="868"/>
                  </a:cubicBezTo>
                  <a:cubicBezTo>
                    <a:pt x="6933" y="205"/>
                    <a:pt x="5824" y="1"/>
                    <a:pt x="48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" name="Google Shape;3338;p77">
              <a:extLst>
                <a:ext uri="{FF2B5EF4-FFF2-40B4-BE49-F238E27FC236}">
                  <a16:creationId xmlns:a16="http://schemas.microsoft.com/office/drawing/2014/main" id="{AA347F64-D020-2EDB-8769-3939C9A9021F}"/>
                </a:ext>
              </a:extLst>
            </p:cNvPr>
            <p:cNvGrpSpPr/>
            <p:nvPr/>
          </p:nvGrpSpPr>
          <p:grpSpPr>
            <a:xfrm>
              <a:off x="7524757" y="2826201"/>
              <a:ext cx="497382" cy="315263"/>
              <a:chOff x="7524757" y="2826201"/>
              <a:chExt cx="497382" cy="315263"/>
            </a:xfrm>
          </p:grpSpPr>
          <p:sp>
            <p:nvSpPr>
              <p:cNvPr id="61" name="Google Shape;3339;p77">
                <a:extLst>
                  <a:ext uri="{FF2B5EF4-FFF2-40B4-BE49-F238E27FC236}">
                    <a16:creationId xmlns:a16="http://schemas.microsoft.com/office/drawing/2014/main" id="{173F05B8-263A-F075-6EBE-21246E50242D}"/>
                  </a:ext>
                </a:extLst>
              </p:cNvPr>
              <p:cNvSpPr/>
              <p:nvPr/>
            </p:nvSpPr>
            <p:spPr>
              <a:xfrm>
                <a:off x="7528212" y="2826200"/>
                <a:ext cx="482762" cy="304098"/>
              </a:xfrm>
              <a:custGeom>
                <a:avLst/>
                <a:gdLst/>
                <a:ahLst/>
                <a:cxnLst/>
                <a:rect l="l" t="t" r="r" b="b"/>
                <a:pathLst>
                  <a:path w="14529" h="9152" extrusionOk="0">
                    <a:moveTo>
                      <a:pt x="14425" y="0"/>
                    </a:moveTo>
                    <a:lnTo>
                      <a:pt x="13029" y="9048"/>
                    </a:lnTo>
                    <a:lnTo>
                      <a:pt x="6773" y="8505"/>
                    </a:lnTo>
                    <a:lnTo>
                      <a:pt x="104" y="8298"/>
                    </a:lnTo>
                    <a:lnTo>
                      <a:pt x="0" y="8298"/>
                    </a:lnTo>
                    <a:lnTo>
                      <a:pt x="104" y="8402"/>
                    </a:lnTo>
                    <a:lnTo>
                      <a:pt x="6773" y="8608"/>
                    </a:lnTo>
                    <a:lnTo>
                      <a:pt x="13029" y="9151"/>
                    </a:lnTo>
                    <a:lnTo>
                      <a:pt x="13132" y="9048"/>
                    </a:lnTo>
                    <a:lnTo>
                      <a:pt x="145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340;p77">
                <a:extLst>
                  <a:ext uri="{FF2B5EF4-FFF2-40B4-BE49-F238E27FC236}">
                    <a16:creationId xmlns:a16="http://schemas.microsoft.com/office/drawing/2014/main" id="{544A4E74-3460-8DFF-9107-82EA25AE48FC}"/>
                  </a:ext>
                </a:extLst>
              </p:cNvPr>
              <p:cNvSpPr/>
              <p:nvPr/>
            </p:nvSpPr>
            <p:spPr>
              <a:xfrm>
                <a:off x="7528212" y="2840788"/>
                <a:ext cx="487049" cy="292934"/>
              </a:xfrm>
              <a:custGeom>
                <a:avLst/>
                <a:gdLst/>
                <a:ahLst/>
                <a:cxnLst/>
                <a:rect l="l" t="t" r="r" b="b"/>
                <a:pathLst>
                  <a:path w="14658" h="8816" extrusionOk="0">
                    <a:moveTo>
                      <a:pt x="14528" y="1"/>
                    </a:moveTo>
                    <a:lnTo>
                      <a:pt x="13132" y="8712"/>
                    </a:lnTo>
                    <a:lnTo>
                      <a:pt x="6773" y="8066"/>
                    </a:lnTo>
                    <a:lnTo>
                      <a:pt x="0" y="7963"/>
                    </a:lnTo>
                    <a:lnTo>
                      <a:pt x="0" y="8066"/>
                    </a:lnTo>
                    <a:lnTo>
                      <a:pt x="0" y="8169"/>
                    </a:lnTo>
                    <a:lnTo>
                      <a:pt x="6773" y="8169"/>
                    </a:lnTo>
                    <a:lnTo>
                      <a:pt x="13132" y="8816"/>
                    </a:lnTo>
                    <a:lnTo>
                      <a:pt x="13236" y="8816"/>
                    </a:lnTo>
                    <a:lnTo>
                      <a:pt x="1465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341;p77">
                <a:extLst>
                  <a:ext uri="{FF2B5EF4-FFF2-40B4-BE49-F238E27FC236}">
                    <a16:creationId xmlns:a16="http://schemas.microsoft.com/office/drawing/2014/main" id="{6EC6859C-68CB-9421-126D-81A8AD9C87B5}"/>
                  </a:ext>
                </a:extLst>
              </p:cNvPr>
              <p:cNvSpPr/>
              <p:nvPr/>
            </p:nvSpPr>
            <p:spPr>
              <a:xfrm>
                <a:off x="7524757" y="2840788"/>
                <a:ext cx="497382" cy="300676"/>
              </a:xfrm>
              <a:custGeom>
                <a:avLst/>
                <a:gdLst/>
                <a:ahLst/>
                <a:cxnLst/>
                <a:rect l="l" t="t" r="r" b="b"/>
                <a:pathLst>
                  <a:path w="14969" h="9049" extrusionOk="0">
                    <a:moveTo>
                      <a:pt x="14968" y="1"/>
                    </a:moveTo>
                    <a:lnTo>
                      <a:pt x="14865" y="104"/>
                    </a:lnTo>
                    <a:lnTo>
                      <a:pt x="13340" y="8816"/>
                    </a:lnTo>
                    <a:lnTo>
                      <a:pt x="6877" y="8066"/>
                    </a:lnTo>
                    <a:lnTo>
                      <a:pt x="104" y="8169"/>
                    </a:lnTo>
                    <a:lnTo>
                      <a:pt x="1" y="8169"/>
                    </a:lnTo>
                    <a:lnTo>
                      <a:pt x="104" y="8273"/>
                    </a:lnTo>
                    <a:lnTo>
                      <a:pt x="6877" y="8169"/>
                    </a:lnTo>
                    <a:lnTo>
                      <a:pt x="13469" y="9048"/>
                    </a:lnTo>
                    <a:lnTo>
                      <a:pt x="13469" y="8919"/>
                    </a:lnTo>
                    <a:lnTo>
                      <a:pt x="14968" y="104"/>
                    </a:lnTo>
                    <a:lnTo>
                      <a:pt x="149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" name="Google Shape;3342;p77">
              <a:extLst>
                <a:ext uri="{FF2B5EF4-FFF2-40B4-BE49-F238E27FC236}">
                  <a16:creationId xmlns:a16="http://schemas.microsoft.com/office/drawing/2014/main" id="{C4DE68D3-F512-37D9-23AE-923575C04279}"/>
                </a:ext>
              </a:extLst>
            </p:cNvPr>
            <p:cNvSpPr/>
            <p:nvPr/>
          </p:nvSpPr>
          <p:spPr>
            <a:xfrm>
              <a:off x="7749813" y="2793537"/>
              <a:ext cx="50705" cy="322141"/>
            </a:xfrm>
            <a:custGeom>
              <a:avLst/>
              <a:gdLst/>
              <a:ahLst/>
              <a:cxnLst/>
              <a:rect l="l" t="t" r="r" b="b"/>
              <a:pathLst>
                <a:path w="1526" h="9695" extrusionOk="0">
                  <a:moveTo>
                    <a:pt x="1397" y="1"/>
                  </a:moveTo>
                  <a:cubicBezTo>
                    <a:pt x="1293" y="1"/>
                    <a:pt x="1190" y="1"/>
                    <a:pt x="1190" y="130"/>
                  </a:cubicBezTo>
                  <a:lnTo>
                    <a:pt x="1" y="9488"/>
                  </a:lnTo>
                  <a:cubicBezTo>
                    <a:pt x="1" y="9591"/>
                    <a:pt x="1" y="9695"/>
                    <a:pt x="104" y="9695"/>
                  </a:cubicBezTo>
                  <a:cubicBezTo>
                    <a:pt x="233" y="9695"/>
                    <a:pt x="233" y="9591"/>
                    <a:pt x="233" y="9591"/>
                  </a:cubicBezTo>
                  <a:lnTo>
                    <a:pt x="1526" y="130"/>
                  </a:lnTo>
                  <a:lnTo>
                    <a:pt x="13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343;p77">
              <a:extLst>
                <a:ext uri="{FF2B5EF4-FFF2-40B4-BE49-F238E27FC236}">
                  <a16:creationId xmlns:a16="http://schemas.microsoft.com/office/drawing/2014/main" id="{01859726-7B80-3613-F3FE-9E2C6D5F0079}"/>
                </a:ext>
              </a:extLst>
            </p:cNvPr>
            <p:cNvSpPr/>
            <p:nvPr/>
          </p:nvSpPr>
          <p:spPr>
            <a:xfrm>
              <a:off x="7807364" y="2822745"/>
              <a:ext cx="171819" cy="18076"/>
            </a:xfrm>
            <a:custGeom>
              <a:avLst/>
              <a:gdLst/>
              <a:ahLst/>
              <a:cxnLst/>
              <a:rect l="l" t="t" r="r" b="b"/>
              <a:pathLst>
                <a:path w="5171" h="544" extrusionOk="0">
                  <a:moveTo>
                    <a:pt x="2043" y="1"/>
                  </a:moveTo>
                  <a:cubicBezTo>
                    <a:pt x="957" y="1"/>
                    <a:pt x="104" y="104"/>
                    <a:pt x="104" y="104"/>
                  </a:cubicBezTo>
                  <a:cubicBezTo>
                    <a:pt x="104" y="104"/>
                    <a:pt x="1" y="104"/>
                    <a:pt x="1" y="208"/>
                  </a:cubicBezTo>
                  <a:cubicBezTo>
                    <a:pt x="1" y="311"/>
                    <a:pt x="104" y="311"/>
                    <a:pt x="208" y="311"/>
                  </a:cubicBezTo>
                  <a:lnTo>
                    <a:pt x="750" y="311"/>
                  </a:lnTo>
                  <a:cubicBezTo>
                    <a:pt x="1086" y="208"/>
                    <a:pt x="1500" y="208"/>
                    <a:pt x="2043" y="208"/>
                  </a:cubicBezTo>
                  <a:cubicBezTo>
                    <a:pt x="3025" y="208"/>
                    <a:pt x="4085" y="311"/>
                    <a:pt x="5067" y="544"/>
                  </a:cubicBezTo>
                  <a:cubicBezTo>
                    <a:pt x="5067" y="544"/>
                    <a:pt x="5171" y="544"/>
                    <a:pt x="5171" y="415"/>
                  </a:cubicBezTo>
                  <a:cubicBezTo>
                    <a:pt x="5171" y="415"/>
                    <a:pt x="5171" y="311"/>
                    <a:pt x="5067" y="311"/>
                  </a:cubicBezTo>
                  <a:cubicBezTo>
                    <a:pt x="4085" y="1"/>
                    <a:pt x="3025" y="1"/>
                    <a:pt x="20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344;p77">
              <a:extLst>
                <a:ext uri="{FF2B5EF4-FFF2-40B4-BE49-F238E27FC236}">
                  <a16:creationId xmlns:a16="http://schemas.microsoft.com/office/drawing/2014/main" id="{10D28952-9F54-A5D2-9797-BB6162AD78C5}"/>
                </a:ext>
              </a:extLst>
            </p:cNvPr>
            <p:cNvSpPr/>
            <p:nvPr/>
          </p:nvSpPr>
          <p:spPr>
            <a:xfrm>
              <a:off x="7803942" y="2840788"/>
              <a:ext cx="175242" cy="19139"/>
            </a:xfrm>
            <a:custGeom>
              <a:avLst/>
              <a:gdLst/>
              <a:ahLst/>
              <a:cxnLst/>
              <a:rect l="l" t="t" r="r" b="b"/>
              <a:pathLst>
                <a:path w="5274" h="576" extrusionOk="0">
                  <a:moveTo>
                    <a:pt x="2043" y="1"/>
                  </a:moveTo>
                  <a:cubicBezTo>
                    <a:pt x="957" y="1"/>
                    <a:pt x="104" y="104"/>
                    <a:pt x="104" y="104"/>
                  </a:cubicBezTo>
                  <a:cubicBezTo>
                    <a:pt x="104" y="104"/>
                    <a:pt x="0" y="104"/>
                    <a:pt x="0" y="208"/>
                  </a:cubicBezTo>
                  <a:cubicBezTo>
                    <a:pt x="0" y="311"/>
                    <a:pt x="104" y="311"/>
                    <a:pt x="207" y="311"/>
                  </a:cubicBezTo>
                  <a:lnTo>
                    <a:pt x="750" y="311"/>
                  </a:lnTo>
                  <a:cubicBezTo>
                    <a:pt x="1060" y="311"/>
                    <a:pt x="1500" y="208"/>
                    <a:pt x="2043" y="208"/>
                  </a:cubicBezTo>
                  <a:cubicBezTo>
                    <a:pt x="2999" y="208"/>
                    <a:pt x="4085" y="311"/>
                    <a:pt x="5067" y="518"/>
                  </a:cubicBezTo>
                  <a:cubicBezTo>
                    <a:pt x="5067" y="561"/>
                    <a:pt x="5079" y="575"/>
                    <a:pt x="5094" y="575"/>
                  </a:cubicBezTo>
                  <a:cubicBezTo>
                    <a:pt x="5124" y="575"/>
                    <a:pt x="5170" y="518"/>
                    <a:pt x="5170" y="518"/>
                  </a:cubicBezTo>
                  <a:cubicBezTo>
                    <a:pt x="5274" y="414"/>
                    <a:pt x="5170" y="311"/>
                    <a:pt x="5067" y="311"/>
                  </a:cubicBezTo>
                  <a:cubicBezTo>
                    <a:pt x="4085" y="1"/>
                    <a:pt x="2999" y="1"/>
                    <a:pt x="20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345;p77">
              <a:extLst>
                <a:ext uri="{FF2B5EF4-FFF2-40B4-BE49-F238E27FC236}">
                  <a16:creationId xmlns:a16="http://schemas.microsoft.com/office/drawing/2014/main" id="{AF983A44-A7F8-2DE1-B5E6-5DE728AC5BE8}"/>
                </a:ext>
              </a:extLst>
            </p:cNvPr>
            <p:cNvSpPr/>
            <p:nvPr/>
          </p:nvSpPr>
          <p:spPr>
            <a:xfrm>
              <a:off x="7800486" y="2862287"/>
              <a:ext cx="175275" cy="19006"/>
            </a:xfrm>
            <a:custGeom>
              <a:avLst/>
              <a:gdLst/>
              <a:ahLst/>
              <a:cxnLst/>
              <a:rect l="l" t="t" r="r" b="b"/>
              <a:pathLst>
                <a:path w="5275" h="572" extrusionOk="0">
                  <a:moveTo>
                    <a:pt x="2147" y="0"/>
                  </a:moveTo>
                  <a:cubicBezTo>
                    <a:pt x="957" y="0"/>
                    <a:pt x="208" y="103"/>
                    <a:pt x="208" y="103"/>
                  </a:cubicBezTo>
                  <a:cubicBezTo>
                    <a:pt x="104" y="103"/>
                    <a:pt x="1" y="103"/>
                    <a:pt x="104" y="207"/>
                  </a:cubicBezTo>
                  <a:cubicBezTo>
                    <a:pt x="104" y="310"/>
                    <a:pt x="104" y="310"/>
                    <a:pt x="208" y="310"/>
                  </a:cubicBezTo>
                  <a:lnTo>
                    <a:pt x="751" y="310"/>
                  </a:lnTo>
                  <a:cubicBezTo>
                    <a:pt x="1061" y="310"/>
                    <a:pt x="1604" y="207"/>
                    <a:pt x="2147" y="207"/>
                  </a:cubicBezTo>
                  <a:cubicBezTo>
                    <a:pt x="3000" y="207"/>
                    <a:pt x="4085" y="310"/>
                    <a:pt x="5042" y="517"/>
                  </a:cubicBezTo>
                  <a:cubicBezTo>
                    <a:pt x="5080" y="556"/>
                    <a:pt x="5108" y="571"/>
                    <a:pt x="5129" y="571"/>
                  </a:cubicBezTo>
                  <a:cubicBezTo>
                    <a:pt x="5180" y="571"/>
                    <a:pt x="5202" y="486"/>
                    <a:pt x="5274" y="414"/>
                  </a:cubicBezTo>
                  <a:lnTo>
                    <a:pt x="5171" y="310"/>
                  </a:lnTo>
                  <a:cubicBezTo>
                    <a:pt x="4189" y="0"/>
                    <a:pt x="3000" y="0"/>
                    <a:pt x="2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346;p77">
              <a:extLst>
                <a:ext uri="{FF2B5EF4-FFF2-40B4-BE49-F238E27FC236}">
                  <a16:creationId xmlns:a16="http://schemas.microsoft.com/office/drawing/2014/main" id="{1B16236D-2051-31BF-6C04-FC9CE235AE81}"/>
                </a:ext>
              </a:extLst>
            </p:cNvPr>
            <p:cNvSpPr/>
            <p:nvPr/>
          </p:nvSpPr>
          <p:spPr>
            <a:xfrm>
              <a:off x="7796199" y="2883752"/>
              <a:ext cx="176139" cy="21498"/>
            </a:xfrm>
            <a:custGeom>
              <a:avLst/>
              <a:gdLst/>
              <a:ahLst/>
              <a:cxnLst/>
              <a:rect l="l" t="t" r="r" b="b"/>
              <a:pathLst>
                <a:path w="5301" h="647" extrusionOk="0">
                  <a:moveTo>
                    <a:pt x="2172" y="0"/>
                  </a:moveTo>
                  <a:cubicBezTo>
                    <a:pt x="983" y="0"/>
                    <a:pt x="233" y="104"/>
                    <a:pt x="233" y="104"/>
                  </a:cubicBezTo>
                  <a:cubicBezTo>
                    <a:pt x="130" y="104"/>
                    <a:pt x="1" y="207"/>
                    <a:pt x="1" y="207"/>
                  </a:cubicBezTo>
                  <a:cubicBezTo>
                    <a:pt x="92" y="280"/>
                    <a:pt x="119" y="353"/>
                    <a:pt x="163" y="353"/>
                  </a:cubicBezTo>
                  <a:cubicBezTo>
                    <a:pt x="182" y="353"/>
                    <a:pt x="203" y="341"/>
                    <a:pt x="233" y="310"/>
                  </a:cubicBezTo>
                  <a:lnTo>
                    <a:pt x="2172" y="310"/>
                  </a:lnTo>
                  <a:cubicBezTo>
                    <a:pt x="3025" y="310"/>
                    <a:pt x="4111" y="310"/>
                    <a:pt x="5067" y="647"/>
                  </a:cubicBezTo>
                  <a:cubicBezTo>
                    <a:pt x="5171" y="647"/>
                    <a:pt x="5171" y="517"/>
                    <a:pt x="5300" y="517"/>
                  </a:cubicBezTo>
                  <a:cubicBezTo>
                    <a:pt x="5300" y="414"/>
                    <a:pt x="5171" y="310"/>
                    <a:pt x="5171" y="310"/>
                  </a:cubicBezTo>
                  <a:cubicBezTo>
                    <a:pt x="4214" y="104"/>
                    <a:pt x="3025" y="0"/>
                    <a:pt x="2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47;p77">
              <a:extLst>
                <a:ext uri="{FF2B5EF4-FFF2-40B4-BE49-F238E27FC236}">
                  <a16:creationId xmlns:a16="http://schemas.microsoft.com/office/drawing/2014/main" id="{FD649E0C-82D4-CD82-F57A-D6333F1BCB4C}"/>
                </a:ext>
              </a:extLst>
            </p:cNvPr>
            <p:cNvSpPr/>
            <p:nvPr/>
          </p:nvSpPr>
          <p:spPr>
            <a:xfrm>
              <a:off x="7796199" y="2908640"/>
              <a:ext cx="171819" cy="18076"/>
            </a:xfrm>
            <a:custGeom>
              <a:avLst/>
              <a:gdLst/>
              <a:ahLst/>
              <a:cxnLst/>
              <a:rect l="l" t="t" r="r" b="b"/>
              <a:pathLst>
                <a:path w="5171" h="544" extrusionOk="0">
                  <a:moveTo>
                    <a:pt x="2069" y="1"/>
                  </a:moveTo>
                  <a:cubicBezTo>
                    <a:pt x="983" y="1"/>
                    <a:pt x="130" y="104"/>
                    <a:pt x="130" y="104"/>
                  </a:cubicBezTo>
                  <a:cubicBezTo>
                    <a:pt x="1" y="104"/>
                    <a:pt x="1" y="104"/>
                    <a:pt x="1" y="208"/>
                  </a:cubicBezTo>
                  <a:cubicBezTo>
                    <a:pt x="1" y="311"/>
                    <a:pt x="130" y="311"/>
                    <a:pt x="130" y="311"/>
                  </a:cubicBezTo>
                  <a:lnTo>
                    <a:pt x="647" y="311"/>
                  </a:lnTo>
                  <a:cubicBezTo>
                    <a:pt x="1086" y="208"/>
                    <a:pt x="1526" y="208"/>
                    <a:pt x="2069" y="208"/>
                  </a:cubicBezTo>
                  <a:cubicBezTo>
                    <a:pt x="3025" y="208"/>
                    <a:pt x="4111" y="311"/>
                    <a:pt x="5067" y="544"/>
                  </a:cubicBezTo>
                  <a:cubicBezTo>
                    <a:pt x="5067" y="544"/>
                    <a:pt x="5171" y="544"/>
                    <a:pt x="5171" y="415"/>
                  </a:cubicBezTo>
                  <a:cubicBezTo>
                    <a:pt x="5171" y="415"/>
                    <a:pt x="5171" y="311"/>
                    <a:pt x="5067" y="311"/>
                  </a:cubicBezTo>
                  <a:cubicBezTo>
                    <a:pt x="4111" y="1"/>
                    <a:pt x="3025" y="1"/>
                    <a:pt x="20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348;p77">
              <a:extLst>
                <a:ext uri="{FF2B5EF4-FFF2-40B4-BE49-F238E27FC236}">
                  <a16:creationId xmlns:a16="http://schemas.microsoft.com/office/drawing/2014/main" id="{71A725E2-BA0E-AFD0-D939-7B9A2E992F12}"/>
                </a:ext>
              </a:extLst>
            </p:cNvPr>
            <p:cNvSpPr/>
            <p:nvPr/>
          </p:nvSpPr>
          <p:spPr>
            <a:xfrm>
              <a:off x="7792777" y="2933562"/>
              <a:ext cx="171819" cy="18076"/>
            </a:xfrm>
            <a:custGeom>
              <a:avLst/>
              <a:gdLst/>
              <a:ahLst/>
              <a:cxnLst/>
              <a:rect l="l" t="t" r="r" b="b"/>
              <a:pathLst>
                <a:path w="5171" h="544" extrusionOk="0">
                  <a:moveTo>
                    <a:pt x="2042" y="1"/>
                  </a:moveTo>
                  <a:cubicBezTo>
                    <a:pt x="983" y="1"/>
                    <a:pt x="104" y="104"/>
                    <a:pt x="104" y="104"/>
                  </a:cubicBezTo>
                  <a:cubicBezTo>
                    <a:pt x="0" y="104"/>
                    <a:pt x="0" y="104"/>
                    <a:pt x="0" y="207"/>
                  </a:cubicBezTo>
                  <a:cubicBezTo>
                    <a:pt x="0" y="311"/>
                    <a:pt x="104" y="311"/>
                    <a:pt x="104" y="311"/>
                  </a:cubicBezTo>
                  <a:lnTo>
                    <a:pt x="647" y="311"/>
                  </a:lnTo>
                  <a:cubicBezTo>
                    <a:pt x="1086" y="311"/>
                    <a:pt x="1525" y="207"/>
                    <a:pt x="2042" y="207"/>
                  </a:cubicBezTo>
                  <a:cubicBezTo>
                    <a:pt x="3025" y="207"/>
                    <a:pt x="4111" y="311"/>
                    <a:pt x="5067" y="543"/>
                  </a:cubicBezTo>
                  <a:cubicBezTo>
                    <a:pt x="5067" y="543"/>
                    <a:pt x="5170" y="543"/>
                    <a:pt x="5170" y="440"/>
                  </a:cubicBezTo>
                  <a:cubicBezTo>
                    <a:pt x="5170" y="440"/>
                    <a:pt x="5170" y="311"/>
                    <a:pt x="5067" y="311"/>
                  </a:cubicBezTo>
                  <a:cubicBezTo>
                    <a:pt x="4111" y="1"/>
                    <a:pt x="3025" y="1"/>
                    <a:pt x="20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349;p77">
              <a:extLst>
                <a:ext uri="{FF2B5EF4-FFF2-40B4-BE49-F238E27FC236}">
                  <a16:creationId xmlns:a16="http://schemas.microsoft.com/office/drawing/2014/main" id="{305E7648-45A3-E0D0-DC5D-86EE5AF6B705}"/>
                </a:ext>
              </a:extLst>
            </p:cNvPr>
            <p:cNvSpPr/>
            <p:nvPr/>
          </p:nvSpPr>
          <p:spPr>
            <a:xfrm>
              <a:off x="7789321" y="2958483"/>
              <a:ext cx="171819" cy="21498"/>
            </a:xfrm>
            <a:custGeom>
              <a:avLst/>
              <a:gdLst/>
              <a:ahLst/>
              <a:cxnLst/>
              <a:rect l="l" t="t" r="r" b="b"/>
              <a:pathLst>
                <a:path w="5171" h="647" extrusionOk="0">
                  <a:moveTo>
                    <a:pt x="2043" y="0"/>
                  </a:moveTo>
                  <a:cubicBezTo>
                    <a:pt x="983" y="0"/>
                    <a:pt x="104" y="104"/>
                    <a:pt x="104" y="104"/>
                  </a:cubicBezTo>
                  <a:cubicBezTo>
                    <a:pt x="1" y="104"/>
                    <a:pt x="1" y="207"/>
                    <a:pt x="1" y="207"/>
                  </a:cubicBezTo>
                  <a:cubicBezTo>
                    <a:pt x="1" y="299"/>
                    <a:pt x="54" y="379"/>
                    <a:pt x="84" y="379"/>
                  </a:cubicBezTo>
                  <a:cubicBezTo>
                    <a:pt x="96" y="379"/>
                    <a:pt x="104" y="366"/>
                    <a:pt x="104" y="336"/>
                  </a:cubicBezTo>
                  <a:lnTo>
                    <a:pt x="2043" y="336"/>
                  </a:lnTo>
                  <a:cubicBezTo>
                    <a:pt x="2922" y="336"/>
                    <a:pt x="4085" y="336"/>
                    <a:pt x="4964" y="647"/>
                  </a:cubicBezTo>
                  <a:cubicBezTo>
                    <a:pt x="5068" y="647"/>
                    <a:pt x="5171" y="543"/>
                    <a:pt x="5171" y="543"/>
                  </a:cubicBezTo>
                  <a:cubicBezTo>
                    <a:pt x="5171" y="440"/>
                    <a:pt x="5171" y="336"/>
                    <a:pt x="5068" y="336"/>
                  </a:cubicBezTo>
                  <a:cubicBezTo>
                    <a:pt x="4085" y="104"/>
                    <a:pt x="3025" y="0"/>
                    <a:pt x="20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350;p77">
              <a:extLst>
                <a:ext uri="{FF2B5EF4-FFF2-40B4-BE49-F238E27FC236}">
                  <a16:creationId xmlns:a16="http://schemas.microsoft.com/office/drawing/2014/main" id="{B1DD1784-FE99-6F34-0431-55323B49DB4F}"/>
                </a:ext>
              </a:extLst>
            </p:cNvPr>
            <p:cNvSpPr/>
            <p:nvPr/>
          </p:nvSpPr>
          <p:spPr>
            <a:xfrm>
              <a:off x="7599487" y="2811580"/>
              <a:ext cx="171853" cy="21531"/>
            </a:xfrm>
            <a:custGeom>
              <a:avLst/>
              <a:gdLst/>
              <a:ahLst/>
              <a:cxnLst/>
              <a:rect l="l" t="t" r="r" b="b"/>
              <a:pathLst>
                <a:path w="5172" h="648" extrusionOk="0">
                  <a:moveTo>
                    <a:pt x="2043" y="1"/>
                  </a:moveTo>
                  <a:cubicBezTo>
                    <a:pt x="983" y="1"/>
                    <a:pt x="104" y="104"/>
                    <a:pt x="104" y="104"/>
                  </a:cubicBezTo>
                  <a:cubicBezTo>
                    <a:pt x="1" y="104"/>
                    <a:pt x="1" y="234"/>
                    <a:pt x="1" y="337"/>
                  </a:cubicBezTo>
                  <a:lnTo>
                    <a:pt x="104" y="440"/>
                  </a:lnTo>
                  <a:cubicBezTo>
                    <a:pt x="104" y="440"/>
                    <a:pt x="337" y="440"/>
                    <a:pt x="647" y="337"/>
                  </a:cubicBezTo>
                  <a:lnTo>
                    <a:pt x="2043" y="337"/>
                  </a:lnTo>
                  <a:cubicBezTo>
                    <a:pt x="3025" y="337"/>
                    <a:pt x="4111" y="440"/>
                    <a:pt x="5068" y="647"/>
                  </a:cubicBezTo>
                  <a:cubicBezTo>
                    <a:pt x="5068" y="647"/>
                    <a:pt x="5171" y="647"/>
                    <a:pt x="5171" y="544"/>
                  </a:cubicBezTo>
                  <a:cubicBezTo>
                    <a:pt x="5171" y="440"/>
                    <a:pt x="5171" y="440"/>
                    <a:pt x="5068" y="337"/>
                  </a:cubicBezTo>
                  <a:cubicBezTo>
                    <a:pt x="4111" y="104"/>
                    <a:pt x="3025" y="1"/>
                    <a:pt x="20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351;p77">
              <a:extLst>
                <a:ext uri="{FF2B5EF4-FFF2-40B4-BE49-F238E27FC236}">
                  <a16:creationId xmlns:a16="http://schemas.microsoft.com/office/drawing/2014/main" id="{74C706EE-EFF8-4031-FFB4-B4E5BED17A7B}"/>
                </a:ext>
              </a:extLst>
            </p:cNvPr>
            <p:cNvSpPr/>
            <p:nvPr/>
          </p:nvSpPr>
          <p:spPr>
            <a:xfrm>
              <a:off x="7596065" y="2833079"/>
              <a:ext cx="171819" cy="18043"/>
            </a:xfrm>
            <a:custGeom>
              <a:avLst/>
              <a:gdLst/>
              <a:ahLst/>
              <a:cxnLst/>
              <a:rect l="l" t="t" r="r" b="b"/>
              <a:pathLst>
                <a:path w="5171" h="543" extrusionOk="0">
                  <a:moveTo>
                    <a:pt x="2043" y="0"/>
                  </a:moveTo>
                  <a:cubicBezTo>
                    <a:pt x="983" y="0"/>
                    <a:pt x="104" y="104"/>
                    <a:pt x="104" y="104"/>
                  </a:cubicBezTo>
                  <a:cubicBezTo>
                    <a:pt x="104" y="104"/>
                    <a:pt x="1" y="104"/>
                    <a:pt x="1" y="233"/>
                  </a:cubicBezTo>
                  <a:cubicBezTo>
                    <a:pt x="1" y="336"/>
                    <a:pt x="104" y="336"/>
                    <a:pt x="207" y="336"/>
                  </a:cubicBezTo>
                  <a:lnTo>
                    <a:pt x="750" y="336"/>
                  </a:lnTo>
                  <a:cubicBezTo>
                    <a:pt x="1086" y="233"/>
                    <a:pt x="1500" y="233"/>
                    <a:pt x="2043" y="233"/>
                  </a:cubicBezTo>
                  <a:cubicBezTo>
                    <a:pt x="3025" y="233"/>
                    <a:pt x="4085" y="336"/>
                    <a:pt x="5067" y="543"/>
                  </a:cubicBezTo>
                  <a:cubicBezTo>
                    <a:pt x="5067" y="543"/>
                    <a:pt x="5171" y="543"/>
                    <a:pt x="5171" y="440"/>
                  </a:cubicBezTo>
                  <a:cubicBezTo>
                    <a:pt x="5171" y="440"/>
                    <a:pt x="5171" y="336"/>
                    <a:pt x="5067" y="336"/>
                  </a:cubicBezTo>
                  <a:cubicBezTo>
                    <a:pt x="4085" y="0"/>
                    <a:pt x="3025" y="0"/>
                    <a:pt x="20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352;p77">
              <a:extLst>
                <a:ext uri="{FF2B5EF4-FFF2-40B4-BE49-F238E27FC236}">
                  <a16:creationId xmlns:a16="http://schemas.microsoft.com/office/drawing/2014/main" id="{C6DDB232-D7C2-A65C-4886-E55C882B090E}"/>
                </a:ext>
              </a:extLst>
            </p:cNvPr>
            <p:cNvSpPr/>
            <p:nvPr/>
          </p:nvSpPr>
          <p:spPr>
            <a:xfrm>
              <a:off x="7592642" y="2854544"/>
              <a:ext cx="175242" cy="18076"/>
            </a:xfrm>
            <a:custGeom>
              <a:avLst/>
              <a:gdLst/>
              <a:ahLst/>
              <a:cxnLst/>
              <a:rect l="l" t="t" r="r" b="b"/>
              <a:pathLst>
                <a:path w="5274" h="544" extrusionOk="0">
                  <a:moveTo>
                    <a:pt x="207" y="0"/>
                  </a:moveTo>
                  <a:cubicBezTo>
                    <a:pt x="104" y="104"/>
                    <a:pt x="0" y="104"/>
                    <a:pt x="0" y="233"/>
                  </a:cubicBezTo>
                  <a:cubicBezTo>
                    <a:pt x="0" y="336"/>
                    <a:pt x="104" y="336"/>
                    <a:pt x="207" y="336"/>
                  </a:cubicBezTo>
                  <a:lnTo>
                    <a:pt x="750" y="336"/>
                  </a:lnTo>
                  <a:cubicBezTo>
                    <a:pt x="1086" y="233"/>
                    <a:pt x="1499" y="233"/>
                    <a:pt x="2042" y="233"/>
                  </a:cubicBezTo>
                  <a:cubicBezTo>
                    <a:pt x="3025" y="233"/>
                    <a:pt x="4085" y="336"/>
                    <a:pt x="5067" y="543"/>
                  </a:cubicBezTo>
                  <a:cubicBezTo>
                    <a:pt x="5170" y="543"/>
                    <a:pt x="5170" y="543"/>
                    <a:pt x="5274" y="440"/>
                  </a:cubicBezTo>
                  <a:cubicBezTo>
                    <a:pt x="5274" y="336"/>
                    <a:pt x="5170" y="336"/>
                    <a:pt x="5170" y="336"/>
                  </a:cubicBezTo>
                  <a:cubicBezTo>
                    <a:pt x="4085" y="0"/>
                    <a:pt x="3025" y="0"/>
                    <a:pt x="20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353;p77">
              <a:extLst>
                <a:ext uri="{FF2B5EF4-FFF2-40B4-BE49-F238E27FC236}">
                  <a16:creationId xmlns:a16="http://schemas.microsoft.com/office/drawing/2014/main" id="{617BD52F-9A11-9E1B-A9D7-5C7FEA200AEA}"/>
                </a:ext>
              </a:extLst>
            </p:cNvPr>
            <p:cNvSpPr/>
            <p:nvPr/>
          </p:nvSpPr>
          <p:spPr>
            <a:xfrm>
              <a:off x="7589187" y="2876010"/>
              <a:ext cx="175275" cy="18076"/>
            </a:xfrm>
            <a:custGeom>
              <a:avLst/>
              <a:gdLst/>
              <a:ahLst/>
              <a:cxnLst/>
              <a:rect l="l" t="t" r="r" b="b"/>
              <a:pathLst>
                <a:path w="5275" h="544" extrusionOk="0">
                  <a:moveTo>
                    <a:pt x="2043" y="1"/>
                  </a:moveTo>
                  <a:cubicBezTo>
                    <a:pt x="957" y="1"/>
                    <a:pt x="208" y="104"/>
                    <a:pt x="208" y="104"/>
                  </a:cubicBezTo>
                  <a:cubicBezTo>
                    <a:pt x="104" y="104"/>
                    <a:pt x="1" y="104"/>
                    <a:pt x="1" y="233"/>
                  </a:cubicBezTo>
                  <a:cubicBezTo>
                    <a:pt x="1" y="337"/>
                    <a:pt x="104" y="337"/>
                    <a:pt x="208" y="337"/>
                  </a:cubicBezTo>
                  <a:lnTo>
                    <a:pt x="750" y="337"/>
                  </a:lnTo>
                  <a:cubicBezTo>
                    <a:pt x="1061" y="337"/>
                    <a:pt x="1500" y="233"/>
                    <a:pt x="2043" y="233"/>
                  </a:cubicBezTo>
                  <a:cubicBezTo>
                    <a:pt x="2999" y="233"/>
                    <a:pt x="4085" y="337"/>
                    <a:pt x="5067" y="543"/>
                  </a:cubicBezTo>
                  <a:cubicBezTo>
                    <a:pt x="5171" y="543"/>
                    <a:pt x="5171" y="543"/>
                    <a:pt x="5274" y="440"/>
                  </a:cubicBezTo>
                  <a:lnTo>
                    <a:pt x="5171" y="337"/>
                  </a:lnTo>
                  <a:cubicBezTo>
                    <a:pt x="4085" y="1"/>
                    <a:pt x="2999" y="1"/>
                    <a:pt x="20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354;p77">
              <a:extLst>
                <a:ext uri="{FF2B5EF4-FFF2-40B4-BE49-F238E27FC236}">
                  <a16:creationId xmlns:a16="http://schemas.microsoft.com/office/drawing/2014/main" id="{3D428DA0-320D-A336-3E1E-1BF851AA5FF9}"/>
                </a:ext>
              </a:extLst>
            </p:cNvPr>
            <p:cNvSpPr/>
            <p:nvPr/>
          </p:nvSpPr>
          <p:spPr>
            <a:xfrm>
              <a:off x="7589187" y="2897476"/>
              <a:ext cx="171819" cy="21531"/>
            </a:xfrm>
            <a:custGeom>
              <a:avLst/>
              <a:gdLst/>
              <a:ahLst/>
              <a:cxnLst/>
              <a:rect l="l" t="t" r="r" b="b"/>
              <a:pathLst>
                <a:path w="5171" h="648" extrusionOk="0">
                  <a:moveTo>
                    <a:pt x="2043" y="1"/>
                  </a:moveTo>
                  <a:cubicBezTo>
                    <a:pt x="957" y="1"/>
                    <a:pt x="104" y="104"/>
                    <a:pt x="104" y="104"/>
                  </a:cubicBezTo>
                  <a:cubicBezTo>
                    <a:pt x="1" y="104"/>
                    <a:pt x="1" y="234"/>
                    <a:pt x="1" y="337"/>
                  </a:cubicBezTo>
                  <a:lnTo>
                    <a:pt x="104" y="440"/>
                  </a:lnTo>
                  <a:cubicBezTo>
                    <a:pt x="104" y="440"/>
                    <a:pt x="311" y="440"/>
                    <a:pt x="647" y="337"/>
                  </a:cubicBezTo>
                  <a:lnTo>
                    <a:pt x="2043" y="337"/>
                  </a:lnTo>
                  <a:cubicBezTo>
                    <a:pt x="2896" y="337"/>
                    <a:pt x="4085" y="440"/>
                    <a:pt x="4938" y="647"/>
                  </a:cubicBezTo>
                  <a:cubicBezTo>
                    <a:pt x="5067" y="647"/>
                    <a:pt x="5171" y="647"/>
                    <a:pt x="5171" y="544"/>
                  </a:cubicBezTo>
                  <a:cubicBezTo>
                    <a:pt x="5171" y="440"/>
                    <a:pt x="5171" y="440"/>
                    <a:pt x="5067" y="337"/>
                  </a:cubicBezTo>
                  <a:cubicBezTo>
                    <a:pt x="4085" y="104"/>
                    <a:pt x="2999" y="1"/>
                    <a:pt x="20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355;p77">
              <a:extLst>
                <a:ext uri="{FF2B5EF4-FFF2-40B4-BE49-F238E27FC236}">
                  <a16:creationId xmlns:a16="http://schemas.microsoft.com/office/drawing/2014/main" id="{28D6EBB0-5B3E-1044-BDF5-ED22E680800E}"/>
                </a:ext>
              </a:extLst>
            </p:cNvPr>
            <p:cNvSpPr/>
            <p:nvPr/>
          </p:nvSpPr>
          <p:spPr>
            <a:xfrm>
              <a:off x="7585764" y="2922397"/>
              <a:ext cx="171819" cy="21498"/>
            </a:xfrm>
            <a:custGeom>
              <a:avLst/>
              <a:gdLst/>
              <a:ahLst/>
              <a:cxnLst/>
              <a:rect l="l" t="t" r="r" b="b"/>
              <a:pathLst>
                <a:path w="5171" h="647" extrusionOk="0">
                  <a:moveTo>
                    <a:pt x="2043" y="1"/>
                  </a:moveTo>
                  <a:cubicBezTo>
                    <a:pt x="957" y="1"/>
                    <a:pt x="104" y="130"/>
                    <a:pt x="104" y="130"/>
                  </a:cubicBezTo>
                  <a:cubicBezTo>
                    <a:pt x="0" y="130"/>
                    <a:pt x="0" y="233"/>
                    <a:pt x="0" y="337"/>
                  </a:cubicBezTo>
                  <a:cubicBezTo>
                    <a:pt x="0" y="440"/>
                    <a:pt x="104" y="440"/>
                    <a:pt x="104" y="440"/>
                  </a:cubicBezTo>
                  <a:lnTo>
                    <a:pt x="647" y="440"/>
                  </a:lnTo>
                  <a:cubicBezTo>
                    <a:pt x="1060" y="337"/>
                    <a:pt x="1500" y="337"/>
                    <a:pt x="2043" y="337"/>
                  </a:cubicBezTo>
                  <a:cubicBezTo>
                    <a:pt x="2896" y="337"/>
                    <a:pt x="4085" y="440"/>
                    <a:pt x="4938" y="647"/>
                  </a:cubicBezTo>
                  <a:cubicBezTo>
                    <a:pt x="5041" y="647"/>
                    <a:pt x="5170" y="647"/>
                    <a:pt x="5170" y="543"/>
                  </a:cubicBezTo>
                  <a:cubicBezTo>
                    <a:pt x="5170" y="440"/>
                    <a:pt x="5170" y="440"/>
                    <a:pt x="5041" y="440"/>
                  </a:cubicBezTo>
                  <a:cubicBezTo>
                    <a:pt x="4085" y="130"/>
                    <a:pt x="2999" y="1"/>
                    <a:pt x="20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356;p77">
              <a:extLst>
                <a:ext uri="{FF2B5EF4-FFF2-40B4-BE49-F238E27FC236}">
                  <a16:creationId xmlns:a16="http://schemas.microsoft.com/office/drawing/2014/main" id="{CD47904B-2686-301E-3BDF-AE2EF25EC109}"/>
                </a:ext>
              </a:extLst>
            </p:cNvPr>
            <p:cNvSpPr/>
            <p:nvPr/>
          </p:nvSpPr>
          <p:spPr>
            <a:xfrm>
              <a:off x="7581478" y="2951605"/>
              <a:ext cx="171819" cy="19471"/>
            </a:xfrm>
            <a:custGeom>
              <a:avLst/>
              <a:gdLst/>
              <a:ahLst/>
              <a:cxnLst/>
              <a:rect l="l" t="t" r="r" b="b"/>
              <a:pathLst>
                <a:path w="5171" h="586" extrusionOk="0">
                  <a:moveTo>
                    <a:pt x="2068" y="0"/>
                  </a:moveTo>
                  <a:cubicBezTo>
                    <a:pt x="982" y="0"/>
                    <a:pt x="129" y="104"/>
                    <a:pt x="129" y="104"/>
                  </a:cubicBezTo>
                  <a:cubicBezTo>
                    <a:pt x="0" y="104"/>
                    <a:pt x="0" y="104"/>
                    <a:pt x="0" y="207"/>
                  </a:cubicBezTo>
                  <a:cubicBezTo>
                    <a:pt x="0" y="311"/>
                    <a:pt x="129" y="311"/>
                    <a:pt x="129" y="311"/>
                  </a:cubicBezTo>
                  <a:lnTo>
                    <a:pt x="646" y="311"/>
                  </a:lnTo>
                  <a:cubicBezTo>
                    <a:pt x="982" y="311"/>
                    <a:pt x="1525" y="207"/>
                    <a:pt x="2068" y="207"/>
                  </a:cubicBezTo>
                  <a:cubicBezTo>
                    <a:pt x="2921" y="207"/>
                    <a:pt x="4110" y="311"/>
                    <a:pt x="4963" y="543"/>
                  </a:cubicBezTo>
                  <a:cubicBezTo>
                    <a:pt x="4993" y="573"/>
                    <a:pt x="5022" y="586"/>
                    <a:pt x="5050" y="586"/>
                  </a:cubicBezTo>
                  <a:cubicBezTo>
                    <a:pt x="5117" y="586"/>
                    <a:pt x="5170" y="506"/>
                    <a:pt x="5170" y="414"/>
                  </a:cubicBezTo>
                  <a:cubicBezTo>
                    <a:pt x="5170" y="414"/>
                    <a:pt x="5170" y="311"/>
                    <a:pt x="5067" y="311"/>
                  </a:cubicBezTo>
                  <a:cubicBezTo>
                    <a:pt x="4110" y="0"/>
                    <a:pt x="2921" y="0"/>
                    <a:pt x="2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357;p77">
              <a:extLst>
                <a:ext uri="{FF2B5EF4-FFF2-40B4-BE49-F238E27FC236}">
                  <a16:creationId xmlns:a16="http://schemas.microsoft.com/office/drawing/2014/main" id="{DC7C0FAD-320C-4970-92C1-4BF49CC547DA}"/>
                </a:ext>
              </a:extLst>
            </p:cNvPr>
            <p:cNvSpPr/>
            <p:nvPr/>
          </p:nvSpPr>
          <p:spPr>
            <a:xfrm>
              <a:off x="7574599" y="2973070"/>
              <a:ext cx="175242" cy="21498"/>
            </a:xfrm>
            <a:custGeom>
              <a:avLst/>
              <a:gdLst/>
              <a:ahLst/>
              <a:cxnLst/>
              <a:rect l="l" t="t" r="r" b="b"/>
              <a:pathLst>
                <a:path w="5274" h="647" extrusionOk="0">
                  <a:moveTo>
                    <a:pt x="2379" y="1"/>
                  </a:moveTo>
                  <a:cubicBezTo>
                    <a:pt x="1086" y="1"/>
                    <a:pt x="207" y="208"/>
                    <a:pt x="207" y="208"/>
                  </a:cubicBezTo>
                  <a:cubicBezTo>
                    <a:pt x="104" y="208"/>
                    <a:pt x="0" y="208"/>
                    <a:pt x="0" y="311"/>
                  </a:cubicBezTo>
                  <a:cubicBezTo>
                    <a:pt x="0" y="414"/>
                    <a:pt x="104" y="414"/>
                    <a:pt x="207" y="414"/>
                  </a:cubicBezTo>
                  <a:lnTo>
                    <a:pt x="336" y="414"/>
                  </a:lnTo>
                  <a:cubicBezTo>
                    <a:pt x="647" y="414"/>
                    <a:pt x="1396" y="311"/>
                    <a:pt x="2379" y="311"/>
                  </a:cubicBezTo>
                  <a:cubicBezTo>
                    <a:pt x="3232" y="311"/>
                    <a:pt x="4214" y="414"/>
                    <a:pt x="5067" y="647"/>
                  </a:cubicBezTo>
                  <a:cubicBezTo>
                    <a:pt x="5170" y="647"/>
                    <a:pt x="5170" y="544"/>
                    <a:pt x="5274" y="544"/>
                  </a:cubicBezTo>
                  <a:cubicBezTo>
                    <a:pt x="5274" y="414"/>
                    <a:pt x="5170" y="311"/>
                    <a:pt x="5170" y="311"/>
                  </a:cubicBezTo>
                  <a:cubicBezTo>
                    <a:pt x="4214" y="104"/>
                    <a:pt x="3232" y="1"/>
                    <a:pt x="2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358;p77">
              <a:extLst>
                <a:ext uri="{FF2B5EF4-FFF2-40B4-BE49-F238E27FC236}">
                  <a16:creationId xmlns:a16="http://schemas.microsoft.com/office/drawing/2014/main" id="{FC7769F2-CC17-5FDF-89C2-CBE397CA39C1}"/>
                </a:ext>
              </a:extLst>
            </p:cNvPr>
            <p:cNvSpPr/>
            <p:nvPr/>
          </p:nvSpPr>
          <p:spPr>
            <a:xfrm>
              <a:off x="7567721" y="2997992"/>
              <a:ext cx="175242" cy="19505"/>
            </a:xfrm>
            <a:custGeom>
              <a:avLst/>
              <a:gdLst/>
              <a:ahLst/>
              <a:cxnLst/>
              <a:rect l="l" t="t" r="r" b="b"/>
              <a:pathLst>
                <a:path w="5274" h="587" extrusionOk="0">
                  <a:moveTo>
                    <a:pt x="2353" y="0"/>
                  </a:moveTo>
                  <a:cubicBezTo>
                    <a:pt x="1060" y="0"/>
                    <a:pt x="207" y="104"/>
                    <a:pt x="207" y="104"/>
                  </a:cubicBezTo>
                  <a:cubicBezTo>
                    <a:pt x="104" y="104"/>
                    <a:pt x="1" y="207"/>
                    <a:pt x="1" y="311"/>
                  </a:cubicBezTo>
                  <a:cubicBezTo>
                    <a:pt x="104" y="311"/>
                    <a:pt x="104" y="440"/>
                    <a:pt x="207" y="440"/>
                  </a:cubicBezTo>
                  <a:lnTo>
                    <a:pt x="311" y="440"/>
                  </a:lnTo>
                  <a:cubicBezTo>
                    <a:pt x="647" y="311"/>
                    <a:pt x="1396" y="311"/>
                    <a:pt x="2353" y="311"/>
                  </a:cubicBezTo>
                  <a:cubicBezTo>
                    <a:pt x="3232" y="311"/>
                    <a:pt x="4188" y="311"/>
                    <a:pt x="5067" y="543"/>
                  </a:cubicBezTo>
                  <a:cubicBezTo>
                    <a:pt x="5097" y="574"/>
                    <a:pt x="5119" y="586"/>
                    <a:pt x="5137" y="586"/>
                  </a:cubicBezTo>
                  <a:cubicBezTo>
                    <a:pt x="5179" y="586"/>
                    <a:pt x="5201" y="513"/>
                    <a:pt x="5274" y="440"/>
                  </a:cubicBezTo>
                  <a:lnTo>
                    <a:pt x="5171" y="311"/>
                  </a:lnTo>
                  <a:cubicBezTo>
                    <a:pt x="4188" y="104"/>
                    <a:pt x="3232" y="0"/>
                    <a:pt x="2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359;p77">
              <a:extLst>
                <a:ext uri="{FF2B5EF4-FFF2-40B4-BE49-F238E27FC236}">
                  <a16:creationId xmlns:a16="http://schemas.microsoft.com/office/drawing/2014/main" id="{5A485CE5-6975-8AB2-6041-2AD90C8C1C59}"/>
                </a:ext>
              </a:extLst>
            </p:cNvPr>
            <p:cNvSpPr/>
            <p:nvPr/>
          </p:nvSpPr>
          <p:spPr>
            <a:xfrm>
              <a:off x="7564298" y="3026335"/>
              <a:ext cx="175242" cy="19505"/>
            </a:xfrm>
            <a:custGeom>
              <a:avLst/>
              <a:gdLst/>
              <a:ahLst/>
              <a:cxnLst/>
              <a:rect l="l" t="t" r="r" b="b"/>
              <a:pathLst>
                <a:path w="5274" h="587" extrusionOk="0">
                  <a:moveTo>
                    <a:pt x="2249" y="0"/>
                  </a:moveTo>
                  <a:cubicBezTo>
                    <a:pt x="1060" y="0"/>
                    <a:pt x="104" y="104"/>
                    <a:pt x="104" y="104"/>
                  </a:cubicBezTo>
                  <a:cubicBezTo>
                    <a:pt x="104" y="104"/>
                    <a:pt x="0" y="233"/>
                    <a:pt x="0" y="336"/>
                  </a:cubicBezTo>
                  <a:cubicBezTo>
                    <a:pt x="0" y="336"/>
                    <a:pt x="104" y="440"/>
                    <a:pt x="207" y="440"/>
                  </a:cubicBezTo>
                  <a:lnTo>
                    <a:pt x="310" y="440"/>
                  </a:lnTo>
                  <a:cubicBezTo>
                    <a:pt x="646" y="336"/>
                    <a:pt x="1396" y="336"/>
                    <a:pt x="2249" y="336"/>
                  </a:cubicBezTo>
                  <a:cubicBezTo>
                    <a:pt x="3102" y="336"/>
                    <a:pt x="4188" y="336"/>
                    <a:pt x="5041" y="543"/>
                  </a:cubicBezTo>
                  <a:cubicBezTo>
                    <a:pt x="5041" y="574"/>
                    <a:pt x="5052" y="586"/>
                    <a:pt x="5068" y="586"/>
                  </a:cubicBezTo>
                  <a:cubicBezTo>
                    <a:pt x="5106" y="586"/>
                    <a:pt x="5170" y="513"/>
                    <a:pt x="5170" y="440"/>
                  </a:cubicBezTo>
                  <a:cubicBezTo>
                    <a:pt x="5274" y="440"/>
                    <a:pt x="5170" y="336"/>
                    <a:pt x="5041" y="336"/>
                  </a:cubicBezTo>
                  <a:cubicBezTo>
                    <a:pt x="4188" y="104"/>
                    <a:pt x="3231" y="0"/>
                    <a:pt x="2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360;p77">
              <a:extLst>
                <a:ext uri="{FF2B5EF4-FFF2-40B4-BE49-F238E27FC236}">
                  <a16:creationId xmlns:a16="http://schemas.microsoft.com/office/drawing/2014/main" id="{BFFF201B-0500-1938-0310-F86D2DBEC97D}"/>
                </a:ext>
              </a:extLst>
            </p:cNvPr>
            <p:cNvSpPr/>
            <p:nvPr/>
          </p:nvSpPr>
          <p:spPr>
            <a:xfrm>
              <a:off x="7785899" y="2983371"/>
              <a:ext cx="164941" cy="97124"/>
            </a:xfrm>
            <a:custGeom>
              <a:avLst/>
              <a:gdLst/>
              <a:ahLst/>
              <a:cxnLst/>
              <a:rect l="l" t="t" r="r" b="b"/>
              <a:pathLst>
                <a:path w="4964" h="2923" extrusionOk="0">
                  <a:moveTo>
                    <a:pt x="2146" y="1"/>
                  </a:moveTo>
                  <a:cubicBezTo>
                    <a:pt x="1086" y="1"/>
                    <a:pt x="207" y="104"/>
                    <a:pt x="207" y="104"/>
                  </a:cubicBezTo>
                  <a:lnTo>
                    <a:pt x="1" y="2689"/>
                  </a:lnTo>
                  <a:lnTo>
                    <a:pt x="4524" y="2922"/>
                  </a:lnTo>
                  <a:lnTo>
                    <a:pt x="4964" y="337"/>
                  </a:lnTo>
                  <a:cubicBezTo>
                    <a:pt x="4318" y="104"/>
                    <a:pt x="3128" y="1"/>
                    <a:pt x="21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361;p77">
              <a:extLst>
                <a:ext uri="{FF2B5EF4-FFF2-40B4-BE49-F238E27FC236}">
                  <a16:creationId xmlns:a16="http://schemas.microsoft.com/office/drawing/2014/main" id="{82CEB9C0-F769-6D76-CCDE-357D791CCF76}"/>
                </a:ext>
              </a:extLst>
            </p:cNvPr>
            <p:cNvSpPr/>
            <p:nvPr/>
          </p:nvSpPr>
          <p:spPr>
            <a:xfrm>
              <a:off x="7306579" y="2905218"/>
              <a:ext cx="429532" cy="153777"/>
            </a:xfrm>
            <a:custGeom>
              <a:avLst/>
              <a:gdLst/>
              <a:ahLst/>
              <a:cxnLst/>
              <a:rect l="l" t="t" r="r" b="b"/>
              <a:pathLst>
                <a:path w="12927" h="4628" extrusionOk="0">
                  <a:moveTo>
                    <a:pt x="6231" y="1"/>
                  </a:moveTo>
                  <a:lnTo>
                    <a:pt x="1" y="2999"/>
                  </a:lnTo>
                  <a:lnTo>
                    <a:pt x="6567" y="4628"/>
                  </a:lnTo>
                  <a:lnTo>
                    <a:pt x="12926" y="518"/>
                  </a:lnTo>
                  <a:lnTo>
                    <a:pt x="62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362;p77">
              <a:extLst>
                <a:ext uri="{FF2B5EF4-FFF2-40B4-BE49-F238E27FC236}">
                  <a16:creationId xmlns:a16="http://schemas.microsoft.com/office/drawing/2014/main" id="{63EFDD8B-880B-7E3D-CD31-7879A4F7F78E}"/>
                </a:ext>
              </a:extLst>
            </p:cNvPr>
            <p:cNvSpPr/>
            <p:nvPr/>
          </p:nvSpPr>
          <p:spPr>
            <a:xfrm>
              <a:off x="7377887" y="2948182"/>
              <a:ext cx="297220" cy="174710"/>
            </a:xfrm>
            <a:custGeom>
              <a:avLst/>
              <a:gdLst/>
              <a:ahLst/>
              <a:cxnLst/>
              <a:rect l="l" t="t" r="r" b="b"/>
              <a:pathLst>
                <a:path w="8945" h="5258" extrusionOk="0">
                  <a:moveTo>
                    <a:pt x="8712" y="0"/>
                  </a:moveTo>
                  <a:lnTo>
                    <a:pt x="1" y="1939"/>
                  </a:lnTo>
                  <a:lnTo>
                    <a:pt x="207" y="4395"/>
                  </a:lnTo>
                  <a:cubicBezTo>
                    <a:pt x="207" y="4395"/>
                    <a:pt x="1220" y="5258"/>
                    <a:pt x="3326" y="5258"/>
                  </a:cubicBezTo>
                  <a:cubicBezTo>
                    <a:pt x="3692" y="5258"/>
                    <a:pt x="4092" y="5231"/>
                    <a:pt x="4524" y="5170"/>
                  </a:cubicBezTo>
                  <a:cubicBezTo>
                    <a:pt x="7420" y="4627"/>
                    <a:pt x="8945" y="2895"/>
                    <a:pt x="8945" y="2895"/>
                  </a:cubicBezTo>
                  <a:lnTo>
                    <a:pt x="87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363;p77">
              <a:extLst>
                <a:ext uri="{FF2B5EF4-FFF2-40B4-BE49-F238E27FC236}">
                  <a16:creationId xmlns:a16="http://schemas.microsoft.com/office/drawing/2014/main" id="{BBE38A02-9498-66CC-00F1-00012CC9ED9B}"/>
                </a:ext>
              </a:extLst>
            </p:cNvPr>
            <p:cNvSpPr/>
            <p:nvPr/>
          </p:nvSpPr>
          <p:spPr>
            <a:xfrm>
              <a:off x="7302293" y="2918974"/>
              <a:ext cx="440663" cy="143476"/>
            </a:xfrm>
            <a:custGeom>
              <a:avLst/>
              <a:gdLst/>
              <a:ahLst/>
              <a:cxnLst/>
              <a:rect l="l" t="t" r="r" b="b"/>
              <a:pathLst>
                <a:path w="13262" h="4318" extrusionOk="0">
                  <a:moveTo>
                    <a:pt x="12926" y="0"/>
                  </a:moveTo>
                  <a:lnTo>
                    <a:pt x="6799" y="3981"/>
                  </a:lnTo>
                  <a:lnTo>
                    <a:pt x="233" y="2482"/>
                  </a:lnTo>
                  <a:cubicBezTo>
                    <a:pt x="130" y="2482"/>
                    <a:pt x="1" y="2482"/>
                    <a:pt x="1" y="2585"/>
                  </a:cubicBezTo>
                  <a:cubicBezTo>
                    <a:pt x="1" y="2689"/>
                    <a:pt x="1" y="2818"/>
                    <a:pt x="130" y="2818"/>
                  </a:cubicBezTo>
                  <a:lnTo>
                    <a:pt x="6799" y="4317"/>
                  </a:lnTo>
                  <a:lnTo>
                    <a:pt x="6903" y="4317"/>
                  </a:lnTo>
                  <a:lnTo>
                    <a:pt x="13159" y="336"/>
                  </a:lnTo>
                  <a:cubicBezTo>
                    <a:pt x="13159" y="233"/>
                    <a:pt x="13262" y="104"/>
                    <a:pt x="13159" y="104"/>
                  </a:cubicBezTo>
                  <a:cubicBezTo>
                    <a:pt x="13159" y="0"/>
                    <a:pt x="13055" y="0"/>
                    <a:pt x="12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364;p77">
              <a:extLst>
                <a:ext uri="{FF2B5EF4-FFF2-40B4-BE49-F238E27FC236}">
                  <a16:creationId xmlns:a16="http://schemas.microsoft.com/office/drawing/2014/main" id="{0CE2E782-E8FC-1C21-92E0-800BF45F7220}"/>
                </a:ext>
              </a:extLst>
            </p:cNvPr>
            <p:cNvSpPr/>
            <p:nvPr/>
          </p:nvSpPr>
          <p:spPr>
            <a:xfrm>
              <a:off x="7517048" y="2940440"/>
              <a:ext cx="214749" cy="108820"/>
            </a:xfrm>
            <a:custGeom>
              <a:avLst/>
              <a:gdLst/>
              <a:ahLst/>
              <a:cxnLst/>
              <a:rect l="l" t="t" r="r" b="b"/>
              <a:pathLst>
                <a:path w="6463" h="3275" extrusionOk="0">
                  <a:moveTo>
                    <a:pt x="2068" y="0"/>
                  </a:moveTo>
                  <a:cubicBezTo>
                    <a:pt x="983" y="0"/>
                    <a:pt x="130" y="233"/>
                    <a:pt x="130" y="233"/>
                  </a:cubicBezTo>
                  <a:cubicBezTo>
                    <a:pt x="0" y="233"/>
                    <a:pt x="0" y="336"/>
                    <a:pt x="0" y="440"/>
                  </a:cubicBezTo>
                  <a:cubicBezTo>
                    <a:pt x="0" y="543"/>
                    <a:pt x="130" y="543"/>
                    <a:pt x="233" y="543"/>
                  </a:cubicBezTo>
                  <a:cubicBezTo>
                    <a:pt x="336" y="440"/>
                    <a:pt x="1086" y="336"/>
                    <a:pt x="2068" y="336"/>
                  </a:cubicBezTo>
                  <a:cubicBezTo>
                    <a:pt x="2818" y="336"/>
                    <a:pt x="3671" y="440"/>
                    <a:pt x="4421" y="879"/>
                  </a:cubicBezTo>
                  <a:cubicBezTo>
                    <a:pt x="5170" y="1293"/>
                    <a:pt x="5817" y="1939"/>
                    <a:pt x="6153" y="3128"/>
                  </a:cubicBezTo>
                  <a:cubicBezTo>
                    <a:pt x="6153" y="3201"/>
                    <a:pt x="6204" y="3275"/>
                    <a:pt x="6271" y="3275"/>
                  </a:cubicBezTo>
                  <a:cubicBezTo>
                    <a:pt x="6299" y="3275"/>
                    <a:pt x="6329" y="3262"/>
                    <a:pt x="6360" y="3232"/>
                  </a:cubicBezTo>
                  <a:lnTo>
                    <a:pt x="6463" y="3128"/>
                  </a:lnTo>
                  <a:cubicBezTo>
                    <a:pt x="6049" y="1836"/>
                    <a:pt x="5403" y="983"/>
                    <a:pt x="4524" y="543"/>
                  </a:cubicBezTo>
                  <a:cubicBezTo>
                    <a:pt x="3671" y="104"/>
                    <a:pt x="2818" y="0"/>
                    <a:pt x="20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365;p77">
              <a:extLst>
                <a:ext uri="{FF2B5EF4-FFF2-40B4-BE49-F238E27FC236}">
                  <a16:creationId xmlns:a16="http://schemas.microsoft.com/office/drawing/2014/main" id="{38DB0DBE-DEC3-C98C-ED42-38A6E7A5AC3D}"/>
                </a:ext>
              </a:extLst>
            </p:cNvPr>
            <p:cNvSpPr/>
            <p:nvPr/>
          </p:nvSpPr>
          <p:spPr>
            <a:xfrm>
              <a:off x="7703426" y="3029226"/>
              <a:ext cx="39541" cy="58115"/>
            </a:xfrm>
            <a:custGeom>
              <a:avLst/>
              <a:gdLst/>
              <a:ahLst/>
              <a:cxnLst/>
              <a:rect l="l" t="t" r="r" b="b"/>
              <a:pathLst>
                <a:path w="1190" h="1749" extrusionOk="0">
                  <a:moveTo>
                    <a:pt x="524" y="1"/>
                  </a:moveTo>
                  <a:cubicBezTo>
                    <a:pt x="497" y="1"/>
                    <a:pt x="469" y="6"/>
                    <a:pt x="440" y="17"/>
                  </a:cubicBezTo>
                  <a:cubicBezTo>
                    <a:pt x="1" y="146"/>
                    <a:pt x="208" y="1749"/>
                    <a:pt x="208" y="1749"/>
                  </a:cubicBezTo>
                  <a:lnTo>
                    <a:pt x="854" y="1749"/>
                  </a:lnTo>
                  <a:lnTo>
                    <a:pt x="751" y="999"/>
                  </a:lnTo>
                  <a:lnTo>
                    <a:pt x="983" y="1749"/>
                  </a:lnTo>
                  <a:lnTo>
                    <a:pt x="1190" y="1645"/>
                  </a:lnTo>
                  <a:cubicBezTo>
                    <a:pt x="1190" y="1645"/>
                    <a:pt x="1005" y="1"/>
                    <a:pt x="5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366;p77">
              <a:extLst>
                <a:ext uri="{FF2B5EF4-FFF2-40B4-BE49-F238E27FC236}">
                  <a16:creationId xmlns:a16="http://schemas.microsoft.com/office/drawing/2014/main" id="{A201F247-CCBC-B212-0FCA-F1DBD8702848}"/>
                </a:ext>
              </a:extLst>
            </p:cNvPr>
            <p:cNvSpPr/>
            <p:nvPr/>
          </p:nvSpPr>
          <p:spPr>
            <a:xfrm>
              <a:off x="7839164" y="2997992"/>
              <a:ext cx="39541" cy="67884"/>
            </a:xfrm>
            <a:custGeom>
              <a:avLst/>
              <a:gdLst/>
              <a:ahLst/>
              <a:cxnLst/>
              <a:rect l="l" t="t" r="r" b="b"/>
              <a:pathLst>
                <a:path w="1190" h="2043" extrusionOk="0">
                  <a:moveTo>
                    <a:pt x="983" y="0"/>
                  </a:moveTo>
                  <a:lnTo>
                    <a:pt x="129" y="104"/>
                  </a:lnTo>
                  <a:lnTo>
                    <a:pt x="0" y="207"/>
                  </a:lnTo>
                  <a:lnTo>
                    <a:pt x="233" y="1939"/>
                  </a:lnTo>
                  <a:cubicBezTo>
                    <a:pt x="336" y="1939"/>
                    <a:pt x="336" y="2043"/>
                    <a:pt x="440" y="2043"/>
                  </a:cubicBezTo>
                  <a:lnTo>
                    <a:pt x="543" y="1939"/>
                  </a:lnTo>
                  <a:cubicBezTo>
                    <a:pt x="646" y="1939"/>
                    <a:pt x="646" y="1939"/>
                    <a:pt x="646" y="1836"/>
                  </a:cubicBezTo>
                  <a:lnTo>
                    <a:pt x="543" y="1189"/>
                  </a:lnTo>
                  <a:lnTo>
                    <a:pt x="983" y="1189"/>
                  </a:lnTo>
                  <a:cubicBezTo>
                    <a:pt x="1086" y="1189"/>
                    <a:pt x="1086" y="1086"/>
                    <a:pt x="1086" y="1086"/>
                  </a:cubicBezTo>
                  <a:lnTo>
                    <a:pt x="1086" y="853"/>
                  </a:lnTo>
                  <a:cubicBezTo>
                    <a:pt x="1086" y="750"/>
                    <a:pt x="983" y="750"/>
                    <a:pt x="983" y="750"/>
                  </a:cubicBezTo>
                  <a:lnTo>
                    <a:pt x="543" y="853"/>
                  </a:lnTo>
                  <a:lnTo>
                    <a:pt x="440" y="440"/>
                  </a:lnTo>
                  <a:lnTo>
                    <a:pt x="1086" y="311"/>
                  </a:lnTo>
                  <a:cubicBezTo>
                    <a:pt x="1086" y="311"/>
                    <a:pt x="1189" y="311"/>
                    <a:pt x="1086" y="207"/>
                  </a:cubicBezTo>
                  <a:lnTo>
                    <a:pt x="108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3285;p77">
            <a:extLst>
              <a:ext uri="{FF2B5EF4-FFF2-40B4-BE49-F238E27FC236}">
                <a16:creationId xmlns:a16="http://schemas.microsoft.com/office/drawing/2014/main" id="{78EB1C88-8332-2B41-64E1-26C189633A03}"/>
              </a:ext>
            </a:extLst>
          </p:cNvPr>
          <p:cNvGrpSpPr/>
          <p:nvPr/>
        </p:nvGrpSpPr>
        <p:grpSpPr>
          <a:xfrm>
            <a:off x="3753721" y="1580410"/>
            <a:ext cx="1182937" cy="1361054"/>
            <a:chOff x="3440406" y="3080477"/>
            <a:chExt cx="615920" cy="708661"/>
          </a:xfrm>
        </p:grpSpPr>
        <p:sp>
          <p:nvSpPr>
            <p:cNvPr id="65" name="Google Shape;3286;p77">
              <a:extLst>
                <a:ext uri="{FF2B5EF4-FFF2-40B4-BE49-F238E27FC236}">
                  <a16:creationId xmlns:a16="http://schemas.microsoft.com/office/drawing/2014/main" id="{53FA319D-88FF-E84F-F30E-3095774DB8AC}"/>
                </a:ext>
              </a:extLst>
            </p:cNvPr>
            <p:cNvSpPr/>
            <p:nvPr/>
          </p:nvSpPr>
          <p:spPr>
            <a:xfrm>
              <a:off x="3744479" y="3087355"/>
              <a:ext cx="3489" cy="33"/>
            </a:xfrm>
            <a:custGeom>
              <a:avLst/>
              <a:gdLst/>
              <a:ahLst/>
              <a:cxnLst/>
              <a:rect l="l" t="t" r="r" b="b"/>
              <a:pathLst>
                <a:path w="105" h="1" extrusionOk="0">
                  <a:moveTo>
                    <a:pt x="1" y="0"/>
                  </a:moveTo>
                  <a:lnTo>
                    <a:pt x="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287;p77">
              <a:extLst>
                <a:ext uri="{FF2B5EF4-FFF2-40B4-BE49-F238E27FC236}">
                  <a16:creationId xmlns:a16="http://schemas.microsoft.com/office/drawing/2014/main" id="{28A96B16-1307-A039-7DEE-332C9C6F2AA3}"/>
                </a:ext>
              </a:extLst>
            </p:cNvPr>
            <p:cNvSpPr/>
            <p:nvPr/>
          </p:nvSpPr>
          <p:spPr>
            <a:xfrm>
              <a:off x="3447285" y="3305533"/>
              <a:ext cx="154641" cy="316093"/>
            </a:xfrm>
            <a:custGeom>
              <a:avLst/>
              <a:gdLst/>
              <a:ahLst/>
              <a:cxnLst/>
              <a:rect l="l" t="t" r="r" b="b"/>
              <a:pathLst>
                <a:path w="4654" h="9513" extrusionOk="0">
                  <a:moveTo>
                    <a:pt x="1422" y="0"/>
                  </a:moveTo>
                  <a:lnTo>
                    <a:pt x="1422" y="0"/>
                  </a:lnTo>
                  <a:cubicBezTo>
                    <a:pt x="1732" y="1396"/>
                    <a:pt x="1422" y="2921"/>
                    <a:pt x="879" y="4214"/>
                  </a:cubicBezTo>
                  <a:cubicBezTo>
                    <a:pt x="543" y="4963"/>
                    <a:pt x="233" y="5713"/>
                    <a:pt x="130" y="6463"/>
                  </a:cubicBezTo>
                  <a:cubicBezTo>
                    <a:pt x="1" y="7316"/>
                    <a:pt x="130" y="8195"/>
                    <a:pt x="647" y="8841"/>
                  </a:cubicBezTo>
                  <a:cubicBezTo>
                    <a:pt x="1100" y="9294"/>
                    <a:pt x="1697" y="9513"/>
                    <a:pt x="2333" y="9513"/>
                  </a:cubicBezTo>
                  <a:cubicBezTo>
                    <a:pt x="2459" y="9513"/>
                    <a:pt x="2586" y="9504"/>
                    <a:pt x="2715" y="9487"/>
                  </a:cubicBezTo>
                  <a:cubicBezTo>
                    <a:pt x="3464" y="9384"/>
                    <a:pt x="4111" y="8944"/>
                    <a:pt x="4654" y="8401"/>
                  </a:cubicBezTo>
                  <a:cubicBezTo>
                    <a:pt x="4524" y="8195"/>
                    <a:pt x="4421" y="7859"/>
                    <a:pt x="4318" y="7652"/>
                  </a:cubicBezTo>
                  <a:cubicBezTo>
                    <a:pt x="3671" y="8091"/>
                    <a:pt x="3025" y="8298"/>
                    <a:pt x="2275" y="8401"/>
                  </a:cubicBezTo>
                  <a:cubicBezTo>
                    <a:pt x="2132" y="8424"/>
                    <a:pt x="1983" y="8437"/>
                    <a:pt x="1834" y="8437"/>
                  </a:cubicBezTo>
                  <a:cubicBezTo>
                    <a:pt x="1311" y="8437"/>
                    <a:pt x="782" y="8281"/>
                    <a:pt x="440" y="7859"/>
                  </a:cubicBezTo>
                  <a:cubicBezTo>
                    <a:pt x="233" y="7445"/>
                    <a:pt x="233" y="7006"/>
                    <a:pt x="440" y="6566"/>
                  </a:cubicBezTo>
                  <a:cubicBezTo>
                    <a:pt x="543" y="6152"/>
                    <a:pt x="776" y="5713"/>
                    <a:pt x="1086" y="5377"/>
                  </a:cubicBezTo>
                  <a:cubicBezTo>
                    <a:pt x="1836" y="3981"/>
                    <a:pt x="2379" y="2482"/>
                    <a:pt x="2482" y="982"/>
                  </a:cubicBezTo>
                  <a:cubicBezTo>
                    <a:pt x="2069" y="750"/>
                    <a:pt x="1732" y="336"/>
                    <a:pt x="14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288;p77">
              <a:extLst>
                <a:ext uri="{FF2B5EF4-FFF2-40B4-BE49-F238E27FC236}">
                  <a16:creationId xmlns:a16="http://schemas.microsoft.com/office/drawing/2014/main" id="{0A58E5C5-C88E-E225-D5C5-0BE463F0B064}"/>
                </a:ext>
              </a:extLst>
            </p:cNvPr>
            <p:cNvSpPr/>
            <p:nvPr/>
          </p:nvSpPr>
          <p:spPr>
            <a:xfrm>
              <a:off x="3526302" y="3080477"/>
              <a:ext cx="122011" cy="109584"/>
            </a:xfrm>
            <a:custGeom>
              <a:avLst/>
              <a:gdLst/>
              <a:ahLst/>
              <a:cxnLst/>
              <a:rect l="l" t="t" r="r" b="b"/>
              <a:pathLst>
                <a:path w="3672" h="3298" extrusionOk="0">
                  <a:moveTo>
                    <a:pt x="1190" y="0"/>
                  </a:moveTo>
                  <a:cubicBezTo>
                    <a:pt x="983" y="0"/>
                    <a:pt x="750" y="104"/>
                    <a:pt x="544" y="207"/>
                  </a:cubicBezTo>
                  <a:cubicBezTo>
                    <a:pt x="337" y="414"/>
                    <a:pt x="208" y="517"/>
                    <a:pt x="104" y="750"/>
                  </a:cubicBezTo>
                  <a:cubicBezTo>
                    <a:pt x="1" y="957"/>
                    <a:pt x="1" y="1060"/>
                    <a:pt x="1" y="1293"/>
                  </a:cubicBezTo>
                  <a:cubicBezTo>
                    <a:pt x="1" y="1706"/>
                    <a:pt x="208" y="2249"/>
                    <a:pt x="337" y="2585"/>
                  </a:cubicBezTo>
                  <a:cubicBezTo>
                    <a:pt x="544" y="2896"/>
                    <a:pt x="647" y="3102"/>
                    <a:pt x="647" y="3102"/>
                  </a:cubicBezTo>
                  <a:cubicBezTo>
                    <a:pt x="771" y="3242"/>
                    <a:pt x="904" y="3298"/>
                    <a:pt x="1036" y="3298"/>
                  </a:cubicBezTo>
                  <a:cubicBezTo>
                    <a:pt x="1124" y="3298"/>
                    <a:pt x="1211" y="3273"/>
                    <a:pt x="1293" y="3232"/>
                  </a:cubicBezTo>
                  <a:cubicBezTo>
                    <a:pt x="1500" y="3102"/>
                    <a:pt x="1629" y="2792"/>
                    <a:pt x="1397" y="2585"/>
                  </a:cubicBezTo>
                  <a:cubicBezTo>
                    <a:pt x="1397" y="2585"/>
                    <a:pt x="1293" y="2353"/>
                    <a:pt x="1190" y="2042"/>
                  </a:cubicBezTo>
                  <a:cubicBezTo>
                    <a:pt x="1086" y="1810"/>
                    <a:pt x="983" y="1500"/>
                    <a:pt x="983" y="1293"/>
                  </a:cubicBezTo>
                  <a:lnTo>
                    <a:pt x="983" y="1060"/>
                  </a:lnTo>
                  <a:lnTo>
                    <a:pt x="1086" y="957"/>
                  </a:lnTo>
                  <a:lnTo>
                    <a:pt x="1190" y="957"/>
                  </a:lnTo>
                  <a:cubicBezTo>
                    <a:pt x="1293" y="957"/>
                    <a:pt x="1500" y="957"/>
                    <a:pt x="1629" y="1060"/>
                  </a:cubicBezTo>
                  <a:cubicBezTo>
                    <a:pt x="1940" y="1164"/>
                    <a:pt x="2276" y="1500"/>
                    <a:pt x="2482" y="1603"/>
                  </a:cubicBezTo>
                  <a:cubicBezTo>
                    <a:pt x="2586" y="1706"/>
                    <a:pt x="2586" y="1810"/>
                    <a:pt x="2689" y="1939"/>
                  </a:cubicBezTo>
                  <a:lnTo>
                    <a:pt x="2793" y="1939"/>
                  </a:lnTo>
                  <a:lnTo>
                    <a:pt x="2793" y="2042"/>
                  </a:lnTo>
                  <a:cubicBezTo>
                    <a:pt x="2857" y="2094"/>
                    <a:pt x="2967" y="2120"/>
                    <a:pt x="3087" y="2120"/>
                  </a:cubicBezTo>
                  <a:cubicBezTo>
                    <a:pt x="3206" y="2120"/>
                    <a:pt x="3335" y="2094"/>
                    <a:pt x="3439" y="2042"/>
                  </a:cubicBezTo>
                  <a:cubicBezTo>
                    <a:pt x="3672" y="1810"/>
                    <a:pt x="3672" y="1603"/>
                    <a:pt x="3439" y="1396"/>
                  </a:cubicBezTo>
                  <a:lnTo>
                    <a:pt x="2793" y="750"/>
                  </a:lnTo>
                  <a:cubicBezTo>
                    <a:pt x="2586" y="517"/>
                    <a:pt x="2379" y="414"/>
                    <a:pt x="2043" y="310"/>
                  </a:cubicBezTo>
                  <a:cubicBezTo>
                    <a:pt x="1836" y="104"/>
                    <a:pt x="1500" y="0"/>
                    <a:pt x="11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289;p77">
              <a:extLst>
                <a:ext uri="{FF2B5EF4-FFF2-40B4-BE49-F238E27FC236}">
                  <a16:creationId xmlns:a16="http://schemas.microsoft.com/office/drawing/2014/main" id="{C0492508-DB93-E12C-A5AD-1EA5130C06DA}"/>
                </a:ext>
              </a:extLst>
            </p:cNvPr>
            <p:cNvSpPr/>
            <p:nvPr/>
          </p:nvSpPr>
          <p:spPr>
            <a:xfrm>
              <a:off x="3476492" y="3105664"/>
              <a:ext cx="486185" cy="507384"/>
            </a:xfrm>
            <a:custGeom>
              <a:avLst/>
              <a:gdLst/>
              <a:ahLst/>
              <a:cxnLst/>
              <a:rect l="l" t="t" r="r" b="b"/>
              <a:pathLst>
                <a:path w="14632" h="15270" extrusionOk="0">
                  <a:moveTo>
                    <a:pt x="7290" y="1"/>
                  </a:moveTo>
                  <a:cubicBezTo>
                    <a:pt x="6447" y="1"/>
                    <a:pt x="5254" y="162"/>
                    <a:pt x="3775" y="845"/>
                  </a:cubicBezTo>
                  <a:cubicBezTo>
                    <a:pt x="414" y="2241"/>
                    <a:pt x="0" y="4412"/>
                    <a:pt x="311" y="6015"/>
                  </a:cubicBezTo>
                  <a:cubicBezTo>
                    <a:pt x="647" y="7747"/>
                    <a:pt x="3645" y="15270"/>
                    <a:pt x="3645" y="15270"/>
                  </a:cubicBezTo>
                  <a:lnTo>
                    <a:pt x="5274" y="14752"/>
                  </a:lnTo>
                  <a:lnTo>
                    <a:pt x="6230" y="14313"/>
                  </a:lnTo>
                  <a:lnTo>
                    <a:pt x="14218" y="11185"/>
                  </a:lnTo>
                  <a:lnTo>
                    <a:pt x="14632" y="10978"/>
                  </a:lnTo>
                  <a:cubicBezTo>
                    <a:pt x="14632" y="10978"/>
                    <a:pt x="12590" y="2138"/>
                    <a:pt x="9255" y="406"/>
                  </a:cubicBezTo>
                  <a:cubicBezTo>
                    <a:pt x="9151" y="302"/>
                    <a:pt x="8945" y="302"/>
                    <a:pt x="8815" y="199"/>
                  </a:cubicBezTo>
                  <a:cubicBezTo>
                    <a:pt x="8815" y="199"/>
                    <a:pt x="8712" y="199"/>
                    <a:pt x="8402" y="95"/>
                  </a:cubicBezTo>
                  <a:cubicBezTo>
                    <a:pt x="8162" y="57"/>
                    <a:pt x="7787" y="1"/>
                    <a:pt x="7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290;p77">
              <a:extLst>
                <a:ext uri="{FF2B5EF4-FFF2-40B4-BE49-F238E27FC236}">
                  <a16:creationId xmlns:a16="http://schemas.microsoft.com/office/drawing/2014/main" id="{25E6A1D6-59C5-7C25-CAE7-F5C8DF313DA4}"/>
                </a:ext>
              </a:extLst>
            </p:cNvPr>
            <p:cNvSpPr/>
            <p:nvPr/>
          </p:nvSpPr>
          <p:spPr>
            <a:xfrm>
              <a:off x="3476492" y="3105365"/>
              <a:ext cx="279177" cy="507683"/>
            </a:xfrm>
            <a:custGeom>
              <a:avLst/>
              <a:gdLst/>
              <a:ahLst/>
              <a:cxnLst/>
              <a:rect l="l" t="t" r="r" b="b"/>
              <a:pathLst>
                <a:path w="8402" h="15279" extrusionOk="0">
                  <a:moveTo>
                    <a:pt x="8304" y="99"/>
                  </a:moveTo>
                  <a:cubicBezTo>
                    <a:pt x="8336" y="102"/>
                    <a:pt x="8369" y="104"/>
                    <a:pt x="8402" y="104"/>
                  </a:cubicBezTo>
                  <a:cubicBezTo>
                    <a:pt x="8369" y="102"/>
                    <a:pt x="8337" y="100"/>
                    <a:pt x="8304" y="99"/>
                  </a:cubicBezTo>
                  <a:close/>
                  <a:moveTo>
                    <a:pt x="7213" y="1"/>
                  </a:moveTo>
                  <a:cubicBezTo>
                    <a:pt x="6360" y="1"/>
                    <a:pt x="5274" y="208"/>
                    <a:pt x="3775" y="854"/>
                  </a:cubicBezTo>
                  <a:cubicBezTo>
                    <a:pt x="414" y="2250"/>
                    <a:pt x="0" y="4421"/>
                    <a:pt x="311" y="6024"/>
                  </a:cubicBezTo>
                  <a:cubicBezTo>
                    <a:pt x="414" y="6774"/>
                    <a:pt x="957" y="8402"/>
                    <a:pt x="1707" y="10238"/>
                  </a:cubicBezTo>
                  <a:cubicBezTo>
                    <a:pt x="1707" y="10341"/>
                    <a:pt x="1836" y="10548"/>
                    <a:pt x="1836" y="10651"/>
                  </a:cubicBezTo>
                  <a:cubicBezTo>
                    <a:pt x="2792" y="13030"/>
                    <a:pt x="3645" y="15279"/>
                    <a:pt x="3645" y="15279"/>
                  </a:cubicBezTo>
                  <a:lnTo>
                    <a:pt x="5584" y="14529"/>
                  </a:lnTo>
                  <a:cubicBezTo>
                    <a:pt x="5377" y="14219"/>
                    <a:pt x="4292" y="12176"/>
                    <a:pt x="3335" y="9902"/>
                  </a:cubicBezTo>
                  <a:cubicBezTo>
                    <a:pt x="3232" y="9695"/>
                    <a:pt x="3232" y="9591"/>
                    <a:pt x="3128" y="9359"/>
                  </a:cubicBezTo>
                  <a:cubicBezTo>
                    <a:pt x="2146" y="6877"/>
                    <a:pt x="1396" y="4189"/>
                    <a:pt x="2249" y="3000"/>
                  </a:cubicBezTo>
                  <a:cubicBezTo>
                    <a:pt x="4202" y="582"/>
                    <a:pt x="6301" y="88"/>
                    <a:pt x="7888" y="88"/>
                  </a:cubicBezTo>
                  <a:cubicBezTo>
                    <a:pt x="8031" y="88"/>
                    <a:pt x="8170" y="92"/>
                    <a:pt x="8304" y="99"/>
                  </a:cubicBezTo>
                  <a:lnTo>
                    <a:pt x="8304" y="99"/>
                  </a:lnTo>
                  <a:cubicBezTo>
                    <a:pt x="8108" y="77"/>
                    <a:pt x="7918" y="1"/>
                    <a:pt x="76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291;p77">
              <a:extLst>
                <a:ext uri="{FF2B5EF4-FFF2-40B4-BE49-F238E27FC236}">
                  <a16:creationId xmlns:a16="http://schemas.microsoft.com/office/drawing/2014/main" id="{2B877CC7-0C9A-0723-5745-8DAA6B21D2BD}"/>
                </a:ext>
              </a:extLst>
            </p:cNvPr>
            <p:cNvSpPr/>
            <p:nvPr/>
          </p:nvSpPr>
          <p:spPr>
            <a:xfrm>
              <a:off x="3533180" y="3416317"/>
              <a:ext cx="47283" cy="29240"/>
            </a:xfrm>
            <a:custGeom>
              <a:avLst/>
              <a:gdLst/>
              <a:ahLst/>
              <a:cxnLst/>
              <a:rect l="l" t="t" r="r" b="b"/>
              <a:pathLst>
                <a:path w="1423" h="880" extrusionOk="0">
                  <a:moveTo>
                    <a:pt x="1422" y="1"/>
                  </a:moveTo>
                  <a:lnTo>
                    <a:pt x="647" y="440"/>
                  </a:lnTo>
                  <a:lnTo>
                    <a:pt x="1" y="880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292;p77">
              <a:extLst>
                <a:ext uri="{FF2B5EF4-FFF2-40B4-BE49-F238E27FC236}">
                  <a16:creationId xmlns:a16="http://schemas.microsoft.com/office/drawing/2014/main" id="{FA9D4C4A-BE57-7B96-D3E0-A2AF80EBAE86}"/>
                </a:ext>
              </a:extLst>
            </p:cNvPr>
            <p:cNvSpPr/>
            <p:nvPr/>
          </p:nvSpPr>
          <p:spPr>
            <a:xfrm>
              <a:off x="3537466" y="3434360"/>
              <a:ext cx="49874" cy="24954"/>
            </a:xfrm>
            <a:custGeom>
              <a:avLst/>
              <a:gdLst/>
              <a:ahLst/>
              <a:cxnLst/>
              <a:rect l="l" t="t" r="r" b="b"/>
              <a:pathLst>
                <a:path w="1501" h="751" extrusionOk="0">
                  <a:moveTo>
                    <a:pt x="1500" y="1"/>
                  </a:moveTo>
                  <a:lnTo>
                    <a:pt x="1" y="750"/>
                  </a:lnTo>
                  <a:lnTo>
                    <a:pt x="1" y="750"/>
                  </a:lnTo>
                  <a:close/>
                </a:path>
              </a:pathLst>
            </a:custGeom>
            <a:solidFill>
              <a:srgbClr val="FFE7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293;p77">
              <a:extLst>
                <a:ext uri="{FF2B5EF4-FFF2-40B4-BE49-F238E27FC236}">
                  <a16:creationId xmlns:a16="http://schemas.microsoft.com/office/drawing/2014/main" id="{97CC5898-8D6C-BBF2-3AFD-12F995248DE8}"/>
                </a:ext>
              </a:extLst>
            </p:cNvPr>
            <p:cNvSpPr/>
            <p:nvPr/>
          </p:nvSpPr>
          <p:spPr>
            <a:xfrm>
              <a:off x="3486793" y="3105365"/>
              <a:ext cx="243990" cy="325596"/>
            </a:xfrm>
            <a:custGeom>
              <a:avLst/>
              <a:gdLst/>
              <a:ahLst/>
              <a:cxnLst/>
              <a:rect l="l" t="t" r="r" b="b"/>
              <a:pathLst>
                <a:path w="7343" h="9799" extrusionOk="0">
                  <a:moveTo>
                    <a:pt x="6903" y="1"/>
                  </a:moveTo>
                  <a:cubicBezTo>
                    <a:pt x="3025" y="415"/>
                    <a:pt x="1397" y="2586"/>
                    <a:pt x="983" y="3542"/>
                  </a:cubicBezTo>
                  <a:cubicBezTo>
                    <a:pt x="1526" y="2586"/>
                    <a:pt x="3129" y="311"/>
                    <a:pt x="7342" y="1"/>
                  </a:cubicBezTo>
                  <a:close/>
                  <a:moveTo>
                    <a:pt x="983" y="3542"/>
                  </a:moveTo>
                  <a:cubicBezTo>
                    <a:pt x="1" y="5274"/>
                    <a:pt x="1939" y="9695"/>
                    <a:pt x="2043" y="9798"/>
                  </a:cubicBezTo>
                  <a:cubicBezTo>
                    <a:pt x="1939" y="9591"/>
                    <a:pt x="104" y="5274"/>
                    <a:pt x="983" y="35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294;p77">
              <a:extLst>
                <a:ext uri="{FF2B5EF4-FFF2-40B4-BE49-F238E27FC236}">
                  <a16:creationId xmlns:a16="http://schemas.microsoft.com/office/drawing/2014/main" id="{678E5FB4-BC0A-1398-C096-0C8F96CBAB5E}"/>
                </a:ext>
              </a:extLst>
            </p:cNvPr>
            <p:cNvSpPr/>
            <p:nvPr/>
          </p:nvSpPr>
          <p:spPr>
            <a:xfrm>
              <a:off x="3637118" y="3277190"/>
              <a:ext cx="32663" cy="29273"/>
            </a:xfrm>
            <a:custGeom>
              <a:avLst/>
              <a:gdLst/>
              <a:ahLst/>
              <a:cxnLst/>
              <a:rect l="l" t="t" r="r" b="b"/>
              <a:pathLst>
                <a:path w="983" h="881" extrusionOk="0">
                  <a:moveTo>
                    <a:pt x="337" y="0"/>
                  </a:moveTo>
                  <a:cubicBezTo>
                    <a:pt x="104" y="103"/>
                    <a:pt x="0" y="310"/>
                    <a:pt x="0" y="543"/>
                  </a:cubicBezTo>
                  <a:cubicBezTo>
                    <a:pt x="0" y="712"/>
                    <a:pt x="224" y="881"/>
                    <a:pt x="419" y="881"/>
                  </a:cubicBezTo>
                  <a:cubicBezTo>
                    <a:pt x="463" y="881"/>
                    <a:pt x="505" y="872"/>
                    <a:pt x="543" y="853"/>
                  </a:cubicBezTo>
                  <a:cubicBezTo>
                    <a:pt x="750" y="853"/>
                    <a:pt x="983" y="646"/>
                    <a:pt x="879" y="310"/>
                  </a:cubicBezTo>
                  <a:cubicBezTo>
                    <a:pt x="879" y="103"/>
                    <a:pt x="543" y="0"/>
                    <a:pt x="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295;p77">
              <a:extLst>
                <a:ext uri="{FF2B5EF4-FFF2-40B4-BE49-F238E27FC236}">
                  <a16:creationId xmlns:a16="http://schemas.microsoft.com/office/drawing/2014/main" id="{C4357A83-0719-0D02-15EC-7714F6C1E6A1}"/>
                </a:ext>
              </a:extLst>
            </p:cNvPr>
            <p:cNvSpPr/>
            <p:nvPr/>
          </p:nvSpPr>
          <p:spPr>
            <a:xfrm>
              <a:off x="3744479" y="3233295"/>
              <a:ext cx="32696" cy="29307"/>
            </a:xfrm>
            <a:custGeom>
              <a:avLst/>
              <a:gdLst/>
              <a:ahLst/>
              <a:cxnLst/>
              <a:rect l="l" t="t" r="r" b="b"/>
              <a:pathLst>
                <a:path w="984" h="882" extrusionOk="0">
                  <a:moveTo>
                    <a:pt x="564" y="1"/>
                  </a:moveTo>
                  <a:cubicBezTo>
                    <a:pt x="520" y="1"/>
                    <a:pt x="478" y="10"/>
                    <a:pt x="440" y="28"/>
                  </a:cubicBezTo>
                  <a:cubicBezTo>
                    <a:pt x="233" y="28"/>
                    <a:pt x="1" y="235"/>
                    <a:pt x="104" y="571"/>
                  </a:cubicBezTo>
                  <a:cubicBezTo>
                    <a:pt x="104" y="778"/>
                    <a:pt x="337" y="882"/>
                    <a:pt x="647" y="882"/>
                  </a:cubicBezTo>
                  <a:cubicBezTo>
                    <a:pt x="880" y="882"/>
                    <a:pt x="983" y="571"/>
                    <a:pt x="983" y="339"/>
                  </a:cubicBezTo>
                  <a:cubicBezTo>
                    <a:pt x="983" y="170"/>
                    <a:pt x="759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296;p77">
              <a:extLst>
                <a:ext uri="{FF2B5EF4-FFF2-40B4-BE49-F238E27FC236}">
                  <a16:creationId xmlns:a16="http://schemas.microsoft.com/office/drawing/2014/main" id="{107AB145-2A8A-B08D-E4D6-B6A27D3DBEC8}"/>
                </a:ext>
              </a:extLst>
            </p:cNvPr>
            <p:cNvSpPr/>
            <p:nvPr/>
          </p:nvSpPr>
          <p:spPr>
            <a:xfrm>
              <a:off x="3683505" y="3262569"/>
              <a:ext cx="64461" cy="42996"/>
            </a:xfrm>
            <a:custGeom>
              <a:avLst/>
              <a:gdLst/>
              <a:ahLst/>
              <a:cxnLst/>
              <a:rect l="l" t="t" r="r" b="b"/>
              <a:pathLst>
                <a:path w="1940" h="1294" extrusionOk="0">
                  <a:moveTo>
                    <a:pt x="1732" y="1"/>
                  </a:moveTo>
                  <a:cubicBezTo>
                    <a:pt x="1629" y="1"/>
                    <a:pt x="1526" y="104"/>
                    <a:pt x="1526" y="207"/>
                  </a:cubicBezTo>
                  <a:lnTo>
                    <a:pt x="1526" y="337"/>
                  </a:lnTo>
                  <a:cubicBezTo>
                    <a:pt x="1526" y="440"/>
                    <a:pt x="1422" y="647"/>
                    <a:pt x="1293" y="750"/>
                  </a:cubicBezTo>
                  <a:cubicBezTo>
                    <a:pt x="1189" y="854"/>
                    <a:pt x="983" y="983"/>
                    <a:pt x="776" y="983"/>
                  </a:cubicBezTo>
                  <a:cubicBezTo>
                    <a:pt x="543" y="983"/>
                    <a:pt x="440" y="854"/>
                    <a:pt x="336" y="750"/>
                  </a:cubicBezTo>
                  <a:cubicBezTo>
                    <a:pt x="336" y="647"/>
                    <a:pt x="233" y="647"/>
                    <a:pt x="130" y="647"/>
                  </a:cubicBezTo>
                  <a:cubicBezTo>
                    <a:pt x="0" y="750"/>
                    <a:pt x="0" y="854"/>
                    <a:pt x="0" y="983"/>
                  </a:cubicBezTo>
                  <a:cubicBezTo>
                    <a:pt x="233" y="1190"/>
                    <a:pt x="543" y="1293"/>
                    <a:pt x="776" y="1293"/>
                  </a:cubicBezTo>
                  <a:cubicBezTo>
                    <a:pt x="1086" y="1293"/>
                    <a:pt x="1293" y="1190"/>
                    <a:pt x="1526" y="1086"/>
                  </a:cubicBezTo>
                  <a:cubicBezTo>
                    <a:pt x="1732" y="854"/>
                    <a:pt x="1939" y="647"/>
                    <a:pt x="1939" y="337"/>
                  </a:cubicBezTo>
                  <a:lnTo>
                    <a:pt x="1939" y="207"/>
                  </a:lnTo>
                  <a:cubicBezTo>
                    <a:pt x="1939" y="104"/>
                    <a:pt x="1836" y="1"/>
                    <a:pt x="1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297;p77">
              <a:extLst>
                <a:ext uri="{FF2B5EF4-FFF2-40B4-BE49-F238E27FC236}">
                  <a16:creationId xmlns:a16="http://schemas.microsoft.com/office/drawing/2014/main" id="{FF88A828-C876-6830-2F47-7BD155263972}"/>
                </a:ext>
              </a:extLst>
            </p:cNvPr>
            <p:cNvSpPr/>
            <p:nvPr/>
          </p:nvSpPr>
          <p:spPr>
            <a:xfrm>
              <a:off x="3605319" y="3148330"/>
              <a:ext cx="132312" cy="89349"/>
            </a:xfrm>
            <a:custGeom>
              <a:avLst/>
              <a:gdLst/>
              <a:ahLst/>
              <a:cxnLst/>
              <a:rect l="l" t="t" r="r" b="b"/>
              <a:pathLst>
                <a:path w="3982" h="2689" extrusionOk="0">
                  <a:moveTo>
                    <a:pt x="3439" y="0"/>
                  </a:moveTo>
                  <a:lnTo>
                    <a:pt x="1" y="1707"/>
                  </a:lnTo>
                  <a:lnTo>
                    <a:pt x="415" y="2689"/>
                  </a:lnTo>
                  <a:lnTo>
                    <a:pt x="3982" y="854"/>
                  </a:lnTo>
                  <a:lnTo>
                    <a:pt x="34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298;p77">
              <a:extLst>
                <a:ext uri="{FF2B5EF4-FFF2-40B4-BE49-F238E27FC236}">
                  <a16:creationId xmlns:a16="http://schemas.microsoft.com/office/drawing/2014/main" id="{2E1523EF-4837-466D-046D-5A06FA114DF3}"/>
                </a:ext>
              </a:extLst>
            </p:cNvPr>
            <p:cNvSpPr/>
            <p:nvPr/>
          </p:nvSpPr>
          <p:spPr>
            <a:xfrm>
              <a:off x="3612197" y="3304138"/>
              <a:ext cx="336761" cy="277151"/>
            </a:xfrm>
            <a:custGeom>
              <a:avLst/>
              <a:gdLst/>
              <a:ahLst/>
              <a:cxnLst/>
              <a:rect l="l" t="t" r="r" b="b"/>
              <a:pathLst>
                <a:path w="10135" h="8341" extrusionOk="0">
                  <a:moveTo>
                    <a:pt x="6716" y="1"/>
                  </a:moveTo>
                  <a:cubicBezTo>
                    <a:pt x="5228" y="1"/>
                    <a:pt x="2909" y="1202"/>
                    <a:pt x="1629" y="2420"/>
                  </a:cubicBezTo>
                  <a:cubicBezTo>
                    <a:pt x="1" y="3920"/>
                    <a:pt x="2043" y="8133"/>
                    <a:pt x="2146" y="8340"/>
                  </a:cubicBezTo>
                  <a:lnTo>
                    <a:pt x="10134" y="5212"/>
                  </a:lnTo>
                  <a:cubicBezTo>
                    <a:pt x="10031" y="4669"/>
                    <a:pt x="8842" y="1024"/>
                    <a:pt x="7652" y="249"/>
                  </a:cubicBezTo>
                  <a:cubicBezTo>
                    <a:pt x="7413" y="77"/>
                    <a:pt x="7091" y="1"/>
                    <a:pt x="6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299;p77">
              <a:extLst>
                <a:ext uri="{FF2B5EF4-FFF2-40B4-BE49-F238E27FC236}">
                  <a16:creationId xmlns:a16="http://schemas.microsoft.com/office/drawing/2014/main" id="{80F32280-143C-3785-BF00-4AA9C45DE8BE}"/>
                </a:ext>
              </a:extLst>
            </p:cNvPr>
            <p:cNvSpPr/>
            <p:nvPr/>
          </p:nvSpPr>
          <p:spPr>
            <a:xfrm>
              <a:off x="3655161" y="3312378"/>
              <a:ext cx="293798" cy="268910"/>
            </a:xfrm>
            <a:custGeom>
              <a:avLst/>
              <a:gdLst/>
              <a:ahLst/>
              <a:cxnLst/>
              <a:rect l="l" t="t" r="r" b="b"/>
              <a:pathLst>
                <a:path w="8842" h="8093" extrusionOk="0">
                  <a:moveTo>
                    <a:pt x="5506" y="1"/>
                  </a:moveTo>
                  <a:cubicBezTo>
                    <a:pt x="4214" y="1"/>
                    <a:pt x="2146" y="880"/>
                    <a:pt x="543" y="2379"/>
                  </a:cubicBezTo>
                  <a:cubicBezTo>
                    <a:pt x="104" y="2715"/>
                    <a:pt x="0" y="3232"/>
                    <a:pt x="0" y="3878"/>
                  </a:cubicBezTo>
                  <a:cubicBezTo>
                    <a:pt x="0" y="5610"/>
                    <a:pt x="1086" y="7989"/>
                    <a:pt x="1086" y="7989"/>
                  </a:cubicBezTo>
                  <a:cubicBezTo>
                    <a:pt x="1086" y="8092"/>
                    <a:pt x="1189" y="8092"/>
                    <a:pt x="1189" y="8092"/>
                  </a:cubicBezTo>
                  <a:cubicBezTo>
                    <a:pt x="1293" y="8092"/>
                    <a:pt x="1293" y="7989"/>
                    <a:pt x="1293" y="7989"/>
                  </a:cubicBezTo>
                  <a:cubicBezTo>
                    <a:pt x="1293" y="7989"/>
                    <a:pt x="1189" y="7756"/>
                    <a:pt x="1086" y="7549"/>
                  </a:cubicBezTo>
                  <a:cubicBezTo>
                    <a:pt x="853" y="6800"/>
                    <a:pt x="207" y="5068"/>
                    <a:pt x="207" y="3878"/>
                  </a:cubicBezTo>
                  <a:cubicBezTo>
                    <a:pt x="207" y="3232"/>
                    <a:pt x="336" y="2819"/>
                    <a:pt x="647" y="2483"/>
                  </a:cubicBezTo>
                  <a:cubicBezTo>
                    <a:pt x="2275" y="1087"/>
                    <a:pt x="4317" y="234"/>
                    <a:pt x="5506" y="234"/>
                  </a:cubicBezTo>
                  <a:lnTo>
                    <a:pt x="5920" y="234"/>
                  </a:lnTo>
                  <a:cubicBezTo>
                    <a:pt x="6256" y="337"/>
                    <a:pt x="6566" y="647"/>
                    <a:pt x="6799" y="1087"/>
                  </a:cubicBezTo>
                  <a:cubicBezTo>
                    <a:pt x="7316" y="1733"/>
                    <a:pt x="7755" y="2819"/>
                    <a:pt x="8091" y="3568"/>
                  </a:cubicBezTo>
                  <a:cubicBezTo>
                    <a:pt x="8195" y="4008"/>
                    <a:pt x="8402" y="4421"/>
                    <a:pt x="8505" y="4654"/>
                  </a:cubicBezTo>
                  <a:cubicBezTo>
                    <a:pt x="8505" y="4964"/>
                    <a:pt x="8608" y="5068"/>
                    <a:pt x="8608" y="5068"/>
                  </a:cubicBezTo>
                  <a:cubicBezTo>
                    <a:pt x="8608" y="5171"/>
                    <a:pt x="8738" y="5171"/>
                    <a:pt x="8738" y="5171"/>
                  </a:cubicBezTo>
                  <a:cubicBezTo>
                    <a:pt x="8841" y="5171"/>
                    <a:pt x="8841" y="5068"/>
                    <a:pt x="8841" y="4964"/>
                  </a:cubicBezTo>
                  <a:cubicBezTo>
                    <a:pt x="8841" y="4964"/>
                    <a:pt x="8402" y="3878"/>
                    <a:pt x="7859" y="2586"/>
                  </a:cubicBezTo>
                  <a:cubicBezTo>
                    <a:pt x="7652" y="2069"/>
                    <a:pt x="7316" y="1423"/>
                    <a:pt x="7006" y="983"/>
                  </a:cubicBezTo>
                  <a:cubicBezTo>
                    <a:pt x="6670" y="440"/>
                    <a:pt x="6359" y="130"/>
                    <a:pt x="6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300;p77">
              <a:extLst>
                <a:ext uri="{FF2B5EF4-FFF2-40B4-BE49-F238E27FC236}">
                  <a16:creationId xmlns:a16="http://schemas.microsoft.com/office/drawing/2014/main" id="{D6D7D10C-27D0-2D92-D100-81DF3D7F9DED}"/>
                </a:ext>
              </a:extLst>
            </p:cNvPr>
            <p:cNvSpPr/>
            <p:nvPr/>
          </p:nvSpPr>
          <p:spPr>
            <a:xfrm>
              <a:off x="3726436" y="3376808"/>
              <a:ext cx="128889" cy="128889"/>
            </a:xfrm>
            <a:custGeom>
              <a:avLst/>
              <a:gdLst/>
              <a:ahLst/>
              <a:cxnLst/>
              <a:rect l="l" t="t" r="r" b="b"/>
              <a:pathLst>
                <a:path w="3879" h="3879" extrusionOk="0">
                  <a:moveTo>
                    <a:pt x="1190" y="1"/>
                  </a:moveTo>
                  <a:lnTo>
                    <a:pt x="1293" y="1629"/>
                  </a:lnTo>
                  <a:lnTo>
                    <a:pt x="1" y="2818"/>
                  </a:lnTo>
                  <a:lnTo>
                    <a:pt x="1526" y="2379"/>
                  </a:lnTo>
                  <a:lnTo>
                    <a:pt x="1629" y="3878"/>
                  </a:lnTo>
                  <a:lnTo>
                    <a:pt x="2172" y="2275"/>
                  </a:lnTo>
                  <a:lnTo>
                    <a:pt x="3672" y="2922"/>
                  </a:lnTo>
                  <a:lnTo>
                    <a:pt x="2715" y="1836"/>
                  </a:lnTo>
                  <a:lnTo>
                    <a:pt x="3878" y="880"/>
                  </a:lnTo>
                  <a:lnTo>
                    <a:pt x="2172" y="1190"/>
                  </a:lnTo>
                  <a:lnTo>
                    <a:pt x="11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301;p77">
              <a:extLst>
                <a:ext uri="{FF2B5EF4-FFF2-40B4-BE49-F238E27FC236}">
                  <a16:creationId xmlns:a16="http://schemas.microsoft.com/office/drawing/2014/main" id="{B45C2DC8-D974-9B5C-CCB9-73309A0EE6EF}"/>
                </a:ext>
              </a:extLst>
            </p:cNvPr>
            <p:cNvSpPr/>
            <p:nvPr/>
          </p:nvSpPr>
          <p:spPr>
            <a:xfrm>
              <a:off x="3676627" y="3459281"/>
              <a:ext cx="272333" cy="115133"/>
            </a:xfrm>
            <a:custGeom>
              <a:avLst/>
              <a:gdLst/>
              <a:ahLst/>
              <a:cxnLst/>
              <a:rect l="l" t="t" r="r" b="b"/>
              <a:pathLst>
                <a:path w="8196" h="3465" extrusionOk="0">
                  <a:moveTo>
                    <a:pt x="8092" y="0"/>
                  </a:moveTo>
                  <a:lnTo>
                    <a:pt x="104" y="3232"/>
                  </a:lnTo>
                  <a:cubicBezTo>
                    <a:pt x="1" y="3232"/>
                    <a:pt x="1" y="3335"/>
                    <a:pt x="1" y="3335"/>
                  </a:cubicBezTo>
                  <a:cubicBezTo>
                    <a:pt x="1" y="3464"/>
                    <a:pt x="104" y="3464"/>
                    <a:pt x="207" y="3464"/>
                  </a:cubicBezTo>
                  <a:lnTo>
                    <a:pt x="8092" y="233"/>
                  </a:lnTo>
                  <a:cubicBezTo>
                    <a:pt x="8195" y="233"/>
                    <a:pt x="8195" y="233"/>
                    <a:pt x="8195" y="104"/>
                  </a:cubicBezTo>
                  <a:cubicBezTo>
                    <a:pt x="8195" y="0"/>
                    <a:pt x="8092" y="0"/>
                    <a:pt x="80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302;p77">
              <a:extLst>
                <a:ext uri="{FF2B5EF4-FFF2-40B4-BE49-F238E27FC236}">
                  <a16:creationId xmlns:a16="http://schemas.microsoft.com/office/drawing/2014/main" id="{CEBC7726-E9D9-6FC4-0DFF-9C4901F0E198}"/>
                </a:ext>
              </a:extLst>
            </p:cNvPr>
            <p:cNvSpPr/>
            <p:nvPr/>
          </p:nvSpPr>
          <p:spPr>
            <a:xfrm>
              <a:off x="3912847" y="3241103"/>
              <a:ext cx="143476" cy="279177"/>
            </a:xfrm>
            <a:custGeom>
              <a:avLst/>
              <a:gdLst/>
              <a:ahLst/>
              <a:cxnLst/>
              <a:rect l="l" t="t" r="r" b="b"/>
              <a:pathLst>
                <a:path w="4318" h="8402" extrusionOk="0">
                  <a:moveTo>
                    <a:pt x="1190" y="0"/>
                  </a:moveTo>
                  <a:lnTo>
                    <a:pt x="853" y="104"/>
                  </a:lnTo>
                  <a:lnTo>
                    <a:pt x="543" y="207"/>
                  </a:lnTo>
                  <a:lnTo>
                    <a:pt x="207" y="336"/>
                  </a:lnTo>
                  <a:lnTo>
                    <a:pt x="0" y="440"/>
                  </a:lnTo>
                  <a:lnTo>
                    <a:pt x="3232" y="8402"/>
                  </a:lnTo>
                  <a:lnTo>
                    <a:pt x="3439" y="8298"/>
                  </a:lnTo>
                  <a:lnTo>
                    <a:pt x="4085" y="8091"/>
                  </a:lnTo>
                  <a:lnTo>
                    <a:pt x="4317" y="7962"/>
                  </a:lnTo>
                  <a:lnTo>
                    <a:pt x="119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303;p77">
              <a:extLst>
                <a:ext uri="{FF2B5EF4-FFF2-40B4-BE49-F238E27FC236}">
                  <a16:creationId xmlns:a16="http://schemas.microsoft.com/office/drawing/2014/main" id="{45EB6F7C-ED65-68AE-5F71-F836B334E959}"/>
                </a:ext>
              </a:extLst>
            </p:cNvPr>
            <p:cNvSpPr/>
            <p:nvPr/>
          </p:nvSpPr>
          <p:spPr>
            <a:xfrm>
              <a:off x="3919726" y="3247982"/>
              <a:ext cx="107391" cy="268877"/>
            </a:xfrm>
            <a:custGeom>
              <a:avLst/>
              <a:gdLst/>
              <a:ahLst/>
              <a:cxnLst/>
              <a:rect l="l" t="t" r="r" b="b"/>
              <a:pathLst>
                <a:path w="3232" h="8092" extrusionOk="0">
                  <a:moveTo>
                    <a:pt x="0" y="0"/>
                  </a:moveTo>
                  <a:lnTo>
                    <a:pt x="3128" y="8091"/>
                  </a:lnTo>
                  <a:lnTo>
                    <a:pt x="3232" y="8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304;p77">
              <a:extLst>
                <a:ext uri="{FF2B5EF4-FFF2-40B4-BE49-F238E27FC236}">
                  <a16:creationId xmlns:a16="http://schemas.microsoft.com/office/drawing/2014/main" id="{C0B52898-CF3B-B69A-3664-C72212B349CB}"/>
                </a:ext>
              </a:extLst>
            </p:cNvPr>
            <p:cNvSpPr/>
            <p:nvPr/>
          </p:nvSpPr>
          <p:spPr>
            <a:xfrm>
              <a:off x="3930890" y="3244526"/>
              <a:ext cx="107391" cy="268877"/>
            </a:xfrm>
            <a:custGeom>
              <a:avLst/>
              <a:gdLst/>
              <a:ahLst/>
              <a:cxnLst/>
              <a:rect l="l" t="t" r="r" b="b"/>
              <a:pathLst>
                <a:path w="3232" h="8092" extrusionOk="0">
                  <a:moveTo>
                    <a:pt x="0" y="1"/>
                  </a:moveTo>
                  <a:lnTo>
                    <a:pt x="3128" y="8092"/>
                  </a:lnTo>
                  <a:lnTo>
                    <a:pt x="3232" y="80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305;p77">
              <a:extLst>
                <a:ext uri="{FF2B5EF4-FFF2-40B4-BE49-F238E27FC236}">
                  <a16:creationId xmlns:a16="http://schemas.microsoft.com/office/drawing/2014/main" id="{8B2B0C6B-ADD8-39CA-9585-1EB833EEE35F}"/>
                </a:ext>
              </a:extLst>
            </p:cNvPr>
            <p:cNvSpPr/>
            <p:nvPr/>
          </p:nvSpPr>
          <p:spPr>
            <a:xfrm>
              <a:off x="3941191" y="3241103"/>
              <a:ext cx="107391" cy="268877"/>
            </a:xfrm>
            <a:custGeom>
              <a:avLst/>
              <a:gdLst/>
              <a:ahLst/>
              <a:cxnLst/>
              <a:rect l="l" t="t" r="r" b="b"/>
              <a:pathLst>
                <a:path w="3232" h="8092" extrusionOk="0">
                  <a:moveTo>
                    <a:pt x="0" y="0"/>
                  </a:moveTo>
                  <a:lnTo>
                    <a:pt x="3128" y="8091"/>
                  </a:lnTo>
                  <a:lnTo>
                    <a:pt x="3232" y="8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306;p77">
              <a:extLst>
                <a:ext uri="{FF2B5EF4-FFF2-40B4-BE49-F238E27FC236}">
                  <a16:creationId xmlns:a16="http://schemas.microsoft.com/office/drawing/2014/main" id="{9983A644-02A9-F9D9-220B-3F213BBE035A}"/>
                </a:ext>
              </a:extLst>
            </p:cNvPr>
            <p:cNvSpPr/>
            <p:nvPr/>
          </p:nvSpPr>
          <p:spPr>
            <a:xfrm>
              <a:off x="3912847" y="3191261"/>
              <a:ext cx="39541" cy="82504"/>
            </a:xfrm>
            <a:custGeom>
              <a:avLst/>
              <a:gdLst/>
              <a:ahLst/>
              <a:cxnLst/>
              <a:rect l="l" t="t" r="r" b="b"/>
              <a:pathLst>
                <a:path w="1190" h="2483" extrusionOk="0">
                  <a:moveTo>
                    <a:pt x="0" y="1"/>
                  </a:moveTo>
                  <a:lnTo>
                    <a:pt x="0" y="854"/>
                  </a:lnTo>
                  <a:lnTo>
                    <a:pt x="0" y="1940"/>
                  </a:lnTo>
                  <a:lnTo>
                    <a:pt x="647" y="2483"/>
                  </a:lnTo>
                  <a:lnTo>
                    <a:pt x="647" y="2043"/>
                  </a:lnTo>
                  <a:lnTo>
                    <a:pt x="1086" y="2147"/>
                  </a:lnTo>
                  <a:lnTo>
                    <a:pt x="1190" y="1500"/>
                  </a:lnTo>
                  <a:lnTo>
                    <a:pt x="543" y="6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307;p77">
              <a:extLst>
                <a:ext uri="{FF2B5EF4-FFF2-40B4-BE49-F238E27FC236}">
                  <a16:creationId xmlns:a16="http://schemas.microsoft.com/office/drawing/2014/main" id="{888551ED-901B-2562-9A1D-4220409604A6}"/>
                </a:ext>
              </a:extLst>
            </p:cNvPr>
            <p:cNvSpPr/>
            <p:nvPr/>
          </p:nvSpPr>
          <p:spPr>
            <a:xfrm>
              <a:off x="4020208" y="3502213"/>
              <a:ext cx="36118" cy="18076"/>
            </a:xfrm>
            <a:custGeom>
              <a:avLst/>
              <a:gdLst/>
              <a:ahLst/>
              <a:cxnLst/>
              <a:rect l="l" t="t" r="r" b="b"/>
              <a:pathLst>
                <a:path w="1087" h="544" extrusionOk="0">
                  <a:moveTo>
                    <a:pt x="750" y="1"/>
                  </a:moveTo>
                  <a:cubicBezTo>
                    <a:pt x="647" y="1"/>
                    <a:pt x="544" y="1"/>
                    <a:pt x="440" y="104"/>
                  </a:cubicBezTo>
                  <a:cubicBezTo>
                    <a:pt x="337" y="104"/>
                    <a:pt x="208" y="233"/>
                    <a:pt x="104" y="337"/>
                  </a:cubicBezTo>
                  <a:lnTo>
                    <a:pt x="1" y="440"/>
                  </a:lnTo>
                  <a:lnTo>
                    <a:pt x="1" y="544"/>
                  </a:lnTo>
                  <a:lnTo>
                    <a:pt x="208" y="440"/>
                  </a:lnTo>
                  <a:lnTo>
                    <a:pt x="854" y="233"/>
                  </a:lnTo>
                  <a:lnTo>
                    <a:pt x="1086" y="104"/>
                  </a:lnTo>
                  <a:lnTo>
                    <a:pt x="8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308;p77">
              <a:extLst>
                <a:ext uri="{FF2B5EF4-FFF2-40B4-BE49-F238E27FC236}">
                  <a16:creationId xmlns:a16="http://schemas.microsoft.com/office/drawing/2014/main" id="{1DB5EE24-734E-C423-09C0-1B3685BBA1AD}"/>
                </a:ext>
              </a:extLst>
            </p:cNvPr>
            <p:cNvSpPr/>
            <p:nvPr/>
          </p:nvSpPr>
          <p:spPr>
            <a:xfrm>
              <a:off x="3912847" y="3191261"/>
              <a:ext cx="18076" cy="28410"/>
            </a:xfrm>
            <a:custGeom>
              <a:avLst/>
              <a:gdLst/>
              <a:ahLst/>
              <a:cxnLst/>
              <a:rect l="l" t="t" r="r" b="b"/>
              <a:pathLst>
                <a:path w="544" h="855" extrusionOk="0">
                  <a:moveTo>
                    <a:pt x="0" y="1"/>
                  </a:moveTo>
                  <a:lnTo>
                    <a:pt x="0" y="854"/>
                  </a:lnTo>
                  <a:cubicBezTo>
                    <a:pt x="207" y="854"/>
                    <a:pt x="336" y="854"/>
                    <a:pt x="440" y="751"/>
                  </a:cubicBezTo>
                  <a:lnTo>
                    <a:pt x="543" y="6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309;p77">
              <a:extLst>
                <a:ext uri="{FF2B5EF4-FFF2-40B4-BE49-F238E27FC236}">
                  <a16:creationId xmlns:a16="http://schemas.microsoft.com/office/drawing/2014/main" id="{B911CCA9-E518-AFDC-9BF0-D9A850318762}"/>
                </a:ext>
              </a:extLst>
            </p:cNvPr>
            <p:cNvSpPr/>
            <p:nvPr/>
          </p:nvSpPr>
          <p:spPr>
            <a:xfrm>
              <a:off x="4027087" y="3508061"/>
              <a:ext cx="21498" cy="8805"/>
            </a:xfrm>
            <a:custGeom>
              <a:avLst/>
              <a:gdLst/>
              <a:ahLst/>
              <a:cxnLst/>
              <a:rect l="l" t="t" r="r" b="b"/>
              <a:pathLst>
                <a:path w="647" h="265" extrusionOk="0">
                  <a:moveTo>
                    <a:pt x="406" y="0"/>
                  </a:moveTo>
                  <a:cubicBezTo>
                    <a:pt x="360" y="0"/>
                    <a:pt x="302" y="14"/>
                    <a:pt x="233" y="57"/>
                  </a:cubicBezTo>
                  <a:cubicBezTo>
                    <a:pt x="1" y="161"/>
                    <a:pt x="1" y="264"/>
                    <a:pt x="1" y="264"/>
                  </a:cubicBezTo>
                  <a:lnTo>
                    <a:pt x="647" y="57"/>
                  </a:lnTo>
                  <a:lnTo>
                    <a:pt x="543" y="57"/>
                  </a:lnTo>
                  <a:cubicBezTo>
                    <a:pt x="543" y="57"/>
                    <a:pt x="497" y="0"/>
                    <a:pt x="4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310;p77">
              <a:extLst>
                <a:ext uri="{FF2B5EF4-FFF2-40B4-BE49-F238E27FC236}">
                  <a16:creationId xmlns:a16="http://schemas.microsoft.com/office/drawing/2014/main" id="{FF68AA7F-C1C9-0F5A-3C3C-4E0A57792A5A}"/>
                </a:ext>
              </a:extLst>
            </p:cNvPr>
            <p:cNvSpPr/>
            <p:nvPr/>
          </p:nvSpPr>
          <p:spPr>
            <a:xfrm>
              <a:off x="3562388" y="3638815"/>
              <a:ext cx="304098" cy="53264"/>
            </a:xfrm>
            <a:custGeom>
              <a:avLst/>
              <a:gdLst/>
              <a:ahLst/>
              <a:cxnLst/>
              <a:rect l="l" t="t" r="r" b="b"/>
              <a:pathLst>
                <a:path w="9152" h="1603" extrusionOk="0">
                  <a:moveTo>
                    <a:pt x="104" y="0"/>
                  </a:moveTo>
                  <a:lnTo>
                    <a:pt x="104" y="310"/>
                  </a:lnTo>
                  <a:lnTo>
                    <a:pt x="0" y="646"/>
                  </a:lnTo>
                  <a:lnTo>
                    <a:pt x="0" y="1060"/>
                  </a:lnTo>
                  <a:lnTo>
                    <a:pt x="0" y="1293"/>
                  </a:lnTo>
                  <a:lnTo>
                    <a:pt x="9048" y="1603"/>
                  </a:lnTo>
                  <a:lnTo>
                    <a:pt x="9048" y="1396"/>
                  </a:lnTo>
                  <a:lnTo>
                    <a:pt x="9151" y="646"/>
                  </a:lnTo>
                  <a:lnTo>
                    <a:pt x="9151" y="31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311;p77">
              <a:extLst>
                <a:ext uri="{FF2B5EF4-FFF2-40B4-BE49-F238E27FC236}">
                  <a16:creationId xmlns:a16="http://schemas.microsoft.com/office/drawing/2014/main" id="{24BED2D9-330F-6752-A316-20CB1C48FA52}"/>
                </a:ext>
              </a:extLst>
            </p:cNvPr>
            <p:cNvSpPr/>
            <p:nvPr/>
          </p:nvSpPr>
          <p:spPr>
            <a:xfrm>
              <a:off x="3562388" y="3674004"/>
              <a:ext cx="300676" cy="11198"/>
            </a:xfrm>
            <a:custGeom>
              <a:avLst/>
              <a:gdLst/>
              <a:ahLst/>
              <a:cxnLst/>
              <a:rect l="l" t="t" r="r" b="b"/>
              <a:pathLst>
                <a:path w="9049" h="337" extrusionOk="0">
                  <a:moveTo>
                    <a:pt x="0" y="1"/>
                  </a:moveTo>
                  <a:lnTo>
                    <a:pt x="9048" y="337"/>
                  </a:lnTo>
                  <a:lnTo>
                    <a:pt x="9048" y="33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312;p77">
              <a:extLst>
                <a:ext uri="{FF2B5EF4-FFF2-40B4-BE49-F238E27FC236}">
                  <a16:creationId xmlns:a16="http://schemas.microsoft.com/office/drawing/2014/main" id="{D1D5F6EA-E6D3-E258-D4B7-6E6B060CC2C9}"/>
                </a:ext>
              </a:extLst>
            </p:cNvPr>
            <p:cNvSpPr/>
            <p:nvPr/>
          </p:nvSpPr>
          <p:spPr>
            <a:xfrm>
              <a:off x="3562388" y="3660280"/>
              <a:ext cx="300676" cy="13756"/>
            </a:xfrm>
            <a:custGeom>
              <a:avLst/>
              <a:gdLst/>
              <a:ahLst/>
              <a:cxnLst/>
              <a:rect l="l" t="t" r="r" b="b"/>
              <a:pathLst>
                <a:path w="9049" h="414" extrusionOk="0">
                  <a:moveTo>
                    <a:pt x="0" y="0"/>
                  </a:moveTo>
                  <a:lnTo>
                    <a:pt x="9048" y="414"/>
                  </a:lnTo>
                  <a:lnTo>
                    <a:pt x="9048" y="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313;p77">
              <a:extLst>
                <a:ext uri="{FF2B5EF4-FFF2-40B4-BE49-F238E27FC236}">
                  <a16:creationId xmlns:a16="http://schemas.microsoft.com/office/drawing/2014/main" id="{AC8F7818-6774-2B48-3F3F-2C19FA808775}"/>
                </a:ext>
              </a:extLst>
            </p:cNvPr>
            <p:cNvSpPr/>
            <p:nvPr/>
          </p:nvSpPr>
          <p:spPr>
            <a:xfrm>
              <a:off x="3562388" y="3649116"/>
              <a:ext cx="304098" cy="11198"/>
            </a:xfrm>
            <a:custGeom>
              <a:avLst/>
              <a:gdLst/>
              <a:ahLst/>
              <a:cxnLst/>
              <a:rect l="l" t="t" r="r" b="b"/>
              <a:pathLst>
                <a:path w="9152" h="337" extrusionOk="0">
                  <a:moveTo>
                    <a:pt x="0" y="0"/>
                  </a:moveTo>
                  <a:lnTo>
                    <a:pt x="9151" y="336"/>
                  </a:lnTo>
                  <a:lnTo>
                    <a:pt x="9151" y="33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314;p77">
              <a:extLst>
                <a:ext uri="{FF2B5EF4-FFF2-40B4-BE49-F238E27FC236}">
                  <a16:creationId xmlns:a16="http://schemas.microsoft.com/office/drawing/2014/main" id="{9F001872-81B1-EFCD-3639-F1B05342C128}"/>
                </a:ext>
              </a:extLst>
            </p:cNvPr>
            <p:cNvSpPr/>
            <p:nvPr/>
          </p:nvSpPr>
          <p:spPr>
            <a:xfrm>
              <a:off x="3501414" y="3638815"/>
              <a:ext cx="85926" cy="42963"/>
            </a:xfrm>
            <a:custGeom>
              <a:avLst/>
              <a:gdLst/>
              <a:ahLst/>
              <a:cxnLst/>
              <a:rect l="l" t="t" r="r" b="b"/>
              <a:pathLst>
                <a:path w="2586" h="1293" extrusionOk="0">
                  <a:moveTo>
                    <a:pt x="1939" y="0"/>
                  </a:moveTo>
                  <a:lnTo>
                    <a:pt x="853" y="207"/>
                  </a:lnTo>
                  <a:lnTo>
                    <a:pt x="0" y="414"/>
                  </a:lnTo>
                  <a:lnTo>
                    <a:pt x="750" y="853"/>
                  </a:lnTo>
                  <a:lnTo>
                    <a:pt x="1835" y="1293"/>
                  </a:lnTo>
                  <a:lnTo>
                    <a:pt x="2585" y="853"/>
                  </a:lnTo>
                  <a:lnTo>
                    <a:pt x="2249" y="750"/>
                  </a:lnTo>
                  <a:lnTo>
                    <a:pt x="2585" y="414"/>
                  </a:lnTo>
                  <a:lnTo>
                    <a:pt x="19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315;p77">
              <a:extLst>
                <a:ext uri="{FF2B5EF4-FFF2-40B4-BE49-F238E27FC236}">
                  <a16:creationId xmlns:a16="http://schemas.microsoft.com/office/drawing/2014/main" id="{133A805D-FCF9-B553-CAC8-B39EDAD83C6A}"/>
                </a:ext>
              </a:extLst>
            </p:cNvPr>
            <p:cNvSpPr/>
            <p:nvPr/>
          </p:nvSpPr>
          <p:spPr>
            <a:xfrm>
              <a:off x="3855296" y="3649116"/>
              <a:ext cx="11198" cy="39541"/>
            </a:xfrm>
            <a:custGeom>
              <a:avLst/>
              <a:gdLst/>
              <a:ahLst/>
              <a:cxnLst/>
              <a:rect l="l" t="t" r="r" b="b"/>
              <a:pathLst>
                <a:path w="337" h="1190" extrusionOk="0">
                  <a:moveTo>
                    <a:pt x="336" y="0"/>
                  </a:moveTo>
                  <a:lnTo>
                    <a:pt x="130" y="207"/>
                  </a:lnTo>
                  <a:lnTo>
                    <a:pt x="130" y="336"/>
                  </a:lnTo>
                  <a:cubicBezTo>
                    <a:pt x="0" y="440"/>
                    <a:pt x="0" y="543"/>
                    <a:pt x="0" y="646"/>
                  </a:cubicBezTo>
                  <a:lnTo>
                    <a:pt x="0" y="750"/>
                  </a:lnTo>
                  <a:cubicBezTo>
                    <a:pt x="0" y="853"/>
                    <a:pt x="0" y="983"/>
                    <a:pt x="130" y="1086"/>
                  </a:cubicBezTo>
                  <a:lnTo>
                    <a:pt x="233" y="1189"/>
                  </a:lnTo>
                  <a:lnTo>
                    <a:pt x="233" y="1086"/>
                  </a:lnTo>
                  <a:lnTo>
                    <a:pt x="336" y="336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AC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316;p77">
              <a:extLst>
                <a:ext uri="{FF2B5EF4-FFF2-40B4-BE49-F238E27FC236}">
                  <a16:creationId xmlns:a16="http://schemas.microsoft.com/office/drawing/2014/main" id="{6D954E61-FF58-F87B-D5B8-0220D3BF1A45}"/>
                </a:ext>
              </a:extLst>
            </p:cNvPr>
            <p:cNvSpPr/>
            <p:nvPr/>
          </p:nvSpPr>
          <p:spPr>
            <a:xfrm>
              <a:off x="3501414" y="3645660"/>
              <a:ext cx="28376" cy="21531"/>
            </a:xfrm>
            <a:custGeom>
              <a:avLst/>
              <a:gdLst/>
              <a:ahLst/>
              <a:cxnLst/>
              <a:rect l="l" t="t" r="r" b="b"/>
              <a:pathLst>
                <a:path w="854" h="648" extrusionOk="0">
                  <a:moveTo>
                    <a:pt x="853" y="1"/>
                  </a:moveTo>
                  <a:lnTo>
                    <a:pt x="0" y="208"/>
                  </a:lnTo>
                  <a:lnTo>
                    <a:pt x="750" y="647"/>
                  </a:lnTo>
                  <a:cubicBezTo>
                    <a:pt x="853" y="440"/>
                    <a:pt x="853" y="311"/>
                    <a:pt x="853" y="208"/>
                  </a:cubicBezTo>
                  <a:lnTo>
                    <a:pt x="8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317;p77">
              <a:extLst>
                <a:ext uri="{FF2B5EF4-FFF2-40B4-BE49-F238E27FC236}">
                  <a16:creationId xmlns:a16="http://schemas.microsoft.com/office/drawing/2014/main" id="{BD26A1C2-F542-A2ED-C0BD-727A914BD27A}"/>
                </a:ext>
              </a:extLst>
            </p:cNvPr>
            <p:cNvSpPr/>
            <p:nvPr/>
          </p:nvSpPr>
          <p:spPr>
            <a:xfrm>
              <a:off x="3859582" y="3660280"/>
              <a:ext cx="6911" cy="24921"/>
            </a:xfrm>
            <a:custGeom>
              <a:avLst/>
              <a:gdLst/>
              <a:ahLst/>
              <a:cxnLst/>
              <a:rect l="l" t="t" r="r" b="b"/>
              <a:pathLst>
                <a:path w="208" h="750" extrusionOk="0">
                  <a:moveTo>
                    <a:pt x="207" y="0"/>
                  </a:moveTo>
                  <a:lnTo>
                    <a:pt x="207" y="0"/>
                  </a:lnTo>
                  <a:cubicBezTo>
                    <a:pt x="104" y="104"/>
                    <a:pt x="1" y="207"/>
                    <a:pt x="1" y="310"/>
                  </a:cubicBezTo>
                  <a:lnTo>
                    <a:pt x="1" y="414"/>
                  </a:lnTo>
                  <a:cubicBezTo>
                    <a:pt x="1" y="517"/>
                    <a:pt x="104" y="647"/>
                    <a:pt x="104" y="750"/>
                  </a:cubicBezTo>
                  <a:lnTo>
                    <a:pt x="207" y="0"/>
                  </a:lnTo>
                  <a:close/>
                </a:path>
              </a:pathLst>
            </a:custGeom>
            <a:solidFill>
              <a:srgbClr val="583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318;p77">
              <a:extLst>
                <a:ext uri="{FF2B5EF4-FFF2-40B4-BE49-F238E27FC236}">
                  <a16:creationId xmlns:a16="http://schemas.microsoft.com/office/drawing/2014/main" id="{4F436EF0-B718-2B09-0847-A934B8E470C0}"/>
                </a:ext>
              </a:extLst>
            </p:cNvPr>
            <p:cNvSpPr/>
            <p:nvPr/>
          </p:nvSpPr>
          <p:spPr>
            <a:xfrm>
              <a:off x="3752221" y="3477324"/>
              <a:ext cx="268013" cy="272299"/>
            </a:xfrm>
            <a:custGeom>
              <a:avLst/>
              <a:gdLst/>
              <a:ahLst/>
              <a:cxnLst/>
              <a:rect l="l" t="t" r="r" b="b"/>
              <a:pathLst>
                <a:path w="8066" h="8195" extrusionOk="0">
                  <a:moveTo>
                    <a:pt x="3981" y="0"/>
                  </a:moveTo>
                  <a:cubicBezTo>
                    <a:pt x="3749" y="0"/>
                    <a:pt x="3542" y="0"/>
                    <a:pt x="3232" y="104"/>
                  </a:cubicBezTo>
                  <a:lnTo>
                    <a:pt x="3102" y="104"/>
                  </a:lnTo>
                  <a:cubicBezTo>
                    <a:pt x="2249" y="336"/>
                    <a:pt x="1500" y="750"/>
                    <a:pt x="957" y="1396"/>
                  </a:cubicBezTo>
                  <a:lnTo>
                    <a:pt x="853" y="1499"/>
                  </a:lnTo>
                  <a:cubicBezTo>
                    <a:pt x="311" y="2146"/>
                    <a:pt x="0" y="3128"/>
                    <a:pt x="0" y="4085"/>
                  </a:cubicBezTo>
                  <a:lnTo>
                    <a:pt x="0" y="4524"/>
                  </a:lnTo>
                  <a:lnTo>
                    <a:pt x="0" y="4627"/>
                  </a:lnTo>
                  <a:cubicBezTo>
                    <a:pt x="104" y="5713"/>
                    <a:pt x="750" y="6670"/>
                    <a:pt x="1603" y="7316"/>
                  </a:cubicBezTo>
                  <a:lnTo>
                    <a:pt x="1707" y="7445"/>
                  </a:lnTo>
                  <a:cubicBezTo>
                    <a:pt x="2353" y="7859"/>
                    <a:pt x="3102" y="8195"/>
                    <a:pt x="3981" y="8195"/>
                  </a:cubicBezTo>
                  <a:cubicBezTo>
                    <a:pt x="4292" y="8195"/>
                    <a:pt x="4524" y="8195"/>
                    <a:pt x="4834" y="8091"/>
                  </a:cubicBezTo>
                  <a:lnTo>
                    <a:pt x="4938" y="8091"/>
                  </a:lnTo>
                  <a:cubicBezTo>
                    <a:pt x="5920" y="7859"/>
                    <a:pt x="6773" y="7212"/>
                    <a:pt x="7419" y="6359"/>
                  </a:cubicBezTo>
                  <a:lnTo>
                    <a:pt x="7419" y="6256"/>
                  </a:lnTo>
                  <a:cubicBezTo>
                    <a:pt x="7859" y="5713"/>
                    <a:pt x="8066" y="4860"/>
                    <a:pt x="8066" y="4085"/>
                  </a:cubicBezTo>
                  <a:lnTo>
                    <a:pt x="8066" y="3567"/>
                  </a:lnTo>
                  <a:lnTo>
                    <a:pt x="8066" y="3438"/>
                  </a:lnTo>
                  <a:cubicBezTo>
                    <a:pt x="7859" y="2378"/>
                    <a:pt x="7213" y="1396"/>
                    <a:pt x="6334" y="750"/>
                  </a:cubicBezTo>
                  <a:lnTo>
                    <a:pt x="6230" y="646"/>
                  </a:lnTo>
                  <a:cubicBezTo>
                    <a:pt x="5584" y="207"/>
                    <a:pt x="4834" y="0"/>
                    <a:pt x="39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319;p77">
              <a:extLst>
                <a:ext uri="{FF2B5EF4-FFF2-40B4-BE49-F238E27FC236}">
                  <a16:creationId xmlns:a16="http://schemas.microsoft.com/office/drawing/2014/main" id="{2E70D49C-76E3-0E07-89CE-10F79A54611D}"/>
                </a:ext>
              </a:extLst>
            </p:cNvPr>
            <p:cNvSpPr/>
            <p:nvPr/>
          </p:nvSpPr>
          <p:spPr>
            <a:xfrm>
              <a:off x="3752221" y="3480747"/>
              <a:ext cx="107391" cy="150354"/>
            </a:xfrm>
            <a:custGeom>
              <a:avLst/>
              <a:gdLst/>
              <a:ahLst/>
              <a:cxnLst/>
              <a:rect l="l" t="t" r="r" b="b"/>
              <a:pathLst>
                <a:path w="3232" h="4525" extrusionOk="0">
                  <a:moveTo>
                    <a:pt x="3102" y="1"/>
                  </a:moveTo>
                  <a:cubicBezTo>
                    <a:pt x="2999" y="750"/>
                    <a:pt x="2689" y="1629"/>
                    <a:pt x="2249" y="2275"/>
                  </a:cubicBezTo>
                  <a:lnTo>
                    <a:pt x="2146" y="2379"/>
                  </a:lnTo>
                  <a:cubicBezTo>
                    <a:pt x="1707" y="3128"/>
                    <a:pt x="1060" y="3671"/>
                    <a:pt x="311" y="4214"/>
                  </a:cubicBezTo>
                  <a:cubicBezTo>
                    <a:pt x="207" y="4214"/>
                    <a:pt x="104" y="4318"/>
                    <a:pt x="0" y="4421"/>
                  </a:cubicBezTo>
                  <a:lnTo>
                    <a:pt x="0" y="4524"/>
                  </a:lnTo>
                  <a:cubicBezTo>
                    <a:pt x="104" y="4421"/>
                    <a:pt x="311" y="4318"/>
                    <a:pt x="414" y="4214"/>
                  </a:cubicBezTo>
                  <a:cubicBezTo>
                    <a:pt x="1164" y="3775"/>
                    <a:pt x="1707" y="3128"/>
                    <a:pt x="2249" y="2482"/>
                  </a:cubicBezTo>
                  <a:lnTo>
                    <a:pt x="2249" y="2379"/>
                  </a:lnTo>
                  <a:cubicBezTo>
                    <a:pt x="2792" y="1629"/>
                    <a:pt x="3102" y="879"/>
                    <a:pt x="32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320;p77">
              <a:extLst>
                <a:ext uri="{FF2B5EF4-FFF2-40B4-BE49-F238E27FC236}">
                  <a16:creationId xmlns:a16="http://schemas.microsoft.com/office/drawing/2014/main" id="{950679F3-63AC-12F8-E6A7-78AF16D1234D}"/>
                </a:ext>
              </a:extLst>
            </p:cNvPr>
            <p:cNvSpPr/>
            <p:nvPr/>
          </p:nvSpPr>
          <p:spPr>
            <a:xfrm>
              <a:off x="3912847" y="3591564"/>
              <a:ext cx="107391" cy="154641"/>
            </a:xfrm>
            <a:custGeom>
              <a:avLst/>
              <a:gdLst/>
              <a:ahLst/>
              <a:cxnLst/>
              <a:rect l="l" t="t" r="r" b="b"/>
              <a:pathLst>
                <a:path w="3232" h="4654" extrusionOk="0">
                  <a:moveTo>
                    <a:pt x="3232" y="0"/>
                  </a:moveTo>
                  <a:cubicBezTo>
                    <a:pt x="2482" y="543"/>
                    <a:pt x="1939" y="1189"/>
                    <a:pt x="1396" y="1939"/>
                  </a:cubicBezTo>
                  <a:cubicBezTo>
                    <a:pt x="1939" y="1293"/>
                    <a:pt x="2585" y="647"/>
                    <a:pt x="3232" y="129"/>
                  </a:cubicBezTo>
                  <a:lnTo>
                    <a:pt x="3232" y="0"/>
                  </a:lnTo>
                  <a:close/>
                  <a:moveTo>
                    <a:pt x="1396" y="1939"/>
                  </a:moveTo>
                  <a:lnTo>
                    <a:pt x="1293" y="2068"/>
                  </a:lnTo>
                  <a:cubicBezTo>
                    <a:pt x="750" y="2818"/>
                    <a:pt x="207" y="3671"/>
                    <a:pt x="0" y="4653"/>
                  </a:cubicBezTo>
                  <a:lnTo>
                    <a:pt x="104" y="4653"/>
                  </a:lnTo>
                  <a:cubicBezTo>
                    <a:pt x="336" y="3671"/>
                    <a:pt x="853" y="2818"/>
                    <a:pt x="1396" y="2068"/>
                  </a:cubicBezTo>
                  <a:lnTo>
                    <a:pt x="1396" y="19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321;p77">
              <a:extLst>
                <a:ext uri="{FF2B5EF4-FFF2-40B4-BE49-F238E27FC236}">
                  <a16:creationId xmlns:a16="http://schemas.microsoft.com/office/drawing/2014/main" id="{ECD2D72C-26F5-3C78-A805-B2C7D7EFE7BE}"/>
                </a:ext>
              </a:extLst>
            </p:cNvPr>
            <p:cNvSpPr/>
            <p:nvPr/>
          </p:nvSpPr>
          <p:spPr>
            <a:xfrm>
              <a:off x="3805487" y="3498790"/>
              <a:ext cx="157199" cy="225947"/>
            </a:xfrm>
            <a:custGeom>
              <a:avLst/>
              <a:gdLst/>
              <a:ahLst/>
              <a:cxnLst/>
              <a:rect l="l" t="t" r="r" b="b"/>
              <a:pathLst>
                <a:path w="4731" h="6800" extrusionOk="0">
                  <a:moveTo>
                    <a:pt x="4627" y="0"/>
                  </a:moveTo>
                  <a:cubicBezTo>
                    <a:pt x="3981" y="1086"/>
                    <a:pt x="3231" y="2146"/>
                    <a:pt x="2482" y="3128"/>
                  </a:cubicBezTo>
                  <a:lnTo>
                    <a:pt x="2482" y="3232"/>
                  </a:lnTo>
                  <a:cubicBezTo>
                    <a:pt x="1629" y="4421"/>
                    <a:pt x="750" y="5610"/>
                    <a:pt x="0" y="6670"/>
                  </a:cubicBezTo>
                  <a:lnTo>
                    <a:pt x="104" y="6799"/>
                  </a:lnTo>
                  <a:cubicBezTo>
                    <a:pt x="853" y="5610"/>
                    <a:pt x="1732" y="4524"/>
                    <a:pt x="2482" y="3335"/>
                  </a:cubicBezTo>
                  <a:lnTo>
                    <a:pt x="2585" y="3232"/>
                  </a:lnTo>
                  <a:cubicBezTo>
                    <a:pt x="3335" y="2146"/>
                    <a:pt x="3981" y="1190"/>
                    <a:pt x="4731" y="104"/>
                  </a:cubicBezTo>
                  <a:lnTo>
                    <a:pt x="46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322;p77">
              <a:extLst>
                <a:ext uri="{FF2B5EF4-FFF2-40B4-BE49-F238E27FC236}">
                  <a16:creationId xmlns:a16="http://schemas.microsoft.com/office/drawing/2014/main" id="{35F3E424-9C2C-FB37-3534-CA564165FAC9}"/>
                </a:ext>
              </a:extLst>
            </p:cNvPr>
            <p:cNvSpPr/>
            <p:nvPr/>
          </p:nvSpPr>
          <p:spPr>
            <a:xfrm>
              <a:off x="3780565" y="3523711"/>
              <a:ext cx="218205" cy="164941"/>
            </a:xfrm>
            <a:custGeom>
              <a:avLst/>
              <a:gdLst/>
              <a:ahLst/>
              <a:cxnLst/>
              <a:rect l="l" t="t" r="r" b="b"/>
              <a:pathLst>
                <a:path w="6567" h="4964" extrusionOk="0">
                  <a:moveTo>
                    <a:pt x="104" y="0"/>
                  </a:moveTo>
                  <a:lnTo>
                    <a:pt x="0" y="103"/>
                  </a:lnTo>
                  <a:cubicBezTo>
                    <a:pt x="440" y="440"/>
                    <a:pt x="854" y="750"/>
                    <a:pt x="1293" y="1086"/>
                  </a:cubicBezTo>
                  <a:lnTo>
                    <a:pt x="1396" y="1189"/>
                  </a:lnTo>
                  <a:cubicBezTo>
                    <a:pt x="1939" y="1629"/>
                    <a:pt x="2585" y="2042"/>
                    <a:pt x="3232" y="2482"/>
                  </a:cubicBezTo>
                  <a:lnTo>
                    <a:pt x="3232" y="2585"/>
                  </a:lnTo>
                  <a:cubicBezTo>
                    <a:pt x="3981" y="3025"/>
                    <a:pt x="4628" y="3567"/>
                    <a:pt x="5274" y="4110"/>
                  </a:cubicBezTo>
                  <a:lnTo>
                    <a:pt x="5377" y="4110"/>
                  </a:lnTo>
                  <a:cubicBezTo>
                    <a:pt x="5713" y="4420"/>
                    <a:pt x="6127" y="4757"/>
                    <a:pt x="6566" y="4963"/>
                  </a:cubicBezTo>
                  <a:lnTo>
                    <a:pt x="6566" y="4860"/>
                  </a:lnTo>
                  <a:cubicBezTo>
                    <a:pt x="6256" y="4627"/>
                    <a:pt x="5817" y="4317"/>
                    <a:pt x="5377" y="3981"/>
                  </a:cubicBezTo>
                  <a:cubicBezTo>
                    <a:pt x="4628" y="3464"/>
                    <a:pt x="3981" y="3025"/>
                    <a:pt x="3335" y="2482"/>
                  </a:cubicBezTo>
                  <a:lnTo>
                    <a:pt x="3232" y="2378"/>
                  </a:lnTo>
                  <a:cubicBezTo>
                    <a:pt x="2585" y="1939"/>
                    <a:pt x="2043" y="1525"/>
                    <a:pt x="1396" y="1086"/>
                  </a:cubicBezTo>
                  <a:lnTo>
                    <a:pt x="1396" y="982"/>
                  </a:lnTo>
                  <a:cubicBezTo>
                    <a:pt x="957" y="646"/>
                    <a:pt x="543" y="336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323;p77">
              <a:extLst>
                <a:ext uri="{FF2B5EF4-FFF2-40B4-BE49-F238E27FC236}">
                  <a16:creationId xmlns:a16="http://schemas.microsoft.com/office/drawing/2014/main" id="{D8245488-E77D-BDAA-02D5-00583C07C57D}"/>
                </a:ext>
              </a:extLst>
            </p:cNvPr>
            <p:cNvSpPr/>
            <p:nvPr/>
          </p:nvSpPr>
          <p:spPr>
            <a:xfrm>
              <a:off x="3816651" y="3158630"/>
              <a:ext cx="71306" cy="82504"/>
            </a:xfrm>
            <a:custGeom>
              <a:avLst/>
              <a:gdLst/>
              <a:ahLst/>
              <a:cxnLst/>
              <a:rect l="l" t="t" r="r" b="b"/>
              <a:pathLst>
                <a:path w="2146" h="2483" extrusionOk="0">
                  <a:moveTo>
                    <a:pt x="517" y="1"/>
                  </a:moveTo>
                  <a:lnTo>
                    <a:pt x="957" y="1086"/>
                  </a:lnTo>
                  <a:lnTo>
                    <a:pt x="0" y="1629"/>
                  </a:lnTo>
                  <a:lnTo>
                    <a:pt x="0" y="1629"/>
                  </a:lnTo>
                  <a:lnTo>
                    <a:pt x="1060" y="1397"/>
                  </a:lnTo>
                  <a:lnTo>
                    <a:pt x="1396" y="2482"/>
                  </a:lnTo>
                  <a:lnTo>
                    <a:pt x="1396" y="1397"/>
                  </a:lnTo>
                  <a:lnTo>
                    <a:pt x="2146" y="1733"/>
                  </a:lnTo>
                  <a:lnTo>
                    <a:pt x="1499" y="1086"/>
                  </a:lnTo>
                  <a:lnTo>
                    <a:pt x="2042" y="233"/>
                  </a:lnTo>
                  <a:lnTo>
                    <a:pt x="1163" y="750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324;p77">
              <a:extLst>
                <a:ext uri="{FF2B5EF4-FFF2-40B4-BE49-F238E27FC236}">
                  <a16:creationId xmlns:a16="http://schemas.microsoft.com/office/drawing/2014/main" id="{9B8EC9A9-F8EF-452D-E4E7-804AFA257ED9}"/>
                </a:ext>
              </a:extLst>
            </p:cNvPr>
            <p:cNvSpPr/>
            <p:nvPr/>
          </p:nvSpPr>
          <p:spPr>
            <a:xfrm>
              <a:off x="3440406" y="3488489"/>
              <a:ext cx="103969" cy="107391"/>
            </a:xfrm>
            <a:custGeom>
              <a:avLst/>
              <a:gdLst/>
              <a:ahLst/>
              <a:cxnLst/>
              <a:rect l="l" t="t" r="r" b="b"/>
              <a:pathLst>
                <a:path w="3129" h="3232" extrusionOk="0">
                  <a:moveTo>
                    <a:pt x="1836" y="0"/>
                  </a:moveTo>
                  <a:lnTo>
                    <a:pt x="1293" y="1293"/>
                  </a:lnTo>
                  <a:lnTo>
                    <a:pt x="1" y="1060"/>
                  </a:lnTo>
                  <a:lnTo>
                    <a:pt x="1" y="1060"/>
                  </a:lnTo>
                  <a:lnTo>
                    <a:pt x="1190" y="1810"/>
                  </a:lnTo>
                  <a:lnTo>
                    <a:pt x="647" y="3231"/>
                  </a:lnTo>
                  <a:lnTo>
                    <a:pt x="647" y="3231"/>
                  </a:lnTo>
                  <a:lnTo>
                    <a:pt x="1500" y="2146"/>
                  </a:lnTo>
                  <a:lnTo>
                    <a:pt x="1939" y="2999"/>
                  </a:lnTo>
                  <a:lnTo>
                    <a:pt x="1939" y="1810"/>
                  </a:lnTo>
                  <a:lnTo>
                    <a:pt x="3129" y="1396"/>
                  </a:lnTo>
                  <a:lnTo>
                    <a:pt x="1836" y="1293"/>
                  </a:lnTo>
                  <a:lnTo>
                    <a:pt x="18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325;p77">
              <a:extLst>
                <a:ext uri="{FF2B5EF4-FFF2-40B4-BE49-F238E27FC236}">
                  <a16:creationId xmlns:a16="http://schemas.microsoft.com/office/drawing/2014/main" id="{8FAE6880-E268-78ED-7AF3-CE5EE4FCBB4F}"/>
                </a:ext>
              </a:extLst>
            </p:cNvPr>
            <p:cNvSpPr/>
            <p:nvPr/>
          </p:nvSpPr>
          <p:spPr>
            <a:xfrm>
              <a:off x="3701548" y="3706667"/>
              <a:ext cx="67884" cy="82471"/>
            </a:xfrm>
            <a:custGeom>
              <a:avLst/>
              <a:gdLst/>
              <a:ahLst/>
              <a:cxnLst/>
              <a:rect l="l" t="t" r="r" b="b"/>
              <a:pathLst>
                <a:path w="2043" h="2482" extrusionOk="0">
                  <a:moveTo>
                    <a:pt x="440" y="0"/>
                  </a:moveTo>
                  <a:lnTo>
                    <a:pt x="879" y="957"/>
                  </a:lnTo>
                  <a:lnTo>
                    <a:pt x="0" y="1500"/>
                  </a:lnTo>
                  <a:lnTo>
                    <a:pt x="0" y="1500"/>
                  </a:lnTo>
                  <a:lnTo>
                    <a:pt x="983" y="1396"/>
                  </a:lnTo>
                  <a:lnTo>
                    <a:pt x="1396" y="2482"/>
                  </a:lnTo>
                  <a:lnTo>
                    <a:pt x="1396" y="1396"/>
                  </a:lnTo>
                  <a:lnTo>
                    <a:pt x="2042" y="1706"/>
                  </a:lnTo>
                  <a:lnTo>
                    <a:pt x="2042" y="1706"/>
                  </a:lnTo>
                  <a:lnTo>
                    <a:pt x="1525" y="957"/>
                  </a:lnTo>
                  <a:lnTo>
                    <a:pt x="1939" y="104"/>
                  </a:lnTo>
                  <a:lnTo>
                    <a:pt x="1189" y="750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326;p77">
              <a:extLst>
                <a:ext uri="{FF2B5EF4-FFF2-40B4-BE49-F238E27FC236}">
                  <a16:creationId xmlns:a16="http://schemas.microsoft.com/office/drawing/2014/main" id="{149447C4-6495-B1E4-5A42-443A220D0AF9}"/>
                </a:ext>
              </a:extLst>
            </p:cNvPr>
            <p:cNvSpPr/>
            <p:nvPr/>
          </p:nvSpPr>
          <p:spPr>
            <a:xfrm>
              <a:off x="3966943" y="3545177"/>
              <a:ext cx="78218" cy="79048"/>
            </a:xfrm>
            <a:custGeom>
              <a:avLst/>
              <a:gdLst/>
              <a:ahLst/>
              <a:cxnLst/>
              <a:rect l="l" t="t" r="r" b="b"/>
              <a:pathLst>
                <a:path w="2354" h="2379" extrusionOk="0">
                  <a:moveTo>
                    <a:pt x="1500" y="0"/>
                  </a:moveTo>
                  <a:lnTo>
                    <a:pt x="957" y="983"/>
                  </a:lnTo>
                  <a:lnTo>
                    <a:pt x="1" y="750"/>
                  </a:lnTo>
                  <a:lnTo>
                    <a:pt x="854" y="1396"/>
                  </a:lnTo>
                  <a:lnTo>
                    <a:pt x="311" y="2379"/>
                  </a:lnTo>
                  <a:lnTo>
                    <a:pt x="1061" y="1629"/>
                  </a:lnTo>
                  <a:lnTo>
                    <a:pt x="1294" y="2379"/>
                  </a:lnTo>
                  <a:lnTo>
                    <a:pt x="1397" y="1396"/>
                  </a:lnTo>
                  <a:lnTo>
                    <a:pt x="2353" y="1293"/>
                  </a:lnTo>
                  <a:lnTo>
                    <a:pt x="1397" y="1086"/>
                  </a:lnTo>
                  <a:lnTo>
                    <a:pt x="1500" y="0"/>
                  </a:lnTo>
                  <a:close/>
                  <a:moveTo>
                    <a:pt x="1294" y="2379"/>
                  </a:moveTo>
                  <a:lnTo>
                    <a:pt x="1294" y="2379"/>
                  </a:lnTo>
                  <a:lnTo>
                    <a:pt x="1294" y="237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3388;p77">
            <a:extLst>
              <a:ext uri="{FF2B5EF4-FFF2-40B4-BE49-F238E27FC236}">
                <a16:creationId xmlns:a16="http://schemas.microsoft.com/office/drawing/2014/main" id="{516E4BDA-5E0D-2219-CF8E-85AB20CBCE36}"/>
              </a:ext>
            </a:extLst>
          </p:cNvPr>
          <p:cNvGrpSpPr/>
          <p:nvPr/>
        </p:nvGrpSpPr>
        <p:grpSpPr>
          <a:xfrm>
            <a:off x="6810932" y="1628210"/>
            <a:ext cx="1120201" cy="1022944"/>
            <a:chOff x="4550201" y="3875002"/>
            <a:chExt cx="583256" cy="532617"/>
          </a:xfrm>
        </p:grpSpPr>
        <p:sp>
          <p:nvSpPr>
            <p:cNvPr id="107" name="Google Shape;3389;p77">
              <a:extLst>
                <a:ext uri="{FF2B5EF4-FFF2-40B4-BE49-F238E27FC236}">
                  <a16:creationId xmlns:a16="http://schemas.microsoft.com/office/drawing/2014/main" id="{4FD30D0A-7774-BA78-A83C-040A35BC0CEC}"/>
                </a:ext>
              </a:extLst>
            </p:cNvPr>
            <p:cNvSpPr/>
            <p:nvPr/>
          </p:nvSpPr>
          <p:spPr>
            <a:xfrm>
              <a:off x="4768379" y="4339702"/>
              <a:ext cx="46419" cy="67917"/>
            </a:xfrm>
            <a:custGeom>
              <a:avLst/>
              <a:gdLst/>
              <a:ahLst/>
              <a:cxnLst/>
              <a:rect l="l" t="t" r="r" b="b"/>
              <a:pathLst>
                <a:path w="1397" h="2044" extrusionOk="0">
                  <a:moveTo>
                    <a:pt x="1190" y="1"/>
                  </a:moveTo>
                  <a:lnTo>
                    <a:pt x="0" y="234"/>
                  </a:lnTo>
                  <a:lnTo>
                    <a:pt x="440" y="2043"/>
                  </a:lnTo>
                  <a:lnTo>
                    <a:pt x="853" y="1526"/>
                  </a:lnTo>
                  <a:lnTo>
                    <a:pt x="1396" y="1836"/>
                  </a:lnTo>
                  <a:lnTo>
                    <a:pt x="1396" y="1836"/>
                  </a:lnTo>
                  <a:lnTo>
                    <a:pt x="11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390;p77">
              <a:extLst>
                <a:ext uri="{FF2B5EF4-FFF2-40B4-BE49-F238E27FC236}">
                  <a16:creationId xmlns:a16="http://schemas.microsoft.com/office/drawing/2014/main" id="{62932281-AB6A-6590-206D-84C68265F8A6}"/>
                </a:ext>
              </a:extLst>
            </p:cNvPr>
            <p:cNvSpPr/>
            <p:nvPr/>
          </p:nvSpPr>
          <p:spPr>
            <a:xfrm>
              <a:off x="4550201" y="3875002"/>
              <a:ext cx="371949" cy="353939"/>
            </a:xfrm>
            <a:custGeom>
              <a:avLst/>
              <a:gdLst/>
              <a:ahLst/>
              <a:cxnLst/>
              <a:rect l="l" t="t" r="r" b="b"/>
              <a:pathLst>
                <a:path w="11194" h="10652" extrusionOk="0">
                  <a:moveTo>
                    <a:pt x="3878" y="1"/>
                  </a:moveTo>
                  <a:lnTo>
                    <a:pt x="3645" y="2586"/>
                  </a:lnTo>
                  <a:lnTo>
                    <a:pt x="1060" y="2043"/>
                  </a:lnTo>
                  <a:lnTo>
                    <a:pt x="2353" y="4292"/>
                  </a:lnTo>
                  <a:lnTo>
                    <a:pt x="0" y="5274"/>
                  </a:lnTo>
                  <a:lnTo>
                    <a:pt x="2353" y="6334"/>
                  </a:lnTo>
                  <a:lnTo>
                    <a:pt x="1060" y="8609"/>
                  </a:lnTo>
                  <a:lnTo>
                    <a:pt x="3645" y="8066"/>
                  </a:lnTo>
                  <a:lnTo>
                    <a:pt x="3878" y="10651"/>
                  </a:lnTo>
                  <a:lnTo>
                    <a:pt x="5584" y="8712"/>
                  </a:lnTo>
                  <a:lnTo>
                    <a:pt x="7316" y="10651"/>
                  </a:lnTo>
                  <a:lnTo>
                    <a:pt x="7652" y="8066"/>
                  </a:lnTo>
                  <a:lnTo>
                    <a:pt x="10108" y="8609"/>
                  </a:lnTo>
                  <a:lnTo>
                    <a:pt x="8815" y="6334"/>
                  </a:lnTo>
                  <a:lnTo>
                    <a:pt x="11194" y="5274"/>
                  </a:lnTo>
                  <a:lnTo>
                    <a:pt x="8815" y="4292"/>
                  </a:lnTo>
                  <a:lnTo>
                    <a:pt x="10108" y="2043"/>
                  </a:lnTo>
                  <a:lnTo>
                    <a:pt x="7652" y="2586"/>
                  </a:lnTo>
                  <a:lnTo>
                    <a:pt x="7316" y="1"/>
                  </a:lnTo>
                  <a:lnTo>
                    <a:pt x="5584" y="1940"/>
                  </a:lnTo>
                  <a:lnTo>
                    <a:pt x="38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391;p77">
              <a:extLst>
                <a:ext uri="{FF2B5EF4-FFF2-40B4-BE49-F238E27FC236}">
                  <a16:creationId xmlns:a16="http://schemas.microsoft.com/office/drawing/2014/main" id="{CECE4A18-FC94-D664-834F-7B6E14BFC69C}"/>
                </a:ext>
              </a:extLst>
            </p:cNvPr>
            <p:cNvSpPr/>
            <p:nvPr/>
          </p:nvSpPr>
          <p:spPr>
            <a:xfrm>
              <a:off x="4624932" y="3931690"/>
              <a:ext cx="458706" cy="440696"/>
            </a:xfrm>
            <a:custGeom>
              <a:avLst/>
              <a:gdLst/>
              <a:ahLst/>
              <a:cxnLst/>
              <a:rect l="l" t="t" r="r" b="b"/>
              <a:pathLst>
                <a:path w="13805" h="13263" extrusionOk="0">
                  <a:moveTo>
                    <a:pt x="11736" y="1"/>
                  </a:moveTo>
                  <a:lnTo>
                    <a:pt x="1836" y="1630"/>
                  </a:lnTo>
                  <a:lnTo>
                    <a:pt x="104" y="3465"/>
                  </a:lnTo>
                  <a:cubicBezTo>
                    <a:pt x="0" y="3465"/>
                    <a:pt x="0" y="3568"/>
                    <a:pt x="0" y="3672"/>
                  </a:cubicBezTo>
                  <a:lnTo>
                    <a:pt x="336" y="4964"/>
                  </a:lnTo>
                  <a:lnTo>
                    <a:pt x="543" y="6050"/>
                  </a:lnTo>
                  <a:lnTo>
                    <a:pt x="1629" y="11091"/>
                  </a:lnTo>
                  <a:lnTo>
                    <a:pt x="1836" y="12073"/>
                  </a:lnTo>
                  <a:lnTo>
                    <a:pt x="1939" y="12719"/>
                  </a:lnTo>
                  <a:cubicBezTo>
                    <a:pt x="1939" y="12823"/>
                    <a:pt x="2043" y="12926"/>
                    <a:pt x="2172" y="12926"/>
                  </a:cubicBezTo>
                  <a:lnTo>
                    <a:pt x="3878" y="13262"/>
                  </a:lnTo>
                  <a:lnTo>
                    <a:pt x="13804" y="11970"/>
                  </a:lnTo>
                  <a:cubicBezTo>
                    <a:pt x="13365" y="7213"/>
                    <a:pt x="11736" y="1"/>
                    <a:pt x="117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392;p77">
              <a:extLst>
                <a:ext uri="{FF2B5EF4-FFF2-40B4-BE49-F238E27FC236}">
                  <a16:creationId xmlns:a16="http://schemas.microsoft.com/office/drawing/2014/main" id="{7C807467-1A3A-9BA0-5BA8-4E51A6EAFA4E}"/>
                </a:ext>
              </a:extLst>
            </p:cNvPr>
            <p:cNvSpPr/>
            <p:nvPr/>
          </p:nvSpPr>
          <p:spPr>
            <a:xfrm>
              <a:off x="4743458" y="4197119"/>
              <a:ext cx="110847" cy="107425"/>
            </a:xfrm>
            <a:custGeom>
              <a:avLst/>
              <a:gdLst/>
              <a:ahLst/>
              <a:cxnLst/>
              <a:rect l="l" t="t" r="r" b="b"/>
              <a:pathLst>
                <a:path w="3336" h="3233" extrusionOk="0">
                  <a:moveTo>
                    <a:pt x="1707" y="1"/>
                  </a:moveTo>
                  <a:cubicBezTo>
                    <a:pt x="750" y="1"/>
                    <a:pt x="1" y="750"/>
                    <a:pt x="1" y="1603"/>
                  </a:cubicBezTo>
                  <a:cubicBezTo>
                    <a:pt x="1" y="2586"/>
                    <a:pt x="750" y="3232"/>
                    <a:pt x="1707" y="3232"/>
                  </a:cubicBezTo>
                  <a:cubicBezTo>
                    <a:pt x="2586" y="3232"/>
                    <a:pt x="3335" y="2586"/>
                    <a:pt x="3335" y="1603"/>
                  </a:cubicBezTo>
                  <a:cubicBezTo>
                    <a:pt x="3335" y="750"/>
                    <a:pt x="2586" y="1"/>
                    <a:pt x="17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393;p77">
              <a:extLst>
                <a:ext uri="{FF2B5EF4-FFF2-40B4-BE49-F238E27FC236}">
                  <a16:creationId xmlns:a16="http://schemas.microsoft.com/office/drawing/2014/main" id="{DB9E7337-4E40-3165-C44E-63CACF01E289}"/>
                </a:ext>
              </a:extLst>
            </p:cNvPr>
            <p:cNvSpPr/>
            <p:nvPr/>
          </p:nvSpPr>
          <p:spPr>
            <a:xfrm>
              <a:off x="4958213" y="4171367"/>
              <a:ext cx="107391" cy="111678"/>
            </a:xfrm>
            <a:custGeom>
              <a:avLst/>
              <a:gdLst/>
              <a:ahLst/>
              <a:cxnLst/>
              <a:rect l="l" t="t" r="r" b="b"/>
              <a:pathLst>
                <a:path w="3232" h="3361" extrusionOk="0">
                  <a:moveTo>
                    <a:pt x="1603" y="0"/>
                  </a:moveTo>
                  <a:cubicBezTo>
                    <a:pt x="750" y="0"/>
                    <a:pt x="0" y="776"/>
                    <a:pt x="0" y="1629"/>
                  </a:cubicBezTo>
                  <a:cubicBezTo>
                    <a:pt x="0" y="2585"/>
                    <a:pt x="750" y="3361"/>
                    <a:pt x="1603" y="3361"/>
                  </a:cubicBezTo>
                  <a:cubicBezTo>
                    <a:pt x="2482" y="3361"/>
                    <a:pt x="3232" y="2585"/>
                    <a:pt x="3232" y="1629"/>
                  </a:cubicBezTo>
                  <a:cubicBezTo>
                    <a:pt x="3232" y="776"/>
                    <a:pt x="2482" y="0"/>
                    <a:pt x="16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394;p77">
              <a:extLst>
                <a:ext uri="{FF2B5EF4-FFF2-40B4-BE49-F238E27FC236}">
                  <a16:creationId xmlns:a16="http://schemas.microsoft.com/office/drawing/2014/main" id="{31C5F323-BBDF-5197-2313-CE1451E201DA}"/>
                </a:ext>
              </a:extLst>
            </p:cNvPr>
            <p:cNvSpPr/>
            <p:nvPr/>
          </p:nvSpPr>
          <p:spPr>
            <a:xfrm>
              <a:off x="4636097" y="4071715"/>
              <a:ext cx="71306" cy="61006"/>
            </a:xfrm>
            <a:custGeom>
              <a:avLst/>
              <a:gdLst/>
              <a:ahLst/>
              <a:cxnLst/>
              <a:rect l="l" t="t" r="r" b="b"/>
              <a:pathLst>
                <a:path w="2146" h="1836" extrusionOk="0">
                  <a:moveTo>
                    <a:pt x="2043" y="1"/>
                  </a:moveTo>
                  <a:lnTo>
                    <a:pt x="0" y="750"/>
                  </a:lnTo>
                  <a:lnTo>
                    <a:pt x="207" y="1836"/>
                  </a:lnTo>
                  <a:lnTo>
                    <a:pt x="2146" y="957"/>
                  </a:lnTo>
                  <a:lnTo>
                    <a:pt x="20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395;p77">
              <a:extLst>
                <a:ext uri="{FF2B5EF4-FFF2-40B4-BE49-F238E27FC236}">
                  <a16:creationId xmlns:a16="http://schemas.microsoft.com/office/drawing/2014/main" id="{5239E188-FF6B-521C-F87D-11FC3262FA14}"/>
                </a:ext>
              </a:extLst>
            </p:cNvPr>
            <p:cNvSpPr/>
            <p:nvPr/>
          </p:nvSpPr>
          <p:spPr>
            <a:xfrm>
              <a:off x="4679028" y="4296771"/>
              <a:ext cx="67917" cy="36118"/>
            </a:xfrm>
            <a:custGeom>
              <a:avLst/>
              <a:gdLst/>
              <a:ahLst/>
              <a:cxnLst/>
              <a:rect l="l" t="t" r="r" b="b"/>
              <a:pathLst>
                <a:path w="2044" h="1087" extrusionOk="0">
                  <a:moveTo>
                    <a:pt x="1940" y="0"/>
                  </a:moveTo>
                  <a:lnTo>
                    <a:pt x="1" y="104"/>
                  </a:lnTo>
                  <a:lnTo>
                    <a:pt x="208" y="1086"/>
                  </a:lnTo>
                  <a:lnTo>
                    <a:pt x="2043" y="1086"/>
                  </a:lnTo>
                  <a:lnTo>
                    <a:pt x="19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396;p77">
              <a:extLst>
                <a:ext uri="{FF2B5EF4-FFF2-40B4-BE49-F238E27FC236}">
                  <a16:creationId xmlns:a16="http://schemas.microsoft.com/office/drawing/2014/main" id="{E435297F-A5B1-E148-D1A6-BBCD6672E391}"/>
                </a:ext>
              </a:extLst>
            </p:cNvPr>
            <p:cNvSpPr/>
            <p:nvPr/>
          </p:nvSpPr>
          <p:spPr>
            <a:xfrm>
              <a:off x="4682483" y="3978077"/>
              <a:ext cx="79048" cy="401189"/>
            </a:xfrm>
            <a:custGeom>
              <a:avLst/>
              <a:gdLst/>
              <a:ahLst/>
              <a:cxnLst/>
              <a:rect l="l" t="t" r="r" b="b"/>
              <a:pathLst>
                <a:path w="2379" h="12074" extrusionOk="0">
                  <a:moveTo>
                    <a:pt x="104" y="1"/>
                  </a:moveTo>
                  <a:cubicBezTo>
                    <a:pt x="0" y="1"/>
                    <a:pt x="0" y="130"/>
                    <a:pt x="0" y="234"/>
                  </a:cubicBezTo>
                  <a:lnTo>
                    <a:pt x="440" y="2819"/>
                  </a:lnTo>
                  <a:lnTo>
                    <a:pt x="647" y="3878"/>
                  </a:lnTo>
                  <a:lnTo>
                    <a:pt x="1603" y="9591"/>
                  </a:lnTo>
                  <a:lnTo>
                    <a:pt x="1836" y="10677"/>
                  </a:lnTo>
                  <a:lnTo>
                    <a:pt x="2043" y="11866"/>
                  </a:lnTo>
                  <a:cubicBezTo>
                    <a:pt x="2043" y="11970"/>
                    <a:pt x="2146" y="12073"/>
                    <a:pt x="2249" y="12073"/>
                  </a:cubicBezTo>
                  <a:cubicBezTo>
                    <a:pt x="2379" y="12073"/>
                    <a:pt x="2379" y="11970"/>
                    <a:pt x="2379" y="11866"/>
                  </a:cubicBezTo>
                  <a:lnTo>
                    <a:pt x="2146" y="10574"/>
                  </a:lnTo>
                  <a:lnTo>
                    <a:pt x="1939" y="9591"/>
                  </a:lnTo>
                  <a:lnTo>
                    <a:pt x="957" y="3775"/>
                  </a:lnTo>
                  <a:lnTo>
                    <a:pt x="750" y="2715"/>
                  </a:lnTo>
                  <a:lnTo>
                    <a:pt x="311" y="130"/>
                  </a:lnTo>
                  <a:cubicBezTo>
                    <a:pt x="311" y="130"/>
                    <a:pt x="207" y="1"/>
                    <a:pt x="1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397;p77">
              <a:extLst>
                <a:ext uri="{FF2B5EF4-FFF2-40B4-BE49-F238E27FC236}">
                  <a16:creationId xmlns:a16="http://schemas.microsoft.com/office/drawing/2014/main" id="{CD9F178B-BDF9-F5AF-440F-9DD498AD38F0}"/>
                </a:ext>
              </a:extLst>
            </p:cNvPr>
            <p:cNvSpPr/>
            <p:nvPr/>
          </p:nvSpPr>
          <p:spPr>
            <a:xfrm>
              <a:off x="4732293" y="3960898"/>
              <a:ext cx="275755" cy="117725"/>
            </a:xfrm>
            <a:custGeom>
              <a:avLst/>
              <a:gdLst/>
              <a:ahLst/>
              <a:cxnLst/>
              <a:rect l="l" t="t" r="r" b="b"/>
              <a:pathLst>
                <a:path w="8299" h="3543" extrusionOk="0">
                  <a:moveTo>
                    <a:pt x="7756" y="415"/>
                  </a:moveTo>
                  <a:lnTo>
                    <a:pt x="7988" y="1940"/>
                  </a:lnTo>
                  <a:lnTo>
                    <a:pt x="647" y="3103"/>
                  </a:lnTo>
                  <a:lnTo>
                    <a:pt x="462" y="1668"/>
                  </a:lnTo>
                  <a:lnTo>
                    <a:pt x="462" y="1668"/>
                  </a:lnTo>
                  <a:lnTo>
                    <a:pt x="7756" y="415"/>
                  </a:lnTo>
                  <a:close/>
                  <a:moveTo>
                    <a:pt x="7859" y="1"/>
                  </a:moveTo>
                  <a:lnTo>
                    <a:pt x="233" y="1397"/>
                  </a:lnTo>
                  <a:cubicBezTo>
                    <a:pt x="104" y="1397"/>
                    <a:pt x="1" y="1500"/>
                    <a:pt x="104" y="1604"/>
                  </a:cubicBezTo>
                  <a:lnTo>
                    <a:pt x="337" y="3336"/>
                  </a:lnTo>
                  <a:cubicBezTo>
                    <a:pt x="337" y="3439"/>
                    <a:pt x="337" y="3439"/>
                    <a:pt x="440" y="3542"/>
                  </a:cubicBezTo>
                  <a:lnTo>
                    <a:pt x="544" y="3542"/>
                  </a:lnTo>
                  <a:lnTo>
                    <a:pt x="8195" y="2146"/>
                  </a:lnTo>
                  <a:cubicBezTo>
                    <a:pt x="8299" y="2146"/>
                    <a:pt x="8299" y="2043"/>
                    <a:pt x="8299" y="2043"/>
                  </a:cubicBezTo>
                  <a:lnTo>
                    <a:pt x="8092" y="208"/>
                  </a:lnTo>
                  <a:cubicBezTo>
                    <a:pt x="8092" y="104"/>
                    <a:pt x="7988" y="104"/>
                    <a:pt x="7988" y="104"/>
                  </a:cubicBezTo>
                  <a:cubicBezTo>
                    <a:pt x="7988" y="1"/>
                    <a:pt x="7859" y="1"/>
                    <a:pt x="78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398;p77">
              <a:extLst>
                <a:ext uri="{FF2B5EF4-FFF2-40B4-BE49-F238E27FC236}">
                  <a16:creationId xmlns:a16="http://schemas.microsoft.com/office/drawing/2014/main" id="{C8DD4D9F-5443-F147-6648-CB7002E7263E}"/>
                </a:ext>
              </a:extLst>
            </p:cNvPr>
            <p:cNvSpPr/>
            <p:nvPr/>
          </p:nvSpPr>
          <p:spPr>
            <a:xfrm>
              <a:off x="4768379" y="4114247"/>
              <a:ext cx="110847" cy="100713"/>
            </a:xfrm>
            <a:custGeom>
              <a:avLst/>
              <a:gdLst/>
              <a:ahLst/>
              <a:cxnLst/>
              <a:rect l="l" t="t" r="r" b="b"/>
              <a:pathLst>
                <a:path w="3336" h="3031" extrusionOk="0">
                  <a:moveTo>
                    <a:pt x="1611" y="0"/>
                  </a:moveTo>
                  <a:cubicBezTo>
                    <a:pt x="1540" y="0"/>
                    <a:pt x="1469" y="4"/>
                    <a:pt x="1396" y="13"/>
                  </a:cubicBezTo>
                  <a:cubicBezTo>
                    <a:pt x="543" y="117"/>
                    <a:pt x="0" y="866"/>
                    <a:pt x="104" y="1719"/>
                  </a:cubicBezTo>
                  <a:cubicBezTo>
                    <a:pt x="197" y="2511"/>
                    <a:pt x="815" y="3031"/>
                    <a:pt x="1580" y="3031"/>
                  </a:cubicBezTo>
                  <a:cubicBezTo>
                    <a:pt x="1664" y="3031"/>
                    <a:pt x="1749" y="3024"/>
                    <a:pt x="1836" y="3012"/>
                  </a:cubicBezTo>
                  <a:cubicBezTo>
                    <a:pt x="2689" y="2908"/>
                    <a:pt x="3335" y="2055"/>
                    <a:pt x="3128" y="1306"/>
                  </a:cubicBezTo>
                  <a:cubicBezTo>
                    <a:pt x="3034" y="501"/>
                    <a:pt x="2376" y="0"/>
                    <a:pt x="16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399;p77">
              <a:extLst>
                <a:ext uri="{FF2B5EF4-FFF2-40B4-BE49-F238E27FC236}">
                  <a16:creationId xmlns:a16="http://schemas.microsoft.com/office/drawing/2014/main" id="{2ED804AA-992B-7416-A969-3B6E3DD6926C}"/>
                </a:ext>
              </a:extLst>
            </p:cNvPr>
            <p:cNvSpPr/>
            <p:nvPr/>
          </p:nvSpPr>
          <p:spPr>
            <a:xfrm>
              <a:off x="4778680" y="4124482"/>
              <a:ext cx="85926" cy="80045"/>
            </a:xfrm>
            <a:custGeom>
              <a:avLst/>
              <a:gdLst/>
              <a:ahLst/>
              <a:cxnLst/>
              <a:rect l="l" t="t" r="r" b="b"/>
              <a:pathLst>
                <a:path w="2586" h="2409" extrusionOk="0">
                  <a:moveTo>
                    <a:pt x="1304" y="0"/>
                  </a:moveTo>
                  <a:cubicBezTo>
                    <a:pt x="1233" y="0"/>
                    <a:pt x="1160" y="5"/>
                    <a:pt x="1086" y="15"/>
                  </a:cubicBezTo>
                  <a:cubicBezTo>
                    <a:pt x="440" y="119"/>
                    <a:pt x="1" y="662"/>
                    <a:pt x="130" y="1411"/>
                  </a:cubicBezTo>
                  <a:cubicBezTo>
                    <a:pt x="223" y="1994"/>
                    <a:pt x="758" y="2409"/>
                    <a:pt x="1336" y="2409"/>
                  </a:cubicBezTo>
                  <a:cubicBezTo>
                    <a:pt x="1399" y="2409"/>
                    <a:pt x="1462" y="2404"/>
                    <a:pt x="1526" y="2394"/>
                  </a:cubicBezTo>
                  <a:cubicBezTo>
                    <a:pt x="2172" y="2290"/>
                    <a:pt x="2586" y="1644"/>
                    <a:pt x="2482" y="998"/>
                  </a:cubicBezTo>
                  <a:cubicBezTo>
                    <a:pt x="2482" y="415"/>
                    <a:pt x="1957" y="0"/>
                    <a:pt x="1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400;p77">
              <a:extLst>
                <a:ext uri="{FF2B5EF4-FFF2-40B4-BE49-F238E27FC236}">
                  <a16:creationId xmlns:a16="http://schemas.microsoft.com/office/drawing/2014/main" id="{4D67D8A1-07C4-C2E7-B617-2E82D903F168}"/>
                </a:ext>
              </a:extLst>
            </p:cNvPr>
            <p:cNvSpPr/>
            <p:nvPr/>
          </p:nvSpPr>
          <p:spPr>
            <a:xfrm>
              <a:off x="4918704" y="4091585"/>
              <a:ext cx="110814" cy="101909"/>
            </a:xfrm>
            <a:custGeom>
              <a:avLst/>
              <a:gdLst/>
              <a:ahLst/>
              <a:cxnLst/>
              <a:rect l="l" t="t" r="r" b="b"/>
              <a:pathLst>
                <a:path w="3335" h="3067" extrusionOk="0">
                  <a:moveTo>
                    <a:pt x="1750" y="1"/>
                  </a:moveTo>
                  <a:cubicBezTo>
                    <a:pt x="1635" y="1"/>
                    <a:pt x="1516" y="16"/>
                    <a:pt x="1396" y="49"/>
                  </a:cubicBezTo>
                  <a:cubicBezTo>
                    <a:pt x="543" y="152"/>
                    <a:pt x="0" y="902"/>
                    <a:pt x="104" y="1755"/>
                  </a:cubicBezTo>
                  <a:cubicBezTo>
                    <a:pt x="197" y="2547"/>
                    <a:pt x="920" y="3066"/>
                    <a:pt x="1687" y="3066"/>
                  </a:cubicBezTo>
                  <a:cubicBezTo>
                    <a:pt x="1771" y="3066"/>
                    <a:pt x="1855" y="3060"/>
                    <a:pt x="1939" y="3047"/>
                  </a:cubicBezTo>
                  <a:cubicBezTo>
                    <a:pt x="2689" y="2841"/>
                    <a:pt x="3335" y="2091"/>
                    <a:pt x="3231" y="1238"/>
                  </a:cubicBezTo>
                  <a:cubicBezTo>
                    <a:pt x="3054" y="572"/>
                    <a:pt x="2456" y="1"/>
                    <a:pt x="17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401;p77">
              <a:extLst>
                <a:ext uri="{FF2B5EF4-FFF2-40B4-BE49-F238E27FC236}">
                  <a16:creationId xmlns:a16="http://schemas.microsoft.com/office/drawing/2014/main" id="{DFC9BAB0-8606-E272-9427-A02C20965F05}"/>
                </a:ext>
              </a:extLst>
            </p:cNvPr>
            <p:cNvSpPr/>
            <p:nvPr/>
          </p:nvSpPr>
          <p:spPr>
            <a:xfrm>
              <a:off x="4929005" y="4099627"/>
              <a:ext cx="90213" cy="83434"/>
            </a:xfrm>
            <a:custGeom>
              <a:avLst/>
              <a:gdLst/>
              <a:ahLst/>
              <a:cxnLst/>
              <a:rect l="l" t="t" r="r" b="b"/>
              <a:pathLst>
                <a:path w="2715" h="2511" extrusionOk="0">
                  <a:moveTo>
                    <a:pt x="1350" y="1"/>
                  </a:moveTo>
                  <a:cubicBezTo>
                    <a:pt x="1297" y="1"/>
                    <a:pt x="1243" y="5"/>
                    <a:pt x="1190" y="14"/>
                  </a:cubicBezTo>
                  <a:cubicBezTo>
                    <a:pt x="440" y="117"/>
                    <a:pt x="0" y="763"/>
                    <a:pt x="130" y="1410"/>
                  </a:cubicBezTo>
                  <a:cubicBezTo>
                    <a:pt x="223" y="2086"/>
                    <a:pt x="759" y="2510"/>
                    <a:pt x="1338" y="2510"/>
                  </a:cubicBezTo>
                  <a:cubicBezTo>
                    <a:pt x="1400" y="2510"/>
                    <a:pt x="1463" y="2505"/>
                    <a:pt x="1526" y="2495"/>
                  </a:cubicBezTo>
                  <a:cubicBezTo>
                    <a:pt x="2172" y="2392"/>
                    <a:pt x="2715" y="1746"/>
                    <a:pt x="2585" y="1099"/>
                  </a:cubicBezTo>
                  <a:cubicBezTo>
                    <a:pt x="2491" y="507"/>
                    <a:pt x="1939" y="1"/>
                    <a:pt x="1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402;p77">
              <a:extLst>
                <a:ext uri="{FF2B5EF4-FFF2-40B4-BE49-F238E27FC236}">
                  <a16:creationId xmlns:a16="http://schemas.microsoft.com/office/drawing/2014/main" id="{1B85FB1C-5D61-C077-3069-7A079740A113}"/>
                </a:ext>
              </a:extLst>
            </p:cNvPr>
            <p:cNvSpPr/>
            <p:nvPr/>
          </p:nvSpPr>
          <p:spPr>
            <a:xfrm>
              <a:off x="4875740" y="4179076"/>
              <a:ext cx="57583" cy="35254"/>
            </a:xfrm>
            <a:custGeom>
              <a:avLst/>
              <a:gdLst/>
              <a:ahLst/>
              <a:cxnLst/>
              <a:rect l="l" t="t" r="r" b="b"/>
              <a:pathLst>
                <a:path w="1733" h="1061" extrusionOk="0">
                  <a:moveTo>
                    <a:pt x="1397" y="1"/>
                  </a:moveTo>
                  <a:cubicBezTo>
                    <a:pt x="1293" y="1"/>
                    <a:pt x="1190" y="104"/>
                    <a:pt x="1190" y="208"/>
                  </a:cubicBezTo>
                  <a:cubicBezTo>
                    <a:pt x="1190" y="414"/>
                    <a:pt x="957" y="544"/>
                    <a:pt x="854" y="544"/>
                  </a:cubicBezTo>
                  <a:cubicBezTo>
                    <a:pt x="750" y="544"/>
                    <a:pt x="544" y="414"/>
                    <a:pt x="544" y="414"/>
                  </a:cubicBezTo>
                  <a:cubicBezTo>
                    <a:pt x="440" y="208"/>
                    <a:pt x="311" y="208"/>
                    <a:pt x="207" y="208"/>
                  </a:cubicBezTo>
                  <a:cubicBezTo>
                    <a:pt x="104" y="311"/>
                    <a:pt x="1" y="414"/>
                    <a:pt x="1" y="544"/>
                  </a:cubicBezTo>
                  <a:cubicBezTo>
                    <a:pt x="207" y="854"/>
                    <a:pt x="544" y="1061"/>
                    <a:pt x="854" y="1061"/>
                  </a:cubicBezTo>
                  <a:lnTo>
                    <a:pt x="957" y="1061"/>
                  </a:lnTo>
                  <a:cubicBezTo>
                    <a:pt x="1397" y="957"/>
                    <a:pt x="1603" y="647"/>
                    <a:pt x="1733" y="311"/>
                  </a:cubicBezTo>
                  <a:cubicBezTo>
                    <a:pt x="1733" y="104"/>
                    <a:pt x="1603" y="1"/>
                    <a:pt x="1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403;p77">
              <a:extLst>
                <a:ext uri="{FF2B5EF4-FFF2-40B4-BE49-F238E27FC236}">
                  <a16:creationId xmlns:a16="http://schemas.microsoft.com/office/drawing/2014/main" id="{F84D489B-D66B-EF92-C7C1-4A53688C7191}"/>
                </a:ext>
              </a:extLst>
            </p:cNvPr>
            <p:cNvSpPr/>
            <p:nvPr/>
          </p:nvSpPr>
          <p:spPr>
            <a:xfrm>
              <a:off x="5050986" y="4197119"/>
              <a:ext cx="82471" cy="85926"/>
            </a:xfrm>
            <a:custGeom>
              <a:avLst/>
              <a:gdLst/>
              <a:ahLst/>
              <a:cxnLst/>
              <a:rect l="l" t="t" r="r" b="b"/>
              <a:pathLst>
                <a:path w="2482" h="2586" extrusionOk="0">
                  <a:moveTo>
                    <a:pt x="1293" y="1"/>
                  </a:moveTo>
                  <a:lnTo>
                    <a:pt x="1086" y="1061"/>
                  </a:lnTo>
                  <a:lnTo>
                    <a:pt x="0" y="1293"/>
                  </a:lnTo>
                  <a:lnTo>
                    <a:pt x="1086" y="1500"/>
                  </a:lnTo>
                  <a:lnTo>
                    <a:pt x="1293" y="2586"/>
                  </a:lnTo>
                  <a:lnTo>
                    <a:pt x="1499" y="1500"/>
                  </a:lnTo>
                  <a:lnTo>
                    <a:pt x="2482" y="1293"/>
                  </a:lnTo>
                  <a:lnTo>
                    <a:pt x="1499" y="1061"/>
                  </a:lnTo>
                  <a:lnTo>
                    <a:pt x="12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404;p77">
              <a:extLst>
                <a:ext uri="{FF2B5EF4-FFF2-40B4-BE49-F238E27FC236}">
                  <a16:creationId xmlns:a16="http://schemas.microsoft.com/office/drawing/2014/main" id="{E6E7923B-C962-D10A-FA56-F36D001A6551}"/>
                </a:ext>
              </a:extLst>
            </p:cNvPr>
            <p:cNvSpPr/>
            <p:nvPr/>
          </p:nvSpPr>
          <p:spPr>
            <a:xfrm>
              <a:off x="4857697" y="4318237"/>
              <a:ext cx="82504" cy="85926"/>
            </a:xfrm>
            <a:custGeom>
              <a:avLst/>
              <a:gdLst/>
              <a:ahLst/>
              <a:cxnLst/>
              <a:rect l="l" t="t" r="r" b="b"/>
              <a:pathLst>
                <a:path w="2483" h="2586" extrusionOk="0">
                  <a:moveTo>
                    <a:pt x="1293" y="1"/>
                  </a:moveTo>
                  <a:lnTo>
                    <a:pt x="1087" y="1086"/>
                  </a:lnTo>
                  <a:lnTo>
                    <a:pt x="1" y="1293"/>
                  </a:lnTo>
                  <a:lnTo>
                    <a:pt x="1087" y="1526"/>
                  </a:lnTo>
                  <a:lnTo>
                    <a:pt x="1293" y="2586"/>
                  </a:lnTo>
                  <a:lnTo>
                    <a:pt x="1397" y="1526"/>
                  </a:lnTo>
                  <a:lnTo>
                    <a:pt x="2482" y="1293"/>
                  </a:lnTo>
                  <a:lnTo>
                    <a:pt x="1397" y="1086"/>
                  </a:lnTo>
                  <a:lnTo>
                    <a:pt x="12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405;p77">
              <a:extLst>
                <a:ext uri="{FF2B5EF4-FFF2-40B4-BE49-F238E27FC236}">
                  <a16:creationId xmlns:a16="http://schemas.microsoft.com/office/drawing/2014/main" id="{A0006BAF-BCE7-4B5E-E20D-A6EA736954FA}"/>
                </a:ext>
              </a:extLst>
            </p:cNvPr>
            <p:cNvSpPr/>
            <p:nvPr/>
          </p:nvSpPr>
          <p:spPr>
            <a:xfrm>
              <a:off x="4581968" y="4197119"/>
              <a:ext cx="82504" cy="85926"/>
            </a:xfrm>
            <a:custGeom>
              <a:avLst/>
              <a:gdLst/>
              <a:ahLst/>
              <a:cxnLst/>
              <a:rect l="l" t="t" r="r" b="b"/>
              <a:pathLst>
                <a:path w="2483" h="2586" extrusionOk="0">
                  <a:moveTo>
                    <a:pt x="1190" y="1"/>
                  </a:moveTo>
                  <a:lnTo>
                    <a:pt x="983" y="1061"/>
                  </a:lnTo>
                  <a:lnTo>
                    <a:pt x="1" y="1293"/>
                  </a:lnTo>
                  <a:lnTo>
                    <a:pt x="983" y="1500"/>
                  </a:lnTo>
                  <a:lnTo>
                    <a:pt x="1190" y="2586"/>
                  </a:lnTo>
                  <a:lnTo>
                    <a:pt x="1397" y="1500"/>
                  </a:lnTo>
                  <a:lnTo>
                    <a:pt x="2482" y="1293"/>
                  </a:lnTo>
                  <a:lnTo>
                    <a:pt x="1397" y="1061"/>
                  </a:lnTo>
                  <a:lnTo>
                    <a:pt x="11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406;p77">
              <a:extLst>
                <a:ext uri="{FF2B5EF4-FFF2-40B4-BE49-F238E27FC236}">
                  <a16:creationId xmlns:a16="http://schemas.microsoft.com/office/drawing/2014/main" id="{26E12E6B-6C4D-8911-A683-56BCD14E0444}"/>
                </a:ext>
              </a:extLst>
            </p:cNvPr>
            <p:cNvSpPr/>
            <p:nvPr/>
          </p:nvSpPr>
          <p:spPr>
            <a:xfrm>
              <a:off x="4847396" y="3896501"/>
              <a:ext cx="81640" cy="81607"/>
            </a:xfrm>
            <a:custGeom>
              <a:avLst/>
              <a:gdLst/>
              <a:ahLst/>
              <a:cxnLst/>
              <a:rect l="l" t="t" r="r" b="b"/>
              <a:pathLst>
                <a:path w="2457" h="2456" extrusionOk="0">
                  <a:moveTo>
                    <a:pt x="1293" y="0"/>
                  </a:moveTo>
                  <a:lnTo>
                    <a:pt x="1060" y="1060"/>
                  </a:lnTo>
                  <a:lnTo>
                    <a:pt x="1" y="1163"/>
                  </a:lnTo>
                  <a:lnTo>
                    <a:pt x="1060" y="1396"/>
                  </a:lnTo>
                  <a:lnTo>
                    <a:pt x="1293" y="2456"/>
                  </a:lnTo>
                  <a:lnTo>
                    <a:pt x="1397" y="1396"/>
                  </a:lnTo>
                  <a:lnTo>
                    <a:pt x="2456" y="1163"/>
                  </a:lnTo>
                  <a:lnTo>
                    <a:pt x="1397" y="1060"/>
                  </a:lnTo>
                  <a:lnTo>
                    <a:pt x="12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3215;p77">
            <a:extLst>
              <a:ext uri="{FF2B5EF4-FFF2-40B4-BE49-F238E27FC236}">
                <a16:creationId xmlns:a16="http://schemas.microsoft.com/office/drawing/2014/main" id="{D8185C1A-8709-C7B0-A235-80922869BC92}"/>
              </a:ext>
            </a:extLst>
          </p:cNvPr>
          <p:cNvGrpSpPr/>
          <p:nvPr/>
        </p:nvGrpSpPr>
        <p:grpSpPr>
          <a:xfrm>
            <a:off x="-23724" y="93467"/>
            <a:ext cx="1112840" cy="919801"/>
            <a:chOff x="3912844" y="2182893"/>
            <a:chExt cx="801464" cy="759504"/>
          </a:xfrm>
        </p:grpSpPr>
        <p:sp>
          <p:nvSpPr>
            <p:cNvPr id="126" name="Google Shape;3216;p77">
              <a:extLst>
                <a:ext uri="{FF2B5EF4-FFF2-40B4-BE49-F238E27FC236}">
                  <a16:creationId xmlns:a16="http://schemas.microsoft.com/office/drawing/2014/main" id="{0630306E-4A93-6D32-81CF-0E37AE183B38}"/>
                </a:ext>
              </a:extLst>
            </p:cNvPr>
            <p:cNvSpPr/>
            <p:nvPr/>
          </p:nvSpPr>
          <p:spPr>
            <a:xfrm>
              <a:off x="4385285" y="2319631"/>
              <a:ext cx="185576" cy="335864"/>
            </a:xfrm>
            <a:custGeom>
              <a:avLst/>
              <a:gdLst/>
              <a:ahLst/>
              <a:cxnLst/>
              <a:rect l="l" t="t" r="r" b="b"/>
              <a:pathLst>
                <a:path w="5585" h="10108" extrusionOk="0">
                  <a:moveTo>
                    <a:pt x="5274" y="0"/>
                  </a:moveTo>
                  <a:cubicBezTo>
                    <a:pt x="4628" y="543"/>
                    <a:pt x="4188" y="1293"/>
                    <a:pt x="3749" y="1939"/>
                  </a:cubicBezTo>
                  <a:cubicBezTo>
                    <a:pt x="2146" y="4421"/>
                    <a:pt x="957" y="7109"/>
                    <a:pt x="0" y="9901"/>
                  </a:cubicBezTo>
                  <a:lnTo>
                    <a:pt x="414" y="10108"/>
                  </a:lnTo>
                  <a:cubicBezTo>
                    <a:pt x="1396" y="7316"/>
                    <a:pt x="2586" y="4627"/>
                    <a:pt x="4188" y="2146"/>
                  </a:cubicBezTo>
                  <a:cubicBezTo>
                    <a:pt x="4524" y="1499"/>
                    <a:pt x="4938" y="853"/>
                    <a:pt x="5584" y="414"/>
                  </a:cubicBezTo>
                  <a:lnTo>
                    <a:pt x="52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217;p77">
              <a:extLst>
                <a:ext uri="{FF2B5EF4-FFF2-40B4-BE49-F238E27FC236}">
                  <a16:creationId xmlns:a16="http://schemas.microsoft.com/office/drawing/2014/main" id="{23646EC8-4ADE-08CF-1F6C-8EB28685DF6C}"/>
                </a:ext>
              </a:extLst>
            </p:cNvPr>
            <p:cNvSpPr/>
            <p:nvPr/>
          </p:nvSpPr>
          <p:spPr>
            <a:xfrm>
              <a:off x="4327733" y="2250180"/>
              <a:ext cx="200162" cy="61338"/>
            </a:xfrm>
            <a:custGeom>
              <a:avLst/>
              <a:gdLst/>
              <a:ahLst/>
              <a:cxnLst/>
              <a:rect l="l" t="t" r="r" b="b"/>
              <a:pathLst>
                <a:path w="6024" h="1846" extrusionOk="0">
                  <a:moveTo>
                    <a:pt x="1949" y="0"/>
                  </a:moveTo>
                  <a:cubicBezTo>
                    <a:pt x="1662" y="0"/>
                    <a:pt x="1374" y="20"/>
                    <a:pt x="1086" y="62"/>
                  </a:cubicBezTo>
                  <a:cubicBezTo>
                    <a:pt x="854" y="62"/>
                    <a:pt x="647" y="62"/>
                    <a:pt x="440" y="165"/>
                  </a:cubicBezTo>
                  <a:cubicBezTo>
                    <a:pt x="207" y="269"/>
                    <a:pt x="104" y="476"/>
                    <a:pt x="104" y="708"/>
                  </a:cubicBezTo>
                  <a:cubicBezTo>
                    <a:pt x="0" y="1018"/>
                    <a:pt x="311" y="1354"/>
                    <a:pt x="647" y="1561"/>
                  </a:cubicBezTo>
                  <a:cubicBezTo>
                    <a:pt x="1086" y="1768"/>
                    <a:pt x="1500" y="1768"/>
                    <a:pt x="2043" y="1768"/>
                  </a:cubicBezTo>
                  <a:cubicBezTo>
                    <a:pt x="2689" y="1820"/>
                    <a:pt x="3335" y="1846"/>
                    <a:pt x="3994" y="1846"/>
                  </a:cubicBezTo>
                  <a:cubicBezTo>
                    <a:pt x="4654" y="1846"/>
                    <a:pt x="5326" y="1820"/>
                    <a:pt x="6024" y="1768"/>
                  </a:cubicBezTo>
                  <a:cubicBezTo>
                    <a:pt x="5920" y="1561"/>
                    <a:pt x="5817" y="1225"/>
                    <a:pt x="5610" y="1122"/>
                  </a:cubicBezTo>
                  <a:cubicBezTo>
                    <a:pt x="4549" y="422"/>
                    <a:pt x="3262" y="0"/>
                    <a:pt x="1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218;p77">
              <a:extLst>
                <a:ext uri="{FF2B5EF4-FFF2-40B4-BE49-F238E27FC236}">
                  <a16:creationId xmlns:a16="http://schemas.microsoft.com/office/drawing/2014/main" id="{CF43BC8E-5204-703B-3D21-45477D3360B5}"/>
                </a:ext>
              </a:extLst>
            </p:cNvPr>
            <p:cNvSpPr/>
            <p:nvPr/>
          </p:nvSpPr>
          <p:spPr>
            <a:xfrm>
              <a:off x="4338034" y="2308928"/>
              <a:ext cx="189862" cy="109950"/>
            </a:xfrm>
            <a:custGeom>
              <a:avLst/>
              <a:gdLst/>
              <a:ahLst/>
              <a:cxnLst/>
              <a:rect l="l" t="t" r="r" b="b"/>
              <a:pathLst>
                <a:path w="5714" h="3309" extrusionOk="0">
                  <a:moveTo>
                    <a:pt x="5610" y="0"/>
                  </a:moveTo>
                  <a:cubicBezTo>
                    <a:pt x="4654" y="103"/>
                    <a:pt x="3568" y="0"/>
                    <a:pt x="2586" y="336"/>
                  </a:cubicBezTo>
                  <a:cubicBezTo>
                    <a:pt x="1526" y="543"/>
                    <a:pt x="544" y="1189"/>
                    <a:pt x="130" y="2172"/>
                  </a:cubicBezTo>
                  <a:cubicBezTo>
                    <a:pt x="130" y="2378"/>
                    <a:pt x="1" y="2585"/>
                    <a:pt x="130" y="2818"/>
                  </a:cubicBezTo>
                  <a:cubicBezTo>
                    <a:pt x="233" y="3025"/>
                    <a:pt x="337" y="3231"/>
                    <a:pt x="544" y="3231"/>
                  </a:cubicBezTo>
                  <a:cubicBezTo>
                    <a:pt x="660" y="3283"/>
                    <a:pt x="770" y="3309"/>
                    <a:pt x="876" y="3309"/>
                  </a:cubicBezTo>
                  <a:cubicBezTo>
                    <a:pt x="983" y="3309"/>
                    <a:pt x="1086" y="3283"/>
                    <a:pt x="1190" y="3231"/>
                  </a:cubicBezTo>
                  <a:cubicBezTo>
                    <a:pt x="2069" y="3128"/>
                    <a:pt x="2715" y="2818"/>
                    <a:pt x="3465" y="2378"/>
                  </a:cubicBezTo>
                  <a:cubicBezTo>
                    <a:pt x="4214" y="1835"/>
                    <a:pt x="4964" y="1189"/>
                    <a:pt x="5714" y="543"/>
                  </a:cubicBezTo>
                  <a:cubicBezTo>
                    <a:pt x="5714" y="440"/>
                    <a:pt x="5714" y="233"/>
                    <a:pt x="56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219;p77">
              <a:extLst>
                <a:ext uri="{FF2B5EF4-FFF2-40B4-BE49-F238E27FC236}">
                  <a16:creationId xmlns:a16="http://schemas.microsoft.com/office/drawing/2014/main" id="{D284AAD4-6D19-0A90-16E6-4423B2AC4342}"/>
                </a:ext>
              </a:extLst>
            </p:cNvPr>
            <p:cNvSpPr/>
            <p:nvPr/>
          </p:nvSpPr>
          <p:spPr>
            <a:xfrm>
              <a:off x="4402464" y="2323053"/>
              <a:ext cx="140054" cy="193617"/>
            </a:xfrm>
            <a:custGeom>
              <a:avLst/>
              <a:gdLst/>
              <a:ahLst/>
              <a:cxnLst/>
              <a:rect l="l" t="t" r="r" b="b"/>
              <a:pathLst>
                <a:path w="4215" h="5827" extrusionOk="0">
                  <a:moveTo>
                    <a:pt x="3671" y="1"/>
                  </a:moveTo>
                  <a:cubicBezTo>
                    <a:pt x="2482" y="957"/>
                    <a:pt x="1293" y="2146"/>
                    <a:pt x="543" y="3439"/>
                  </a:cubicBezTo>
                  <a:cubicBezTo>
                    <a:pt x="233" y="3878"/>
                    <a:pt x="0" y="4318"/>
                    <a:pt x="0" y="4731"/>
                  </a:cubicBezTo>
                  <a:cubicBezTo>
                    <a:pt x="0" y="5171"/>
                    <a:pt x="130" y="5610"/>
                    <a:pt x="440" y="5713"/>
                  </a:cubicBezTo>
                  <a:cubicBezTo>
                    <a:pt x="568" y="5792"/>
                    <a:pt x="708" y="5826"/>
                    <a:pt x="850" y="5826"/>
                  </a:cubicBezTo>
                  <a:cubicBezTo>
                    <a:pt x="1081" y="5826"/>
                    <a:pt x="1318" y="5738"/>
                    <a:pt x="1526" y="5610"/>
                  </a:cubicBezTo>
                  <a:cubicBezTo>
                    <a:pt x="2275" y="5067"/>
                    <a:pt x="2715" y="4318"/>
                    <a:pt x="3025" y="3542"/>
                  </a:cubicBezTo>
                  <a:cubicBezTo>
                    <a:pt x="3464" y="2586"/>
                    <a:pt x="3878" y="1603"/>
                    <a:pt x="4214" y="543"/>
                  </a:cubicBezTo>
                  <a:cubicBezTo>
                    <a:pt x="4007" y="440"/>
                    <a:pt x="3878" y="207"/>
                    <a:pt x="3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220;p77">
              <a:extLst>
                <a:ext uri="{FF2B5EF4-FFF2-40B4-BE49-F238E27FC236}">
                  <a16:creationId xmlns:a16="http://schemas.microsoft.com/office/drawing/2014/main" id="{748439DD-75D5-8D0D-8BED-7198C0E08243}"/>
                </a:ext>
              </a:extLst>
            </p:cNvPr>
            <p:cNvSpPr/>
            <p:nvPr/>
          </p:nvSpPr>
          <p:spPr>
            <a:xfrm>
              <a:off x="4514145" y="2341096"/>
              <a:ext cx="71306" cy="221627"/>
            </a:xfrm>
            <a:custGeom>
              <a:avLst/>
              <a:gdLst/>
              <a:ahLst/>
              <a:cxnLst/>
              <a:rect l="l" t="t" r="r" b="b"/>
              <a:pathLst>
                <a:path w="2146" h="6670" extrusionOk="0">
                  <a:moveTo>
                    <a:pt x="853" y="0"/>
                  </a:moveTo>
                  <a:cubicBezTo>
                    <a:pt x="414" y="1707"/>
                    <a:pt x="103" y="3438"/>
                    <a:pt x="0" y="5170"/>
                  </a:cubicBezTo>
                  <a:cubicBezTo>
                    <a:pt x="0" y="5584"/>
                    <a:pt x="103" y="6127"/>
                    <a:pt x="310" y="6463"/>
                  </a:cubicBezTo>
                  <a:cubicBezTo>
                    <a:pt x="414" y="6566"/>
                    <a:pt x="517" y="6670"/>
                    <a:pt x="646" y="6670"/>
                  </a:cubicBezTo>
                  <a:lnTo>
                    <a:pt x="853" y="6670"/>
                  </a:lnTo>
                  <a:cubicBezTo>
                    <a:pt x="1293" y="6463"/>
                    <a:pt x="1499" y="5920"/>
                    <a:pt x="1706" y="5481"/>
                  </a:cubicBezTo>
                  <a:cubicBezTo>
                    <a:pt x="1810" y="4938"/>
                    <a:pt x="2042" y="4421"/>
                    <a:pt x="2042" y="3775"/>
                  </a:cubicBezTo>
                  <a:cubicBezTo>
                    <a:pt x="2146" y="2585"/>
                    <a:pt x="1706" y="1396"/>
                    <a:pt x="1396" y="207"/>
                  </a:cubicBezTo>
                  <a:cubicBezTo>
                    <a:pt x="1163" y="104"/>
                    <a:pt x="1060" y="104"/>
                    <a:pt x="8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221;p77">
              <a:extLst>
                <a:ext uri="{FF2B5EF4-FFF2-40B4-BE49-F238E27FC236}">
                  <a16:creationId xmlns:a16="http://schemas.microsoft.com/office/drawing/2014/main" id="{3A86D98A-204E-A4B7-FC6C-F3C3C9CFAB5B}"/>
                </a:ext>
              </a:extLst>
            </p:cNvPr>
            <p:cNvSpPr/>
            <p:nvPr/>
          </p:nvSpPr>
          <p:spPr>
            <a:xfrm>
              <a:off x="4567377" y="2356282"/>
              <a:ext cx="92804" cy="180359"/>
            </a:xfrm>
            <a:custGeom>
              <a:avLst/>
              <a:gdLst/>
              <a:ahLst/>
              <a:cxnLst/>
              <a:rect l="l" t="t" r="r" b="b"/>
              <a:pathLst>
                <a:path w="2793" h="5428" extrusionOk="0">
                  <a:moveTo>
                    <a:pt x="413" y="1"/>
                  </a:moveTo>
                  <a:cubicBezTo>
                    <a:pt x="337" y="1"/>
                    <a:pt x="267" y="26"/>
                    <a:pt x="208" y="86"/>
                  </a:cubicBezTo>
                  <a:cubicBezTo>
                    <a:pt x="1" y="190"/>
                    <a:pt x="208" y="603"/>
                    <a:pt x="208" y="836"/>
                  </a:cubicBezTo>
                  <a:cubicBezTo>
                    <a:pt x="337" y="1250"/>
                    <a:pt x="337" y="1586"/>
                    <a:pt x="440" y="1896"/>
                  </a:cubicBezTo>
                  <a:cubicBezTo>
                    <a:pt x="440" y="2671"/>
                    <a:pt x="544" y="3421"/>
                    <a:pt x="647" y="4171"/>
                  </a:cubicBezTo>
                  <a:cubicBezTo>
                    <a:pt x="750" y="4610"/>
                    <a:pt x="854" y="5024"/>
                    <a:pt x="1086" y="5256"/>
                  </a:cubicBezTo>
                  <a:cubicBezTo>
                    <a:pt x="1268" y="5377"/>
                    <a:pt x="1494" y="5428"/>
                    <a:pt x="1692" y="5428"/>
                  </a:cubicBezTo>
                  <a:cubicBezTo>
                    <a:pt x="1832" y="5428"/>
                    <a:pt x="1957" y="5403"/>
                    <a:pt x="2043" y="5360"/>
                  </a:cubicBezTo>
                  <a:cubicBezTo>
                    <a:pt x="2379" y="5127"/>
                    <a:pt x="2689" y="4920"/>
                    <a:pt x="2689" y="4610"/>
                  </a:cubicBezTo>
                  <a:cubicBezTo>
                    <a:pt x="2793" y="4274"/>
                    <a:pt x="2793" y="3964"/>
                    <a:pt x="2793" y="3628"/>
                  </a:cubicBezTo>
                  <a:cubicBezTo>
                    <a:pt x="2689" y="2542"/>
                    <a:pt x="2146" y="1586"/>
                    <a:pt x="1397" y="733"/>
                  </a:cubicBezTo>
                  <a:cubicBezTo>
                    <a:pt x="1227" y="541"/>
                    <a:pt x="760" y="1"/>
                    <a:pt x="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222;p77">
              <a:extLst>
                <a:ext uri="{FF2B5EF4-FFF2-40B4-BE49-F238E27FC236}">
                  <a16:creationId xmlns:a16="http://schemas.microsoft.com/office/drawing/2014/main" id="{CB6A7354-B554-1999-EBFD-B89B0F020C1E}"/>
                </a:ext>
              </a:extLst>
            </p:cNvPr>
            <p:cNvSpPr/>
            <p:nvPr/>
          </p:nvSpPr>
          <p:spPr>
            <a:xfrm>
              <a:off x="4488360" y="2283611"/>
              <a:ext cx="118556" cy="107325"/>
            </a:xfrm>
            <a:custGeom>
              <a:avLst/>
              <a:gdLst/>
              <a:ahLst/>
              <a:cxnLst/>
              <a:rect l="l" t="t" r="r" b="b"/>
              <a:pathLst>
                <a:path w="3568" h="3230" extrusionOk="0">
                  <a:moveTo>
                    <a:pt x="840" y="0"/>
                  </a:moveTo>
                  <a:cubicBezTo>
                    <a:pt x="537" y="0"/>
                    <a:pt x="267" y="94"/>
                    <a:pt x="130" y="334"/>
                  </a:cubicBezTo>
                  <a:cubicBezTo>
                    <a:pt x="1" y="438"/>
                    <a:pt x="1" y="541"/>
                    <a:pt x="1" y="748"/>
                  </a:cubicBezTo>
                  <a:cubicBezTo>
                    <a:pt x="1" y="1188"/>
                    <a:pt x="337" y="1498"/>
                    <a:pt x="647" y="1834"/>
                  </a:cubicBezTo>
                  <a:cubicBezTo>
                    <a:pt x="1422" y="2480"/>
                    <a:pt x="2172" y="3023"/>
                    <a:pt x="3128" y="3230"/>
                  </a:cubicBezTo>
                  <a:lnTo>
                    <a:pt x="3232" y="3230"/>
                  </a:lnTo>
                  <a:cubicBezTo>
                    <a:pt x="3361" y="3126"/>
                    <a:pt x="3464" y="3023"/>
                    <a:pt x="3464" y="2920"/>
                  </a:cubicBezTo>
                  <a:cubicBezTo>
                    <a:pt x="3568" y="2583"/>
                    <a:pt x="3464" y="2273"/>
                    <a:pt x="3232" y="1937"/>
                  </a:cubicBezTo>
                  <a:cubicBezTo>
                    <a:pt x="2922" y="1291"/>
                    <a:pt x="2482" y="748"/>
                    <a:pt x="1939" y="334"/>
                  </a:cubicBezTo>
                  <a:cubicBezTo>
                    <a:pt x="1652" y="147"/>
                    <a:pt x="1220" y="0"/>
                    <a:pt x="8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223;p77">
              <a:extLst>
                <a:ext uri="{FF2B5EF4-FFF2-40B4-BE49-F238E27FC236}">
                  <a16:creationId xmlns:a16="http://schemas.microsoft.com/office/drawing/2014/main" id="{5B9EA3D3-20D1-8AFA-7373-8184A1F25E84}"/>
                </a:ext>
              </a:extLst>
            </p:cNvPr>
            <p:cNvSpPr/>
            <p:nvPr/>
          </p:nvSpPr>
          <p:spPr>
            <a:xfrm>
              <a:off x="4410206" y="2487036"/>
              <a:ext cx="185542" cy="115200"/>
            </a:xfrm>
            <a:custGeom>
              <a:avLst/>
              <a:gdLst/>
              <a:ahLst/>
              <a:cxnLst/>
              <a:rect l="l" t="t" r="r" b="b"/>
              <a:pathLst>
                <a:path w="5584" h="3467" extrusionOk="0">
                  <a:moveTo>
                    <a:pt x="5160" y="1"/>
                  </a:moveTo>
                  <a:cubicBezTo>
                    <a:pt x="4341" y="1"/>
                    <a:pt x="3519" y="300"/>
                    <a:pt x="2792" y="675"/>
                  </a:cubicBezTo>
                  <a:cubicBezTo>
                    <a:pt x="1939" y="1192"/>
                    <a:pt x="1293" y="1838"/>
                    <a:pt x="646" y="2485"/>
                  </a:cubicBezTo>
                  <a:cubicBezTo>
                    <a:pt x="414" y="2821"/>
                    <a:pt x="104" y="3131"/>
                    <a:pt x="0" y="3467"/>
                  </a:cubicBezTo>
                  <a:cubicBezTo>
                    <a:pt x="1060" y="3027"/>
                    <a:pt x="2146" y="2717"/>
                    <a:pt x="3231" y="2278"/>
                  </a:cubicBezTo>
                  <a:cubicBezTo>
                    <a:pt x="4188" y="1838"/>
                    <a:pt x="5170" y="1089"/>
                    <a:pt x="5584" y="29"/>
                  </a:cubicBezTo>
                  <a:cubicBezTo>
                    <a:pt x="5443" y="10"/>
                    <a:pt x="5301" y="1"/>
                    <a:pt x="5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224;p77">
              <a:extLst>
                <a:ext uri="{FF2B5EF4-FFF2-40B4-BE49-F238E27FC236}">
                  <a16:creationId xmlns:a16="http://schemas.microsoft.com/office/drawing/2014/main" id="{DDE2CBF8-C5EB-FEE2-A1D5-52AA727C97CE}"/>
                </a:ext>
              </a:extLst>
            </p:cNvPr>
            <p:cNvSpPr/>
            <p:nvPr/>
          </p:nvSpPr>
          <p:spPr>
            <a:xfrm>
              <a:off x="4352655" y="2402070"/>
              <a:ext cx="75593" cy="203618"/>
            </a:xfrm>
            <a:custGeom>
              <a:avLst/>
              <a:gdLst/>
              <a:ahLst/>
              <a:cxnLst/>
              <a:rect l="l" t="t" r="r" b="b"/>
              <a:pathLst>
                <a:path w="2275" h="6128" extrusionOk="0">
                  <a:moveTo>
                    <a:pt x="336" y="1"/>
                  </a:moveTo>
                  <a:cubicBezTo>
                    <a:pt x="104" y="414"/>
                    <a:pt x="0" y="854"/>
                    <a:pt x="0" y="1397"/>
                  </a:cubicBezTo>
                  <a:cubicBezTo>
                    <a:pt x="0" y="2353"/>
                    <a:pt x="207" y="3439"/>
                    <a:pt x="646" y="4292"/>
                  </a:cubicBezTo>
                  <a:cubicBezTo>
                    <a:pt x="982" y="4938"/>
                    <a:pt x="1396" y="5481"/>
                    <a:pt x="1732" y="6127"/>
                  </a:cubicBezTo>
                  <a:cubicBezTo>
                    <a:pt x="1836" y="5274"/>
                    <a:pt x="2146" y="4525"/>
                    <a:pt x="2146" y="3542"/>
                  </a:cubicBezTo>
                  <a:cubicBezTo>
                    <a:pt x="2275" y="2689"/>
                    <a:pt x="2146" y="1707"/>
                    <a:pt x="1499" y="1061"/>
                  </a:cubicBezTo>
                  <a:cubicBezTo>
                    <a:pt x="1189" y="647"/>
                    <a:pt x="646" y="414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225;p77">
              <a:extLst>
                <a:ext uri="{FF2B5EF4-FFF2-40B4-BE49-F238E27FC236}">
                  <a16:creationId xmlns:a16="http://schemas.microsoft.com/office/drawing/2014/main" id="{B2FD647B-4803-7A74-C033-D41013482121}"/>
                </a:ext>
              </a:extLst>
            </p:cNvPr>
            <p:cNvSpPr/>
            <p:nvPr/>
          </p:nvSpPr>
          <p:spPr>
            <a:xfrm>
              <a:off x="4048582" y="2422406"/>
              <a:ext cx="182120" cy="111977"/>
            </a:xfrm>
            <a:custGeom>
              <a:avLst/>
              <a:gdLst/>
              <a:ahLst/>
              <a:cxnLst/>
              <a:rect l="l" t="t" r="r" b="b"/>
              <a:pathLst>
                <a:path w="5481" h="3370" extrusionOk="0">
                  <a:moveTo>
                    <a:pt x="521" y="0"/>
                  </a:moveTo>
                  <a:cubicBezTo>
                    <a:pt x="347" y="0"/>
                    <a:pt x="173" y="12"/>
                    <a:pt x="0" y="35"/>
                  </a:cubicBezTo>
                  <a:cubicBezTo>
                    <a:pt x="440" y="1095"/>
                    <a:pt x="1396" y="1741"/>
                    <a:pt x="2378" y="2181"/>
                  </a:cubicBezTo>
                  <a:cubicBezTo>
                    <a:pt x="3438" y="2723"/>
                    <a:pt x="4524" y="2930"/>
                    <a:pt x="5480" y="3370"/>
                  </a:cubicBezTo>
                  <a:cubicBezTo>
                    <a:pt x="5377" y="3034"/>
                    <a:pt x="5170" y="2827"/>
                    <a:pt x="4963" y="2491"/>
                  </a:cubicBezTo>
                  <a:cubicBezTo>
                    <a:pt x="4317" y="1741"/>
                    <a:pt x="3542" y="1095"/>
                    <a:pt x="2792" y="681"/>
                  </a:cubicBezTo>
                  <a:cubicBezTo>
                    <a:pt x="2093" y="237"/>
                    <a:pt x="1308" y="0"/>
                    <a:pt x="5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226;p77">
              <a:extLst>
                <a:ext uri="{FF2B5EF4-FFF2-40B4-BE49-F238E27FC236}">
                  <a16:creationId xmlns:a16="http://schemas.microsoft.com/office/drawing/2014/main" id="{F2D70026-AC72-51EA-375E-C21F4BD868E9}"/>
                </a:ext>
              </a:extLst>
            </p:cNvPr>
            <p:cNvSpPr/>
            <p:nvPr/>
          </p:nvSpPr>
          <p:spPr>
            <a:xfrm>
              <a:off x="4216917" y="2333354"/>
              <a:ext cx="74762" cy="207904"/>
            </a:xfrm>
            <a:custGeom>
              <a:avLst/>
              <a:gdLst/>
              <a:ahLst/>
              <a:cxnLst/>
              <a:rect l="l" t="t" r="r" b="b"/>
              <a:pathLst>
                <a:path w="2250" h="6257" extrusionOk="0">
                  <a:moveTo>
                    <a:pt x="1836" y="1"/>
                  </a:moveTo>
                  <a:cubicBezTo>
                    <a:pt x="1500" y="440"/>
                    <a:pt x="1061" y="647"/>
                    <a:pt x="647" y="1086"/>
                  </a:cubicBezTo>
                  <a:cubicBezTo>
                    <a:pt x="104" y="1836"/>
                    <a:pt x="1" y="2715"/>
                    <a:pt x="1" y="3671"/>
                  </a:cubicBezTo>
                  <a:cubicBezTo>
                    <a:pt x="104" y="4525"/>
                    <a:pt x="414" y="5403"/>
                    <a:pt x="544" y="6257"/>
                  </a:cubicBezTo>
                  <a:cubicBezTo>
                    <a:pt x="750" y="5610"/>
                    <a:pt x="1190" y="4964"/>
                    <a:pt x="1500" y="4318"/>
                  </a:cubicBezTo>
                  <a:cubicBezTo>
                    <a:pt x="2043" y="3465"/>
                    <a:pt x="2250" y="2482"/>
                    <a:pt x="2250" y="1423"/>
                  </a:cubicBezTo>
                  <a:cubicBezTo>
                    <a:pt x="2146" y="983"/>
                    <a:pt x="2146" y="440"/>
                    <a:pt x="18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227;p77">
              <a:extLst>
                <a:ext uri="{FF2B5EF4-FFF2-40B4-BE49-F238E27FC236}">
                  <a16:creationId xmlns:a16="http://schemas.microsoft.com/office/drawing/2014/main" id="{AAFB846A-1A8D-CF8B-CC92-B32AF9D7C7E8}"/>
                </a:ext>
              </a:extLst>
            </p:cNvPr>
            <p:cNvSpPr/>
            <p:nvPr/>
          </p:nvSpPr>
          <p:spPr>
            <a:xfrm>
              <a:off x="4073470" y="2255201"/>
              <a:ext cx="189862" cy="347028"/>
            </a:xfrm>
            <a:custGeom>
              <a:avLst/>
              <a:gdLst/>
              <a:ahLst/>
              <a:cxnLst/>
              <a:rect l="l" t="t" r="r" b="b"/>
              <a:pathLst>
                <a:path w="5714" h="10444" extrusionOk="0">
                  <a:moveTo>
                    <a:pt x="337" y="0"/>
                  </a:moveTo>
                  <a:lnTo>
                    <a:pt x="1" y="311"/>
                  </a:lnTo>
                  <a:cubicBezTo>
                    <a:pt x="544" y="853"/>
                    <a:pt x="983" y="1500"/>
                    <a:pt x="1397" y="2146"/>
                  </a:cubicBezTo>
                  <a:cubicBezTo>
                    <a:pt x="3025" y="4524"/>
                    <a:pt x="4421" y="7652"/>
                    <a:pt x="5274" y="10444"/>
                  </a:cubicBezTo>
                  <a:lnTo>
                    <a:pt x="5714" y="10237"/>
                  </a:lnTo>
                  <a:cubicBezTo>
                    <a:pt x="4861" y="7419"/>
                    <a:pt x="3439" y="4292"/>
                    <a:pt x="1836" y="1836"/>
                  </a:cubicBezTo>
                  <a:cubicBezTo>
                    <a:pt x="1397" y="1189"/>
                    <a:pt x="983" y="543"/>
                    <a:pt x="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228;p77">
              <a:extLst>
                <a:ext uri="{FF2B5EF4-FFF2-40B4-BE49-F238E27FC236}">
                  <a16:creationId xmlns:a16="http://schemas.microsoft.com/office/drawing/2014/main" id="{3E35BECB-CB7F-FD02-E8C4-56AE3D2AF09D}"/>
                </a:ext>
              </a:extLst>
            </p:cNvPr>
            <p:cNvSpPr/>
            <p:nvPr/>
          </p:nvSpPr>
          <p:spPr>
            <a:xfrm>
              <a:off x="4116434" y="2182893"/>
              <a:ext cx="200162" cy="63066"/>
            </a:xfrm>
            <a:custGeom>
              <a:avLst/>
              <a:gdLst/>
              <a:ahLst/>
              <a:cxnLst/>
              <a:rect l="l" t="t" r="r" b="b"/>
              <a:pathLst>
                <a:path w="6024" h="1898" extrusionOk="0">
                  <a:moveTo>
                    <a:pt x="4325" y="1"/>
                  </a:moveTo>
                  <a:cubicBezTo>
                    <a:pt x="2966" y="1"/>
                    <a:pt x="1582" y="351"/>
                    <a:pt x="440" y="1105"/>
                  </a:cubicBezTo>
                  <a:cubicBezTo>
                    <a:pt x="207" y="1311"/>
                    <a:pt x="104" y="1544"/>
                    <a:pt x="0" y="1751"/>
                  </a:cubicBezTo>
                  <a:cubicBezTo>
                    <a:pt x="987" y="1824"/>
                    <a:pt x="1923" y="1897"/>
                    <a:pt x="2843" y="1897"/>
                  </a:cubicBezTo>
                  <a:cubicBezTo>
                    <a:pt x="3224" y="1897"/>
                    <a:pt x="3603" y="1885"/>
                    <a:pt x="3981" y="1854"/>
                  </a:cubicBezTo>
                  <a:cubicBezTo>
                    <a:pt x="4524" y="1751"/>
                    <a:pt x="4964" y="1751"/>
                    <a:pt x="5377" y="1544"/>
                  </a:cubicBezTo>
                  <a:cubicBezTo>
                    <a:pt x="5713" y="1441"/>
                    <a:pt x="6023" y="1105"/>
                    <a:pt x="5920" y="794"/>
                  </a:cubicBezTo>
                  <a:cubicBezTo>
                    <a:pt x="5920" y="458"/>
                    <a:pt x="5713" y="355"/>
                    <a:pt x="5610" y="252"/>
                  </a:cubicBezTo>
                  <a:cubicBezTo>
                    <a:pt x="5377" y="148"/>
                    <a:pt x="5170" y="19"/>
                    <a:pt x="4860" y="19"/>
                  </a:cubicBezTo>
                  <a:cubicBezTo>
                    <a:pt x="4683" y="7"/>
                    <a:pt x="4504" y="1"/>
                    <a:pt x="4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229;p77">
              <a:extLst>
                <a:ext uri="{FF2B5EF4-FFF2-40B4-BE49-F238E27FC236}">
                  <a16:creationId xmlns:a16="http://schemas.microsoft.com/office/drawing/2014/main" id="{0924E0D7-98B8-7FED-79BC-9419FBA2265B}"/>
                </a:ext>
              </a:extLst>
            </p:cNvPr>
            <p:cNvSpPr/>
            <p:nvPr/>
          </p:nvSpPr>
          <p:spPr>
            <a:xfrm>
              <a:off x="4116434" y="2241043"/>
              <a:ext cx="189862" cy="110847"/>
            </a:xfrm>
            <a:custGeom>
              <a:avLst/>
              <a:gdLst/>
              <a:ahLst/>
              <a:cxnLst/>
              <a:rect l="l" t="t" r="r" b="b"/>
              <a:pathLst>
                <a:path w="5714" h="3336" extrusionOk="0">
                  <a:moveTo>
                    <a:pt x="104" y="1"/>
                  </a:moveTo>
                  <a:cubicBezTo>
                    <a:pt x="0" y="208"/>
                    <a:pt x="0" y="440"/>
                    <a:pt x="0" y="647"/>
                  </a:cubicBezTo>
                  <a:cubicBezTo>
                    <a:pt x="750" y="1293"/>
                    <a:pt x="1500" y="1836"/>
                    <a:pt x="2275" y="2379"/>
                  </a:cubicBezTo>
                  <a:cubicBezTo>
                    <a:pt x="2921" y="2793"/>
                    <a:pt x="3671" y="3232"/>
                    <a:pt x="4421" y="3336"/>
                  </a:cubicBezTo>
                  <a:lnTo>
                    <a:pt x="5067" y="3336"/>
                  </a:lnTo>
                  <a:cubicBezTo>
                    <a:pt x="5274" y="3232"/>
                    <a:pt x="5506" y="3129"/>
                    <a:pt x="5610" y="2922"/>
                  </a:cubicBezTo>
                  <a:cubicBezTo>
                    <a:pt x="5713" y="2689"/>
                    <a:pt x="5610" y="2379"/>
                    <a:pt x="5506" y="2146"/>
                  </a:cubicBezTo>
                  <a:cubicBezTo>
                    <a:pt x="5170" y="1293"/>
                    <a:pt x="4085" y="647"/>
                    <a:pt x="3128" y="337"/>
                  </a:cubicBezTo>
                  <a:cubicBezTo>
                    <a:pt x="2146" y="104"/>
                    <a:pt x="1086" y="104"/>
                    <a:pt x="1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230;p77">
              <a:extLst>
                <a:ext uri="{FF2B5EF4-FFF2-40B4-BE49-F238E27FC236}">
                  <a16:creationId xmlns:a16="http://schemas.microsoft.com/office/drawing/2014/main" id="{94CE5385-71D0-7F73-6A94-1374F6A47B0B}"/>
                </a:ext>
              </a:extLst>
            </p:cNvPr>
            <p:cNvSpPr/>
            <p:nvPr/>
          </p:nvSpPr>
          <p:spPr>
            <a:xfrm>
              <a:off x="4101814" y="2259086"/>
              <a:ext cx="140054" cy="191191"/>
            </a:xfrm>
            <a:custGeom>
              <a:avLst/>
              <a:gdLst/>
              <a:ahLst/>
              <a:cxnLst/>
              <a:rect l="l" t="t" r="r" b="b"/>
              <a:pathLst>
                <a:path w="4215" h="5754" extrusionOk="0">
                  <a:moveTo>
                    <a:pt x="440" y="1"/>
                  </a:moveTo>
                  <a:cubicBezTo>
                    <a:pt x="337" y="208"/>
                    <a:pt x="233" y="311"/>
                    <a:pt x="1" y="544"/>
                  </a:cubicBezTo>
                  <a:cubicBezTo>
                    <a:pt x="337" y="1500"/>
                    <a:pt x="647" y="2482"/>
                    <a:pt x="1087" y="3439"/>
                  </a:cubicBezTo>
                  <a:cubicBezTo>
                    <a:pt x="1526" y="4318"/>
                    <a:pt x="1940" y="5067"/>
                    <a:pt x="2715" y="5481"/>
                  </a:cubicBezTo>
                  <a:cubicBezTo>
                    <a:pt x="2944" y="5653"/>
                    <a:pt x="3186" y="5754"/>
                    <a:pt x="3422" y="5754"/>
                  </a:cubicBezTo>
                  <a:cubicBezTo>
                    <a:pt x="3507" y="5754"/>
                    <a:pt x="3590" y="5741"/>
                    <a:pt x="3672" y="5714"/>
                  </a:cubicBezTo>
                  <a:cubicBezTo>
                    <a:pt x="4008" y="5481"/>
                    <a:pt x="4214" y="5067"/>
                    <a:pt x="4214" y="4731"/>
                  </a:cubicBezTo>
                  <a:cubicBezTo>
                    <a:pt x="4111" y="4318"/>
                    <a:pt x="3878" y="3775"/>
                    <a:pt x="3672" y="3439"/>
                  </a:cubicBezTo>
                  <a:cubicBezTo>
                    <a:pt x="2922" y="2043"/>
                    <a:pt x="1733" y="957"/>
                    <a:pt x="4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231;p77">
              <a:extLst>
                <a:ext uri="{FF2B5EF4-FFF2-40B4-BE49-F238E27FC236}">
                  <a16:creationId xmlns:a16="http://schemas.microsoft.com/office/drawing/2014/main" id="{68FC3E49-18A9-46B4-7638-87AA9A259697}"/>
                </a:ext>
              </a:extLst>
            </p:cNvPr>
            <p:cNvSpPr/>
            <p:nvPr/>
          </p:nvSpPr>
          <p:spPr>
            <a:xfrm>
              <a:off x="4058883" y="2273706"/>
              <a:ext cx="68748" cy="221627"/>
            </a:xfrm>
            <a:custGeom>
              <a:avLst/>
              <a:gdLst/>
              <a:ahLst/>
              <a:cxnLst/>
              <a:rect l="l" t="t" r="r" b="b"/>
              <a:pathLst>
                <a:path w="2069" h="6670" extrusionOk="0">
                  <a:moveTo>
                    <a:pt x="1293" y="0"/>
                  </a:moveTo>
                  <a:cubicBezTo>
                    <a:pt x="1086" y="104"/>
                    <a:pt x="879" y="207"/>
                    <a:pt x="776" y="207"/>
                  </a:cubicBezTo>
                  <a:cubicBezTo>
                    <a:pt x="440" y="1396"/>
                    <a:pt x="0" y="2689"/>
                    <a:pt x="130" y="3878"/>
                  </a:cubicBezTo>
                  <a:cubicBezTo>
                    <a:pt x="130" y="4395"/>
                    <a:pt x="233" y="5041"/>
                    <a:pt x="440" y="5584"/>
                  </a:cubicBezTo>
                  <a:cubicBezTo>
                    <a:pt x="543" y="6023"/>
                    <a:pt x="776" y="6566"/>
                    <a:pt x="1293" y="6670"/>
                  </a:cubicBezTo>
                  <a:lnTo>
                    <a:pt x="1525" y="6670"/>
                  </a:lnTo>
                  <a:cubicBezTo>
                    <a:pt x="1629" y="6670"/>
                    <a:pt x="1732" y="6566"/>
                    <a:pt x="1836" y="6463"/>
                  </a:cubicBezTo>
                  <a:cubicBezTo>
                    <a:pt x="2068" y="6127"/>
                    <a:pt x="2068" y="5687"/>
                    <a:pt x="2068" y="5274"/>
                  </a:cubicBezTo>
                  <a:cubicBezTo>
                    <a:pt x="2068" y="3438"/>
                    <a:pt x="1629" y="1706"/>
                    <a:pt x="1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232;p77">
              <a:extLst>
                <a:ext uri="{FF2B5EF4-FFF2-40B4-BE49-F238E27FC236}">
                  <a16:creationId xmlns:a16="http://schemas.microsoft.com/office/drawing/2014/main" id="{66BF26BD-3F10-CB37-3365-3FB6546E32B4}"/>
                </a:ext>
              </a:extLst>
            </p:cNvPr>
            <p:cNvSpPr/>
            <p:nvPr/>
          </p:nvSpPr>
          <p:spPr>
            <a:xfrm>
              <a:off x="3980696" y="2288659"/>
              <a:ext cx="96260" cy="182020"/>
            </a:xfrm>
            <a:custGeom>
              <a:avLst/>
              <a:gdLst/>
              <a:ahLst/>
              <a:cxnLst/>
              <a:rect l="l" t="t" r="r" b="b"/>
              <a:pathLst>
                <a:path w="2897" h="5478" extrusionOk="0">
                  <a:moveTo>
                    <a:pt x="2513" y="0"/>
                  </a:moveTo>
                  <a:cubicBezTo>
                    <a:pt x="2142" y="0"/>
                    <a:pt x="1588" y="645"/>
                    <a:pt x="1500" y="843"/>
                  </a:cubicBezTo>
                  <a:cubicBezTo>
                    <a:pt x="751" y="1592"/>
                    <a:pt x="208" y="2652"/>
                    <a:pt x="104" y="3738"/>
                  </a:cubicBezTo>
                  <a:cubicBezTo>
                    <a:pt x="1" y="3945"/>
                    <a:pt x="1" y="4281"/>
                    <a:pt x="104" y="4591"/>
                  </a:cubicBezTo>
                  <a:cubicBezTo>
                    <a:pt x="208" y="4927"/>
                    <a:pt x="415" y="5237"/>
                    <a:pt x="751" y="5367"/>
                  </a:cubicBezTo>
                  <a:cubicBezTo>
                    <a:pt x="867" y="5444"/>
                    <a:pt x="1001" y="5478"/>
                    <a:pt x="1134" y="5478"/>
                  </a:cubicBezTo>
                  <a:cubicBezTo>
                    <a:pt x="1357" y="5478"/>
                    <a:pt x="1578" y="5383"/>
                    <a:pt x="1707" y="5237"/>
                  </a:cubicBezTo>
                  <a:cubicBezTo>
                    <a:pt x="2043" y="5030"/>
                    <a:pt x="2147" y="4591"/>
                    <a:pt x="2250" y="4281"/>
                  </a:cubicBezTo>
                  <a:cubicBezTo>
                    <a:pt x="2353" y="3531"/>
                    <a:pt x="2353" y="2782"/>
                    <a:pt x="2483" y="2006"/>
                  </a:cubicBezTo>
                  <a:cubicBezTo>
                    <a:pt x="2586" y="1592"/>
                    <a:pt x="2586" y="1256"/>
                    <a:pt x="2689" y="946"/>
                  </a:cubicBezTo>
                  <a:cubicBezTo>
                    <a:pt x="2689" y="713"/>
                    <a:pt x="2896" y="300"/>
                    <a:pt x="2689" y="67"/>
                  </a:cubicBezTo>
                  <a:cubicBezTo>
                    <a:pt x="2639" y="20"/>
                    <a:pt x="2579" y="0"/>
                    <a:pt x="2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233;p77">
              <a:extLst>
                <a:ext uri="{FF2B5EF4-FFF2-40B4-BE49-F238E27FC236}">
                  <a16:creationId xmlns:a16="http://schemas.microsoft.com/office/drawing/2014/main" id="{F6691D8A-C996-ACE3-FB80-F44D4F841F7E}"/>
                </a:ext>
              </a:extLst>
            </p:cNvPr>
            <p:cNvSpPr/>
            <p:nvPr/>
          </p:nvSpPr>
          <p:spPr>
            <a:xfrm>
              <a:off x="4037417" y="2216855"/>
              <a:ext cx="118556" cy="106228"/>
            </a:xfrm>
            <a:custGeom>
              <a:avLst/>
              <a:gdLst/>
              <a:ahLst/>
              <a:cxnLst/>
              <a:rect l="l" t="t" r="r" b="b"/>
              <a:pathLst>
                <a:path w="3568" h="3197" extrusionOk="0">
                  <a:moveTo>
                    <a:pt x="2788" y="0"/>
                  </a:moveTo>
                  <a:cubicBezTo>
                    <a:pt x="2366" y="0"/>
                    <a:pt x="1899" y="198"/>
                    <a:pt x="1629" y="405"/>
                  </a:cubicBezTo>
                  <a:cubicBezTo>
                    <a:pt x="1086" y="715"/>
                    <a:pt x="543" y="1258"/>
                    <a:pt x="336" y="1904"/>
                  </a:cubicBezTo>
                  <a:cubicBezTo>
                    <a:pt x="129" y="2214"/>
                    <a:pt x="0" y="2550"/>
                    <a:pt x="0" y="2990"/>
                  </a:cubicBezTo>
                  <a:cubicBezTo>
                    <a:pt x="129" y="3093"/>
                    <a:pt x="129" y="3197"/>
                    <a:pt x="233" y="3197"/>
                  </a:cubicBezTo>
                  <a:lnTo>
                    <a:pt x="440" y="3197"/>
                  </a:lnTo>
                  <a:cubicBezTo>
                    <a:pt x="1422" y="3093"/>
                    <a:pt x="2171" y="2447"/>
                    <a:pt x="2818" y="1801"/>
                  </a:cubicBezTo>
                  <a:cubicBezTo>
                    <a:pt x="3231" y="1568"/>
                    <a:pt x="3567" y="1154"/>
                    <a:pt x="3567" y="715"/>
                  </a:cubicBezTo>
                  <a:cubicBezTo>
                    <a:pt x="3567" y="612"/>
                    <a:pt x="3567" y="405"/>
                    <a:pt x="3464" y="275"/>
                  </a:cubicBezTo>
                  <a:cubicBezTo>
                    <a:pt x="3295" y="77"/>
                    <a:pt x="3050" y="0"/>
                    <a:pt x="27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234;p77">
              <a:extLst>
                <a:ext uri="{FF2B5EF4-FFF2-40B4-BE49-F238E27FC236}">
                  <a16:creationId xmlns:a16="http://schemas.microsoft.com/office/drawing/2014/main" id="{55ED4DEB-0FB7-655A-A4BD-E43B30200C6C}"/>
                </a:ext>
              </a:extLst>
            </p:cNvPr>
            <p:cNvSpPr/>
            <p:nvPr/>
          </p:nvSpPr>
          <p:spPr>
            <a:xfrm>
              <a:off x="3987574" y="2513485"/>
              <a:ext cx="286056" cy="131714"/>
            </a:xfrm>
            <a:custGeom>
              <a:avLst/>
              <a:gdLst/>
              <a:ahLst/>
              <a:cxnLst/>
              <a:rect l="l" t="t" r="r" b="b"/>
              <a:pathLst>
                <a:path w="8609" h="3964" extrusionOk="0">
                  <a:moveTo>
                    <a:pt x="4652" y="0"/>
                  </a:moveTo>
                  <a:cubicBezTo>
                    <a:pt x="3971" y="0"/>
                    <a:pt x="3311" y="146"/>
                    <a:pt x="2689" y="293"/>
                  </a:cubicBezTo>
                  <a:cubicBezTo>
                    <a:pt x="1500" y="732"/>
                    <a:pt x="544" y="1585"/>
                    <a:pt x="1" y="2774"/>
                  </a:cubicBezTo>
                  <a:cubicBezTo>
                    <a:pt x="1196" y="2044"/>
                    <a:pt x="2561" y="1541"/>
                    <a:pt x="3870" y="1541"/>
                  </a:cubicBezTo>
                  <a:cubicBezTo>
                    <a:pt x="4090" y="1541"/>
                    <a:pt x="4309" y="1555"/>
                    <a:pt x="4525" y="1585"/>
                  </a:cubicBezTo>
                  <a:cubicBezTo>
                    <a:pt x="6153" y="1689"/>
                    <a:pt x="7756" y="2568"/>
                    <a:pt x="8402" y="3963"/>
                  </a:cubicBezTo>
                  <a:cubicBezTo>
                    <a:pt x="8609" y="3110"/>
                    <a:pt x="8402" y="2128"/>
                    <a:pt x="7859" y="1378"/>
                  </a:cubicBezTo>
                  <a:cubicBezTo>
                    <a:pt x="7213" y="732"/>
                    <a:pt x="6360" y="189"/>
                    <a:pt x="5507" y="86"/>
                  </a:cubicBezTo>
                  <a:cubicBezTo>
                    <a:pt x="5219" y="25"/>
                    <a:pt x="4934" y="0"/>
                    <a:pt x="4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235;p77">
              <a:extLst>
                <a:ext uri="{FF2B5EF4-FFF2-40B4-BE49-F238E27FC236}">
                  <a16:creationId xmlns:a16="http://schemas.microsoft.com/office/drawing/2014/main" id="{045868C6-D4C5-2D02-43C9-2CD2DDF0D60A}"/>
                </a:ext>
              </a:extLst>
            </p:cNvPr>
            <p:cNvSpPr/>
            <p:nvPr/>
          </p:nvSpPr>
          <p:spPr>
            <a:xfrm>
              <a:off x="4449715" y="2451847"/>
              <a:ext cx="257712" cy="146965"/>
            </a:xfrm>
            <a:custGeom>
              <a:avLst/>
              <a:gdLst/>
              <a:ahLst/>
              <a:cxnLst/>
              <a:rect l="l" t="t" r="r" b="b"/>
              <a:pathLst>
                <a:path w="7756" h="4423" extrusionOk="0">
                  <a:moveTo>
                    <a:pt x="6754" y="0"/>
                  </a:moveTo>
                  <a:cubicBezTo>
                    <a:pt x="5647" y="0"/>
                    <a:pt x="4534" y="359"/>
                    <a:pt x="3542" y="855"/>
                  </a:cubicBezTo>
                  <a:cubicBezTo>
                    <a:pt x="2249" y="1501"/>
                    <a:pt x="1293" y="2587"/>
                    <a:pt x="414" y="3776"/>
                  </a:cubicBezTo>
                  <a:cubicBezTo>
                    <a:pt x="207" y="3983"/>
                    <a:pt x="104" y="4190"/>
                    <a:pt x="0" y="4423"/>
                  </a:cubicBezTo>
                  <a:cubicBezTo>
                    <a:pt x="647" y="4086"/>
                    <a:pt x="1396" y="3880"/>
                    <a:pt x="2146" y="3544"/>
                  </a:cubicBezTo>
                  <a:cubicBezTo>
                    <a:pt x="4188" y="2794"/>
                    <a:pt x="6023" y="1398"/>
                    <a:pt x="7755" y="105"/>
                  </a:cubicBezTo>
                  <a:cubicBezTo>
                    <a:pt x="7425" y="33"/>
                    <a:pt x="7090" y="0"/>
                    <a:pt x="6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236;p77">
              <a:extLst>
                <a:ext uri="{FF2B5EF4-FFF2-40B4-BE49-F238E27FC236}">
                  <a16:creationId xmlns:a16="http://schemas.microsoft.com/office/drawing/2014/main" id="{C5CF68F6-E06C-9CC4-0286-59BE8BB0B528}"/>
                </a:ext>
              </a:extLst>
            </p:cNvPr>
            <p:cNvSpPr/>
            <p:nvPr/>
          </p:nvSpPr>
          <p:spPr>
            <a:xfrm>
              <a:off x="4445395" y="2450385"/>
              <a:ext cx="262032" cy="151850"/>
            </a:xfrm>
            <a:custGeom>
              <a:avLst/>
              <a:gdLst/>
              <a:ahLst/>
              <a:cxnLst/>
              <a:rect l="l" t="t" r="r" b="b"/>
              <a:pathLst>
                <a:path w="7886" h="4570" extrusionOk="0">
                  <a:moveTo>
                    <a:pt x="7847" y="0"/>
                  </a:moveTo>
                  <a:cubicBezTo>
                    <a:pt x="7828" y="0"/>
                    <a:pt x="7799" y="12"/>
                    <a:pt x="7756" y="46"/>
                  </a:cubicBezTo>
                  <a:cubicBezTo>
                    <a:pt x="7446" y="46"/>
                    <a:pt x="7110" y="149"/>
                    <a:pt x="6903" y="149"/>
                  </a:cubicBezTo>
                  <a:cubicBezTo>
                    <a:pt x="5611" y="589"/>
                    <a:pt x="4318" y="1132"/>
                    <a:pt x="3129" y="1778"/>
                  </a:cubicBezTo>
                  <a:cubicBezTo>
                    <a:pt x="1940" y="2424"/>
                    <a:pt x="880" y="3277"/>
                    <a:pt x="1" y="4363"/>
                  </a:cubicBezTo>
                  <a:lnTo>
                    <a:pt x="1" y="4570"/>
                  </a:lnTo>
                  <a:lnTo>
                    <a:pt x="234" y="4570"/>
                  </a:lnTo>
                  <a:cubicBezTo>
                    <a:pt x="983" y="3484"/>
                    <a:pt x="2069" y="2631"/>
                    <a:pt x="3232" y="1985"/>
                  </a:cubicBezTo>
                  <a:cubicBezTo>
                    <a:pt x="4421" y="1339"/>
                    <a:pt x="5611" y="796"/>
                    <a:pt x="6903" y="486"/>
                  </a:cubicBezTo>
                  <a:cubicBezTo>
                    <a:pt x="7239" y="356"/>
                    <a:pt x="7549" y="253"/>
                    <a:pt x="7756" y="253"/>
                  </a:cubicBezTo>
                  <a:cubicBezTo>
                    <a:pt x="7885" y="253"/>
                    <a:pt x="7885" y="149"/>
                    <a:pt x="7885" y="46"/>
                  </a:cubicBezTo>
                  <a:cubicBezTo>
                    <a:pt x="7885" y="46"/>
                    <a:pt x="7885" y="0"/>
                    <a:pt x="78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237;p77">
              <a:extLst>
                <a:ext uri="{FF2B5EF4-FFF2-40B4-BE49-F238E27FC236}">
                  <a16:creationId xmlns:a16="http://schemas.microsoft.com/office/drawing/2014/main" id="{89CBA2A5-5FE9-6882-C3A5-BCDDFD9479C8}"/>
                </a:ext>
              </a:extLst>
            </p:cNvPr>
            <p:cNvSpPr/>
            <p:nvPr/>
          </p:nvSpPr>
          <p:spPr>
            <a:xfrm>
              <a:off x="4463438" y="2545551"/>
              <a:ext cx="236248" cy="60142"/>
            </a:xfrm>
            <a:custGeom>
              <a:avLst/>
              <a:gdLst/>
              <a:ahLst/>
              <a:cxnLst/>
              <a:rect l="l" t="t" r="r" b="b"/>
              <a:pathLst>
                <a:path w="7110" h="1810" extrusionOk="0">
                  <a:moveTo>
                    <a:pt x="4336" y="0"/>
                  </a:moveTo>
                  <a:cubicBezTo>
                    <a:pt x="3760" y="0"/>
                    <a:pt x="3195" y="117"/>
                    <a:pt x="2689" y="310"/>
                  </a:cubicBezTo>
                  <a:cubicBezTo>
                    <a:pt x="1733" y="620"/>
                    <a:pt x="880" y="1266"/>
                    <a:pt x="1" y="1809"/>
                  </a:cubicBezTo>
                  <a:cubicBezTo>
                    <a:pt x="1463" y="1421"/>
                    <a:pt x="3044" y="1098"/>
                    <a:pt x="4574" y="1098"/>
                  </a:cubicBezTo>
                  <a:cubicBezTo>
                    <a:pt x="5181" y="1098"/>
                    <a:pt x="5780" y="1149"/>
                    <a:pt x="6360" y="1266"/>
                  </a:cubicBezTo>
                  <a:cubicBezTo>
                    <a:pt x="6567" y="1266"/>
                    <a:pt x="6903" y="1370"/>
                    <a:pt x="7110" y="1499"/>
                  </a:cubicBezTo>
                  <a:lnTo>
                    <a:pt x="7110" y="1370"/>
                  </a:lnTo>
                  <a:cubicBezTo>
                    <a:pt x="6800" y="853"/>
                    <a:pt x="6257" y="413"/>
                    <a:pt x="5610" y="207"/>
                  </a:cubicBezTo>
                  <a:cubicBezTo>
                    <a:pt x="5193" y="64"/>
                    <a:pt x="4762" y="0"/>
                    <a:pt x="43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238;p77">
              <a:extLst>
                <a:ext uri="{FF2B5EF4-FFF2-40B4-BE49-F238E27FC236}">
                  <a16:creationId xmlns:a16="http://schemas.microsoft.com/office/drawing/2014/main" id="{97F17F70-66FF-AE88-1BA8-4A73A7958726}"/>
                </a:ext>
              </a:extLst>
            </p:cNvPr>
            <p:cNvSpPr/>
            <p:nvPr/>
          </p:nvSpPr>
          <p:spPr>
            <a:xfrm>
              <a:off x="4463438" y="2562697"/>
              <a:ext cx="243990" cy="44525"/>
            </a:xfrm>
            <a:custGeom>
              <a:avLst/>
              <a:gdLst/>
              <a:ahLst/>
              <a:cxnLst/>
              <a:rect l="l" t="t" r="r" b="b"/>
              <a:pathLst>
                <a:path w="7343" h="1340" extrusionOk="0">
                  <a:moveTo>
                    <a:pt x="4214" y="1"/>
                  </a:moveTo>
                  <a:cubicBezTo>
                    <a:pt x="2819" y="1"/>
                    <a:pt x="1293" y="440"/>
                    <a:pt x="104" y="1087"/>
                  </a:cubicBezTo>
                  <a:cubicBezTo>
                    <a:pt x="1" y="1190"/>
                    <a:pt x="1" y="1190"/>
                    <a:pt x="1" y="1293"/>
                  </a:cubicBezTo>
                  <a:cubicBezTo>
                    <a:pt x="70" y="1293"/>
                    <a:pt x="93" y="1339"/>
                    <a:pt x="139" y="1339"/>
                  </a:cubicBezTo>
                  <a:cubicBezTo>
                    <a:pt x="162" y="1339"/>
                    <a:pt x="190" y="1328"/>
                    <a:pt x="234" y="1293"/>
                  </a:cubicBezTo>
                  <a:cubicBezTo>
                    <a:pt x="1397" y="647"/>
                    <a:pt x="2819" y="208"/>
                    <a:pt x="4214" y="208"/>
                  </a:cubicBezTo>
                  <a:cubicBezTo>
                    <a:pt x="4525" y="208"/>
                    <a:pt x="4964" y="337"/>
                    <a:pt x="5274" y="337"/>
                  </a:cubicBezTo>
                  <a:cubicBezTo>
                    <a:pt x="5921" y="440"/>
                    <a:pt x="6696" y="647"/>
                    <a:pt x="7110" y="1087"/>
                  </a:cubicBezTo>
                  <a:lnTo>
                    <a:pt x="7213" y="1087"/>
                  </a:lnTo>
                  <a:cubicBezTo>
                    <a:pt x="7342" y="1087"/>
                    <a:pt x="7342" y="983"/>
                    <a:pt x="7213" y="983"/>
                  </a:cubicBezTo>
                  <a:cubicBezTo>
                    <a:pt x="6800" y="440"/>
                    <a:pt x="5921" y="208"/>
                    <a:pt x="5274" y="104"/>
                  </a:cubicBezTo>
                  <a:cubicBezTo>
                    <a:pt x="4964" y="1"/>
                    <a:pt x="4628" y="1"/>
                    <a:pt x="4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239;p77">
              <a:extLst>
                <a:ext uri="{FF2B5EF4-FFF2-40B4-BE49-F238E27FC236}">
                  <a16:creationId xmlns:a16="http://schemas.microsoft.com/office/drawing/2014/main" id="{F1831248-5375-C438-6A56-1108114D0F47}"/>
                </a:ext>
              </a:extLst>
            </p:cNvPr>
            <p:cNvSpPr/>
            <p:nvPr/>
          </p:nvSpPr>
          <p:spPr>
            <a:xfrm>
              <a:off x="4291647" y="2326476"/>
              <a:ext cx="115133" cy="286089"/>
            </a:xfrm>
            <a:custGeom>
              <a:avLst/>
              <a:gdLst/>
              <a:ahLst/>
              <a:cxnLst/>
              <a:rect l="l" t="t" r="r" b="b"/>
              <a:pathLst>
                <a:path w="3465" h="8610" extrusionOk="0">
                  <a:moveTo>
                    <a:pt x="3025" y="1"/>
                  </a:moveTo>
                  <a:cubicBezTo>
                    <a:pt x="2043" y="544"/>
                    <a:pt x="1293" y="1397"/>
                    <a:pt x="983" y="2379"/>
                  </a:cubicBezTo>
                  <a:cubicBezTo>
                    <a:pt x="544" y="3336"/>
                    <a:pt x="337" y="4421"/>
                    <a:pt x="233" y="5507"/>
                  </a:cubicBezTo>
                  <a:cubicBezTo>
                    <a:pt x="104" y="6464"/>
                    <a:pt x="104" y="7549"/>
                    <a:pt x="1" y="8609"/>
                  </a:cubicBezTo>
                  <a:cubicBezTo>
                    <a:pt x="1086" y="7446"/>
                    <a:pt x="1940" y="6024"/>
                    <a:pt x="2586" y="4525"/>
                  </a:cubicBezTo>
                  <a:cubicBezTo>
                    <a:pt x="2922" y="3982"/>
                    <a:pt x="3129" y="3336"/>
                    <a:pt x="3335" y="2689"/>
                  </a:cubicBezTo>
                  <a:cubicBezTo>
                    <a:pt x="3465" y="1836"/>
                    <a:pt x="3335" y="854"/>
                    <a:pt x="30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240;p77">
              <a:extLst>
                <a:ext uri="{FF2B5EF4-FFF2-40B4-BE49-F238E27FC236}">
                  <a16:creationId xmlns:a16="http://schemas.microsoft.com/office/drawing/2014/main" id="{F7AFD454-2D42-41D6-4452-75D9C0960D3D}"/>
                </a:ext>
              </a:extLst>
            </p:cNvPr>
            <p:cNvSpPr/>
            <p:nvPr/>
          </p:nvSpPr>
          <p:spPr>
            <a:xfrm>
              <a:off x="4291647" y="2323053"/>
              <a:ext cx="103969" cy="292734"/>
            </a:xfrm>
            <a:custGeom>
              <a:avLst/>
              <a:gdLst/>
              <a:ahLst/>
              <a:cxnLst/>
              <a:rect l="l" t="t" r="r" b="b"/>
              <a:pathLst>
                <a:path w="3129" h="8810" extrusionOk="0">
                  <a:moveTo>
                    <a:pt x="3025" y="1"/>
                  </a:moveTo>
                  <a:cubicBezTo>
                    <a:pt x="2922" y="1"/>
                    <a:pt x="2922" y="1"/>
                    <a:pt x="2922" y="104"/>
                  </a:cubicBezTo>
                  <a:cubicBezTo>
                    <a:pt x="2689" y="1603"/>
                    <a:pt x="2482" y="3128"/>
                    <a:pt x="2043" y="4524"/>
                  </a:cubicBezTo>
                  <a:cubicBezTo>
                    <a:pt x="1629" y="6024"/>
                    <a:pt x="983" y="7420"/>
                    <a:pt x="1" y="8609"/>
                  </a:cubicBezTo>
                  <a:lnTo>
                    <a:pt x="1" y="8712"/>
                  </a:lnTo>
                  <a:cubicBezTo>
                    <a:pt x="52" y="8777"/>
                    <a:pt x="78" y="8809"/>
                    <a:pt x="107" y="8809"/>
                  </a:cubicBezTo>
                  <a:cubicBezTo>
                    <a:pt x="136" y="8809"/>
                    <a:pt x="169" y="8777"/>
                    <a:pt x="233" y="8712"/>
                  </a:cubicBezTo>
                  <a:cubicBezTo>
                    <a:pt x="1190" y="7549"/>
                    <a:pt x="1836" y="6127"/>
                    <a:pt x="2276" y="4628"/>
                  </a:cubicBezTo>
                  <a:cubicBezTo>
                    <a:pt x="2689" y="3128"/>
                    <a:pt x="2922" y="1603"/>
                    <a:pt x="3129" y="104"/>
                  </a:cubicBezTo>
                  <a:lnTo>
                    <a:pt x="30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241;p77">
              <a:extLst>
                <a:ext uri="{FF2B5EF4-FFF2-40B4-BE49-F238E27FC236}">
                  <a16:creationId xmlns:a16="http://schemas.microsoft.com/office/drawing/2014/main" id="{5A69640B-204F-59E3-A116-2B7B38808600}"/>
                </a:ext>
              </a:extLst>
            </p:cNvPr>
            <p:cNvSpPr/>
            <p:nvPr/>
          </p:nvSpPr>
          <p:spPr>
            <a:xfrm>
              <a:off x="4227251" y="2359139"/>
              <a:ext cx="67884" cy="253426"/>
            </a:xfrm>
            <a:custGeom>
              <a:avLst/>
              <a:gdLst/>
              <a:ahLst/>
              <a:cxnLst/>
              <a:rect l="l" t="t" r="r" b="b"/>
              <a:pathLst>
                <a:path w="2043" h="7627" extrusionOk="0">
                  <a:moveTo>
                    <a:pt x="646" y="0"/>
                  </a:moveTo>
                  <a:cubicBezTo>
                    <a:pt x="103" y="1164"/>
                    <a:pt x="0" y="2585"/>
                    <a:pt x="233" y="3878"/>
                  </a:cubicBezTo>
                  <a:cubicBezTo>
                    <a:pt x="543" y="5170"/>
                    <a:pt x="1086" y="6463"/>
                    <a:pt x="1732" y="7626"/>
                  </a:cubicBezTo>
                  <a:cubicBezTo>
                    <a:pt x="1939" y="6334"/>
                    <a:pt x="2042" y="4938"/>
                    <a:pt x="1939" y="3645"/>
                  </a:cubicBezTo>
                  <a:cubicBezTo>
                    <a:pt x="1835" y="2353"/>
                    <a:pt x="1396" y="1164"/>
                    <a:pt x="750" y="104"/>
                  </a:cubicBezTo>
                  <a:lnTo>
                    <a:pt x="6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242;p77">
              <a:extLst>
                <a:ext uri="{FF2B5EF4-FFF2-40B4-BE49-F238E27FC236}">
                  <a16:creationId xmlns:a16="http://schemas.microsoft.com/office/drawing/2014/main" id="{F5974BBC-9DFA-560B-83A6-F5FEA4D4EEDE}"/>
                </a:ext>
              </a:extLst>
            </p:cNvPr>
            <p:cNvSpPr/>
            <p:nvPr/>
          </p:nvSpPr>
          <p:spPr>
            <a:xfrm>
              <a:off x="4241838" y="2354853"/>
              <a:ext cx="46419" cy="257712"/>
            </a:xfrm>
            <a:custGeom>
              <a:avLst/>
              <a:gdLst/>
              <a:ahLst/>
              <a:cxnLst/>
              <a:rect l="l" t="t" r="r" b="b"/>
              <a:pathLst>
                <a:path w="1397" h="7756" extrusionOk="0">
                  <a:moveTo>
                    <a:pt x="104" y="0"/>
                  </a:moveTo>
                  <a:cubicBezTo>
                    <a:pt x="104" y="0"/>
                    <a:pt x="0" y="129"/>
                    <a:pt x="0" y="233"/>
                  </a:cubicBezTo>
                  <a:lnTo>
                    <a:pt x="0" y="646"/>
                  </a:lnTo>
                  <a:cubicBezTo>
                    <a:pt x="0" y="3024"/>
                    <a:pt x="440" y="5403"/>
                    <a:pt x="1190" y="7652"/>
                  </a:cubicBezTo>
                  <a:cubicBezTo>
                    <a:pt x="1190" y="7755"/>
                    <a:pt x="1293" y="7755"/>
                    <a:pt x="1293" y="7755"/>
                  </a:cubicBezTo>
                  <a:cubicBezTo>
                    <a:pt x="1396" y="7755"/>
                    <a:pt x="1396" y="7652"/>
                    <a:pt x="1396" y="7548"/>
                  </a:cubicBezTo>
                  <a:cubicBezTo>
                    <a:pt x="647" y="5403"/>
                    <a:pt x="207" y="3024"/>
                    <a:pt x="207" y="646"/>
                  </a:cubicBezTo>
                  <a:lnTo>
                    <a:pt x="207" y="233"/>
                  </a:lnTo>
                  <a:cubicBezTo>
                    <a:pt x="207" y="129"/>
                    <a:pt x="207" y="0"/>
                    <a:pt x="1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243;p77">
              <a:extLst>
                <a:ext uri="{FF2B5EF4-FFF2-40B4-BE49-F238E27FC236}">
                  <a16:creationId xmlns:a16="http://schemas.microsoft.com/office/drawing/2014/main" id="{8EF314C8-4ABC-AEF7-D9DA-F8C0BFEA8D19}"/>
                </a:ext>
              </a:extLst>
            </p:cNvPr>
            <p:cNvSpPr/>
            <p:nvPr/>
          </p:nvSpPr>
          <p:spPr>
            <a:xfrm>
              <a:off x="4084635" y="2338106"/>
              <a:ext cx="504227" cy="257281"/>
            </a:xfrm>
            <a:custGeom>
              <a:avLst/>
              <a:gdLst/>
              <a:ahLst/>
              <a:cxnLst/>
              <a:rect l="l" t="t" r="r" b="b"/>
              <a:pathLst>
                <a:path w="15175" h="7743" extrusionOk="0">
                  <a:moveTo>
                    <a:pt x="8031" y="1"/>
                  </a:moveTo>
                  <a:cubicBezTo>
                    <a:pt x="7073" y="1"/>
                    <a:pt x="6123" y="204"/>
                    <a:pt x="5274" y="633"/>
                  </a:cubicBezTo>
                  <a:cubicBezTo>
                    <a:pt x="4395" y="943"/>
                    <a:pt x="3646" y="1590"/>
                    <a:pt x="2793" y="2443"/>
                  </a:cubicBezTo>
                  <a:cubicBezTo>
                    <a:pt x="1397" y="3865"/>
                    <a:pt x="518" y="5467"/>
                    <a:pt x="208" y="6967"/>
                  </a:cubicBezTo>
                  <a:cubicBezTo>
                    <a:pt x="104" y="7199"/>
                    <a:pt x="104" y="7406"/>
                    <a:pt x="1" y="7742"/>
                  </a:cubicBezTo>
                  <a:lnTo>
                    <a:pt x="518" y="7742"/>
                  </a:lnTo>
                  <a:cubicBezTo>
                    <a:pt x="518" y="7509"/>
                    <a:pt x="647" y="7199"/>
                    <a:pt x="647" y="6967"/>
                  </a:cubicBezTo>
                  <a:cubicBezTo>
                    <a:pt x="1061" y="5571"/>
                    <a:pt x="1810" y="4175"/>
                    <a:pt x="3103" y="2882"/>
                  </a:cubicBezTo>
                  <a:cubicBezTo>
                    <a:pt x="3982" y="2029"/>
                    <a:pt x="4731" y="1383"/>
                    <a:pt x="5481" y="1047"/>
                  </a:cubicBezTo>
                  <a:cubicBezTo>
                    <a:pt x="6268" y="658"/>
                    <a:pt x="7159" y="468"/>
                    <a:pt x="8063" y="468"/>
                  </a:cubicBezTo>
                  <a:cubicBezTo>
                    <a:pt x="9623" y="468"/>
                    <a:pt x="11221" y="1036"/>
                    <a:pt x="12383" y="2133"/>
                  </a:cubicBezTo>
                  <a:cubicBezTo>
                    <a:pt x="12797" y="2572"/>
                    <a:pt x="13236" y="3089"/>
                    <a:pt x="13572" y="3632"/>
                  </a:cubicBezTo>
                  <a:cubicBezTo>
                    <a:pt x="14089" y="4614"/>
                    <a:pt x="14425" y="5803"/>
                    <a:pt x="14632" y="6967"/>
                  </a:cubicBezTo>
                  <a:cubicBezTo>
                    <a:pt x="14632" y="7199"/>
                    <a:pt x="14736" y="7406"/>
                    <a:pt x="14736" y="7742"/>
                  </a:cubicBezTo>
                  <a:lnTo>
                    <a:pt x="15175" y="7613"/>
                  </a:lnTo>
                  <a:cubicBezTo>
                    <a:pt x="15175" y="7406"/>
                    <a:pt x="15175" y="7199"/>
                    <a:pt x="15072" y="6967"/>
                  </a:cubicBezTo>
                  <a:cubicBezTo>
                    <a:pt x="14865" y="5803"/>
                    <a:pt x="14632" y="4511"/>
                    <a:pt x="13986" y="3425"/>
                  </a:cubicBezTo>
                  <a:cubicBezTo>
                    <a:pt x="13676" y="2779"/>
                    <a:pt x="13236" y="2236"/>
                    <a:pt x="12693" y="1797"/>
                  </a:cubicBezTo>
                  <a:cubicBezTo>
                    <a:pt x="11454" y="640"/>
                    <a:pt x="9729" y="1"/>
                    <a:pt x="80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244;p77">
              <a:extLst>
                <a:ext uri="{FF2B5EF4-FFF2-40B4-BE49-F238E27FC236}">
                  <a16:creationId xmlns:a16="http://schemas.microsoft.com/office/drawing/2014/main" id="{ED1BE08B-15B0-260C-6E21-953299C95235}"/>
                </a:ext>
              </a:extLst>
            </p:cNvPr>
            <p:cNvSpPr/>
            <p:nvPr/>
          </p:nvSpPr>
          <p:spPr>
            <a:xfrm>
              <a:off x="4084635" y="2569575"/>
              <a:ext cx="21531" cy="25818"/>
            </a:xfrm>
            <a:custGeom>
              <a:avLst/>
              <a:gdLst/>
              <a:ahLst/>
              <a:cxnLst/>
              <a:rect l="l" t="t" r="r" b="b"/>
              <a:pathLst>
                <a:path w="648" h="777" extrusionOk="0">
                  <a:moveTo>
                    <a:pt x="208" y="1"/>
                  </a:moveTo>
                  <a:cubicBezTo>
                    <a:pt x="104" y="233"/>
                    <a:pt x="104" y="440"/>
                    <a:pt x="1" y="776"/>
                  </a:cubicBezTo>
                  <a:lnTo>
                    <a:pt x="518" y="776"/>
                  </a:lnTo>
                  <a:cubicBezTo>
                    <a:pt x="518" y="543"/>
                    <a:pt x="647" y="233"/>
                    <a:pt x="647" y="1"/>
                  </a:cubicBezTo>
                  <a:close/>
                </a:path>
              </a:pathLst>
            </a:custGeom>
            <a:solidFill>
              <a:srgbClr val="4F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245;p77">
              <a:extLst>
                <a:ext uri="{FF2B5EF4-FFF2-40B4-BE49-F238E27FC236}">
                  <a16:creationId xmlns:a16="http://schemas.microsoft.com/office/drawing/2014/main" id="{A549104E-FA6A-4903-11FD-F59FF3A98347}"/>
                </a:ext>
              </a:extLst>
            </p:cNvPr>
            <p:cNvSpPr/>
            <p:nvPr/>
          </p:nvSpPr>
          <p:spPr>
            <a:xfrm>
              <a:off x="4570832" y="2569575"/>
              <a:ext cx="18043" cy="25818"/>
            </a:xfrm>
            <a:custGeom>
              <a:avLst/>
              <a:gdLst/>
              <a:ahLst/>
              <a:cxnLst/>
              <a:rect l="l" t="t" r="r" b="b"/>
              <a:pathLst>
                <a:path w="543" h="777" extrusionOk="0">
                  <a:moveTo>
                    <a:pt x="0" y="1"/>
                  </a:moveTo>
                  <a:cubicBezTo>
                    <a:pt x="0" y="233"/>
                    <a:pt x="104" y="440"/>
                    <a:pt x="104" y="776"/>
                  </a:cubicBezTo>
                  <a:lnTo>
                    <a:pt x="543" y="647"/>
                  </a:lnTo>
                  <a:cubicBezTo>
                    <a:pt x="543" y="440"/>
                    <a:pt x="543" y="233"/>
                    <a:pt x="440" y="1"/>
                  </a:cubicBezTo>
                  <a:close/>
                </a:path>
              </a:pathLst>
            </a:custGeom>
            <a:solidFill>
              <a:srgbClr val="4F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246;p77">
              <a:extLst>
                <a:ext uri="{FF2B5EF4-FFF2-40B4-BE49-F238E27FC236}">
                  <a16:creationId xmlns:a16="http://schemas.microsoft.com/office/drawing/2014/main" id="{9A56FE48-5297-E48D-AC76-A65DC0BD5164}"/>
                </a:ext>
              </a:extLst>
            </p:cNvPr>
            <p:cNvSpPr/>
            <p:nvPr/>
          </p:nvSpPr>
          <p:spPr>
            <a:xfrm>
              <a:off x="4058883" y="2605661"/>
              <a:ext cx="558355" cy="322141"/>
            </a:xfrm>
            <a:custGeom>
              <a:avLst/>
              <a:gdLst/>
              <a:ahLst/>
              <a:cxnLst/>
              <a:rect l="l" t="t" r="r" b="b"/>
              <a:pathLst>
                <a:path w="16804" h="9695" extrusionOk="0">
                  <a:moveTo>
                    <a:pt x="0" y="0"/>
                  </a:moveTo>
                  <a:lnTo>
                    <a:pt x="130" y="440"/>
                  </a:lnTo>
                  <a:lnTo>
                    <a:pt x="233" y="543"/>
                  </a:lnTo>
                  <a:lnTo>
                    <a:pt x="336" y="1293"/>
                  </a:lnTo>
                  <a:lnTo>
                    <a:pt x="440" y="1629"/>
                  </a:lnTo>
                  <a:lnTo>
                    <a:pt x="440" y="1732"/>
                  </a:lnTo>
                  <a:lnTo>
                    <a:pt x="776" y="2792"/>
                  </a:lnTo>
                  <a:lnTo>
                    <a:pt x="776" y="2921"/>
                  </a:lnTo>
                  <a:lnTo>
                    <a:pt x="1086" y="3981"/>
                  </a:lnTo>
                  <a:lnTo>
                    <a:pt x="1293" y="5170"/>
                  </a:lnTo>
                  <a:lnTo>
                    <a:pt x="1422" y="5170"/>
                  </a:lnTo>
                  <a:lnTo>
                    <a:pt x="1629" y="6256"/>
                  </a:lnTo>
                  <a:lnTo>
                    <a:pt x="1629" y="6359"/>
                  </a:lnTo>
                  <a:lnTo>
                    <a:pt x="1939" y="7445"/>
                  </a:lnTo>
                  <a:lnTo>
                    <a:pt x="1939" y="7549"/>
                  </a:lnTo>
                  <a:lnTo>
                    <a:pt x="2172" y="8505"/>
                  </a:lnTo>
                  <a:lnTo>
                    <a:pt x="2275" y="8608"/>
                  </a:lnTo>
                  <a:cubicBezTo>
                    <a:pt x="2379" y="9048"/>
                    <a:pt x="2715" y="9255"/>
                    <a:pt x="3128" y="9255"/>
                  </a:cubicBezTo>
                  <a:lnTo>
                    <a:pt x="3232" y="9384"/>
                  </a:lnTo>
                  <a:cubicBezTo>
                    <a:pt x="3878" y="9487"/>
                    <a:pt x="5067" y="9591"/>
                    <a:pt x="6360" y="9694"/>
                  </a:cubicBezTo>
                  <a:lnTo>
                    <a:pt x="9048" y="9694"/>
                  </a:lnTo>
                  <a:cubicBezTo>
                    <a:pt x="9694" y="9694"/>
                    <a:pt x="10470" y="9591"/>
                    <a:pt x="11116" y="9487"/>
                  </a:cubicBezTo>
                  <a:lnTo>
                    <a:pt x="11219" y="9487"/>
                  </a:lnTo>
                  <a:cubicBezTo>
                    <a:pt x="11866" y="9384"/>
                    <a:pt x="12615" y="9255"/>
                    <a:pt x="13262" y="9048"/>
                  </a:cubicBezTo>
                  <a:lnTo>
                    <a:pt x="13365" y="9048"/>
                  </a:lnTo>
                  <a:cubicBezTo>
                    <a:pt x="13572" y="9048"/>
                    <a:pt x="13804" y="8945"/>
                    <a:pt x="14011" y="8945"/>
                  </a:cubicBezTo>
                  <a:cubicBezTo>
                    <a:pt x="14115" y="8841"/>
                    <a:pt x="14347" y="8738"/>
                    <a:pt x="14451" y="8608"/>
                  </a:cubicBezTo>
                  <a:cubicBezTo>
                    <a:pt x="14657" y="8505"/>
                    <a:pt x="14761" y="8298"/>
                    <a:pt x="14761" y="8091"/>
                  </a:cubicBezTo>
                  <a:lnTo>
                    <a:pt x="14864" y="7549"/>
                  </a:lnTo>
                  <a:lnTo>
                    <a:pt x="14864" y="7445"/>
                  </a:lnTo>
                  <a:lnTo>
                    <a:pt x="14994" y="7316"/>
                  </a:lnTo>
                  <a:lnTo>
                    <a:pt x="15200" y="6359"/>
                  </a:lnTo>
                  <a:lnTo>
                    <a:pt x="15200" y="6256"/>
                  </a:lnTo>
                  <a:lnTo>
                    <a:pt x="15511" y="5170"/>
                  </a:lnTo>
                  <a:lnTo>
                    <a:pt x="15743" y="3981"/>
                  </a:lnTo>
                  <a:lnTo>
                    <a:pt x="15847" y="3981"/>
                  </a:lnTo>
                  <a:lnTo>
                    <a:pt x="15847" y="3671"/>
                  </a:lnTo>
                  <a:lnTo>
                    <a:pt x="15847" y="3568"/>
                  </a:lnTo>
                  <a:lnTo>
                    <a:pt x="15950" y="3438"/>
                  </a:lnTo>
                  <a:lnTo>
                    <a:pt x="16053" y="2921"/>
                  </a:lnTo>
                  <a:lnTo>
                    <a:pt x="16053" y="2792"/>
                  </a:lnTo>
                  <a:lnTo>
                    <a:pt x="16389" y="1732"/>
                  </a:lnTo>
                  <a:lnTo>
                    <a:pt x="16389" y="1629"/>
                  </a:lnTo>
                  <a:lnTo>
                    <a:pt x="16700" y="440"/>
                  </a:lnTo>
                  <a:lnTo>
                    <a:pt x="16700" y="336"/>
                  </a:lnTo>
                  <a:lnTo>
                    <a:pt x="16803" y="104"/>
                  </a:lnTo>
                  <a:lnTo>
                    <a:pt x="8945" y="104"/>
                  </a:lnTo>
                  <a:lnTo>
                    <a:pt x="71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247;p77">
              <a:extLst>
                <a:ext uri="{FF2B5EF4-FFF2-40B4-BE49-F238E27FC236}">
                  <a16:creationId xmlns:a16="http://schemas.microsoft.com/office/drawing/2014/main" id="{0D140254-0B2E-2D1E-D7F5-112E01BDD370}"/>
                </a:ext>
              </a:extLst>
            </p:cNvPr>
            <p:cNvSpPr/>
            <p:nvPr/>
          </p:nvSpPr>
          <p:spPr>
            <a:xfrm>
              <a:off x="4073470" y="2659757"/>
              <a:ext cx="530012" cy="3489"/>
            </a:xfrm>
            <a:custGeom>
              <a:avLst/>
              <a:gdLst/>
              <a:ahLst/>
              <a:cxnLst/>
              <a:rect l="l" t="t" r="r" b="b"/>
              <a:pathLst>
                <a:path w="15951" h="105" extrusionOk="0">
                  <a:moveTo>
                    <a:pt x="1" y="1"/>
                  </a:moveTo>
                  <a:lnTo>
                    <a:pt x="1" y="104"/>
                  </a:lnTo>
                  <a:lnTo>
                    <a:pt x="15950" y="104"/>
                  </a:lnTo>
                  <a:lnTo>
                    <a:pt x="159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248;p77">
              <a:extLst>
                <a:ext uri="{FF2B5EF4-FFF2-40B4-BE49-F238E27FC236}">
                  <a16:creationId xmlns:a16="http://schemas.microsoft.com/office/drawing/2014/main" id="{06EC362B-0571-E8E8-C534-AA18010EB8E6}"/>
                </a:ext>
              </a:extLst>
            </p:cNvPr>
            <p:cNvSpPr/>
            <p:nvPr/>
          </p:nvSpPr>
          <p:spPr>
            <a:xfrm>
              <a:off x="4084635" y="2698435"/>
              <a:ext cx="507683" cy="4320"/>
            </a:xfrm>
            <a:custGeom>
              <a:avLst/>
              <a:gdLst/>
              <a:ahLst/>
              <a:cxnLst/>
              <a:rect l="l" t="t" r="r" b="b"/>
              <a:pathLst>
                <a:path w="15279" h="130" extrusionOk="0">
                  <a:moveTo>
                    <a:pt x="1" y="0"/>
                  </a:moveTo>
                  <a:lnTo>
                    <a:pt x="1" y="129"/>
                  </a:lnTo>
                  <a:lnTo>
                    <a:pt x="15278" y="129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249;p77">
              <a:extLst>
                <a:ext uri="{FF2B5EF4-FFF2-40B4-BE49-F238E27FC236}">
                  <a16:creationId xmlns:a16="http://schemas.microsoft.com/office/drawing/2014/main" id="{3B8713EB-281F-035E-265D-2CBCC9F6BB41}"/>
                </a:ext>
              </a:extLst>
            </p:cNvPr>
            <p:cNvSpPr/>
            <p:nvPr/>
          </p:nvSpPr>
          <p:spPr>
            <a:xfrm>
              <a:off x="4084635" y="2698435"/>
              <a:ext cx="507683" cy="4320"/>
            </a:xfrm>
            <a:custGeom>
              <a:avLst/>
              <a:gdLst/>
              <a:ahLst/>
              <a:cxnLst/>
              <a:rect l="l" t="t" r="r" b="b"/>
              <a:pathLst>
                <a:path w="15279" h="130" extrusionOk="0">
                  <a:moveTo>
                    <a:pt x="1" y="0"/>
                  </a:moveTo>
                  <a:lnTo>
                    <a:pt x="1" y="129"/>
                  </a:lnTo>
                  <a:lnTo>
                    <a:pt x="15278" y="129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250;p77">
              <a:extLst>
                <a:ext uri="{FF2B5EF4-FFF2-40B4-BE49-F238E27FC236}">
                  <a16:creationId xmlns:a16="http://schemas.microsoft.com/office/drawing/2014/main" id="{179BA92D-7D6E-976D-114E-A25A5D915B56}"/>
                </a:ext>
              </a:extLst>
            </p:cNvPr>
            <p:cNvSpPr/>
            <p:nvPr/>
          </p:nvSpPr>
          <p:spPr>
            <a:xfrm>
              <a:off x="4094969" y="2737944"/>
              <a:ext cx="490471" cy="33"/>
            </a:xfrm>
            <a:custGeom>
              <a:avLst/>
              <a:gdLst/>
              <a:ahLst/>
              <a:cxnLst/>
              <a:rect l="l" t="t" r="r" b="b"/>
              <a:pathLst>
                <a:path w="14761" h="1" extrusionOk="0">
                  <a:moveTo>
                    <a:pt x="14761" y="0"/>
                  </a:moveTo>
                  <a:lnTo>
                    <a:pt x="1465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251;p77">
              <a:extLst>
                <a:ext uri="{FF2B5EF4-FFF2-40B4-BE49-F238E27FC236}">
                  <a16:creationId xmlns:a16="http://schemas.microsoft.com/office/drawing/2014/main" id="{2BEBA2EB-0BC0-8354-E7BD-020449016CE3}"/>
                </a:ext>
              </a:extLst>
            </p:cNvPr>
            <p:cNvSpPr/>
            <p:nvPr/>
          </p:nvSpPr>
          <p:spPr>
            <a:xfrm>
              <a:off x="4094969" y="2737944"/>
              <a:ext cx="490471" cy="33"/>
            </a:xfrm>
            <a:custGeom>
              <a:avLst/>
              <a:gdLst/>
              <a:ahLst/>
              <a:cxnLst/>
              <a:rect l="l" t="t" r="r" b="b"/>
              <a:pathLst>
                <a:path w="14761" h="1" extrusionOk="0">
                  <a:moveTo>
                    <a:pt x="14761" y="0"/>
                  </a:moveTo>
                  <a:lnTo>
                    <a:pt x="1465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252;p77">
              <a:extLst>
                <a:ext uri="{FF2B5EF4-FFF2-40B4-BE49-F238E27FC236}">
                  <a16:creationId xmlns:a16="http://schemas.microsoft.com/office/drawing/2014/main" id="{2D015207-9674-989B-C204-E50137306D9D}"/>
                </a:ext>
              </a:extLst>
            </p:cNvPr>
            <p:cNvSpPr/>
            <p:nvPr/>
          </p:nvSpPr>
          <p:spPr>
            <a:xfrm>
              <a:off x="4101814" y="2777452"/>
              <a:ext cx="472462" cy="33"/>
            </a:xfrm>
            <a:custGeom>
              <a:avLst/>
              <a:gdLst/>
              <a:ahLst/>
              <a:cxnLst/>
              <a:rect l="l" t="t" r="r" b="b"/>
              <a:pathLst>
                <a:path w="14219" h="1" extrusionOk="0">
                  <a:moveTo>
                    <a:pt x="14219" y="0"/>
                  </a:moveTo>
                  <a:lnTo>
                    <a:pt x="14219" y="0"/>
                  </a:lnTo>
                  <a:lnTo>
                    <a:pt x="13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253;p77">
              <a:extLst>
                <a:ext uri="{FF2B5EF4-FFF2-40B4-BE49-F238E27FC236}">
                  <a16:creationId xmlns:a16="http://schemas.microsoft.com/office/drawing/2014/main" id="{EEEA2C84-FA65-A062-B956-92F321B1BB21}"/>
                </a:ext>
              </a:extLst>
            </p:cNvPr>
            <p:cNvSpPr/>
            <p:nvPr/>
          </p:nvSpPr>
          <p:spPr>
            <a:xfrm>
              <a:off x="4101814" y="2777452"/>
              <a:ext cx="472462" cy="33"/>
            </a:xfrm>
            <a:custGeom>
              <a:avLst/>
              <a:gdLst/>
              <a:ahLst/>
              <a:cxnLst/>
              <a:rect l="l" t="t" r="r" b="b"/>
              <a:pathLst>
                <a:path w="14219" h="1" extrusionOk="0">
                  <a:moveTo>
                    <a:pt x="14219" y="0"/>
                  </a:moveTo>
                  <a:lnTo>
                    <a:pt x="14219" y="0"/>
                  </a:lnTo>
                  <a:lnTo>
                    <a:pt x="13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254;p77">
              <a:extLst>
                <a:ext uri="{FF2B5EF4-FFF2-40B4-BE49-F238E27FC236}">
                  <a16:creationId xmlns:a16="http://schemas.microsoft.com/office/drawing/2014/main" id="{C7FCE9EC-9091-C450-8414-21633AA40120}"/>
                </a:ext>
              </a:extLst>
            </p:cNvPr>
            <p:cNvSpPr/>
            <p:nvPr/>
          </p:nvSpPr>
          <p:spPr>
            <a:xfrm>
              <a:off x="4112978" y="2813538"/>
              <a:ext cx="450997" cy="3456"/>
            </a:xfrm>
            <a:custGeom>
              <a:avLst/>
              <a:gdLst/>
              <a:ahLst/>
              <a:cxnLst/>
              <a:rect l="l" t="t" r="r" b="b"/>
              <a:pathLst>
                <a:path w="13573" h="104" extrusionOk="0">
                  <a:moveTo>
                    <a:pt x="1" y="0"/>
                  </a:moveTo>
                  <a:lnTo>
                    <a:pt x="1" y="103"/>
                  </a:lnTo>
                  <a:lnTo>
                    <a:pt x="13572" y="103"/>
                  </a:lnTo>
                  <a:lnTo>
                    <a:pt x="13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255;p77">
              <a:extLst>
                <a:ext uri="{FF2B5EF4-FFF2-40B4-BE49-F238E27FC236}">
                  <a16:creationId xmlns:a16="http://schemas.microsoft.com/office/drawing/2014/main" id="{36C30F03-4D31-9DAE-D883-9CB0FBC2C1AB}"/>
                </a:ext>
              </a:extLst>
            </p:cNvPr>
            <p:cNvSpPr/>
            <p:nvPr/>
          </p:nvSpPr>
          <p:spPr>
            <a:xfrm>
              <a:off x="4112978" y="2813538"/>
              <a:ext cx="450997" cy="3456"/>
            </a:xfrm>
            <a:custGeom>
              <a:avLst/>
              <a:gdLst/>
              <a:ahLst/>
              <a:cxnLst/>
              <a:rect l="l" t="t" r="r" b="b"/>
              <a:pathLst>
                <a:path w="13573" h="104" extrusionOk="0">
                  <a:moveTo>
                    <a:pt x="1" y="0"/>
                  </a:moveTo>
                  <a:lnTo>
                    <a:pt x="1" y="103"/>
                  </a:lnTo>
                  <a:lnTo>
                    <a:pt x="13572" y="103"/>
                  </a:lnTo>
                  <a:lnTo>
                    <a:pt x="13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256;p77">
              <a:extLst>
                <a:ext uri="{FF2B5EF4-FFF2-40B4-BE49-F238E27FC236}">
                  <a16:creationId xmlns:a16="http://schemas.microsoft.com/office/drawing/2014/main" id="{5174D1F6-B391-746E-EFD7-37AA4536DBD0}"/>
                </a:ext>
              </a:extLst>
            </p:cNvPr>
            <p:cNvSpPr/>
            <p:nvPr/>
          </p:nvSpPr>
          <p:spPr>
            <a:xfrm>
              <a:off x="4123312" y="2853047"/>
              <a:ext cx="433785" cy="3456"/>
            </a:xfrm>
            <a:custGeom>
              <a:avLst/>
              <a:gdLst/>
              <a:ahLst/>
              <a:cxnLst/>
              <a:rect l="l" t="t" r="r" b="b"/>
              <a:pathLst>
                <a:path w="13055" h="104" extrusionOk="0">
                  <a:moveTo>
                    <a:pt x="0" y="0"/>
                  </a:moveTo>
                  <a:lnTo>
                    <a:pt x="0" y="104"/>
                  </a:lnTo>
                  <a:lnTo>
                    <a:pt x="13055" y="104"/>
                  </a:lnTo>
                  <a:lnTo>
                    <a:pt x="129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257;p77">
              <a:extLst>
                <a:ext uri="{FF2B5EF4-FFF2-40B4-BE49-F238E27FC236}">
                  <a16:creationId xmlns:a16="http://schemas.microsoft.com/office/drawing/2014/main" id="{D82F486A-ACBB-947E-0A59-48162F0344DC}"/>
                </a:ext>
              </a:extLst>
            </p:cNvPr>
            <p:cNvSpPr/>
            <p:nvPr/>
          </p:nvSpPr>
          <p:spPr>
            <a:xfrm>
              <a:off x="4123312" y="2853047"/>
              <a:ext cx="433785" cy="3456"/>
            </a:xfrm>
            <a:custGeom>
              <a:avLst/>
              <a:gdLst/>
              <a:ahLst/>
              <a:cxnLst/>
              <a:rect l="l" t="t" r="r" b="b"/>
              <a:pathLst>
                <a:path w="13055" h="104" extrusionOk="0">
                  <a:moveTo>
                    <a:pt x="0" y="0"/>
                  </a:moveTo>
                  <a:lnTo>
                    <a:pt x="0" y="104"/>
                  </a:lnTo>
                  <a:lnTo>
                    <a:pt x="13055" y="104"/>
                  </a:lnTo>
                  <a:lnTo>
                    <a:pt x="129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258;p77">
              <a:extLst>
                <a:ext uri="{FF2B5EF4-FFF2-40B4-BE49-F238E27FC236}">
                  <a16:creationId xmlns:a16="http://schemas.microsoft.com/office/drawing/2014/main" id="{594438F8-2D38-46C3-29C9-A3EC32F0CE7F}"/>
                </a:ext>
              </a:extLst>
            </p:cNvPr>
            <p:cNvSpPr/>
            <p:nvPr/>
          </p:nvSpPr>
          <p:spPr>
            <a:xfrm>
              <a:off x="4134477" y="2891692"/>
              <a:ext cx="404578" cy="33"/>
            </a:xfrm>
            <a:custGeom>
              <a:avLst/>
              <a:gdLst/>
              <a:ahLst/>
              <a:cxnLst/>
              <a:rect l="l" t="t" r="r" b="b"/>
              <a:pathLst>
                <a:path w="12176" h="1" extrusionOk="0">
                  <a:moveTo>
                    <a:pt x="12176" y="0"/>
                  </a:moveTo>
                  <a:lnTo>
                    <a:pt x="1217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259;p77">
              <a:extLst>
                <a:ext uri="{FF2B5EF4-FFF2-40B4-BE49-F238E27FC236}">
                  <a16:creationId xmlns:a16="http://schemas.microsoft.com/office/drawing/2014/main" id="{13C56BA2-D530-49FD-0ED6-5D907B2F3744}"/>
                </a:ext>
              </a:extLst>
            </p:cNvPr>
            <p:cNvSpPr/>
            <p:nvPr/>
          </p:nvSpPr>
          <p:spPr>
            <a:xfrm>
              <a:off x="4088090" y="2616826"/>
              <a:ext cx="78184" cy="300642"/>
            </a:xfrm>
            <a:custGeom>
              <a:avLst/>
              <a:gdLst/>
              <a:ahLst/>
              <a:cxnLst/>
              <a:rect l="l" t="t" r="r" b="b"/>
              <a:pathLst>
                <a:path w="2353" h="9048" extrusionOk="0">
                  <a:moveTo>
                    <a:pt x="0" y="0"/>
                  </a:moveTo>
                  <a:cubicBezTo>
                    <a:pt x="0" y="311"/>
                    <a:pt x="0" y="517"/>
                    <a:pt x="104" y="750"/>
                  </a:cubicBezTo>
                  <a:cubicBezTo>
                    <a:pt x="104" y="517"/>
                    <a:pt x="104" y="207"/>
                    <a:pt x="0" y="0"/>
                  </a:cubicBezTo>
                  <a:close/>
                  <a:moveTo>
                    <a:pt x="104" y="750"/>
                  </a:moveTo>
                  <a:cubicBezTo>
                    <a:pt x="104" y="957"/>
                    <a:pt x="104" y="1164"/>
                    <a:pt x="207" y="1293"/>
                  </a:cubicBezTo>
                  <a:cubicBezTo>
                    <a:pt x="207" y="1164"/>
                    <a:pt x="207" y="957"/>
                    <a:pt x="104" y="750"/>
                  </a:cubicBezTo>
                  <a:close/>
                  <a:moveTo>
                    <a:pt x="207" y="1396"/>
                  </a:moveTo>
                  <a:cubicBezTo>
                    <a:pt x="207" y="1706"/>
                    <a:pt x="310" y="2146"/>
                    <a:pt x="414" y="2456"/>
                  </a:cubicBezTo>
                  <a:cubicBezTo>
                    <a:pt x="414" y="2146"/>
                    <a:pt x="310" y="1706"/>
                    <a:pt x="207" y="1396"/>
                  </a:cubicBezTo>
                  <a:close/>
                  <a:moveTo>
                    <a:pt x="414" y="2585"/>
                  </a:moveTo>
                  <a:cubicBezTo>
                    <a:pt x="414" y="2896"/>
                    <a:pt x="543" y="3232"/>
                    <a:pt x="646" y="3645"/>
                  </a:cubicBezTo>
                  <a:cubicBezTo>
                    <a:pt x="543" y="3232"/>
                    <a:pt x="543" y="2896"/>
                    <a:pt x="414" y="2585"/>
                  </a:cubicBezTo>
                  <a:close/>
                  <a:moveTo>
                    <a:pt x="646" y="3645"/>
                  </a:moveTo>
                  <a:cubicBezTo>
                    <a:pt x="646" y="4085"/>
                    <a:pt x="750" y="4395"/>
                    <a:pt x="853" y="4834"/>
                  </a:cubicBezTo>
                  <a:cubicBezTo>
                    <a:pt x="957" y="5274"/>
                    <a:pt x="1060" y="5584"/>
                    <a:pt x="1189" y="5920"/>
                  </a:cubicBezTo>
                  <a:cubicBezTo>
                    <a:pt x="1060" y="5584"/>
                    <a:pt x="957" y="5274"/>
                    <a:pt x="957" y="4834"/>
                  </a:cubicBezTo>
                  <a:cubicBezTo>
                    <a:pt x="853" y="4395"/>
                    <a:pt x="750" y="4085"/>
                    <a:pt x="646" y="3645"/>
                  </a:cubicBezTo>
                  <a:close/>
                  <a:moveTo>
                    <a:pt x="1191" y="6028"/>
                  </a:moveTo>
                  <a:lnTo>
                    <a:pt x="1191" y="6028"/>
                  </a:lnTo>
                  <a:cubicBezTo>
                    <a:pt x="1294" y="6338"/>
                    <a:pt x="1397" y="6775"/>
                    <a:pt x="1500" y="7109"/>
                  </a:cubicBezTo>
                  <a:lnTo>
                    <a:pt x="1500" y="7213"/>
                  </a:lnTo>
                  <a:cubicBezTo>
                    <a:pt x="1603" y="7523"/>
                    <a:pt x="1836" y="7962"/>
                    <a:pt x="1939" y="8272"/>
                  </a:cubicBezTo>
                  <a:lnTo>
                    <a:pt x="2042" y="8402"/>
                  </a:lnTo>
                  <a:lnTo>
                    <a:pt x="2042" y="8272"/>
                  </a:lnTo>
                  <a:cubicBezTo>
                    <a:pt x="1836" y="7962"/>
                    <a:pt x="1706" y="7523"/>
                    <a:pt x="1603" y="7213"/>
                  </a:cubicBezTo>
                  <a:lnTo>
                    <a:pt x="1603" y="7109"/>
                  </a:lnTo>
                  <a:cubicBezTo>
                    <a:pt x="1397" y="6775"/>
                    <a:pt x="1294" y="6338"/>
                    <a:pt x="1191" y="6028"/>
                  </a:cubicBezTo>
                  <a:close/>
                  <a:moveTo>
                    <a:pt x="2042" y="8402"/>
                  </a:moveTo>
                  <a:cubicBezTo>
                    <a:pt x="2042" y="8609"/>
                    <a:pt x="2146" y="8815"/>
                    <a:pt x="2249" y="8919"/>
                  </a:cubicBezTo>
                  <a:lnTo>
                    <a:pt x="2353" y="9048"/>
                  </a:lnTo>
                  <a:cubicBezTo>
                    <a:pt x="2249" y="8815"/>
                    <a:pt x="2146" y="8609"/>
                    <a:pt x="2042" y="84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260;p77">
              <a:extLst>
                <a:ext uri="{FF2B5EF4-FFF2-40B4-BE49-F238E27FC236}">
                  <a16:creationId xmlns:a16="http://schemas.microsoft.com/office/drawing/2014/main" id="{FAA9C900-E413-5358-7994-C2E214032C18}"/>
                </a:ext>
              </a:extLst>
            </p:cNvPr>
            <p:cNvSpPr/>
            <p:nvPr/>
          </p:nvSpPr>
          <p:spPr>
            <a:xfrm>
              <a:off x="4180897" y="2663346"/>
              <a:ext cx="92738" cy="264458"/>
            </a:xfrm>
            <a:custGeom>
              <a:avLst/>
              <a:gdLst/>
              <a:ahLst/>
              <a:cxnLst/>
              <a:rect l="l" t="t" r="r" b="b"/>
              <a:pathLst>
                <a:path w="2791" h="7959" extrusionOk="0">
                  <a:moveTo>
                    <a:pt x="0" y="0"/>
                  </a:moveTo>
                  <a:lnTo>
                    <a:pt x="0" y="0"/>
                  </a:lnTo>
                  <a:cubicBezTo>
                    <a:pt x="103" y="310"/>
                    <a:pt x="206" y="747"/>
                    <a:pt x="206" y="1056"/>
                  </a:cubicBezTo>
                  <a:lnTo>
                    <a:pt x="335" y="1185"/>
                  </a:lnTo>
                  <a:lnTo>
                    <a:pt x="335" y="1056"/>
                  </a:lnTo>
                  <a:cubicBezTo>
                    <a:pt x="206" y="747"/>
                    <a:pt x="103" y="310"/>
                    <a:pt x="0" y="0"/>
                  </a:cubicBezTo>
                  <a:close/>
                  <a:moveTo>
                    <a:pt x="335" y="1185"/>
                  </a:moveTo>
                  <a:cubicBezTo>
                    <a:pt x="335" y="1496"/>
                    <a:pt x="439" y="1832"/>
                    <a:pt x="542" y="2245"/>
                  </a:cubicBezTo>
                  <a:cubicBezTo>
                    <a:pt x="645" y="2685"/>
                    <a:pt x="749" y="2995"/>
                    <a:pt x="852" y="3434"/>
                  </a:cubicBezTo>
                  <a:cubicBezTo>
                    <a:pt x="981" y="3641"/>
                    <a:pt x="981" y="3770"/>
                    <a:pt x="1085" y="3874"/>
                  </a:cubicBezTo>
                  <a:cubicBezTo>
                    <a:pt x="1085" y="3770"/>
                    <a:pt x="981" y="3641"/>
                    <a:pt x="981" y="3434"/>
                  </a:cubicBezTo>
                  <a:cubicBezTo>
                    <a:pt x="852" y="2995"/>
                    <a:pt x="749" y="2685"/>
                    <a:pt x="645" y="2245"/>
                  </a:cubicBezTo>
                  <a:cubicBezTo>
                    <a:pt x="542" y="1832"/>
                    <a:pt x="439" y="1496"/>
                    <a:pt x="335" y="1185"/>
                  </a:cubicBezTo>
                  <a:close/>
                  <a:moveTo>
                    <a:pt x="1085" y="3874"/>
                  </a:moveTo>
                  <a:cubicBezTo>
                    <a:pt x="1085" y="4081"/>
                    <a:pt x="1188" y="4287"/>
                    <a:pt x="1292" y="4520"/>
                  </a:cubicBezTo>
                  <a:cubicBezTo>
                    <a:pt x="1188" y="4287"/>
                    <a:pt x="1188" y="4081"/>
                    <a:pt x="1085" y="3874"/>
                  </a:cubicBezTo>
                  <a:close/>
                  <a:moveTo>
                    <a:pt x="1292" y="4624"/>
                  </a:moveTo>
                  <a:cubicBezTo>
                    <a:pt x="1395" y="4934"/>
                    <a:pt x="1498" y="5373"/>
                    <a:pt x="1628" y="5709"/>
                  </a:cubicBezTo>
                  <a:lnTo>
                    <a:pt x="1628" y="5813"/>
                  </a:lnTo>
                  <a:cubicBezTo>
                    <a:pt x="1731" y="6019"/>
                    <a:pt x="1938" y="6355"/>
                    <a:pt x="2041" y="6666"/>
                  </a:cubicBezTo>
                  <a:cubicBezTo>
                    <a:pt x="2041" y="6666"/>
                    <a:pt x="2041" y="6769"/>
                    <a:pt x="2145" y="6872"/>
                  </a:cubicBezTo>
                  <a:cubicBezTo>
                    <a:pt x="2145" y="6769"/>
                    <a:pt x="2145" y="6666"/>
                    <a:pt x="2041" y="6562"/>
                  </a:cubicBezTo>
                  <a:cubicBezTo>
                    <a:pt x="1938" y="6355"/>
                    <a:pt x="1834" y="6019"/>
                    <a:pt x="1731" y="5813"/>
                  </a:cubicBezTo>
                  <a:lnTo>
                    <a:pt x="1731" y="5709"/>
                  </a:lnTo>
                  <a:cubicBezTo>
                    <a:pt x="1628" y="5373"/>
                    <a:pt x="1395" y="4934"/>
                    <a:pt x="1292" y="4624"/>
                  </a:cubicBezTo>
                  <a:close/>
                  <a:moveTo>
                    <a:pt x="2145" y="6872"/>
                  </a:moveTo>
                  <a:cubicBezTo>
                    <a:pt x="2274" y="7312"/>
                    <a:pt x="2481" y="7648"/>
                    <a:pt x="2688" y="7958"/>
                  </a:cubicBezTo>
                  <a:lnTo>
                    <a:pt x="2791" y="7958"/>
                  </a:lnTo>
                  <a:cubicBezTo>
                    <a:pt x="2584" y="7648"/>
                    <a:pt x="2377" y="7312"/>
                    <a:pt x="2274" y="68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261;p77">
              <a:extLst>
                <a:ext uri="{FF2B5EF4-FFF2-40B4-BE49-F238E27FC236}">
                  <a16:creationId xmlns:a16="http://schemas.microsoft.com/office/drawing/2014/main" id="{E377602B-F675-D78A-C385-6C42CD528C11}"/>
                </a:ext>
              </a:extLst>
            </p:cNvPr>
            <p:cNvSpPr/>
            <p:nvPr/>
          </p:nvSpPr>
          <p:spPr>
            <a:xfrm>
              <a:off x="4263370" y="2663346"/>
              <a:ext cx="96160" cy="264458"/>
            </a:xfrm>
            <a:custGeom>
              <a:avLst/>
              <a:gdLst/>
              <a:ahLst/>
              <a:cxnLst/>
              <a:rect l="l" t="t" r="r" b="b"/>
              <a:pathLst>
                <a:path w="2894" h="7959" extrusionOk="0">
                  <a:moveTo>
                    <a:pt x="0" y="1"/>
                  </a:moveTo>
                  <a:lnTo>
                    <a:pt x="0" y="1"/>
                  </a:lnTo>
                  <a:cubicBezTo>
                    <a:pt x="103" y="311"/>
                    <a:pt x="206" y="747"/>
                    <a:pt x="206" y="1056"/>
                  </a:cubicBezTo>
                  <a:lnTo>
                    <a:pt x="309" y="1185"/>
                  </a:lnTo>
                  <a:lnTo>
                    <a:pt x="309" y="1056"/>
                  </a:lnTo>
                  <a:cubicBezTo>
                    <a:pt x="206" y="747"/>
                    <a:pt x="103" y="311"/>
                    <a:pt x="0" y="1"/>
                  </a:cubicBezTo>
                  <a:close/>
                  <a:moveTo>
                    <a:pt x="309" y="1185"/>
                  </a:moveTo>
                  <a:cubicBezTo>
                    <a:pt x="309" y="1496"/>
                    <a:pt x="438" y="1832"/>
                    <a:pt x="542" y="2245"/>
                  </a:cubicBezTo>
                  <a:lnTo>
                    <a:pt x="645" y="2245"/>
                  </a:lnTo>
                  <a:cubicBezTo>
                    <a:pt x="542" y="1832"/>
                    <a:pt x="438" y="1496"/>
                    <a:pt x="309" y="1185"/>
                  </a:cubicBezTo>
                  <a:close/>
                  <a:moveTo>
                    <a:pt x="955" y="3434"/>
                  </a:moveTo>
                  <a:lnTo>
                    <a:pt x="955" y="3434"/>
                  </a:lnTo>
                  <a:cubicBezTo>
                    <a:pt x="1084" y="3874"/>
                    <a:pt x="1188" y="4184"/>
                    <a:pt x="1291" y="4520"/>
                  </a:cubicBezTo>
                  <a:lnTo>
                    <a:pt x="1291" y="4623"/>
                  </a:lnTo>
                  <a:cubicBezTo>
                    <a:pt x="1498" y="4934"/>
                    <a:pt x="1601" y="5373"/>
                    <a:pt x="1731" y="5709"/>
                  </a:cubicBezTo>
                  <a:lnTo>
                    <a:pt x="1731" y="5813"/>
                  </a:lnTo>
                  <a:cubicBezTo>
                    <a:pt x="1937" y="6123"/>
                    <a:pt x="2041" y="6562"/>
                    <a:pt x="2248" y="6872"/>
                  </a:cubicBezTo>
                  <a:cubicBezTo>
                    <a:pt x="2144" y="6459"/>
                    <a:pt x="1937" y="6123"/>
                    <a:pt x="1834" y="5813"/>
                  </a:cubicBezTo>
                  <a:lnTo>
                    <a:pt x="1834" y="5709"/>
                  </a:lnTo>
                  <a:cubicBezTo>
                    <a:pt x="1601" y="5373"/>
                    <a:pt x="1498" y="4934"/>
                    <a:pt x="1395" y="4623"/>
                  </a:cubicBezTo>
                  <a:lnTo>
                    <a:pt x="1395" y="4520"/>
                  </a:lnTo>
                  <a:cubicBezTo>
                    <a:pt x="1291" y="4184"/>
                    <a:pt x="1188" y="3874"/>
                    <a:pt x="955" y="3434"/>
                  </a:cubicBezTo>
                  <a:close/>
                  <a:moveTo>
                    <a:pt x="2248" y="6872"/>
                  </a:moveTo>
                  <a:cubicBezTo>
                    <a:pt x="2480" y="7312"/>
                    <a:pt x="2687" y="7648"/>
                    <a:pt x="2894" y="7958"/>
                  </a:cubicBezTo>
                  <a:cubicBezTo>
                    <a:pt x="2687" y="7648"/>
                    <a:pt x="2480" y="7312"/>
                    <a:pt x="2377" y="68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262;p77">
              <a:extLst>
                <a:ext uri="{FF2B5EF4-FFF2-40B4-BE49-F238E27FC236}">
                  <a16:creationId xmlns:a16="http://schemas.microsoft.com/office/drawing/2014/main" id="{F47B5028-C0F9-B269-5624-6C564C4431C6}"/>
                </a:ext>
              </a:extLst>
            </p:cNvPr>
            <p:cNvSpPr/>
            <p:nvPr/>
          </p:nvSpPr>
          <p:spPr>
            <a:xfrm>
              <a:off x="4334612" y="2620248"/>
              <a:ext cx="97091" cy="300676"/>
            </a:xfrm>
            <a:custGeom>
              <a:avLst/>
              <a:gdLst/>
              <a:ahLst/>
              <a:cxnLst/>
              <a:rect l="l" t="t" r="r" b="b"/>
              <a:pathLst>
                <a:path w="2922" h="9049" extrusionOk="0">
                  <a:moveTo>
                    <a:pt x="0" y="1"/>
                  </a:moveTo>
                  <a:cubicBezTo>
                    <a:pt x="0" y="414"/>
                    <a:pt x="104" y="854"/>
                    <a:pt x="104" y="1190"/>
                  </a:cubicBezTo>
                  <a:lnTo>
                    <a:pt x="233" y="1293"/>
                  </a:lnTo>
                  <a:lnTo>
                    <a:pt x="233" y="1190"/>
                  </a:lnTo>
                  <a:cubicBezTo>
                    <a:pt x="104" y="854"/>
                    <a:pt x="104" y="414"/>
                    <a:pt x="0" y="1"/>
                  </a:cubicBezTo>
                  <a:close/>
                  <a:moveTo>
                    <a:pt x="233" y="1293"/>
                  </a:moveTo>
                  <a:cubicBezTo>
                    <a:pt x="233" y="1603"/>
                    <a:pt x="336" y="2043"/>
                    <a:pt x="440" y="2353"/>
                  </a:cubicBezTo>
                  <a:cubicBezTo>
                    <a:pt x="440" y="2043"/>
                    <a:pt x="336" y="1603"/>
                    <a:pt x="233" y="1293"/>
                  </a:cubicBezTo>
                  <a:close/>
                  <a:moveTo>
                    <a:pt x="440" y="2483"/>
                  </a:moveTo>
                  <a:cubicBezTo>
                    <a:pt x="543" y="2793"/>
                    <a:pt x="543" y="3232"/>
                    <a:pt x="647" y="3542"/>
                  </a:cubicBezTo>
                  <a:cubicBezTo>
                    <a:pt x="750" y="3982"/>
                    <a:pt x="879" y="4292"/>
                    <a:pt x="983" y="4731"/>
                  </a:cubicBezTo>
                  <a:cubicBezTo>
                    <a:pt x="1086" y="5171"/>
                    <a:pt x="1189" y="5481"/>
                    <a:pt x="1396" y="5817"/>
                  </a:cubicBezTo>
                  <a:cubicBezTo>
                    <a:pt x="1293" y="5481"/>
                    <a:pt x="1189" y="5171"/>
                    <a:pt x="1086" y="4731"/>
                  </a:cubicBezTo>
                  <a:cubicBezTo>
                    <a:pt x="983" y="4292"/>
                    <a:pt x="879" y="3982"/>
                    <a:pt x="750" y="3542"/>
                  </a:cubicBezTo>
                  <a:cubicBezTo>
                    <a:pt x="647" y="3129"/>
                    <a:pt x="543" y="2793"/>
                    <a:pt x="440" y="2483"/>
                  </a:cubicBezTo>
                  <a:close/>
                  <a:moveTo>
                    <a:pt x="1396" y="5920"/>
                  </a:moveTo>
                  <a:cubicBezTo>
                    <a:pt x="1396" y="6024"/>
                    <a:pt x="1525" y="6231"/>
                    <a:pt x="1525" y="6360"/>
                  </a:cubicBezTo>
                  <a:cubicBezTo>
                    <a:pt x="1629" y="6567"/>
                    <a:pt x="1732" y="6774"/>
                    <a:pt x="1732" y="7006"/>
                  </a:cubicBezTo>
                  <a:lnTo>
                    <a:pt x="1836" y="7110"/>
                  </a:lnTo>
                  <a:lnTo>
                    <a:pt x="1836" y="7006"/>
                  </a:lnTo>
                  <a:cubicBezTo>
                    <a:pt x="1732" y="6774"/>
                    <a:pt x="1732" y="6567"/>
                    <a:pt x="1629" y="6360"/>
                  </a:cubicBezTo>
                  <a:cubicBezTo>
                    <a:pt x="1525" y="6231"/>
                    <a:pt x="1525" y="6024"/>
                    <a:pt x="1396" y="5920"/>
                  </a:cubicBezTo>
                  <a:close/>
                  <a:moveTo>
                    <a:pt x="1836" y="7110"/>
                  </a:moveTo>
                  <a:lnTo>
                    <a:pt x="1836" y="7110"/>
                  </a:lnTo>
                  <a:cubicBezTo>
                    <a:pt x="1939" y="7420"/>
                    <a:pt x="2042" y="7756"/>
                    <a:pt x="2275" y="8169"/>
                  </a:cubicBezTo>
                  <a:cubicBezTo>
                    <a:pt x="2482" y="8506"/>
                    <a:pt x="2585" y="8816"/>
                    <a:pt x="2818" y="9048"/>
                  </a:cubicBezTo>
                  <a:lnTo>
                    <a:pt x="2921" y="9048"/>
                  </a:lnTo>
                  <a:cubicBezTo>
                    <a:pt x="2689" y="8816"/>
                    <a:pt x="2482" y="8506"/>
                    <a:pt x="2379" y="8169"/>
                  </a:cubicBezTo>
                  <a:cubicBezTo>
                    <a:pt x="2172" y="7756"/>
                    <a:pt x="2042" y="7420"/>
                    <a:pt x="1836" y="71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263;p77">
              <a:extLst>
                <a:ext uri="{FF2B5EF4-FFF2-40B4-BE49-F238E27FC236}">
                  <a16:creationId xmlns:a16="http://schemas.microsoft.com/office/drawing/2014/main" id="{D4CB3504-8D84-8077-9A39-165F679AB641}"/>
                </a:ext>
              </a:extLst>
            </p:cNvPr>
            <p:cNvSpPr/>
            <p:nvPr/>
          </p:nvSpPr>
          <p:spPr>
            <a:xfrm>
              <a:off x="4410240" y="2617025"/>
              <a:ext cx="92738" cy="289279"/>
            </a:xfrm>
            <a:custGeom>
              <a:avLst/>
              <a:gdLst/>
              <a:ahLst/>
              <a:cxnLst/>
              <a:rect l="l" t="t" r="r" b="b"/>
              <a:pathLst>
                <a:path w="2791" h="8706" extrusionOk="0">
                  <a:moveTo>
                    <a:pt x="1" y="1"/>
                  </a:moveTo>
                  <a:cubicBezTo>
                    <a:pt x="104" y="412"/>
                    <a:pt x="206" y="850"/>
                    <a:pt x="309" y="1287"/>
                  </a:cubicBezTo>
                  <a:lnTo>
                    <a:pt x="309" y="1390"/>
                  </a:lnTo>
                  <a:cubicBezTo>
                    <a:pt x="413" y="1700"/>
                    <a:pt x="542" y="2140"/>
                    <a:pt x="645" y="2450"/>
                  </a:cubicBezTo>
                  <a:cubicBezTo>
                    <a:pt x="542" y="2140"/>
                    <a:pt x="542" y="1700"/>
                    <a:pt x="413" y="1390"/>
                  </a:cubicBezTo>
                  <a:lnTo>
                    <a:pt x="413" y="1287"/>
                  </a:lnTo>
                  <a:cubicBezTo>
                    <a:pt x="207" y="850"/>
                    <a:pt x="104" y="412"/>
                    <a:pt x="1" y="1"/>
                  </a:cubicBezTo>
                  <a:close/>
                  <a:moveTo>
                    <a:pt x="645" y="2450"/>
                  </a:moveTo>
                  <a:lnTo>
                    <a:pt x="645" y="2579"/>
                  </a:lnTo>
                  <a:cubicBezTo>
                    <a:pt x="749" y="2890"/>
                    <a:pt x="852" y="3226"/>
                    <a:pt x="956" y="3639"/>
                  </a:cubicBezTo>
                  <a:cubicBezTo>
                    <a:pt x="852" y="3226"/>
                    <a:pt x="749" y="2890"/>
                    <a:pt x="749" y="2579"/>
                  </a:cubicBezTo>
                  <a:lnTo>
                    <a:pt x="645" y="2450"/>
                  </a:lnTo>
                  <a:close/>
                  <a:moveTo>
                    <a:pt x="956" y="3639"/>
                  </a:moveTo>
                  <a:cubicBezTo>
                    <a:pt x="956" y="3872"/>
                    <a:pt x="1059" y="4079"/>
                    <a:pt x="1059" y="4286"/>
                  </a:cubicBezTo>
                  <a:cubicBezTo>
                    <a:pt x="1188" y="4518"/>
                    <a:pt x="1188" y="4622"/>
                    <a:pt x="1292" y="4828"/>
                  </a:cubicBezTo>
                  <a:cubicBezTo>
                    <a:pt x="1292" y="4622"/>
                    <a:pt x="1188" y="4518"/>
                    <a:pt x="1188" y="4286"/>
                  </a:cubicBezTo>
                  <a:cubicBezTo>
                    <a:pt x="1059" y="4079"/>
                    <a:pt x="1059" y="3872"/>
                    <a:pt x="956" y="3639"/>
                  </a:cubicBezTo>
                  <a:close/>
                  <a:moveTo>
                    <a:pt x="1602" y="6018"/>
                  </a:moveTo>
                  <a:lnTo>
                    <a:pt x="1602" y="6018"/>
                  </a:lnTo>
                  <a:cubicBezTo>
                    <a:pt x="1705" y="6328"/>
                    <a:pt x="1835" y="6767"/>
                    <a:pt x="1938" y="7103"/>
                  </a:cubicBezTo>
                  <a:lnTo>
                    <a:pt x="1938" y="7207"/>
                  </a:lnTo>
                  <a:cubicBezTo>
                    <a:pt x="2145" y="7517"/>
                    <a:pt x="2248" y="7956"/>
                    <a:pt x="2481" y="8266"/>
                  </a:cubicBezTo>
                  <a:cubicBezTo>
                    <a:pt x="2352" y="7956"/>
                    <a:pt x="2248" y="7517"/>
                    <a:pt x="2041" y="7207"/>
                  </a:cubicBezTo>
                  <a:lnTo>
                    <a:pt x="2041" y="7103"/>
                  </a:lnTo>
                  <a:cubicBezTo>
                    <a:pt x="1938" y="6767"/>
                    <a:pt x="1705" y="6328"/>
                    <a:pt x="1602" y="6018"/>
                  </a:cubicBezTo>
                  <a:close/>
                  <a:moveTo>
                    <a:pt x="2481" y="8266"/>
                  </a:moveTo>
                  <a:cubicBezTo>
                    <a:pt x="2584" y="8499"/>
                    <a:pt x="2584" y="8603"/>
                    <a:pt x="2688" y="8706"/>
                  </a:cubicBezTo>
                  <a:lnTo>
                    <a:pt x="2791" y="8706"/>
                  </a:lnTo>
                  <a:cubicBezTo>
                    <a:pt x="2688" y="8603"/>
                    <a:pt x="2584" y="8499"/>
                    <a:pt x="2584" y="82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264;p77">
              <a:extLst>
                <a:ext uri="{FF2B5EF4-FFF2-40B4-BE49-F238E27FC236}">
                  <a16:creationId xmlns:a16="http://schemas.microsoft.com/office/drawing/2014/main" id="{53DFD2F1-8490-83C1-4FAE-F84456577A42}"/>
                </a:ext>
              </a:extLst>
            </p:cNvPr>
            <p:cNvSpPr/>
            <p:nvPr/>
          </p:nvSpPr>
          <p:spPr>
            <a:xfrm>
              <a:off x="4496102" y="2620248"/>
              <a:ext cx="61006" cy="232825"/>
            </a:xfrm>
            <a:custGeom>
              <a:avLst/>
              <a:gdLst/>
              <a:ahLst/>
              <a:cxnLst/>
              <a:rect l="l" t="t" r="r" b="b"/>
              <a:pathLst>
                <a:path w="1836" h="7007" extrusionOk="0">
                  <a:moveTo>
                    <a:pt x="0" y="1"/>
                  </a:moveTo>
                  <a:lnTo>
                    <a:pt x="0" y="208"/>
                  </a:lnTo>
                  <a:cubicBezTo>
                    <a:pt x="0" y="544"/>
                    <a:pt x="104" y="854"/>
                    <a:pt x="207" y="1190"/>
                  </a:cubicBezTo>
                  <a:cubicBezTo>
                    <a:pt x="207" y="854"/>
                    <a:pt x="104" y="544"/>
                    <a:pt x="104" y="208"/>
                  </a:cubicBezTo>
                  <a:cubicBezTo>
                    <a:pt x="0" y="104"/>
                    <a:pt x="0" y="104"/>
                    <a:pt x="0" y="1"/>
                  </a:cubicBezTo>
                  <a:close/>
                  <a:moveTo>
                    <a:pt x="207" y="1293"/>
                  </a:moveTo>
                  <a:cubicBezTo>
                    <a:pt x="207" y="1603"/>
                    <a:pt x="310" y="2043"/>
                    <a:pt x="414" y="2353"/>
                  </a:cubicBezTo>
                  <a:cubicBezTo>
                    <a:pt x="414" y="2043"/>
                    <a:pt x="310" y="1603"/>
                    <a:pt x="207" y="1293"/>
                  </a:cubicBezTo>
                  <a:close/>
                  <a:moveTo>
                    <a:pt x="414" y="2483"/>
                  </a:moveTo>
                  <a:lnTo>
                    <a:pt x="414" y="2483"/>
                  </a:lnTo>
                  <a:cubicBezTo>
                    <a:pt x="543" y="2793"/>
                    <a:pt x="543" y="3232"/>
                    <a:pt x="646" y="3542"/>
                  </a:cubicBezTo>
                  <a:cubicBezTo>
                    <a:pt x="750" y="3982"/>
                    <a:pt x="853" y="4292"/>
                    <a:pt x="957" y="4731"/>
                  </a:cubicBezTo>
                  <a:cubicBezTo>
                    <a:pt x="1060" y="5171"/>
                    <a:pt x="1189" y="5481"/>
                    <a:pt x="1293" y="5817"/>
                  </a:cubicBezTo>
                  <a:lnTo>
                    <a:pt x="1396" y="5920"/>
                  </a:lnTo>
                  <a:lnTo>
                    <a:pt x="1396" y="5817"/>
                  </a:lnTo>
                  <a:cubicBezTo>
                    <a:pt x="1293" y="5481"/>
                    <a:pt x="1189" y="5171"/>
                    <a:pt x="1060" y="4731"/>
                  </a:cubicBezTo>
                  <a:cubicBezTo>
                    <a:pt x="957" y="4292"/>
                    <a:pt x="853" y="3982"/>
                    <a:pt x="750" y="3542"/>
                  </a:cubicBezTo>
                  <a:cubicBezTo>
                    <a:pt x="646" y="3232"/>
                    <a:pt x="543" y="2793"/>
                    <a:pt x="414" y="2483"/>
                  </a:cubicBezTo>
                  <a:close/>
                  <a:moveTo>
                    <a:pt x="1396" y="5921"/>
                  </a:moveTo>
                  <a:lnTo>
                    <a:pt x="1396" y="5921"/>
                  </a:lnTo>
                  <a:cubicBezTo>
                    <a:pt x="1500" y="6231"/>
                    <a:pt x="1603" y="6670"/>
                    <a:pt x="1706" y="7006"/>
                  </a:cubicBezTo>
                  <a:lnTo>
                    <a:pt x="1836" y="6877"/>
                  </a:lnTo>
                  <a:cubicBezTo>
                    <a:pt x="1603" y="6567"/>
                    <a:pt x="1500" y="6231"/>
                    <a:pt x="1396" y="59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265;p77">
              <a:extLst>
                <a:ext uri="{FF2B5EF4-FFF2-40B4-BE49-F238E27FC236}">
                  <a16:creationId xmlns:a16="http://schemas.microsoft.com/office/drawing/2014/main" id="{07BFB49D-521C-E7D1-3AB2-79398B54498A}"/>
                </a:ext>
              </a:extLst>
            </p:cNvPr>
            <p:cNvSpPr/>
            <p:nvPr/>
          </p:nvSpPr>
          <p:spPr>
            <a:xfrm>
              <a:off x="4567377" y="2612539"/>
              <a:ext cx="21498" cy="111678"/>
            </a:xfrm>
            <a:custGeom>
              <a:avLst/>
              <a:gdLst/>
              <a:ahLst/>
              <a:cxnLst/>
              <a:rect l="l" t="t" r="r" b="b"/>
              <a:pathLst>
                <a:path w="647" h="3361" extrusionOk="0">
                  <a:moveTo>
                    <a:pt x="1" y="0"/>
                  </a:moveTo>
                  <a:cubicBezTo>
                    <a:pt x="104" y="440"/>
                    <a:pt x="104" y="982"/>
                    <a:pt x="208" y="1422"/>
                  </a:cubicBezTo>
                  <a:lnTo>
                    <a:pt x="208" y="1525"/>
                  </a:lnTo>
                  <a:cubicBezTo>
                    <a:pt x="337" y="1835"/>
                    <a:pt x="337" y="2275"/>
                    <a:pt x="440" y="2585"/>
                  </a:cubicBezTo>
                  <a:cubicBezTo>
                    <a:pt x="440" y="2275"/>
                    <a:pt x="337" y="1835"/>
                    <a:pt x="337" y="1525"/>
                  </a:cubicBezTo>
                  <a:lnTo>
                    <a:pt x="337" y="1422"/>
                  </a:lnTo>
                  <a:cubicBezTo>
                    <a:pt x="208" y="982"/>
                    <a:pt x="104" y="440"/>
                    <a:pt x="104" y="0"/>
                  </a:cubicBezTo>
                  <a:close/>
                  <a:moveTo>
                    <a:pt x="440" y="2585"/>
                  </a:moveTo>
                  <a:lnTo>
                    <a:pt x="440" y="2714"/>
                  </a:lnTo>
                  <a:cubicBezTo>
                    <a:pt x="440" y="2921"/>
                    <a:pt x="544" y="3128"/>
                    <a:pt x="544" y="3361"/>
                  </a:cubicBezTo>
                  <a:lnTo>
                    <a:pt x="647" y="3231"/>
                  </a:lnTo>
                  <a:cubicBezTo>
                    <a:pt x="544" y="3025"/>
                    <a:pt x="544" y="2921"/>
                    <a:pt x="544" y="2714"/>
                  </a:cubicBezTo>
                  <a:lnTo>
                    <a:pt x="440" y="25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266;p77">
              <a:extLst>
                <a:ext uri="{FF2B5EF4-FFF2-40B4-BE49-F238E27FC236}">
                  <a16:creationId xmlns:a16="http://schemas.microsoft.com/office/drawing/2014/main" id="{F019BF6E-6B5F-D256-09B6-FB582646CCBE}"/>
                </a:ext>
              </a:extLst>
            </p:cNvPr>
            <p:cNvSpPr/>
            <p:nvPr/>
          </p:nvSpPr>
          <p:spPr>
            <a:xfrm>
              <a:off x="4063169" y="2620248"/>
              <a:ext cx="550613" cy="28376"/>
            </a:xfrm>
            <a:custGeom>
              <a:avLst/>
              <a:gdLst/>
              <a:ahLst/>
              <a:cxnLst/>
              <a:rect l="l" t="t" r="r" b="b"/>
              <a:pathLst>
                <a:path w="16571" h="854" extrusionOk="0">
                  <a:moveTo>
                    <a:pt x="1" y="1"/>
                  </a:moveTo>
                  <a:lnTo>
                    <a:pt x="104" y="104"/>
                  </a:lnTo>
                  <a:lnTo>
                    <a:pt x="207" y="854"/>
                  </a:lnTo>
                  <a:lnTo>
                    <a:pt x="165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267;p77">
              <a:extLst>
                <a:ext uri="{FF2B5EF4-FFF2-40B4-BE49-F238E27FC236}">
                  <a16:creationId xmlns:a16="http://schemas.microsoft.com/office/drawing/2014/main" id="{4A731AB3-E649-8D7B-9D76-773A09CEBCD3}"/>
                </a:ext>
              </a:extLst>
            </p:cNvPr>
            <p:cNvSpPr/>
            <p:nvPr/>
          </p:nvSpPr>
          <p:spPr>
            <a:xfrm>
              <a:off x="4041703" y="2587618"/>
              <a:ext cx="586698" cy="32663"/>
            </a:xfrm>
            <a:custGeom>
              <a:avLst/>
              <a:gdLst/>
              <a:ahLst/>
              <a:cxnLst/>
              <a:rect l="l" t="t" r="r" b="b"/>
              <a:pathLst>
                <a:path w="17657" h="983" extrusionOk="0">
                  <a:moveTo>
                    <a:pt x="517" y="0"/>
                  </a:moveTo>
                  <a:cubicBezTo>
                    <a:pt x="414" y="0"/>
                    <a:pt x="311" y="104"/>
                    <a:pt x="207" y="104"/>
                  </a:cubicBezTo>
                  <a:cubicBezTo>
                    <a:pt x="104" y="233"/>
                    <a:pt x="0" y="337"/>
                    <a:pt x="0" y="543"/>
                  </a:cubicBezTo>
                  <a:cubicBezTo>
                    <a:pt x="0" y="750"/>
                    <a:pt x="207" y="983"/>
                    <a:pt x="517" y="983"/>
                  </a:cubicBezTo>
                  <a:lnTo>
                    <a:pt x="17320" y="983"/>
                  </a:lnTo>
                  <a:lnTo>
                    <a:pt x="17449" y="879"/>
                  </a:lnTo>
                  <a:cubicBezTo>
                    <a:pt x="17553" y="750"/>
                    <a:pt x="17656" y="647"/>
                    <a:pt x="17656" y="543"/>
                  </a:cubicBezTo>
                  <a:cubicBezTo>
                    <a:pt x="17656" y="233"/>
                    <a:pt x="17449" y="0"/>
                    <a:pt x="17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268;p77">
              <a:extLst>
                <a:ext uri="{FF2B5EF4-FFF2-40B4-BE49-F238E27FC236}">
                  <a16:creationId xmlns:a16="http://schemas.microsoft.com/office/drawing/2014/main" id="{D3839AEB-3B80-EFB0-779E-39DECF6960D0}"/>
                </a:ext>
              </a:extLst>
            </p:cNvPr>
            <p:cNvSpPr/>
            <p:nvPr/>
          </p:nvSpPr>
          <p:spPr>
            <a:xfrm>
              <a:off x="4106133" y="2587618"/>
              <a:ext cx="21498" cy="32663"/>
            </a:xfrm>
            <a:custGeom>
              <a:avLst/>
              <a:gdLst/>
              <a:ahLst/>
              <a:cxnLst/>
              <a:rect l="l" t="t" r="r" b="b"/>
              <a:pathLst>
                <a:path w="647" h="983" extrusionOk="0">
                  <a:moveTo>
                    <a:pt x="0" y="0"/>
                  </a:moveTo>
                  <a:cubicBezTo>
                    <a:pt x="207" y="337"/>
                    <a:pt x="310" y="647"/>
                    <a:pt x="517" y="983"/>
                  </a:cubicBezTo>
                  <a:lnTo>
                    <a:pt x="646" y="983"/>
                  </a:lnTo>
                  <a:cubicBezTo>
                    <a:pt x="414" y="647"/>
                    <a:pt x="207" y="337"/>
                    <a:pt x="1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269;p77">
              <a:extLst>
                <a:ext uri="{FF2B5EF4-FFF2-40B4-BE49-F238E27FC236}">
                  <a16:creationId xmlns:a16="http://schemas.microsoft.com/office/drawing/2014/main" id="{CF1F09A7-09B2-DA59-6E53-3F7C05DA429B}"/>
                </a:ext>
              </a:extLst>
            </p:cNvPr>
            <p:cNvSpPr/>
            <p:nvPr/>
          </p:nvSpPr>
          <p:spPr>
            <a:xfrm>
              <a:off x="4192062" y="2587718"/>
              <a:ext cx="24887" cy="32563"/>
            </a:xfrm>
            <a:custGeom>
              <a:avLst/>
              <a:gdLst/>
              <a:ahLst/>
              <a:cxnLst/>
              <a:rect l="l" t="t" r="r" b="b"/>
              <a:pathLst>
                <a:path w="749" h="980" extrusionOk="0">
                  <a:moveTo>
                    <a:pt x="1" y="1"/>
                  </a:moveTo>
                  <a:lnTo>
                    <a:pt x="1" y="1"/>
                  </a:lnTo>
                  <a:cubicBezTo>
                    <a:pt x="104" y="232"/>
                    <a:pt x="206" y="438"/>
                    <a:pt x="309" y="644"/>
                  </a:cubicBezTo>
                  <a:cubicBezTo>
                    <a:pt x="413" y="747"/>
                    <a:pt x="516" y="876"/>
                    <a:pt x="645" y="980"/>
                  </a:cubicBezTo>
                  <a:lnTo>
                    <a:pt x="749" y="980"/>
                  </a:lnTo>
                  <a:lnTo>
                    <a:pt x="413" y="644"/>
                  </a:lnTo>
                  <a:cubicBezTo>
                    <a:pt x="207" y="438"/>
                    <a:pt x="104" y="232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270;p77">
              <a:extLst>
                <a:ext uri="{FF2B5EF4-FFF2-40B4-BE49-F238E27FC236}">
                  <a16:creationId xmlns:a16="http://schemas.microsoft.com/office/drawing/2014/main" id="{71A987C1-B613-44C8-2E51-86784F6D7191}"/>
                </a:ext>
              </a:extLst>
            </p:cNvPr>
            <p:cNvSpPr/>
            <p:nvPr/>
          </p:nvSpPr>
          <p:spPr>
            <a:xfrm>
              <a:off x="4273638" y="2587618"/>
              <a:ext cx="39541" cy="32663"/>
            </a:xfrm>
            <a:custGeom>
              <a:avLst/>
              <a:gdLst/>
              <a:ahLst/>
              <a:cxnLst/>
              <a:rect l="l" t="t" r="r" b="b"/>
              <a:pathLst>
                <a:path w="1190" h="983" extrusionOk="0">
                  <a:moveTo>
                    <a:pt x="0" y="1"/>
                  </a:moveTo>
                  <a:lnTo>
                    <a:pt x="0" y="1"/>
                  </a:lnTo>
                  <a:cubicBezTo>
                    <a:pt x="336" y="440"/>
                    <a:pt x="646" y="750"/>
                    <a:pt x="1086" y="983"/>
                  </a:cubicBezTo>
                  <a:lnTo>
                    <a:pt x="1189" y="983"/>
                  </a:lnTo>
                  <a:cubicBezTo>
                    <a:pt x="776" y="750"/>
                    <a:pt x="336" y="44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271;p77">
              <a:extLst>
                <a:ext uri="{FF2B5EF4-FFF2-40B4-BE49-F238E27FC236}">
                  <a16:creationId xmlns:a16="http://schemas.microsoft.com/office/drawing/2014/main" id="{5BCA6839-2192-CD7B-90F6-C16D5E1181CB}"/>
                </a:ext>
              </a:extLst>
            </p:cNvPr>
            <p:cNvSpPr/>
            <p:nvPr/>
          </p:nvSpPr>
          <p:spPr>
            <a:xfrm>
              <a:off x="4342321" y="2587618"/>
              <a:ext cx="35254" cy="32663"/>
            </a:xfrm>
            <a:custGeom>
              <a:avLst/>
              <a:gdLst/>
              <a:ahLst/>
              <a:cxnLst/>
              <a:rect l="l" t="t" r="r" b="b"/>
              <a:pathLst>
                <a:path w="1061" h="983" extrusionOk="0">
                  <a:moveTo>
                    <a:pt x="1" y="0"/>
                  </a:moveTo>
                  <a:cubicBezTo>
                    <a:pt x="104" y="337"/>
                    <a:pt x="311" y="543"/>
                    <a:pt x="518" y="750"/>
                  </a:cubicBezTo>
                  <a:cubicBezTo>
                    <a:pt x="647" y="879"/>
                    <a:pt x="751" y="879"/>
                    <a:pt x="854" y="983"/>
                  </a:cubicBezTo>
                  <a:lnTo>
                    <a:pt x="1061" y="983"/>
                  </a:lnTo>
                  <a:cubicBezTo>
                    <a:pt x="854" y="879"/>
                    <a:pt x="751" y="750"/>
                    <a:pt x="518" y="647"/>
                  </a:cubicBezTo>
                  <a:cubicBezTo>
                    <a:pt x="415" y="440"/>
                    <a:pt x="208" y="33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272;p77">
              <a:extLst>
                <a:ext uri="{FF2B5EF4-FFF2-40B4-BE49-F238E27FC236}">
                  <a16:creationId xmlns:a16="http://schemas.microsoft.com/office/drawing/2014/main" id="{3B088040-25DD-B0E4-C5F9-E39D9CEAE710}"/>
                </a:ext>
              </a:extLst>
            </p:cNvPr>
            <p:cNvSpPr/>
            <p:nvPr/>
          </p:nvSpPr>
          <p:spPr>
            <a:xfrm>
              <a:off x="4417051" y="2587618"/>
              <a:ext cx="49874" cy="32663"/>
            </a:xfrm>
            <a:custGeom>
              <a:avLst/>
              <a:gdLst/>
              <a:ahLst/>
              <a:cxnLst/>
              <a:rect l="l" t="t" r="r" b="b"/>
              <a:pathLst>
                <a:path w="1501" h="983" extrusionOk="0">
                  <a:moveTo>
                    <a:pt x="1" y="0"/>
                  </a:moveTo>
                  <a:cubicBezTo>
                    <a:pt x="337" y="440"/>
                    <a:pt x="854" y="750"/>
                    <a:pt x="1293" y="983"/>
                  </a:cubicBezTo>
                  <a:lnTo>
                    <a:pt x="1500" y="983"/>
                  </a:lnTo>
                  <a:cubicBezTo>
                    <a:pt x="983" y="750"/>
                    <a:pt x="440" y="44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273;p77">
              <a:extLst>
                <a:ext uri="{FF2B5EF4-FFF2-40B4-BE49-F238E27FC236}">
                  <a16:creationId xmlns:a16="http://schemas.microsoft.com/office/drawing/2014/main" id="{F98F32F2-7BB9-2D4D-8318-120D554DB192}"/>
                </a:ext>
              </a:extLst>
            </p:cNvPr>
            <p:cNvSpPr/>
            <p:nvPr/>
          </p:nvSpPr>
          <p:spPr>
            <a:xfrm>
              <a:off x="4520990" y="2587618"/>
              <a:ext cx="28376" cy="32663"/>
            </a:xfrm>
            <a:custGeom>
              <a:avLst/>
              <a:gdLst/>
              <a:ahLst/>
              <a:cxnLst/>
              <a:rect l="l" t="t" r="r" b="b"/>
              <a:pathLst>
                <a:path w="854" h="983" extrusionOk="0">
                  <a:moveTo>
                    <a:pt x="1" y="1"/>
                  </a:moveTo>
                  <a:cubicBezTo>
                    <a:pt x="104" y="233"/>
                    <a:pt x="208" y="440"/>
                    <a:pt x="311" y="543"/>
                  </a:cubicBezTo>
                  <a:cubicBezTo>
                    <a:pt x="208" y="337"/>
                    <a:pt x="104" y="233"/>
                    <a:pt x="1" y="1"/>
                  </a:cubicBezTo>
                  <a:close/>
                  <a:moveTo>
                    <a:pt x="311" y="543"/>
                  </a:moveTo>
                  <a:lnTo>
                    <a:pt x="311" y="543"/>
                  </a:lnTo>
                  <a:cubicBezTo>
                    <a:pt x="440" y="750"/>
                    <a:pt x="647" y="879"/>
                    <a:pt x="750" y="983"/>
                  </a:cubicBezTo>
                  <a:lnTo>
                    <a:pt x="854" y="983"/>
                  </a:lnTo>
                  <a:cubicBezTo>
                    <a:pt x="750" y="879"/>
                    <a:pt x="544" y="750"/>
                    <a:pt x="311" y="5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274;p77">
              <a:extLst>
                <a:ext uri="{FF2B5EF4-FFF2-40B4-BE49-F238E27FC236}">
                  <a16:creationId xmlns:a16="http://schemas.microsoft.com/office/drawing/2014/main" id="{1ADCC37A-75D6-BEAC-3BF3-3C4278C8BC04}"/>
                </a:ext>
              </a:extLst>
            </p:cNvPr>
            <p:cNvSpPr/>
            <p:nvPr/>
          </p:nvSpPr>
          <p:spPr>
            <a:xfrm>
              <a:off x="4585420" y="2587618"/>
              <a:ext cx="31832" cy="32663"/>
            </a:xfrm>
            <a:custGeom>
              <a:avLst/>
              <a:gdLst/>
              <a:ahLst/>
              <a:cxnLst/>
              <a:rect l="l" t="t" r="r" b="b"/>
              <a:pathLst>
                <a:path w="958" h="983" extrusionOk="0">
                  <a:moveTo>
                    <a:pt x="1" y="0"/>
                  </a:moveTo>
                  <a:lnTo>
                    <a:pt x="1" y="0"/>
                  </a:lnTo>
                  <a:cubicBezTo>
                    <a:pt x="207" y="440"/>
                    <a:pt x="543" y="750"/>
                    <a:pt x="854" y="983"/>
                  </a:cubicBezTo>
                  <a:lnTo>
                    <a:pt x="957" y="983"/>
                  </a:lnTo>
                  <a:cubicBezTo>
                    <a:pt x="543" y="750"/>
                    <a:pt x="311" y="33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275;p77">
              <a:extLst>
                <a:ext uri="{FF2B5EF4-FFF2-40B4-BE49-F238E27FC236}">
                  <a16:creationId xmlns:a16="http://schemas.microsoft.com/office/drawing/2014/main" id="{7874A915-11B5-8B2E-0A92-09C5A68DCFA1}"/>
                </a:ext>
              </a:extLst>
            </p:cNvPr>
            <p:cNvSpPr/>
            <p:nvPr/>
          </p:nvSpPr>
          <p:spPr>
            <a:xfrm>
              <a:off x="4033961" y="2694979"/>
              <a:ext cx="158096" cy="236248"/>
            </a:xfrm>
            <a:custGeom>
              <a:avLst/>
              <a:gdLst/>
              <a:ahLst/>
              <a:cxnLst/>
              <a:rect l="l" t="t" r="r" b="b"/>
              <a:pathLst>
                <a:path w="4758" h="7110" extrusionOk="0">
                  <a:moveTo>
                    <a:pt x="440" y="1"/>
                  </a:moveTo>
                  <a:lnTo>
                    <a:pt x="1" y="337"/>
                  </a:lnTo>
                  <a:cubicBezTo>
                    <a:pt x="1733" y="2379"/>
                    <a:pt x="3232" y="4628"/>
                    <a:pt x="4318" y="7110"/>
                  </a:cubicBezTo>
                  <a:lnTo>
                    <a:pt x="4757" y="6903"/>
                  </a:lnTo>
                  <a:cubicBezTo>
                    <a:pt x="3671" y="4421"/>
                    <a:pt x="2172" y="2172"/>
                    <a:pt x="4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276;p77">
              <a:extLst>
                <a:ext uri="{FF2B5EF4-FFF2-40B4-BE49-F238E27FC236}">
                  <a16:creationId xmlns:a16="http://schemas.microsoft.com/office/drawing/2014/main" id="{0D198F94-E516-1B38-F1B7-FE52DE6F7620}"/>
                </a:ext>
              </a:extLst>
            </p:cNvPr>
            <p:cNvSpPr/>
            <p:nvPr/>
          </p:nvSpPr>
          <p:spPr>
            <a:xfrm>
              <a:off x="3912844" y="2602205"/>
              <a:ext cx="203618" cy="150354"/>
            </a:xfrm>
            <a:custGeom>
              <a:avLst/>
              <a:gdLst/>
              <a:ahLst/>
              <a:cxnLst/>
              <a:rect l="l" t="t" r="r" b="b"/>
              <a:pathLst>
                <a:path w="6128" h="4525" extrusionOk="0">
                  <a:moveTo>
                    <a:pt x="5274" y="1"/>
                  </a:moveTo>
                  <a:cubicBezTo>
                    <a:pt x="5042" y="104"/>
                    <a:pt x="4835" y="208"/>
                    <a:pt x="4731" y="311"/>
                  </a:cubicBezTo>
                  <a:cubicBezTo>
                    <a:pt x="4395" y="544"/>
                    <a:pt x="4292" y="854"/>
                    <a:pt x="4085" y="1190"/>
                  </a:cubicBezTo>
                  <a:cubicBezTo>
                    <a:pt x="4085" y="957"/>
                    <a:pt x="3982" y="751"/>
                    <a:pt x="3749" y="647"/>
                  </a:cubicBezTo>
                  <a:cubicBezTo>
                    <a:pt x="3646" y="440"/>
                    <a:pt x="3542" y="208"/>
                    <a:pt x="3335" y="104"/>
                  </a:cubicBezTo>
                  <a:cubicBezTo>
                    <a:pt x="3239" y="61"/>
                    <a:pt x="3129" y="36"/>
                    <a:pt x="3027" y="36"/>
                  </a:cubicBezTo>
                  <a:cubicBezTo>
                    <a:pt x="2881" y="36"/>
                    <a:pt x="2750" y="87"/>
                    <a:pt x="2689" y="208"/>
                  </a:cubicBezTo>
                  <a:cubicBezTo>
                    <a:pt x="2457" y="311"/>
                    <a:pt x="2457" y="440"/>
                    <a:pt x="2457" y="647"/>
                  </a:cubicBezTo>
                  <a:cubicBezTo>
                    <a:pt x="2353" y="957"/>
                    <a:pt x="2353" y="1293"/>
                    <a:pt x="2457" y="1604"/>
                  </a:cubicBezTo>
                  <a:cubicBezTo>
                    <a:pt x="2250" y="1293"/>
                    <a:pt x="1810" y="1190"/>
                    <a:pt x="1500" y="1087"/>
                  </a:cubicBezTo>
                  <a:cubicBezTo>
                    <a:pt x="1293" y="1087"/>
                    <a:pt x="957" y="1087"/>
                    <a:pt x="854" y="1293"/>
                  </a:cubicBezTo>
                  <a:cubicBezTo>
                    <a:pt x="647" y="1397"/>
                    <a:pt x="750" y="1733"/>
                    <a:pt x="750" y="1940"/>
                  </a:cubicBezTo>
                  <a:cubicBezTo>
                    <a:pt x="854" y="2146"/>
                    <a:pt x="957" y="2483"/>
                    <a:pt x="1061" y="2586"/>
                  </a:cubicBezTo>
                  <a:cubicBezTo>
                    <a:pt x="750" y="2586"/>
                    <a:pt x="311" y="2793"/>
                    <a:pt x="104" y="3129"/>
                  </a:cubicBezTo>
                  <a:cubicBezTo>
                    <a:pt x="1" y="3232"/>
                    <a:pt x="1" y="3439"/>
                    <a:pt x="1" y="3542"/>
                  </a:cubicBezTo>
                  <a:cubicBezTo>
                    <a:pt x="104" y="3775"/>
                    <a:pt x="311" y="3775"/>
                    <a:pt x="518" y="3775"/>
                  </a:cubicBezTo>
                  <a:lnTo>
                    <a:pt x="2896" y="3775"/>
                  </a:lnTo>
                  <a:cubicBezTo>
                    <a:pt x="3646" y="3878"/>
                    <a:pt x="4395" y="4085"/>
                    <a:pt x="5042" y="4525"/>
                  </a:cubicBezTo>
                  <a:cubicBezTo>
                    <a:pt x="5274" y="3336"/>
                    <a:pt x="5481" y="2250"/>
                    <a:pt x="5920" y="1190"/>
                  </a:cubicBezTo>
                  <a:cubicBezTo>
                    <a:pt x="6024" y="854"/>
                    <a:pt x="6127" y="544"/>
                    <a:pt x="5920" y="208"/>
                  </a:cubicBezTo>
                  <a:cubicBezTo>
                    <a:pt x="5817" y="104"/>
                    <a:pt x="5481" y="1"/>
                    <a:pt x="5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3277;p77">
              <a:extLst>
                <a:ext uri="{FF2B5EF4-FFF2-40B4-BE49-F238E27FC236}">
                  <a16:creationId xmlns:a16="http://schemas.microsoft.com/office/drawing/2014/main" id="{F86B86DD-90AD-EA65-312B-07AFAEF482FB}"/>
                </a:ext>
              </a:extLst>
            </p:cNvPr>
            <p:cNvSpPr/>
            <p:nvPr/>
          </p:nvSpPr>
          <p:spPr>
            <a:xfrm>
              <a:off x="4037417" y="2706144"/>
              <a:ext cx="54128" cy="53297"/>
            </a:xfrm>
            <a:custGeom>
              <a:avLst/>
              <a:gdLst/>
              <a:ahLst/>
              <a:cxnLst/>
              <a:rect l="l" t="t" r="r" b="b"/>
              <a:pathLst>
                <a:path w="1629" h="1604" extrusionOk="0">
                  <a:moveTo>
                    <a:pt x="1629" y="1"/>
                  </a:moveTo>
                  <a:cubicBezTo>
                    <a:pt x="1422" y="1"/>
                    <a:pt x="1293" y="104"/>
                    <a:pt x="1189" y="208"/>
                  </a:cubicBezTo>
                  <a:cubicBezTo>
                    <a:pt x="1086" y="311"/>
                    <a:pt x="1086" y="311"/>
                    <a:pt x="982" y="414"/>
                  </a:cubicBezTo>
                  <a:lnTo>
                    <a:pt x="982" y="750"/>
                  </a:lnTo>
                  <a:cubicBezTo>
                    <a:pt x="776" y="647"/>
                    <a:pt x="646" y="647"/>
                    <a:pt x="440" y="647"/>
                  </a:cubicBezTo>
                  <a:cubicBezTo>
                    <a:pt x="336" y="647"/>
                    <a:pt x="129" y="750"/>
                    <a:pt x="0" y="854"/>
                  </a:cubicBezTo>
                  <a:cubicBezTo>
                    <a:pt x="543" y="1061"/>
                    <a:pt x="1086" y="1293"/>
                    <a:pt x="1525" y="1604"/>
                  </a:cubicBezTo>
                  <a:cubicBezTo>
                    <a:pt x="1525" y="1061"/>
                    <a:pt x="1422" y="544"/>
                    <a:pt x="1629" y="1"/>
                  </a:cubicBezTo>
                  <a:close/>
                </a:path>
              </a:pathLst>
            </a:custGeom>
            <a:solidFill>
              <a:srgbClr val="4F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278;p77">
              <a:extLst>
                <a:ext uri="{FF2B5EF4-FFF2-40B4-BE49-F238E27FC236}">
                  <a16:creationId xmlns:a16="http://schemas.microsoft.com/office/drawing/2014/main" id="{E6BEDE47-27E9-C602-EF57-110A3D836594}"/>
                </a:ext>
              </a:extLst>
            </p:cNvPr>
            <p:cNvSpPr/>
            <p:nvPr/>
          </p:nvSpPr>
          <p:spPr>
            <a:xfrm>
              <a:off x="4048582" y="2810082"/>
              <a:ext cx="128856" cy="99683"/>
            </a:xfrm>
            <a:custGeom>
              <a:avLst/>
              <a:gdLst/>
              <a:ahLst/>
              <a:cxnLst/>
              <a:rect l="l" t="t" r="r" b="b"/>
              <a:pathLst>
                <a:path w="3878" h="3000" extrusionOk="0">
                  <a:moveTo>
                    <a:pt x="0" y="1"/>
                  </a:moveTo>
                  <a:lnTo>
                    <a:pt x="0" y="1"/>
                  </a:lnTo>
                  <a:cubicBezTo>
                    <a:pt x="104" y="854"/>
                    <a:pt x="646" y="1707"/>
                    <a:pt x="1396" y="2250"/>
                  </a:cubicBezTo>
                  <a:cubicBezTo>
                    <a:pt x="2042" y="2689"/>
                    <a:pt x="3025" y="2999"/>
                    <a:pt x="3878" y="2999"/>
                  </a:cubicBezTo>
                  <a:cubicBezTo>
                    <a:pt x="3128" y="1500"/>
                    <a:pt x="1603" y="41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3279;p77">
              <a:extLst>
                <a:ext uri="{FF2B5EF4-FFF2-40B4-BE49-F238E27FC236}">
                  <a16:creationId xmlns:a16="http://schemas.microsoft.com/office/drawing/2014/main" id="{3087D158-D3FE-AF52-1070-AD94ED68E80F}"/>
                </a:ext>
              </a:extLst>
            </p:cNvPr>
            <p:cNvSpPr/>
            <p:nvPr/>
          </p:nvSpPr>
          <p:spPr>
            <a:xfrm>
              <a:off x="4484937" y="2741366"/>
              <a:ext cx="128856" cy="193284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280;p77">
              <a:extLst>
                <a:ext uri="{FF2B5EF4-FFF2-40B4-BE49-F238E27FC236}">
                  <a16:creationId xmlns:a16="http://schemas.microsoft.com/office/drawing/2014/main" id="{7B3D348C-0383-AA29-5E31-22EE9CC03231}"/>
                </a:ext>
              </a:extLst>
            </p:cNvPr>
            <p:cNvSpPr/>
            <p:nvPr/>
          </p:nvSpPr>
          <p:spPr>
            <a:xfrm>
              <a:off x="4549334" y="2666635"/>
              <a:ext cx="164975" cy="122011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3281;p77">
              <a:extLst>
                <a:ext uri="{FF2B5EF4-FFF2-40B4-BE49-F238E27FC236}">
                  <a16:creationId xmlns:a16="http://schemas.microsoft.com/office/drawing/2014/main" id="{983DCA46-BE5E-55A1-10D6-DFA01E5181BC}"/>
                </a:ext>
              </a:extLst>
            </p:cNvPr>
            <p:cNvSpPr/>
            <p:nvPr/>
          </p:nvSpPr>
          <p:spPr>
            <a:xfrm>
              <a:off x="4567377" y="2752531"/>
              <a:ext cx="42996" cy="42996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3282;p77">
              <a:extLst>
                <a:ext uri="{FF2B5EF4-FFF2-40B4-BE49-F238E27FC236}">
                  <a16:creationId xmlns:a16="http://schemas.microsoft.com/office/drawing/2014/main" id="{17567D84-6655-2474-8594-2B90CBA573A1}"/>
                </a:ext>
              </a:extLst>
            </p:cNvPr>
            <p:cNvSpPr/>
            <p:nvPr/>
          </p:nvSpPr>
          <p:spPr>
            <a:xfrm>
              <a:off x="4499524" y="2835004"/>
              <a:ext cx="103969" cy="82471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3283;p77">
              <a:extLst>
                <a:ext uri="{FF2B5EF4-FFF2-40B4-BE49-F238E27FC236}">
                  <a16:creationId xmlns:a16="http://schemas.microsoft.com/office/drawing/2014/main" id="{4907A118-F867-D20C-9CAE-0C4DAB7C8F66}"/>
                </a:ext>
              </a:extLst>
            </p:cNvPr>
            <p:cNvSpPr/>
            <p:nvPr/>
          </p:nvSpPr>
          <p:spPr>
            <a:xfrm>
              <a:off x="3972987" y="2830418"/>
              <a:ext cx="455250" cy="111977"/>
            </a:xfrm>
            <a:custGeom>
              <a:avLst/>
              <a:gdLst/>
              <a:ahLst/>
              <a:cxnLst/>
              <a:rect l="l" t="t" r="r" b="b"/>
              <a:pathLst>
                <a:path w="13701" h="3370" extrusionOk="0">
                  <a:moveTo>
                    <a:pt x="7414" y="0"/>
                  </a:moveTo>
                  <a:cubicBezTo>
                    <a:pt x="7278" y="0"/>
                    <a:pt x="7141" y="12"/>
                    <a:pt x="7006" y="35"/>
                  </a:cubicBezTo>
                  <a:cubicBezTo>
                    <a:pt x="5713" y="138"/>
                    <a:pt x="4653" y="1198"/>
                    <a:pt x="3878" y="2387"/>
                  </a:cubicBezTo>
                  <a:cubicBezTo>
                    <a:pt x="3394" y="2187"/>
                    <a:pt x="2910" y="2073"/>
                    <a:pt x="2426" y="2073"/>
                  </a:cubicBezTo>
                  <a:cubicBezTo>
                    <a:pt x="2160" y="2073"/>
                    <a:pt x="1894" y="2107"/>
                    <a:pt x="1629" y="2181"/>
                  </a:cubicBezTo>
                  <a:cubicBezTo>
                    <a:pt x="983" y="2387"/>
                    <a:pt x="440" y="2827"/>
                    <a:pt x="0" y="3370"/>
                  </a:cubicBezTo>
                  <a:lnTo>
                    <a:pt x="13701" y="3370"/>
                  </a:lnTo>
                  <a:cubicBezTo>
                    <a:pt x="13468" y="3034"/>
                    <a:pt x="13055" y="2723"/>
                    <a:pt x="12719" y="2491"/>
                  </a:cubicBezTo>
                  <a:cubicBezTo>
                    <a:pt x="12408" y="2387"/>
                    <a:pt x="12072" y="2284"/>
                    <a:pt x="11866" y="2181"/>
                  </a:cubicBezTo>
                  <a:cubicBezTo>
                    <a:pt x="11530" y="2181"/>
                    <a:pt x="11219" y="2181"/>
                    <a:pt x="10883" y="2284"/>
                  </a:cubicBezTo>
                  <a:cubicBezTo>
                    <a:pt x="10676" y="2284"/>
                    <a:pt x="10470" y="2387"/>
                    <a:pt x="10134" y="2491"/>
                  </a:cubicBezTo>
                  <a:cubicBezTo>
                    <a:pt x="10030" y="1741"/>
                    <a:pt x="9694" y="1095"/>
                    <a:pt x="9177" y="681"/>
                  </a:cubicBezTo>
                  <a:cubicBezTo>
                    <a:pt x="8648" y="237"/>
                    <a:pt x="8032" y="0"/>
                    <a:pt x="74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3284;p77">
              <a:extLst>
                <a:ext uri="{FF2B5EF4-FFF2-40B4-BE49-F238E27FC236}">
                  <a16:creationId xmlns:a16="http://schemas.microsoft.com/office/drawing/2014/main" id="{C31A9039-3F04-6467-61A3-2F0D664AF54B}"/>
                </a:ext>
              </a:extLst>
            </p:cNvPr>
            <p:cNvSpPr/>
            <p:nvPr/>
          </p:nvSpPr>
          <p:spPr>
            <a:xfrm>
              <a:off x="4406751" y="2893652"/>
              <a:ext cx="210496" cy="48745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" name="Google Shape;3427;p77">
            <a:extLst>
              <a:ext uri="{FF2B5EF4-FFF2-40B4-BE49-F238E27FC236}">
                <a16:creationId xmlns:a16="http://schemas.microsoft.com/office/drawing/2014/main" id="{1589303A-0869-FFD0-0FEE-2B1652BDAFEA}"/>
              </a:ext>
            </a:extLst>
          </p:cNvPr>
          <p:cNvGrpSpPr/>
          <p:nvPr/>
        </p:nvGrpSpPr>
        <p:grpSpPr>
          <a:xfrm>
            <a:off x="6017886" y="4074160"/>
            <a:ext cx="960309" cy="1050111"/>
            <a:chOff x="5444377" y="4557880"/>
            <a:chExt cx="386535" cy="422665"/>
          </a:xfrm>
        </p:grpSpPr>
        <p:sp>
          <p:nvSpPr>
            <p:cNvPr id="196" name="Google Shape;3428;p77">
              <a:extLst>
                <a:ext uri="{FF2B5EF4-FFF2-40B4-BE49-F238E27FC236}">
                  <a16:creationId xmlns:a16="http://schemas.microsoft.com/office/drawing/2014/main" id="{61ECC08C-7B90-EB87-2FF8-5E04AE8ADC5E}"/>
                </a:ext>
              </a:extLst>
            </p:cNvPr>
            <p:cNvSpPr/>
            <p:nvPr/>
          </p:nvSpPr>
          <p:spPr>
            <a:xfrm>
              <a:off x="5465843" y="4633475"/>
              <a:ext cx="225947" cy="347061"/>
            </a:xfrm>
            <a:custGeom>
              <a:avLst/>
              <a:gdLst/>
              <a:ahLst/>
              <a:cxnLst/>
              <a:rect l="l" t="t" r="r" b="b"/>
              <a:pathLst>
                <a:path w="6800" h="10445" extrusionOk="0">
                  <a:moveTo>
                    <a:pt x="1" y="1"/>
                  </a:moveTo>
                  <a:lnTo>
                    <a:pt x="440" y="2043"/>
                  </a:lnTo>
                  <a:lnTo>
                    <a:pt x="647" y="2586"/>
                  </a:lnTo>
                  <a:lnTo>
                    <a:pt x="5507" y="10444"/>
                  </a:lnTo>
                  <a:lnTo>
                    <a:pt x="5714" y="10341"/>
                  </a:lnTo>
                  <a:lnTo>
                    <a:pt x="6463" y="10005"/>
                  </a:lnTo>
                  <a:lnTo>
                    <a:pt x="6800" y="9798"/>
                  </a:lnTo>
                  <a:lnTo>
                    <a:pt x="1940" y="1836"/>
                  </a:lnTo>
                  <a:lnTo>
                    <a:pt x="1733" y="1397"/>
                  </a:lnTo>
                  <a:lnTo>
                    <a:pt x="1629" y="12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3429;p77">
              <a:extLst>
                <a:ext uri="{FF2B5EF4-FFF2-40B4-BE49-F238E27FC236}">
                  <a16:creationId xmlns:a16="http://schemas.microsoft.com/office/drawing/2014/main" id="{73B755C6-97B1-E374-EF2B-54BE9927723A}"/>
                </a:ext>
              </a:extLst>
            </p:cNvPr>
            <p:cNvSpPr/>
            <p:nvPr/>
          </p:nvSpPr>
          <p:spPr>
            <a:xfrm>
              <a:off x="5465843" y="4633475"/>
              <a:ext cx="54161" cy="67884"/>
            </a:xfrm>
            <a:custGeom>
              <a:avLst/>
              <a:gdLst/>
              <a:ahLst/>
              <a:cxnLst/>
              <a:rect l="l" t="t" r="r" b="b"/>
              <a:pathLst>
                <a:path w="1630" h="2043" extrusionOk="0">
                  <a:moveTo>
                    <a:pt x="1" y="1"/>
                  </a:moveTo>
                  <a:lnTo>
                    <a:pt x="440" y="2043"/>
                  </a:lnTo>
                  <a:lnTo>
                    <a:pt x="647" y="1603"/>
                  </a:lnTo>
                  <a:lnTo>
                    <a:pt x="1087" y="1836"/>
                  </a:lnTo>
                  <a:lnTo>
                    <a:pt x="1190" y="1397"/>
                  </a:lnTo>
                  <a:lnTo>
                    <a:pt x="1526" y="1500"/>
                  </a:lnTo>
                  <a:lnTo>
                    <a:pt x="1629" y="12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3430;p77">
              <a:extLst>
                <a:ext uri="{FF2B5EF4-FFF2-40B4-BE49-F238E27FC236}">
                  <a16:creationId xmlns:a16="http://schemas.microsoft.com/office/drawing/2014/main" id="{9780F6A5-84C7-E281-FD23-B6786C413101}"/>
                </a:ext>
              </a:extLst>
            </p:cNvPr>
            <p:cNvSpPr/>
            <p:nvPr/>
          </p:nvSpPr>
          <p:spPr>
            <a:xfrm>
              <a:off x="5465843" y="4633475"/>
              <a:ext cx="29240" cy="31832"/>
            </a:xfrm>
            <a:custGeom>
              <a:avLst/>
              <a:gdLst/>
              <a:ahLst/>
              <a:cxnLst/>
              <a:rect l="l" t="t" r="r" b="b"/>
              <a:pathLst>
                <a:path w="880" h="958" extrusionOk="0">
                  <a:moveTo>
                    <a:pt x="1" y="1"/>
                  </a:moveTo>
                  <a:lnTo>
                    <a:pt x="234" y="957"/>
                  </a:lnTo>
                  <a:lnTo>
                    <a:pt x="440" y="957"/>
                  </a:lnTo>
                  <a:cubicBezTo>
                    <a:pt x="647" y="854"/>
                    <a:pt x="776" y="750"/>
                    <a:pt x="880" y="6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3431;p77">
              <a:extLst>
                <a:ext uri="{FF2B5EF4-FFF2-40B4-BE49-F238E27FC236}">
                  <a16:creationId xmlns:a16="http://schemas.microsoft.com/office/drawing/2014/main" id="{2BC6E537-0DF4-1809-F254-F25E36B0237C}"/>
                </a:ext>
              </a:extLst>
            </p:cNvPr>
            <p:cNvSpPr/>
            <p:nvPr/>
          </p:nvSpPr>
          <p:spPr>
            <a:xfrm>
              <a:off x="5648831" y="4953232"/>
              <a:ext cx="42963" cy="27313"/>
            </a:xfrm>
            <a:custGeom>
              <a:avLst/>
              <a:gdLst/>
              <a:ahLst/>
              <a:cxnLst/>
              <a:rect l="l" t="t" r="r" b="b"/>
              <a:pathLst>
                <a:path w="1293" h="822" extrusionOk="0">
                  <a:moveTo>
                    <a:pt x="704" y="1"/>
                  </a:moveTo>
                  <a:cubicBezTo>
                    <a:pt x="609" y="1"/>
                    <a:pt x="517" y="20"/>
                    <a:pt x="439" y="72"/>
                  </a:cubicBezTo>
                  <a:cubicBezTo>
                    <a:pt x="103" y="278"/>
                    <a:pt x="0" y="821"/>
                    <a:pt x="0" y="821"/>
                  </a:cubicBezTo>
                  <a:lnTo>
                    <a:pt x="207" y="718"/>
                  </a:lnTo>
                  <a:lnTo>
                    <a:pt x="956" y="382"/>
                  </a:lnTo>
                  <a:lnTo>
                    <a:pt x="1293" y="175"/>
                  </a:lnTo>
                  <a:cubicBezTo>
                    <a:pt x="1293" y="175"/>
                    <a:pt x="987" y="1"/>
                    <a:pt x="7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3432;p77">
              <a:extLst>
                <a:ext uri="{FF2B5EF4-FFF2-40B4-BE49-F238E27FC236}">
                  <a16:creationId xmlns:a16="http://schemas.microsoft.com/office/drawing/2014/main" id="{582DCF40-D05E-4900-5A4B-7AFA8179D105}"/>
                </a:ext>
              </a:extLst>
            </p:cNvPr>
            <p:cNvSpPr/>
            <p:nvPr/>
          </p:nvSpPr>
          <p:spPr>
            <a:xfrm>
              <a:off x="5652254" y="4959047"/>
              <a:ext cx="28376" cy="18043"/>
            </a:xfrm>
            <a:custGeom>
              <a:avLst/>
              <a:gdLst/>
              <a:ahLst/>
              <a:cxnLst/>
              <a:rect l="l" t="t" r="r" b="b"/>
              <a:pathLst>
                <a:path w="854" h="543" extrusionOk="0">
                  <a:moveTo>
                    <a:pt x="647" y="0"/>
                  </a:moveTo>
                  <a:cubicBezTo>
                    <a:pt x="336" y="0"/>
                    <a:pt x="0" y="336"/>
                    <a:pt x="104" y="543"/>
                  </a:cubicBezTo>
                  <a:lnTo>
                    <a:pt x="853" y="207"/>
                  </a:lnTo>
                  <a:cubicBezTo>
                    <a:pt x="853" y="103"/>
                    <a:pt x="750" y="0"/>
                    <a:pt x="6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3433;p77">
              <a:extLst>
                <a:ext uri="{FF2B5EF4-FFF2-40B4-BE49-F238E27FC236}">
                  <a16:creationId xmlns:a16="http://schemas.microsoft.com/office/drawing/2014/main" id="{2B8A10B8-622A-EC7C-B9B8-F0852F25EF43}"/>
                </a:ext>
              </a:extLst>
            </p:cNvPr>
            <p:cNvSpPr/>
            <p:nvPr/>
          </p:nvSpPr>
          <p:spPr>
            <a:xfrm>
              <a:off x="5587824" y="4575923"/>
              <a:ext cx="128889" cy="383113"/>
            </a:xfrm>
            <a:custGeom>
              <a:avLst/>
              <a:gdLst/>
              <a:ahLst/>
              <a:cxnLst/>
              <a:rect l="l" t="t" r="r" b="b"/>
              <a:pathLst>
                <a:path w="3879" h="11530" extrusionOk="0">
                  <a:moveTo>
                    <a:pt x="337" y="1"/>
                  </a:moveTo>
                  <a:lnTo>
                    <a:pt x="1" y="2172"/>
                  </a:lnTo>
                  <a:lnTo>
                    <a:pt x="207" y="2689"/>
                  </a:lnTo>
                  <a:lnTo>
                    <a:pt x="2586" y="11530"/>
                  </a:lnTo>
                  <a:lnTo>
                    <a:pt x="2689" y="11530"/>
                  </a:lnTo>
                  <a:lnTo>
                    <a:pt x="3568" y="11427"/>
                  </a:lnTo>
                  <a:lnTo>
                    <a:pt x="3878" y="11427"/>
                  </a:lnTo>
                  <a:lnTo>
                    <a:pt x="1629" y="2276"/>
                  </a:lnTo>
                  <a:lnTo>
                    <a:pt x="1500" y="1836"/>
                  </a:lnTo>
                  <a:lnTo>
                    <a:pt x="1397" y="1733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3434;p77">
              <a:extLst>
                <a:ext uri="{FF2B5EF4-FFF2-40B4-BE49-F238E27FC236}">
                  <a16:creationId xmlns:a16="http://schemas.microsoft.com/office/drawing/2014/main" id="{860CE65D-9E5A-25D8-9598-5DC31F39785C}"/>
                </a:ext>
              </a:extLst>
            </p:cNvPr>
            <p:cNvSpPr/>
            <p:nvPr/>
          </p:nvSpPr>
          <p:spPr>
            <a:xfrm>
              <a:off x="5587824" y="4575923"/>
              <a:ext cx="46419" cy="72203"/>
            </a:xfrm>
            <a:custGeom>
              <a:avLst/>
              <a:gdLst/>
              <a:ahLst/>
              <a:cxnLst/>
              <a:rect l="l" t="t" r="r" b="b"/>
              <a:pathLst>
                <a:path w="1397" h="2173" extrusionOk="0">
                  <a:moveTo>
                    <a:pt x="337" y="1"/>
                  </a:moveTo>
                  <a:lnTo>
                    <a:pt x="1" y="2172"/>
                  </a:lnTo>
                  <a:lnTo>
                    <a:pt x="337" y="1733"/>
                  </a:lnTo>
                  <a:lnTo>
                    <a:pt x="750" y="2043"/>
                  </a:lnTo>
                  <a:lnTo>
                    <a:pt x="983" y="1733"/>
                  </a:lnTo>
                  <a:lnTo>
                    <a:pt x="1293" y="1940"/>
                  </a:lnTo>
                  <a:lnTo>
                    <a:pt x="1397" y="1733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3435;p77">
              <a:extLst>
                <a:ext uri="{FF2B5EF4-FFF2-40B4-BE49-F238E27FC236}">
                  <a16:creationId xmlns:a16="http://schemas.microsoft.com/office/drawing/2014/main" id="{0FE05958-1460-30BA-E5EC-ED4AEDBD928A}"/>
                </a:ext>
              </a:extLst>
            </p:cNvPr>
            <p:cNvSpPr/>
            <p:nvPr/>
          </p:nvSpPr>
          <p:spPr>
            <a:xfrm>
              <a:off x="5594702" y="4575923"/>
              <a:ext cx="21498" cy="32696"/>
            </a:xfrm>
            <a:custGeom>
              <a:avLst/>
              <a:gdLst/>
              <a:ahLst/>
              <a:cxnLst/>
              <a:rect l="l" t="t" r="r" b="b"/>
              <a:pathLst>
                <a:path w="647" h="984" extrusionOk="0">
                  <a:moveTo>
                    <a:pt x="130" y="1"/>
                  </a:moveTo>
                  <a:lnTo>
                    <a:pt x="0" y="983"/>
                  </a:lnTo>
                  <a:lnTo>
                    <a:pt x="233" y="983"/>
                  </a:lnTo>
                  <a:cubicBezTo>
                    <a:pt x="440" y="983"/>
                    <a:pt x="543" y="983"/>
                    <a:pt x="647" y="880"/>
                  </a:cubicBezTo>
                  <a:lnTo>
                    <a:pt x="1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3436;p77">
              <a:extLst>
                <a:ext uri="{FF2B5EF4-FFF2-40B4-BE49-F238E27FC236}">
                  <a16:creationId xmlns:a16="http://schemas.microsoft.com/office/drawing/2014/main" id="{41575DCB-FA5A-0EC3-B422-DC202CEA7608}"/>
                </a:ext>
              </a:extLst>
            </p:cNvPr>
            <p:cNvSpPr/>
            <p:nvPr/>
          </p:nvSpPr>
          <p:spPr>
            <a:xfrm>
              <a:off x="5673719" y="4940572"/>
              <a:ext cx="42996" cy="18474"/>
            </a:xfrm>
            <a:custGeom>
              <a:avLst/>
              <a:gdLst/>
              <a:ahLst/>
              <a:cxnLst/>
              <a:rect l="l" t="t" r="r" b="b"/>
              <a:pathLst>
                <a:path w="1294" h="556" extrusionOk="0">
                  <a:moveTo>
                    <a:pt x="627" y="0"/>
                  </a:moveTo>
                  <a:cubicBezTo>
                    <a:pt x="598" y="0"/>
                    <a:pt x="571" y="4"/>
                    <a:pt x="544" y="13"/>
                  </a:cubicBezTo>
                  <a:cubicBezTo>
                    <a:pt x="104" y="117"/>
                    <a:pt x="1" y="556"/>
                    <a:pt x="1" y="556"/>
                  </a:cubicBezTo>
                  <a:lnTo>
                    <a:pt x="104" y="556"/>
                  </a:lnTo>
                  <a:lnTo>
                    <a:pt x="983" y="453"/>
                  </a:lnTo>
                  <a:lnTo>
                    <a:pt x="1293" y="453"/>
                  </a:lnTo>
                  <a:cubicBezTo>
                    <a:pt x="1293" y="453"/>
                    <a:pt x="927" y="0"/>
                    <a:pt x="6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3437;p77">
              <a:extLst>
                <a:ext uri="{FF2B5EF4-FFF2-40B4-BE49-F238E27FC236}">
                  <a16:creationId xmlns:a16="http://schemas.microsoft.com/office/drawing/2014/main" id="{D5748987-0DB1-FDC2-012A-BB17C7D2D948}"/>
                </a:ext>
              </a:extLst>
            </p:cNvPr>
            <p:cNvSpPr/>
            <p:nvPr/>
          </p:nvSpPr>
          <p:spPr>
            <a:xfrm>
              <a:off x="5677175" y="4948713"/>
              <a:ext cx="32663" cy="10334"/>
            </a:xfrm>
            <a:custGeom>
              <a:avLst/>
              <a:gdLst/>
              <a:ahLst/>
              <a:cxnLst/>
              <a:rect l="l" t="t" r="r" b="b"/>
              <a:pathLst>
                <a:path w="983" h="311" extrusionOk="0">
                  <a:moveTo>
                    <a:pt x="646" y="1"/>
                  </a:moveTo>
                  <a:cubicBezTo>
                    <a:pt x="440" y="1"/>
                    <a:pt x="0" y="104"/>
                    <a:pt x="0" y="311"/>
                  </a:cubicBezTo>
                  <a:lnTo>
                    <a:pt x="879" y="208"/>
                  </a:lnTo>
                  <a:cubicBezTo>
                    <a:pt x="982" y="104"/>
                    <a:pt x="879" y="1"/>
                    <a:pt x="6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3438;p77">
              <a:extLst>
                <a:ext uri="{FF2B5EF4-FFF2-40B4-BE49-F238E27FC236}">
                  <a16:creationId xmlns:a16="http://schemas.microsoft.com/office/drawing/2014/main" id="{E8F46579-A779-543A-F6E8-D5C68B19A34C}"/>
                </a:ext>
              </a:extLst>
            </p:cNvPr>
            <p:cNvSpPr/>
            <p:nvPr/>
          </p:nvSpPr>
          <p:spPr>
            <a:xfrm>
              <a:off x="5684884" y="4557880"/>
              <a:ext cx="74762" cy="390855"/>
            </a:xfrm>
            <a:custGeom>
              <a:avLst/>
              <a:gdLst/>
              <a:ahLst/>
              <a:cxnLst/>
              <a:rect l="l" t="t" r="r" b="b"/>
              <a:pathLst>
                <a:path w="2250" h="11763" extrusionOk="0">
                  <a:moveTo>
                    <a:pt x="518" y="1"/>
                  </a:moveTo>
                  <a:lnTo>
                    <a:pt x="1" y="2069"/>
                  </a:lnTo>
                  <a:lnTo>
                    <a:pt x="1" y="2586"/>
                  </a:lnTo>
                  <a:lnTo>
                    <a:pt x="854" y="11763"/>
                  </a:lnTo>
                  <a:lnTo>
                    <a:pt x="2250" y="11763"/>
                  </a:lnTo>
                  <a:lnTo>
                    <a:pt x="1397" y="2483"/>
                  </a:lnTo>
                  <a:lnTo>
                    <a:pt x="1397" y="1940"/>
                  </a:lnTo>
                  <a:lnTo>
                    <a:pt x="1397" y="1836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3439;p77">
              <a:extLst>
                <a:ext uri="{FF2B5EF4-FFF2-40B4-BE49-F238E27FC236}">
                  <a16:creationId xmlns:a16="http://schemas.microsoft.com/office/drawing/2014/main" id="{418340A1-D271-E796-45CF-691B036A502B}"/>
                </a:ext>
              </a:extLst>
            </p:cNvPr>
            <p:cNvSpPr/>
            <p:nvPr/>
          </p:nvSpPr>
          <p:spPr>
            <a:xfrm>
              <a:off x="5684884" y="4557880"/>
              <a:ext cx="46419" cy="72203"/>
            </a:xfrm>
            <a:custGeom>
              <a:avLst/>
              <a:gdLst/>
              <a:ahLst/>
              <a:cxnLst/>
              <a:rect l="l" t="t" r="r" b="b"/>
              <a:pathLst>
                <a:path w="1397" h="2173" extrusionOk="0">
                  <a:moveTo>
                    <a:pt x="518" y="1"/>
                  </a:moveTo>
                  <a:lnTo>
                    <a:pt x="1" y="2069"/>
                  </a:lnTo>
                  <a:lnTo>
                    <a:pt x="311" y="1733"/>
                  </a:lnTo>
                  <a:lnTo>
                    <a:pt x="647" y="2172"/>
                  </a:lnTo>
                  <a:lnTo>
                    <a:pt x="957" y="1836"/>
                  </a:lnTo>
                  <a:lnTo>
                    <a:pt x="1164" y="2069"/>
                  </a:lnTo>
                  <a:lnTo>
                    <a:pt x="1397" y="1836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3440;p77">
              <a:extLst>
                <a:ext uri="{FF2B5EF4-FFF2-40B4-BE49-F238E27FC236}">
                  <a16:creationId xmlns:a16="http://schemas.microsoft.com/office/drawing/2014/main" id="{FC6E69FE-F157-0DF9-F7A9-416253E58539}"/>
                </a:ext>
              </a:extLst>
            </p:cNvPr>
            <p:cNvSpPr/>
            <p:nvPr/>
          </p:nvSpPr>
          <p:spPr>
            <a:xfrm>
              <a:off x="5695185" y="4557880"/>
              <a:ext cx="21531" cy="34125"/>
            </a:xfrm>
            <a:custGeom>
              <a:avLst/>
              <a:gdLst/>
              <a:ahLst/>
              <a:cxnLst/>
              <a:rect l="l" t="t" r="r" b="b"/>
              <a:pathLst>
                <a:path w="648" h="1027" extrusionOk="0">
                  <a:moveTo>
                    <a:pt x="208" y="1"/>
                  </a:moveTo>
                  <a:lnTo>
                    <a:pt x="1" y="880"/>
                  </a:lnTo>
                  <a:cubicBezTo>
                    <a:pt x="1" y="983"/>
                    <a:pt x="104" y="983"/>
                    <a:pt x="208" y="983"/>
                  </a:cubicBezTo>
                  <a:cubicBezTo>
                    <a:pt x="246" y="1013"/>
                    <a:pt x="290" y="1026"/>
                    <a:pt x="337" y="1026"/>
                  </a:cubicBezTo>
                  <a:cubicBezTo>
                    <a:pt x="449" y="1026"/>
                    <a:pt x="574" y="953"/>
                    <a:pt x="647" y="880"/>
                  </a:cubicBezTo>
                  <a:lnTo>
                    <a:pt x="2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3441;p77">
              <a:extLst>
                <a:ext uri="{FF2B5EF4-FFF2-40B4-BE49-F238E27FC236}">
                  <a16:creationId xmlns:a16="http://schemas.microsoft.com/office/drawing/2014/main" id="{48F1B793-1F36-5B86-725A-2CAC4FF69B6D}"/>
                </a:ext>
              </a:extLst>
            </p:cNvPr>
            <p:cNvSpPr/>
            <p:nvPr/>
          </p:nvSpPr>
          <p:spPr>
            <a:xfrm>
              <a:off x="5713228" y="4934126"/>
              <a:ext cx="46419" cy="14620"/>
            </a:xfrm>
            <a:custGeom>
              <a:avLst/>
              <a:gdLst/>
              <a:ahLst/>
              <a:cxnLst/>
              <a:rect l="l" t="t" r="r" b="b"/>
              <a:pathLst>
                <a:path w="1397" h="440" extrusionOk="0">
                  <a:moveTo>
                    <a:pt x="647" y="0"/>
                  </a:moveTo>
                  <a:cubicBezTo>
                    <a:pt x="208" y="0"/>
                    <a:pt x="1" y="440"/>
                    <a:pt x="1" y="440"/>
                  </a:cubicBezTo>
                  <a:lnTo>
                    <a:pt x="1397" y="440"/>
                  </a:lnTo>
                  <a:cubicBezTo>
                    <a:pt x="1397" y="440"/>
                    <a:pt x="957" y="0"/>
                    <a:pt x="6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3442;p77">
              <a:extLst>
                <a:ext uri="{FF2B5EF4-FFF2-40B4-BE49-F238E27FC236}">
                  <a16:creationId xmlns:a16="http://schemas.microsoft.com/office/drawing/2014/main" id="{DDA5CAC1-E544-FFCA-54B1-386C93B2D2D9}"/>
                </a:ext>
              </a:extLst>
            </p:cNvPr>
            <p:cNvSpPr/>
            <p:nvPr/>
          </p:nvSpPr>
          <p:spPr>
            <a:xfrm>
              <a:off x="5720106" y="4939675"/>
              <a:ext cx="29240" cy="9071"/>
            </a:xfrm>
            <a:custGeom>
              <a:avLst/>
              <a:gdLst/>
              <a:ahLst/>
              <a:cxnLst/>
              <a:rect l="l" t="t" r="r" b="b"/>
              <a:pathLst>
                <a:path w="880" h="273" extrusionOk="0">
                  <a:moveTo>
                    <a:pt x="448" y="0"/>
                  </a:moveTo>
                  <a:cubicBezTo>
                    <a:pt x="239" y="0"/>
                    <a:pt x="1" y="101"/>
                    <a:pt x="1" y="273"/>
                  </a:cubicBezTo>
                  <a:lnTo>
                    <a:pt x="880" y="273"/>
                  </a:lnTo>
                  <a:cubicBezTo>
                    <a:pt x="880" y="144"/>
                    <a:pt x="880" y="40"/>
                    <a:pt x="647" y="40"/>
                  </a:cubicBezTo>
                  <a:cubicBezTo>
                    <a:pt x="592" y="13"/>
                    <a:pt x="522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3443;p77">
              <a:extLst>
                <a:ext uri="{FF2B5EF4-FFF2-40B4-BE49-F238E27FC236}">
                  <a16:creationId xmlns:a16="http://schemas.microsoft.com/office/drawing/2014/main" id="{31930ACE-BA3E-A283-B273-C7593655A1FD}"/>
                </a:ext>
              </a:extLst>
            </p:cNvPr>
            <p:cNvSpPr/>
            <p:nvPr/>
          </p:nvSpPr>
          <p:spPr>
            <a:xfrm>
              <a:off x="5444377" y="4837066"/>
              <a:ext cx="82504" cy="93635"/>
            </a:xfrm>
            <a:custGeom>
              <a:avLst/>
              <a:gdLst/>
              <a:ahLst/>
              <a:cxnLst/>
              <a:rect l="l" t="t" r="r" b="b"/>
              <a:pathLst>
                <a:path w="2483" h="2818" extrusionOk="0">
                  <a:moveTo>
                    <a:pt x="440" y="0"/>
                  </a:moveTo>
                  <a:lnTo>
                    <a:pt x="983" y="1189"/>
                  </a:lnTo>
                  <a:lnTo>
                    <a:pt x="1" y="1836"/>
                  </a:lnTo>
                  <a:lnTo>
                    <a:pt x="983" y="1732"/>
                  </a:lnTo>
                  <a:lnTo>
                    <a:pt x="1086" y="2818"/>
                  </a:lnTo>
                  <a:lnTo>
                    <a:pt x="1422" y="1629"/>
                  </a:lnTo>
                  <a:lnTo>
                    <a:pt x="2482" y="2068"/>
                  </a:lnTo>
                  <a:lnTo>
                    <a:pt x="2482" y="2068"/>
                  </a:lnTo>
                  <a:lnTo>
                    <a:pt x="1733" y="1189"/>
                  </a:lnTo>
                  <a:lnTo>
                    <a:pt x="2275" y="336"/>
                  </a:lnTo>
                  <a:lnTo>
                    <a:pt x="2275" y="336"/>
                  </a:lnTo>
                  <a:lnTo>
                    <a:pt x="1293" y="983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3444;p77">
              <a:extLst>
                <a:ext uri="{FF2B5EF4-FFF2-40B4-BE49-F238E27FC236}">
                  <a16:creationId xmlns:a16="http://schemas.microsoft.com/office/drawing/2014/main" id="{9BCA8C4B-A09F-060C-1AEB-AB3EB04CC011}"/>
                </a:ext>
              </a:extLst>
            </p:cNvPr>
            <p:cNvSpPr/>
            <p:nvPr/>
          </p:nvSpPr>
          <p:spPr>
            <a:xfrm>
              <a:off x="5738108" y="4830229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146" y="0"/>
                  </a:moveTo>
                  <a:lnTo>
                    <a:pt x="1396" y="1086"/>
                  </a:lnTo>
                  <a:lnTo>
                    <a:pt x="311" y="543"/>
                  </a:lnTo>
                  <a:lnTo>
                    <a:pt x="957" y="1293"/>
                  </a:lnTo>
                  <a:lnTo>
                    <a:pt x="0" y="1939"/>
                  </a:lnTo>
                  <a:lnTo>
                    <a:pt x="0" y="1939"/>
                  </a:lnTo>
                  <a:lnTo>
                    <a:pt x="1293" y="1629"/>
                  </a:lnTo>
                  <a:lnTo>
                    <a:pt x="1396" y="2818"/>
                  </a:lnTo>
                  <a:lnTo>
                    <a:pt x="1836" y="1732"/>
                  </a:lnTo>
                  <a:lnTo>
                    <a:pt x="2792" y="1836"/>
                  </a:lnTo>
                  <a:lnTo>
                    <a:pt x="2792" y="1836"/>
                  </a:lnTo>
                  <a:lnTo>
                    <a:pt x="1836" y="1293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3445;p77">
              <a:extLst>
                <a:ext uri="{FF2B5EF4-FFF2-40B4-BE49-F238E27FC236}">
                  <a16:creationId xmlns:a16="http://schemas.microsoft.com/office/drawing/2014/main" id="{E50CB660-ED8E-4834-36E7-1BCE63289ADB}"/>
                </a:ext>
              </a:extLst>
            </p:cNvPr>
            <p:cNvSpPr/>
            <p:nvPr/>
          </p:nvSpPr>
          <p:spPr>
            <a:xfrm>
              <a:off x="5720106" y="4612009"/>
              <a:ext cx="89382" cy="92804"/>
            </a:xfrm>
            <a:custGeom>
              <a:avLst/>
              <a:gdLst/>
              <a:ahLst/>
              <a:cxnLst/>
              <a:rect l="l" t="t" r="r" b="b"/>
              <a:pathLst>
                <a:path w="2690" h="2793" extrusionOk="0">
                  <a:moveTo>
                    <a:pt x="983" y="0"/>
                  </a:moveTo>
                  <a:lnTo>
                    <a:pt x="1190" y="1293"/>
                  </a:lnTo>
                  <a:lnTo>
                    <a:pt x="1" y="1603"/>
                  </a:lnTo>
                  <a:lnTo>
                    <a:pt x="1086" y="1732"/>
                  </a:lnTo>
                  <a:lnTo>
                    <a:pt x="750" y="2792"/>
                  </a:lnTo>
                  <a:lnTo>
                    <a:pt x="1526" y="1732"/>
                  </a:lnTo>
                  <a:lnTo>
                    <a:pt x="2379" y="2482"/>
                  </a:lnTo>
                  <a:lnTo>
                    <a:pt x="1939" y="1500"/>
                  </a:lnTo>
                  <a:lnTo>
                    <a:pt x="2689" y="854"/>
                  </a:lnTo>
                  <a:lnTo>
                    <a:pt x="2689" y="854"/>
                  </a:lnTo>
                  <a:lnTo>
                    <a:pt x="1629" y="1190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1" name="Google Shape;2661;p75"/>
          <p:cNvGrpSpPr/>
          <p:nvPr/>
        </p:nvGrpSpPr>
        <p:grpSpPr>
          <a:xfrm>
            <a:off x="2117078" y="2546923"/>
            <a:ext cx="7752494" cy="2596687"/>
            <a:chOff x="830529" y="2546923"/>
            <a:chExt cx="7752494" cy="2596687"/>
          </a:xfrm>
        </p:grpSpPr>
        <p:sp>
          <p:nvSpPr>
            <p:cNvPr id="2662" name="Google Shape;2662;p75"/>
            <p:cNvSpPr/>
            <p:nvPr/>
          </p:nvSpPr>
          <p:spPr>
            <a:xfrm>
              <a:off x="3104646" y="4261991"/>
              <a:ext cx="4519556" cy="881593"/>
            </a:xfrm>
            <a:custGeom>
              <a:avLst/>
              <a:gdLst/>
              <a:ahLst/>
              <a:cxnLst/>
              <a:rect l="l" t="t" r="r" b="b"/>
              <a:pathLst>
                <a:path w="51599" h="10065" extrusionOk="0">
                  <a:moveTo>
                    <a:pt x="27355" y="1"/>
                  </a:moveTo>
                  <a:cubicBezTo>
                    <a:pt x="22959" y="1"/>
                    <a:pt x="18661" y="742"/>
                    <a:pt x="14425" y="2077"/>
                  </a:cubicBezTo>
                  <a:lnTo>
                    <a:pt x="14425" y="1663"/>
                  </a:lnTo>
                  <a:cubicBezTo>
                    <a:pt x="14322" y="1327"/>
                    <a:pt x="14219" y="1017"/>
                    <a:pt x="13908" y="914"/>
                  </a:cubicBezTo>
                  <a:cubicBezTo>
                    <a:pt x="13792" y="849"/>
                    <a:pt x="13682" y="817"/>
                    <a:pt x="13588" y="817"/>
                  </a:cubicBezTo>
                  <a:cubicBezTo>
                    <a:pt x="13495" y="817"/>
                    <a:pt x="13417" y="849"/>
                    <a:pt x="13366" y="914"/>
                  </a:cubicBezTo>
                  <a:cubicBezTo>
                    <a:pt x="13133" y="1017"/>
                    <a:pt x="12926" y="1224"/>
                    <a:pt x="12823" y="1327"/>
                  </a:cubicBezTo>
                  <a:cubicBezTo>
                    <a:pt x="12616" y="1767"/>
                    <a:pt x="12383" y="2206"/>
                    <a:pt x="12487" y="2516"/>
                  </a:cubicBezTo>
                  <a:cubicBezTo>
                    <a:pt x="12280" y="2413"/>
                    <a:pt x="12176" y="2310"/>
                    <a:pt x="11970" y="2310"/>
                  </a:cubicBezTo>
                  <a:cubicBezTo>
                    <a:pt x="11737" y="2310"/>
                    <a:pt x="11634" y="2413"/>
                    <a:pt x="11530" y="2516"/>
                  </a:cubicBezTo>
                  <a:cubicBezTo>
                    <a:pt x="11323" y="2723"/>
                    <a:pt x="11323" y="3059"/>
                    <a:pt x="11323" y="3266"/>
                  </a:cubicBezTo>
                  <a:cubicBezTo>
                    <a:pt x="8402" y="4455"/>
                    <a:pt x="5610" y="5955"/>
                    <a:pt x="2922" y="7790"/>
                  </a:cubicBezTo>
                  <a:cubicBezTo>
                    <a:pt x="2689" y="7480"/>
                    <a:pt x="2482" y="7144"/>
                    <a:pt x="2146" y="6937"/>
                  </a:cubicBezTo>
                  <a:cubicBezTo>
                    <a:pt x="2043" y="6833"/>
                    <a:pt x="1940" y="6833"/>
                    <a:pt x="1733" y="6833"/>
                  </a:cubicBezTo>
                  <a:cubicBezTo>
                    <a:pt x="1629" y="6937"/>
                    <a:pt x="1629" y="7247"/>
                    <a:pt x="1629" y="7480"/>
                  </a:cubicBezTo>
                  <a:cubicBezTo>
                    <a:pt x="1629" y="7687"/>
                    <a:pt x="1733" y="8023"/>
                    <a:pt x="1940" y="8229"/>
                  </a:cubicBezTo>
                  <a:cubicBezTo>
                    <a:pt x="1733" y="8126"/>
                    <a:pt x="1397" y="8126"/>
                    <a:pt x="1190" y="8126"/>
                  </a:cubicBezTo>
                  <a:cubicBezTo>
                    <a:pt x="1087" y="8229"/>
                    <a:pt x="854" y="8229"/>
                    <a:pt x="854" y="8436"/>
                  </a:cubicBezTo>
                  <a:cubicBezTo>
                    <a:pt x="854" y="8540"/>
                    <a:pt x="983" y="8669"/>
                    <a:pt x="1087" y="8772"/>
                  </a:cubicBezTo>
                  <a:cubicBezTo>
                    <a:pt x="1190" y="8772"/>
                    <a:pt x="1293" y="8876"/>
                    <a:pt x="1293" y="8876"/>
                  </a:cubicBezTo>
                  <a:cubicBezTo>
                    <a:pt x="854" y="9186"/>
                    <a:pt x="440" y="9625"/>
                    <a:pt x="1" y="10065"/>
                  </a:cubicBezTo>
                  <a:lnTo>
                    <a:pt x="51598" y="10065"/>
                  </a:lnTo>
                  <a:lnTo>
                    <a:pt x="51598" y="7687"/>
                  </a:lnTo>
                  <a:cubicBezTo>
                    <a:pt x="51262" y="7480"/>
                    <a:pt x="50849" y="7144"/>
                    <a:pt x="50409" y="6937"/>
                  </a:cubicBezTo>
                  <a:cubicBezTo>
                    <a:pt x="50745" y="6394"/>
                    <a:pt x="50849" y="5851"/>
                    <a:pt x="50745" y="5205"/>
                  </a:cubicBezTo>
                  <a:cubicBezTo>
                    <a:pt x="50616" y="4791"/>
                    <a:pt x="50409" y="4455"/>
                    <a:pt x="49970" y="4352"/>
                  </a:cubicBezTo>
                  <a:cubicBezTo>
                    <a:pt x="49763" y="4352"/>
                    <a:pt x="49556" y="4352"/>
                    <a:pt x="49453" y="4455"/>
                  </a:cubicBezTo>
                  <a:cubicBezTo>
                    <a:pt x="49220" y="4559"/>
                    <a:pt x="48910" y="4791"/>
                    <a:pt x="48806" y="4895"/>
                  </a:cubicBezTo>
                  <a:cubicBezTo>
                    <a:pt x="48677" y="4662"/>
                    <a:pt x="48367" y="4455"/>
                    <a:pt x="48031" y="4455"/>
                  </a:cubicBezTo>
                  <a:cubicBezTo>
                    <a:pt x="47976" y="4437"/>
                    <a:pt x="47921" y="4428"/>
                    <a:pt x="47866" y="4428"/>
                  </a:cubicBezTo>
                  <a:cubicBezTo>
                    <a:pt x="47610" y="4428"/>
                    <a:pt x="47366" y="4618"/>
                    <a:pt x="47281" y="4895"/>
                  </a:cubicBezTo>
                  <a:cubicBezTo>
                    <a:pt x="47178" y="4895"/>
                    <a:pt x="47178" y="4998"/>
                    <a:pt x="47178" y="4998"/>
                  </a:cubicBezTo>
                  <a:cubicBezTo>
                    <a:pt x="41361" y="1974"/>
                    <a:pt x="35235" y="371"/>
                    <a:pt x="28979" y="35"/>
                  </a:cubicBezTo>
                  <a:cubicBezTo>
                    <a:pt x="28436" y="12"/>
                    <a:pt x="27895" y="1"/>
                    <a:pt x="27355" y="1"/>
                  </a:cubicBezTo>
                  <a:close/>
                </a:path>
              </a:pathLst>
            </a:custGeom>
            <a:solidFill>
              <a:srgbClr val="98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75"/>
            <p:cNvSpPr/>
            <p:nvPr/>
          </p:nvSpPr>
          <p:spPr>
            <a:xfrm>
              <a:off x="1519644" y="4779143"/>
              <a:ext cx="1188859" cy="364462"/>
            </a:xfrm>
            <a:custGeom>
              <a:avLst/>
              <a:gdLst/>
              <a:ahLst/>
              <a:cxnLst/>
              <a:rect l="l" t="t" r="r" b="b"/>
              <a:pathLst>
                <a:path w="13573" h="4161" extrusionOk="0">
                  <a:moveTo>
                    <a:pt x="6205" y="1"/>
                  </a:moveTo>
                  <a:cubicBezTo>
                    <a:pt x="5665" y="1"/>
                    <a:pt x="5118" y="141"/>
                    <a:pt x="4628" y="387"/>
                  </a:cubicBezTo>
                  <a:cubicBezTo>
                    <a:pt x="3878" y="929"/>
                    <a:pt x="3232" y="1679"/>
                    <a:pt x="2689" y="2429"/>
                  </a:cubicBezTo>
                  <a:cubicBezTo>
                    <a:pt x="2482" y="2119"/>
                    <a:pt x="2146" y="1783"/>
                    <a:pt x="1733" y="1576"/>
                  </a:cubicBezTo>
                  <a:cubicBezTo>
                    <a:pt x="1604" y="1545"/>
                    <a:pt x="1475" y="1533"/>
                    <a:pt x="1347" y="1533"/>
                  </a:cubicBezTo>
                  <a:cubicBezTo>
                    <a:pt x="1038" y="1533"/>
                    <a:pt x="733" y="1606"/>
                    <a:pt x="440" y="1679"/>
                  </a:cubicBezTo>
                  <a:cubicBezTo>
                    <a:pt x="337" y="1783"/>
                    <a:pt x="104" y="1886"/>
                    <a:pt x="1" y="1989"/>
                  </a:cubicBezTo>
                  <a:lnTo>
                    <a:pt x="1" y="4161"/>
                  </a:lnTo>
                  <a:lnTo>
                    <a:pt x="13572" y="4161"/>
                  </a:lnTo>
                  <a:cubicBezTo>
                    <a:pt x="13572" y="3928"/>
                    <a:pt x="13469" y="3825"/>
                    <a:pt x="13365" y="3618"/>
                  </a:cubicBezTo>
                  <a:cubicBezTo>
                    <a:pt x="13029" y="2765"/>
                    <a:pt x="12280" y="2119"/>
                    <a:pt x="11426" y="1886"/>
                  </a:cubicBezTo>
                  <a:cubicBezTo>
                    <a:pt x="11319" y="1873"/>
                    <a:pt x="11211" y="1867"/>
                    <a:pt x="11102" y="1867"/>
                  </a:cubicBezTo>
                  <a:cubicBezTo>
                    <a:pt x="10317" y="1867"/>
                    <a:pt x="9500" y="2182"/>
                    <a:pt x="8841" y="2636"/>
                  </a:cubicBezTo>
                  <a:cubicBezTo>
                    <a:pt x="8738" y="1679"/>
                    <a:pt x="8299" y="697"/>
                    <a:pt x="7446" y="283"/>
                  </a:cubicBezTo>
                  <a:cubicBezTo>
                    <a:pt x="7057" y="89"/>
                    <a:pt x="6633" y="1"/>
                    <a:pt x="6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75"/>
            <p:cNvSpPr/>
            <p:nvPr/>
          </p:nvSpPr>
          <p:spPr>
            <a:xfrm>
              <a:off x="6870285" y="4838794"/>
              <a:ext cx="754062" cy="304813"/>
            </a:xfrm>
            <a:custGeom>
              <a:avLst/>
              <a:gdLst/>
              <a:ahLst/>
              <a:cxnLst/>
              <a:rect l="l" t="t" r="r" b="b"/>
              <a:pathLst>
                <a:path w="8609" h="3480" extrusionOk="0">
                  <a:moveTo>
                    <a:pt x="6202" y="1"/>
                  </a:moveTo>
                  <a:cubicBezTo>
                    <a:pt x="6108" y="1"/>
                    <a:pt x="6014" y="6"/>
                    <a:pt x="5920" y="16"/>
                  </a:cubicBezTo>
                  <a:cubicBezTo>
                    <a:pt x="4834" y="16"/>
                    <a:pt x="3748" y="895"/>
                    <a:pt x="3335" y="1851"/>
                  </a:cubicBezTo>
                  <a:cubicBezTo>
                    <a:pt x="3244" y="1844"/>
                    <a:pt x="3154" y="1840"/>
                    <a:pt x="3064" y="1840"/>
                  </a:cubicBezTo>
                  <a:cubicBezTo>
                    <a:pt x="1864" y="1840"/>
                    <a:pt x="697" y="2470"/>
                    <a:pt x="0" y="3480"/>
                  </a:cubicBezTo>
                  <a:lnTo>
                    <a:pt x="8608" y="3480"/>
                  </a:lnTo>
                  <a:lnTo>
                    <a:pt x="8608" y="998"/>
                  </a:lnTo>
                  <a:cubicBezTo>
                    <a:pt x="7932" y="415"/>
                    <a:pt x="7067" y="1"/>
                    <a:pt x="6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75"/>
            <p:cNvSpPr/>
            <p:nvPr/>
          </p:nvSpPr>
          <p:spPr>
            <a:xfrm>
              <a:off x="2350643" y="4783523"/>
              <a:ext cx="688457" cy="360082"/>
            </a:xfrm>
            <a:custGeom>
              <a:avLst/>
              <a:gdLst/>
              <a:ahLst/>
              <a:cxnLst/>
              <a:rect l="l" t="t" r="r" b="b"/>
              <a:pathLst>
                <a:path w="7860" h="4111" extrusionOk="0">
                  <a:moveTo>
                    <a:pt x="3129" y="1"/>
                  </a:moveTo>
                  <a:cubicBezTo>
                    <a:pt x="2793" y="1"/>
                    <a:pt x="2482" y="130"/>
                    <a:pt x="2146" y="337"/>
                  </a:cubicBezTo>
                  <a:cubicBezTo>
                    <a:pt x="957" y="1190"/>
                    <a:pt x="311" y="2586"/>
                    <a:pt x="1" y="4111"/>
                  </a:cubicBezTo>
                  <a:lnTo>
                    <a:pt x="7859" y="4111"/>
                  </a:lnTo>
                  <a:cubicBezTo>
                    <a:pt x="7652" y="3568"/>
                    <a:pt x="7213" y="3128"/>
                    <a:pt x="6670" y="2922"/>
                  </a:cubicBezTo>
                  <a:cubicBezTo>
                    <a:pt x="6295" y="2702"/>
                    <a:pt x="5836" y="2592"/>
                    <a:pt x="5378" y="2592"/>
                  </a:cubicBezTo>
                  <a:cubicBezTo>
                    <a:pt x="4919" y="2592"/>
                    <a:pt x="4460" y="2702"/>
                    <a:pt x="4085" y="2922"/>
                  </a:cubicBezTo>
                  <a:cubicBezTo>
                    <a:pt x="4188" y="2379"/>
                    <a:pt x="4188" y="1733"/>
                    <a:pt x="3982" y="1086"/>
                  </a:cubicBezTo>
                  <a:cubicBezTo>
                    <a:pt x="3878" y="647"/>
                    <a:pt x="3646" y="130"/>
                    <a:pt x="3129" y="1"/>
                  </a:cubicBezTo>
                  <a:close/>
                </a:path>
              </a:pathLst>
            </a:custGeom>
            <a:solidFill>
              <a:srgbClr val="98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75"/>
            <p:cNvSpPr/>
            <p:nvPr/>
          </p:nvSpPr>
          <p:spPr>
            <a:xfrm>
              <a:off x="5228610" y="4557094"/>
              <a:ext cx="178946" cy="425775"/>
            </a:xfrm>
            <a:custGeom>
              <a:avLst/>
              <a:gdLst/>
              <a:ahLst/>
              <a:cxnLst/>
              <a:rect l="l" t="t" r="r" b="b"/>
              <a:pathLst>
                <a:path w="2043" h="4861" extrusionOk="0">
                  <a:moveTo>
                    <a:pt x="1939" y="0"/>
                  </a:moveTo>
                  <a:cubicBezTo>
                    <a:pt x="1939" y="0"/>
                    <a:pt x="1810" y="0"/>
                    <a:pt x="1810" y="130"/>
                  </a:cubicBezTo>
                  <a:cubicBezTo>
                    <a:pt x="750" y="1422"/>
                    <a:pt x="311" y="3128"/>
                    <a:pt x="1" y="4757"/>
                  </a:cubicBezTo>
                  <a:cubicBezTo>
                    <a:pt x="1" y="4860"/>
                    <a:pt x="1" y="4860"/>
                    <a:pt x="104" y="4860"/>
                  </a:cubicBezTo>
                  <a:lnTo>
                    <a:pt x="207" y="4860"/>
                  </a:lnTo>
                  <a:cubicBezTo>
                    <a:pt x="518" y="3128"/>
                    <a:pt x="957" y="1526"/>
                    <a:pt x="1939" y="233"/>
                  </a:cubicBezTo>
                  <a:cubicBezTo>
                    <a:pt x="2043" y="130"/>
                    <a:pt x="2043" y="130"/>
                    <a:pt x="19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75"/>
            <p:cNvSpPr/>
            <p:nvPr/>
          </p:nvSpPr>
          <p:spPr>
            <a:xfrm>
              <a:off x="5115352" y="4476420"/>
              <a:ext cx="262770" cy="77692"/>
            </a:xfrm>
            <a:custGeom>
              <a:avLst/>
              <a:gdLst/>
              <a:ahLst/>
              <a:cxnLst/>
              <a:rect l="l" t="t" r="r" b="b"/>
              <a:pathLst>
                <a:path w="3000" h="887" extrusionOk="0">
                  <a:moveTo>
                    <a:pt x="839" y="1"/>
                  </a:moveTo>
                  <a:cubicBezTo>
                    <a:pt x="616" y="1"/>
                    <a:pt x="390" y="51"/>
                    <a:pt x="208" y="172"/>
                  </a:cubicBezTo>
                  <a:cubicBezTo>
                    <a:pt x="104" y="172"/>
                    <a:pt x="1" y="275"/>
                    <a:pt x="1" y="404"/>
                  </a:cubicBezTo>
                  <a:cubicBezTo>
                    <a:pt x="1" y="508"/>
                    <a:pt x="104" y="611"/>
                    <a:pt x="104" y="715"/>
                  </a:cubicBezTo>
                  <a:cubicBezTo>
                    <a:pt x="422" y="836"/>
                    <a:pt x="732" y="886"/>
                    <a:pt x="1021" y="886"/>
                  </a:cubicBezTo>
                  <a:cubicBezTo>
                    <a:pt x="1226" y="886"/>
                    <a:pt x="1422" y="861"/>
                    <a:pt x="1604" y="818"/>
                  </a:cubicBezTo>
                  <a:lnTo>
                    <a:pt x="2353" y="818"/>
                  </a:lnTo>
                  <a:cubicBezTo>
                    <a:pt x="2586" y="715"/>
                    <a:pt x="3000" y="818"/>
                    <a:pt x="2793" y="611"/>
                  </a:cubicBezTo>
                  <a:cubicBezTo>
                    <a:pt x="2353" y="275"/>
                    <a:pt x="1707" y="68"/>
                    <a:pt x="1294" y="68"/>
                  </a:cubicBezTo>
                  <a:cubicBezTo>
                    <a:pt x="1154" y="26"/>
                    <a:pt x="997" y="1"/>
                    <a:pt x="8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75"/>
            <p:cNvSpPr/>
            <p:nvPr/>
          </p:nvSpPr>
          <p:spPr>
            <a:xfrm>
              <a:off x="5425607" y="4568393"/>
              <a:ext cx="160815" cy="226508"/>
            </a:xfrm>
            <a:custGeom>
              <a:avLst/>
              <a:gdLst/>
              <a:ahLst/>
              <a:cxnLst/>
              <a:rect l="l" t="t" r="r" b="b"/>
              <a:pathLst>
                <a:path w="1836" h="2586" extrusionOk="0">
                  <a:moveTo>
                    <a:pt x="0" y="1"/>
                  </a:moveTo>
                  <a:lnTo>
                    <a:pt x="0" y="1"/>
                  </a:lnTo>
                  <a:cubicBezTo>
                    <a:pt x="207" y="647"/>
                    <a:pt x="543" y="1293"/>
                    <a:pt x="750" y="1940"/>
                  </a:cubicBezTo>
                  <a:cubicBezTo>
                    <a:pt x="854" y="2146"/>
                    <a:pt x="854" y="2250"/>
                    <a:pt x="983" y="2353"/>
                  </a:cubicBezTo>
                  <a:cubicBezTo>
                    <a:pt x="1086" y="2457"/>
                    <a:pt x="1190" y="2586"/>
                    <a:pt x="1293" y="2586"/>
                  </a:cubicBezTo>
                  <a:cubicBezTo>
                    <a:pt x="1500" y="2586"/>
                    <a:pt x="1732" y="2353"/>
                    <a:pt x="1732" y="2043"/>
                  </a:cubicBezTo>
                  <a:cubicBezTo>
                    <a:pt x="1836" y="1810"/>
                    <a:pt x="1629" y="1603"/>
                    <a:pt x="1500" y="1397"/>
                  </a:cubicBezTo>
                  <a:cubicBezTo>
                    <a:pt x="1190" y="854"/>
                    <a:pt x="647" y="2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75"/>
            <p:cNvSpPr/>
            <p:nvPr/>
          </p:nvSpPr>
          <p:spPr>
            <a:xfrm>
              <a:off x="5398453" y="4568393"/>
              <a:ext cx="92933" cy="247004"/>
            </a:xfrm>
            <a:custGeom>
              <a:avLst/>
              <a:gdLst/>
              <a:ahLst/>
              <a:cxnLst/>
              <a:rect l="l" t="t" r="r" b="b"/>
              <a:pathLst>
                <a:path w="1061" h="2820" extrusionOk="0">
                  <a:moveTo>
                    <a:pt x="104" y="1"/>
                  </a:moveTo>
                  <a:cubicBezTo>
                    <a:pt x="0" y="647"/>
                    <a:pt x="104" y="1397"/>
                    <a:pt x="104" y="2043"/>
                  </a:cubicBezTo>
                  <a:cubicBezTo>
                    <a:pt x="104" y="2250"/>
                    <a:pt x="104" y="2353"/>
                    <a:pt x="207" y="2457"/>
                  </a:cubicBezTo>
                  <a:cubicBezTo>
                    <a:pt x="207" y="2586"/>
                    <a:pt x="310" y="2689"/>
                    <a:pt x="414" y="2793"/>
                  </a:cubicBezTo>
                  <a:cubicBezTo>
                    <a:pt x="456" y="2811"/>
                    <a:pt x="498" y="2820"/>
                    <a:pt x="538" y="2820"/>
                  </a:cubicBezTo>
                  <a:cubicBezTo>
                    <a:pt x="718" y="2820"/>
                    <a:pt x="872" y="2647"/>
                    <a:pt x="957" y="2457"/>
                  </a:cubicBezTo>
                  <a:cubicBezTo>
                    <a:pt x="1060" y="2250"/>
                    <a:pt x="1060" y="2043"/>
                    <a:pt x="957" y="1810"/>
                  </a:cubicBezTo>
                  <a:cubicBezTo>
                    <a:pt x="853" y="1164"/>
                    <a:pt x="517" y="414"/>
                    <a:pt x="1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75"/>
            <p:cNvSpPr/>
            <p:nvPr/>
          </p:nvSpPr>
          <p:spPr>
            <a:xfrm>
              <a:off x="5312349" y="4557094"/>
              <a:ext cx="95210" cy="248318"/>
            </a:xfrm>
            <a:custGeom>
              <a:avLst/>
              <a:gdLst/>
              <a:ahLst/>
              <a:cxnLst/>
              <a:rect l="l" t="t" r="r" b="b"/>
              <a:pathLst>
                <a:path w="1087" h="2835" extrusionOk="0">
                  <a:moveTo>
                    <a:pt x="854" y="0"/>
                  </a:moveTo>
                  <a:cubicBezTo>
                    <a:pt x="544" y="647"/>
                    <a:pt x="337" y="1422"/>
                    <a:pt x="104" y="1939"/>
                  </a:cubicBezTo>
                  <a:cubicBezTo>
                    <a:pt x="104" y="2172"/>
                    <a:pt x="1" y="2275"/>
                    <a:pt x="1" y="2379"/>
                  </a:cubicBezTo>
                  <a:cubicBezTo>
                    <a:pt x="1" y="2482"/>
                    <a:pt x="1" y="2586"/>
                    <a:pt x="104" y="2715"/>
                  </a:cubicBezTo>
                  <a:cubicBezTo>
                    <a:pt x="148" y="2802"/>
                    <a:pt x="233" y="2834"/>
                    <a:pt x="333" y="2834"/>
                  </a:cubicBezTo>
                  <a:cubicBezTo>
                    <a:pt x="469" y="2834"/>
                    <a:pt x="631" y="2774"/>
                    <a:pt x="751" y="2715"/>
                  </a:cubicBezTo>
                  <a:cubicBezTo>
                    <a:pt x="854" y="2482"/>
                    <a:pt x="983" y="2275"/>
                    <a:pt x="983" y="2069"/>
                  </a:cubicBezTo>
                  <a:cubicBezTo>
                    <a:pt x="1087" y="1422"/>
                    <a:pt x="1087" y="647"/>
                    <a:pt x="8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75"/>
            <p:cNvSpPr/>
            <p:nvPr/>
          </p:nvSpPr>
          <p:spPr>
            <a:xfrm>
              <a:off x="5199179" y="4548072"/>
              <a:ext cx="188056" cy="217398"/>
            </a:xfrm>
            <a:custGeom>
              <a:avLst/>
              <a:gdLst/>
              <a:ahLst/>
              <a:cxnLst/>
              <a:rect l="l" t="t" r="r" b="b"/>
              <a:pathLst>
                <a:path w="2147" h="2482" extrusionOk="0">
                  <a:moveTo>
                    <a:pt x="2146" y="0"/>
                  </a:moveTo>
                  <a:cubicBezTo>
                    <a:pt x="1500" y="233"/>
                    <a:pt x="854" y="750"/>
                    <a:pt x="440" y="1293"/>
                  </a:cubicBezTo>
                  <a:cubicBezTo>
                    <a:pt x="207" y="1525"/>
                    <a:pt x="104" y="1732"/>
                    <a:pt x="104" y="1939"/>
                  </a:cubicBezTo>
                  <a:cubicBezTo>
                    <a:pt x="0" y="2172"/>
                    <a:pt x="207" y="2482"/>
                    <a:pt x="440" y="2482"/>
                  </a:cubicBezTo>
                  <a:cubicBezTo>
                    <a:pt x="647" y="2482"/>
                    <a:pt x="750" y="2482"/>
                    <a:pt x="854" y="2378"/>
                  </a:cubicBezTo>
                  <a:cubicBezTo>
                    <a:pt x="983" y="2275"/>
                    <a:pt x="983" y="2172"/>
                    <a:pt x="1086" y="1939"/>
                  </a:cubicBezTo>
                  <a:cubicBezTo>
                    <a:pt x="1396" y="1396"/>
                    <a:pt x="1939" y="646"/>
                    <a:pt x="2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75"/>
            <p:cNvSpPr/>
            <p:nvPr/>
          </p:nvSpPr>
          <p:spPr>
            <a:xfrm>
              <a:off x="5124461" y="4545619"/>
              <a:ext cx="244639" cy="136115"/>
            </a:xfrm>
            <a:custGeom>
              <a:avLst/>
              <a:gdLst/>
              <a:ahLst/>
              <a:cxnLst/>
              <a:rect l="l" t="t" r="r" b="b"/>
              <a:pathLst>
                <a:path w="2793" h="1554" extrusionOk="0">
                  <a:moveTo>
                    <a:pt x="2431" y="1"/>
                  </a:moveTo>
                  <a:cubicBezTo>
                    <a:pt x="1877" y="1"/>
                    <a:pt x="1279" y="174"/>
                    <a:pt x="750" y="364"/>
                  </a:cubicBezTo>
                  <a:cubicBezTo>
                    <a:pt x="414" y="468"/>
                    <a:pt x="207" y="571"/>
                    <a:pt x="104" y="778"/>
                  </a:cubicBezTo>
                  <a:cubicBezTo>
                    <a:pt x="0" y="1114"/>
                    <a:pt x="0" y="1424"/>
                    <a:pt x="207" y="1553"/>
                  </a:cubicBezTo>
                  <a:lnTo>
                    <a:pt x="647" y="1553"/>
                  </a:lnTo>
                  <a:cubicBezTo>
                    <a:pt x="750" y="1424"/>
                    <a:pt x="853" y="1424"/>
                    <a:pt x="957" y="1321"/>
                  </a:cubicBezTo>
                  <a:cubicBezTo>
                    <a:pt x="1603" y="907"/>
                    <a:pt x="2249" y="468"/>
                    <a:pt x="2792" y="28"/>
                  </a:cubicBezTo>
                  <a:cubicBezTo>
                    <a:pt x="2675" y="9"/>
                    <a:pt x="2554" y="1"/>
                    <a:pt x="24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75"/>
            <p:cNvSpPr/>
            <p:nvPr/>
          </p:nvSpPr>
          <p:spPr>
            <a:xfrm>
              <a:off x="5303327" y="4494727"/>
              <a:ext cx="169925" cy="118509"/>
            </a:xfrm>
            <a:custGeom>
              <a:avLst/>
              <a:gdLst/>
              <a:ahLst/>
              <a:cxnLst/>
              <a:rect l="l" t="t" r="r" b="b"/>
              <a:pathLst>
                <a:path w="1940" h="1353" extrusionOk="0">
                  <a:moveTo>
                    <a:pt x="427" y="0"/>
                  </a:moveTo>
                  <a:cubicBezTo>
                    <a:pt x="269" y="0"/>
                    <a:pt x="125" y="25"/>
                    <a:pt x="1" y="66"/>
                  </a:cubicBezTo>
                  <a:cubicBezTo>
                    <a:pt x="104" y="506"/>
                    <a:pt x="311" y="842"/>
                    <a:pt x="750" y="1049"/>
                  </a:cubicBezTo>
                  <a:cubicBezTo>
                    <a:pt x="987" y="1194"/>
                    <a:pt x="1313" y="1352"/>
                    <a:pt x="1602" y="1352"/>
                  </a:cubicBezTo>
                  <a:cubicBezTo>
                    <a:pt x="1724" y="1352"/>
                    <a:pt x="1840" y="1324"/>
                    <a:pt x="1939" y="1255"/>
                  </a:cubicBezTo>
                  <a:cubicBezTo>
                    <a:pt x="1939" y="712"/>
                    <a:pt x="1500" y="402"/>
                    <a:pt x="1190" y="195"/>
                  </a:cubicBezTo>
                  <a:cubicBezTo>
                    <a:pt x="926" y="56"/>
                    <a:pt x="662" y="0"/>
                    <a:pt x="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75"/>
            <p:cNvSpPr/>
            <p:nvPr/>
          </p:nvSpPr>
          <p:spPr>
            <a:xfrm>
              <a:off x="5142593" y="4765391"/>
              <a:ext cx="113254" cy="104232"/>
            </a:xfrm>
            <a:custGeom>
              <a:avLst/>
              <a:gdLst/>
              <a:ahLst/>
              <a:cxnLst/>
              <a:rect l="l" t="t" r="r" b="b"/>
              <a:pathLst>
                <a:path w="1293" h="1190" extrusionOk="0">
                  <a:moveTo>
                    <a:pt x="0" y="1"/>
                  </a:moveTo>
                  <a:cubicBezTo>
                    <a:pt x="104" y="208"/>
                    <a:pt x="207" y="440"/>
                    <a:pt x="336" y="647"/>
                  </a:cubicBezTo>
                  <a:cubicBezTo>
                    <a:pt x="543" y="983"/>
                    <a:pt x="983" y="1190"/>
                    <a:pt x="1293" y="1190"/>
                  </a:cubicBezTo>
                  <a:cubicBezTo>
                    <a:pt x="1293" y="854"/>
                    <a:pt x="1086" y="544"/>
                    <a:pt x="853" y="337"/>
                  </a:cubicBezTo>
                  <a:cubicBezTo>
                    <a:pt x="646" y="104"/>
                    <a:pt x="336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75"/>
            <p:cNvSpPr/>
            <p:nvPr/>
          </p:nvSpPr>
          <p:spPr>
            <a:xfrm>
              <a:off x="4379480" y="4794822"/>
              <a:ext cx="140494" cy="348783"/>
            </a:xfrm>
            <a:custGeom>
              <a:avLst/>
              <a:gdLst/>
              <a:ahLst/>
              <a:cxnLst/>
              <a:rect l="l" t="t" r="r" b="b"/>
              <a:pathLst>
                <a:path w="1604" h="3982" extrusionOk="0">
                  <a:moveTo>
                    <a:pt x="1" y="1"/>
                  </a:moveTo>
                  <a:lnTo>
                    <a:pt x="1" y="104"/>
                  </a:lnTo>
                  <a:cubicBezTo>
                    <a:pt x="1" y="208"/>
                    <a:pt x="104" y="208"/>
                    <a:pt x="104" y="311"/>
                  </a:cubicBezTo>
                  <a:cubicBezTo>
                    <a:pt x="207" y="414"/>
                    <a:pt x="311" y="518"/>
                    <a:pt x="414" y="750"/>
                  </a:cubicBezTo>
                  <a:cubicBezTo>
                    <a:pt x="957" y="1707"/>
                    <a:pt x="1293" y="2793"/>
                    <a:pt x="1603" y="3982"/>
                  </a:cubicBezTo>
                  <a:cubicBezTo>
                    <a:pt x="1603" y="3749"/>
                    <a:pt x="1603" y="3646"/>
                    <a:pt x="1500" y="3439"/>
                  </a:cubicBezTo>
                  <a:cubicBezTo>
                    <a:pt x="1293" y="2353"/>
                    <a:pt x="854" y="1293"/>
                    <a:pt x="207" y="311"/>
                  </a:cubicBezTo>
                  <a:cubicBezTo>
                    <a:pt x="104" y="208"/>
                    <a:pt x="104" y="10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75"/>
            <p:cNvSpPr/>
            <p:nvPr/>
          </p:nvSpPr>
          <p:spPr>
            <a:xfrm>
              <a:off x="4388590" y="4702849"/>
              <a:ext cx="273982" cy="80758"/>
            </a:xfrm>
            <a:custGeom>
              <a:avLst/>
              <a:gdLst/>
              <a:ahLst/>
              <a:cxnLst/>
              <a:rect l="l" t="t" r="r" b="b"/>
              <a:pathLst>
                <a:path w="3128" h="922" extrusionOk="0">
                  <a:moveTo>
                    <a:pt x="2269" y="1"/>
                  </a:moveTo>
                  <a:cubicBezTo>
                    <a:pt x="2115" y="1"/>
                    <a:pt x="1964" y="26"/>
                    <a:pt x="1835" y="68"/>
                  </a:cubicBezTo>
                  <a:cubicBezTo>
                    <a:pt x="1293" y="68"/>
                    <a:pt x="646" y="275"/>
                    <a:pt x="310" y="611"/>
                  </a:cubicBezTo>
                  <a:cubicBezTo>
                    <a:pt x="0" y="818"/>
                    <a:pt x="543" y="818"/>
                    <a:pt x="646" y="818"/>
                  </a:cubicBezTo>
                  <a:cubicBezTo>
                    <a:pt x="853" y="818"/>
                    <a:pt x="1189" y="818"/>
                    <a:pt x="1396" y="922"/>
                  </a:cubicBezTo>
                  <a:cubicBezTo>
                    <a:pt x="1939" y="922"/>
                    <a:pt x="2482" y="922"/>
                    <a:pt x="2895" y="715"/>
                  </a:cubicBezTo>
                  <a:cubicBezTo>
                    <a:pt x="2999" y="611"/>
                    <a:pt x="3128" y="611"/>
                    <a:pt x="3128" y="508"/>
                  </a:cubicBezTo>
                  <a:cubicBezTo>
                    <a:pt x="3128" y="275"/>
                    <a:pt x="2999" y="172"/>
                    <a:pt x="2895" y="172"/>
                  </a:cubicBezTo>
                  <a:cubicBezTo>
                    <a:pt x="2714" y="51"/>
                    <a:pt x="2487" y="1"/>
                    <a:pt x="2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75"/>
            <p:cNvSpPr/>
            <p:nvPr/>
          </p:nvSpPr>
          <p:spPr>
            <a:xfrm>
              <a:off x="4189315" y="4794822"/>
              <a:ext cx="151793" cy="226508"/>
            </a:xfrm>
            <a:custGeom>
              <a:avLst/>
              <a:gdLst/>
              <a:ahLst/>
              <a:cxnLst/>
              <a:rect l="l" t="t" r="r" b="b"/>
              <a:pathLst>
                <a:path w="1733" h="2586" extrusionOk="0">
                  <a:moveTo>
                    <a:pt x="1732" y="1"/>
                  </a:moveTo>
                  <a:lnTo>
                    <a:pt x="1732" y="1"/>
                  </a:lnTo>
                  <a:cubicBezTo>
                    <a:pt x="1189" y="311"/>
                    <a:pt x="646" y="854"/>
                    <a:pt x="233" y="1397"/>
                  </a:cubicBezTo>
                  <a:cubicBezTo>
                    <a:pt x="104" y="1604"/>
                    <a:pt x="0" y="1810"/>
                    <a:pt x="0" y="2043"/>
                  </a:cubicBezTo>
                  <a:cubicBezTo>
                    <a:pt x="0" y="2353"/>
                    <a:pt x="233" y="2586"/>
                    <a:pt x="440" y="2586"/>
                  </a:cubicBezTo>
                  <a:cubicBezTo>
                    <a:pt x="646" y="2586"/>
                    <a:pt x="750" y="2457"/>
                    <a:pt x="750" y="2353"/>
                  </a:cubicBezTo>
                  <a:cubicBezTo>
                    <a:pt x="879" y="2250"/>
                    <a:pt x="983" y="2146"/>
                    <a:pt x="983" y="2043"/>
                  </a:cubicBezTo>
                  <a:cubicBezTo>
                    <a:pt x="1293" y="1397"/>
                    <a:pt x="1629" y="647"/>
                    <a:pt x="17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75"/>
            <p:cNvSpPr/>
            <p:nvPr/>
          </p:nvSpPr>
          <p:spPr>
            <a:xfrm>
              <a:off x="4275331" y="4794822"/>
              <a:ext cx="92933" cy="247004"/>
            </a:xfrm>
            <a:custGeom>
              <a:avLst/>
              <a:gdLst/>
              <a:ahLst/>
              <a:cxnLst/>
              <a:rect l="l" t="t" r="r" b="b"/>
              <a:pathLst>
                <a:path w="1061" h="2820" extrusionOk="0">
                  <a:moveTo>
                    <a:pt x="957" y="1"/>
                  </a:moveTo>
                  <a:cubicBezTo>
                    <a:pt x="543" y="518"/>
                    <a:pt x="207" y="1164"/>
                    <a:pt x="104" y="1810"/>
                  </a:cubicBezTo>
                  <a:cubicBezTo>
                    <a:pt x="104" y="2043"/>
                    <a:pt x="1" y="2250"/>
                    <a:pt x="104" y="2457"/>
                  </a:cubicBezTo>
                  <a:cubicBezTo>
                    <a:pt x="189" y="2647"/>
                    <a:pt x="429" y="2820"/>
                    <a:pt x="627" y="2820"/>
                  </a:cubicBezTo>
                  <a:cubicBezTo>
                    <a:pt x="671" y="2820"/>
                    <a:pt x="713" y="2811"/>
                    <a:pt x="750" y="2793"/>
                  </a:cubicBezTo>
                  <a:cubicBezTo>
                    <a:pt x="854" y="2689"/>
                    <a:pt x="957" y="2586"/>
                    <a:pt x="957" y="2457"/>
                  </a:cubicBezTo>
                  <a:lnTo>
                    <a:pt x="957" y="2146"/>
                  </a:lnTo>
                  <a:cubicBezTo>
                    <a:pt x="957" y="1397"/>
                    <a:pt x="1060" y="647"/>
                    <a:pt x="9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75"/>
            <p:cNvSpPr/>
            <p:nvPr/>
          </p:nvSpPr>
          <p:spPr>
            <a:xfrm>
              <a:off x="4359071" y="4794822"/>
              <a:ext cx="104320" cy="240084"/>
            </a:xfrm>
            <a:custGeom>
              <a:avLst/>
              <a:gdLst/>
              <a:ahLst/>
              <a:cxnLst/>
              <a:rect l="l" t="t" r="r" b="b"/>
              <a:pathLst>
                <a:path w="1191" h="2741" extrusionOk="0">
                  <a:moveTo>
                    <a:pt x="234" y="1"/>
                  </a:moveTo>
                  <a:cubicBezTo>
                    <a:pt x="1" y="518"/>
                    <a:pt x="1" y="1293"/>
                    <a:pt x="104" y="1940"/>
                  </a:cubicBezTo>
                  <a:cubicBezTo>
                    <a:pt x="104" y="2146"/>
                    <a:pt x="234" y="2353"/>
                    <a:pt x="440" y="2586"/>
                  </a:cubicBezTo>
                  <a:cubicBezTo>
                    <a:pt x="492" y="2689"/>
                    <a:pt x="602" y="2741"/>
                    <a:pt x="725" y="2741"/>
                  </a:cubicBezTo>
                  <a:cubicBezTo>
                    <a:pt x="848" y="2741"/>
                    <a:pt x="983" y="2689"/>
                    <a:pt x="1087" y="2586"/>
                  </a:cubicBezTo>
                  <a:cubicBezTo>
                    <a:pt x="1087" y="2586"/>
                    <a:pt x="1190" y="2353"/>
                    <a:pt x="1190" y="2250"/>
                  </a:cubicBezTo>
                  <a:cubicBezTo>
                    <a:pt x="1087" y="2146"/>
                    <a:pt x="1087" y="2043"/>
                    <a:pt x="1087" y="1940"/>
                  </a:cubicBezTo>
                  <a:cubicBezTo>
                    <a:pt x="751" y="1293"/>
                    <a:pt x="544" y="518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75"/>
            <p:cNvSpPr/>
            <p:nvPr/>
          </p:nvSpPr>
          <p:spPr>
            <a:xfrm>
              <a:off x="4379480" y="4774501"/>
              <a:ext cx="188056" cy="217398"/>
            </a:xfrm>
            <a:custGeom>
              <a:avLst/>
              <a:gdLst/>
              <a:ahLst/>
              <a:cxnLst/>
              <a:rect l="l" t="t" r="r" b="b"/>
              <a:pathLst>
                <a:path w="2147" h="2482" extrusionOk="0">
                  <a:moveTo>
                    <a:pt x="1" y="0"/>
                  </a:moveTo>
                  <a:cubicBezTo>
                    <a:pt x="311" y="750"/>
                    <a:pt x="750" y="1396"/>
                    <a:pt x="1060" y="2042"/>
                  </a:cubicBezTo>
                  <a:cubicBezTo>
                    <a:pt x="1164" y="2172"/>
                    <a:pt x="1293" y="2275"/>
                    <a:pt x="1397" y="2378"/>
                  </a:cubicBezTo>
                  <a:cubicBezTo>
                    <a:pt x="1500" y="2482"/>
                    <a:pt x="1603" y="2482"/>
                    <a:pt x="1707" y="2482"/>
                  </a:cubicBezTo>
                  <a:cubicBezTo>
                    <a:pt x="2043" y="2482"/>
                    <a:pt x="2146" y="2275"/>
                    <a:pt x="2146" y="1939"/>
                  </a:cubicBezTo>
                  <a:cubicBezTo>
                    <a:pt x="2146" y="1732"/>
                    <a:pt x="1939" y="1525"/>
                    <a:pt x="1810" y="1293"/>
                  </a:cubicBezTo>
                  <a:cubicBezTo>
                    <a:pt x="1293" y="750"/>
                    <a:pt x="647" y="233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75"/>
            <p:cNvSpPr/>
            <p:nvPr/>
          </p:nvSpPr>
          <p:spPr>
            <a:xfrm>
              <a:off x="4397612" y="4772048"/>
              <a:ext cx="253661" cy="142859"/>
            </a:xfrm>
            <a:custGeom>
              <a:avLst/>
              <a:gdLst/>
              <a:ahLst/>
              <a:cxnLst/>
              <a:rect l="l" t="t" r="r" b="b"/>
              <a:pathLst>
                <a:path w="2896" h="1631" extrusionOk="0">
                  <a:moveTo>
                    <a:pt x="409" y="1"/>
                  </a:moveTo>
                  <a:cubicBezTo>
                    <a:pt x="273" y="1"/>
                    <a:pt x="137" y="9"/>
                    <a:pt x="0" y="28"/>
                  </a:cubicBezTo>
                  <a:cubicBezTo>
                    <a:pt x="543" y="468"/>
                    <a:pt x="1293" y="907"/>
                    <a:pt x="1836" y="1321"/>
                  </a:cubicBezTo>
                  <a:cubicBezTo>
                    <a:pt x="1939" y="1424"/>
                    <a:pt x="2043" y="1553"/>
                    <a:pt x="2146" y="1553"/>
                  </a:cubicBezTo>
                  <a:cubicBezTo>
                    <a:pt x="2262" y="1605"/>
                    <a:pt x="2346" y="1631"/>
                    <a:pt x="2414" y="1631"/>
                  </a:cubicBezTo>
                  <a:cubicBezTo>
                    <a:pt x="2482" y="1631"/>
                    <a:pt x="2534" y="1605"/>
                    <a:pt x="2585" y="1553"/>
                  </a:cubicBezTo>
                  <a:cubicBezTo>
                    <a:pt x="2792" y="1424"/>
                    <a:pt x="2896" y="1114"/>
                    <a:pt x="2689" y="907"/>
                  </a:cubicBezTo>
                  <a:cubicBezTo>
                    <a:pt x="2585" y="674"/>
                    <a:pt x="2379" y="468"/>
                    <a:pt x="2146" y="364"/>
                  </a:cubicBezTo>
                  <a:cubicBezTo>
                    <a:pt x="1617" y="174"/>
                    <a:pt x="1019" y="1"/>
                    <a:pt x="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75"/>
            <p:cNvSpPr/>
            <p:nvPr/>
          </p:nvSpPr>
          <p:spPr>
            <a:xfrm>
              <a:off x="4293463" y="4723259"/>
              <a:ext cx="178946" cy="116407"/>
            </a:xfrm>
            <a:custGeom>
              <a:avLst/>
              <a:gdLst/>
              <a:ahLst/>
              <a:cxnLst/>
              <a:rect l="l" t="t" r="r" b="b"/>
              <a:pathLst>
                <a:path w="2043" h="1329" extrusionOk="0">
                  <a:moveTo>
                    <a:pt x="1685" y="0"/>
                  </a:moveTo>
                  <a:cubicBezTo>
                    <a:pt x="1386" y="0"/>
                    <a:pt x="1093" y="79"/>
                    <a:pt x="853" y="172"/>
                  </a:cubicBezTo>
                  <a:cubicBezTo>
                    <a:pt x="440" y="378"/>
                    <a:pt x="0" y="689"/>
                    <a:pt x="0" y="1231"/>
                  </a:cubicBezTo>
                  <a:cubicBezTo>
                    <a:pt x="131" y="1300"/>
                    <a:pt x="259" y="1328"/>
                    <a:pt x="386" y="1328"/>
                  </a:cubicBezTo>
                  <a:cubicBezTo>
                    <a:pt x="687" y="1328"/>
                    <a:pt x="984" y="1170"/>
                    <a:pt x="1293" y="1025"/>
                  </a:cubicBezTo>
                  <a:cubicBezTo>
                    <a:pt x="1629" y="921"/>
                    <a:pt x="1939" y="482"/>
                    <a:pt x="2042" y="42"/>
                  </a:cubicBezTo>
                  <a:cubicBezTo>
                    <a:pt x="1924" y="13"/>
                    <a:pt x="1804" y="0"/>
                    <a:pt x="1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75"/>
            <p:cNvSpPr/>
            <p:nvPr/>
          </p:nvSpPr>
          <p:spPr>
            <a:xfrm>
              <a:off x="4510782" y="4991820"/>
              <a:ext cx="113341" cy="104232"/>
            </a:xfrm>
            <a:custGeom>
              <a:avLst/>
              <a:gdLst/>
              <a:ahLst/>
              <a:cxnLst/>
              <a:rect l="l" t="t" r="r" b="b"/>
              <a:pathLst>
                <a:path w="1294" h="1190" extrusionOk="0">
                  <a:moveTo>
                    <a:pt x="1293" y="1"/>
                  </a:moveTo>
                  <a:cubicBezTo>
                    <a:pt x="957" y="1"/>
                    <a:pt x="751" y="104"/>
                    <a:pt x="440" y="337"/>
                  </a:cubicBezTo>
                  <a:cubicBezTo>
                    <a:pt x="208" y="544"/>
                    <a:pt x="104" y="854"/>
                    <a:pt x="1" y="1190"/>
                  </a:cubicBezTo>
                  <a:cubicBezTo>
                    <a:pt x="440" y="1190"/>
                    <a:pt x="751" y="983"/>
                    <a:pt x="1087" y="647"/>
                  </a:cubicBezTo>
                  <a:cubicBezTo>
                    <a:pt x="1190" y="440"/>
                    <a:pt x="1293" y="208"/>
                    <a:pt x="12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75"/>
            <p:cNvSpPr/>
            <p:nvPr/>
          </p:nvSpPr>
          <p:spPr>
            <a:xfrm>
              <a:off x="6009767" y="4774501"/>
              <a:ext cx="56758" cy="369104"/>
            </a:xfrm>
            <a:custGeom>
              <a:avLst/>
              <a:gdLst/>
              <a:ahLst/>
              <a:cxnLst/>
              <a:rect l="l" t="t" r="r" b="b"/>
              <a:pathLst>
                <a:path w="648" h="4214" extrusionOk="0">
                  <a:moveTo>
                    <a:pt x="647" y="0"/>
                  </a:moveTo>
                  <a:lnTo>
                    <a:pt x="544" y="104"/>
                  </a:lnTo>
                  <a:cubicBezTo>
                    <a:pt x="544" y="233"/>
                    <a:pt x="544" y="336"/>
                    <a:pt x="440" y="336"/>
                  </a:cubicBezTo>
                  <a:lnTo>
                    <a:pt x="440" y="440"/>
                  </a:lnTo>
                  <a:cubicBezTo>
                    <a:pt x="130" y="1525"/>
                    <a:pt x="1" y="2585"/>
                    <a:pt x="1" y="3774"/>
                  </a:cubicBezTo>
                  <a:lnTo>
                    <a:pt x="1" y="4214"/>
                  </a:lnTo>
                  <a:cubicBezTo>
                    <a:pt x="1" y="3025"/>
                    <a:pt x="130" y="1939"/>
                    <a:pt x="440" y="879"/>
                  </a:cubicBezTo>
                  <a:cubicBezTo>
                    <a:pt x="440" y="646"/>
                    <a:pt x="440" y="543"/>
                    <a:pt x="544" y="440"/>
                  </a:cubicBezTo>
                  <a:cubicBezTo>
                    <a:pt x="544" y="336"/>
                    <a:pt x="647" y="233"/>
                    <a:pt x="647" y="104"/>
                  </a:cubicBezTo>
                  <a:lnTo>
                    <a:pt x="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75"/>
            <p:cNvSpPr/>
            <p:nvPr/>
          </p:nvSpPr>
          <p:spPr>
            <a:xfrm>
              <a:off x="5774317" y="4730616"/>
              <a:ext cx="274069" cy="86189"/>
            </a:xfrm>
            <a:custGeom>
              <a:avLst/>
              <a:gdLst/>
              <a:ahLst/>
              <a:cxnLst/>
              <a:rect l="l" t="t" r="r" b="b"/>
              <a:pathLst>
                <a:path w="3129" h="984" extrusionOk="0">
                  <a:moveTo>
                    <a:pt x="1917" y="1"/>
                  </a:moveTo>
                  <a:cubicBezTo>
                    <a:pt x="1672" y="1"/>
                    <a:pt x="1421" y="32"/>
                    <a:pt x="1190" y="88"/>
                  </a:cubicBezTo>
                  <a:cubicBezTo>
                    <a:pt x="879" y="88"/>
                    <a:pt x="440" y="191"/>
                    <a:pt x="233" y="501"/>
                  </a:cubicBezTo>
                  <a:cubicBezTo>
                    <a:pt x="104" y="501"/>
                    <a:pt x="0" y="734"/>
                    <a:pt x="0" y="837"/>
                  </a:cubicBezTo>
                  <a:cubicBezTo>
                    <a:pt x="104" y="941"/>
                    <a:pt x="233" y="941"/>
                    <a:pt x="233" y="941"/>
                  </a:cubicBezTo>
                  <a:cubicBezTo>
                    <a:pt x="385" y="971"/>
                    <a:pt x="538" y="983"/>
                    <a:pt x="691" y="983"/>
                  </a:cubicBezTo>
                  <a:cubicBezTo>
                    <a:pt x="1059" y="983"/>
                    <a:pt x="1422" y="910"/>
                    <a:pt x="1732" y="837"/>
                  </a:cubicBezTo>
                  <a:cubicBezTo>
                    <a:pt x="2043" y="734"/>
                    <a:pt x="2275" y="605"/>
                    <a:pt x="2482" y="501"/>
                  </a:cubicBezTo>
                  <a:cubicBezTo>
                    <a:pt x="2689" y="398"/>
                    <a:pt x="3128" y="398"/>
                    <a:pt x="2818" y="191"/>
                  </a:cubicBezTo>
                  <a:cubicBezTo>
                    <a:pt x="2566" y="58"/>
                    <a:pt x="2247" y="1"/>
                    <a:pt x="1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75"/>
            <p:cNvSpPr/>
            <p:nvPr/>
          </p:nvSpPr>
          <p:spPr>
            <a:xfrm>
              <a:off x="6095872" y="4765391"/>
              <a:ext cx="197078" cy="199355"/>
            </a:xfrm>
            <a:custGeom>
              <a:avLst/>
              <a:gdLst/>
              <a:ahLst/>
              <a:cxnLst/>
              <a:rect l="l" t="t" r="r" b="b"/>
              <a:pathLst>
                <a:path w="2250" h="2276" extrusionOk="0">
                  <a:moveTo>
                    <a:pt x="0" y="1"/>
                  </a:moveTo>
                  <a:cubicBezTo>
                    <a:pt x="310" y="647"/>
                    <a:pt x="853" y="1190"/>
                    <a:pt x="1293" y="1836"/>
                  </a:cubicBezTo>
                  <a:cubicBezTo>
                    <a:pt x="1293" y="1940"/>
                    <a:pt x="1396" y="2043"/>
                    <a:pt x="1500" y="2146"/>
                  </a:cubicBezTo>
                  <a:cubicBezTo>
                    <a:pt x="1603" y="2146"/>
                    <a:pt x="1732" y="2276"/>
                    <a:pt x="1939" y="2276"/>
                  </a:cubicBezTo>
                  <a:cubicBezTo>
                    <a:pt x="2146" y="2146"/>
                    <a:pt x="2249" y="1836"/>
                    <a:pt x="2249" y="1629"/>
                  </a:cubicBezTo>
                  <a:cubicBezTo>
                    <a:pt x="2146" y="1397"/>
                    <a:pt x="2042" y="1190"/>
                    <a:pt x="1836" y="1086"/>
                  </a:cubicBezTo>
                  <a:cubicBezTo>
                    <a:pt x="1293" y="647"/>
                    <a:pt x="646" y="2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75"/>
            <p:cNvSpPr/>
            <p:nvPr/>
          </p:nvSpPr>
          <p:spPr>
            <a:xfrm>
              <a:off x="6077740" y="4774501"/>
              <a:ext cx="131385" cy="228873"/>
            </a:xfrm>
            <a:custGeom>
              <a:avLst/>
              <a:gdLst/>
              <a:ahLst/>
              <a:cxnLst/>
              <a:rect l="l" t="t" r="r" b="b"/>
              <a:pathLst>
                <a:path w="1500" h="2613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646"/>
                    <a:pt x="311" y="1396"/>
                    <a:pt x="517" y="2042"/>
                  </a:cubicBezTo>
                  <a:cubicBezTo>
                    <a:pt x="517" y="2172"/>
                    <a:pt x="647" y="2275"/>
                    <a:pt x="647" y="2378"/>
                  </a:cubicBezTo>
                  <a:cubicBezTo>
                    <a:pt x="750" y="2482"/>
                    <a:pt x="853" y="2585"/>
                    <a:pt x="957" y="2585"/>
                  </a:cubicBezTo>
                  <a:cubicBezTo>
                    <a:pt x="995" y="2604"/>
                    <a:pt x="1034" y="2613"/>
                    <a:pt x="1072" y="2613"/>
                  </a:cubicBezTo>
                  <a:cubicBezTo>
                    <a:pt x="1245" y="2613"/>
                    <a:pt x="1415" y="2444"/>
                    <a:pt x="1500" y="2275"/>
                  </a:cubicBezTo>
                  <a:cubicBezTo>
                    <a:pt x="1500" y="2042"/>
                    <a:pt x="1396" y="1732"/>
                    <a:pt x="1293" y="1525"/>
                  </a:cubicBezTo>
                  <a:cubicBezTo>
                    <a:pt x="1060" y="982"/>
                    <a:pt x="517" y="3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75"/>
            <p:cNvSpPr/>
            <p:nvPr/>
          </p:nvSpPr>
          <p:spPr>
            <a:xfrm>
              <a:off x="6030177" y="4774501"/>
              <a:ext cx="83824" cy="250332"/>
            </a:xfrm>
            <a:custGeom>
              <a:avLst/>
              <a:gdLst/>
              <a:ahLst/>
              <a:cxnLst/>
              <a:rect l="l" t="t" r="r" b="b"/>
              <a:pathLst>
                <a:path w="957" h="2858" extrusionOk="0">
                  <a:moveTo>
                    <a:pt x="311" y="0"/>
                  </a:moveTo>
                  <a:cubicBezTo>
                    <a:pt x="104" y="646"/>
                    <a:pt x="104" y="1396"/>
                    <a:pt x="104" y="2042"/>
                  </a:cubicBezTo>
                  <a:cubicBezTo>
                    <a:pt x="1" y="2275"/>
                    <a:pt x="1" y="2378"/>
                    <a:pt x="1" y="2482"/>
                  </a:cubicBezTo>
                  <a:cubicBezTo>
                    <a:pt x="104" y="2585"/>
                    <a:pt x="104" y="2689"/>
                    <a:pt x="207" y="2818"/>
                  </a:cubicBezTo>
                  <a:cubicBezTo>
                    <a:pt x="262" y="2845"/>
                    <a:pt x="325" y="2858"/>
                    <a:pt x="391" y="2858"/>
                  </a:cubicBezTo>
                  <a:cubicBezTo>
                    <a:pt x="575" y="2858"/>
                    <a:pt x="777" y="2757"/>
                    <a:pt x="854" y="2585"/>
                  </a:cubicBezTo>
                  <a:cubicBezTo>
                    <a:pt x="957" y="2378"/>
                    <a:pt x="957" y="2172"/>
                    <a:pt x="957" y="1939"/>
                  </a:cubicBezTo>
                  <a:cubicBezTo>
                    <a:pt x="854" y="1293"/>
                    <a:pt x="750" y="543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75"/>
            <p:cNvSpPr/>
            <p:nvPr/>
          </p:nvSpPr>
          <p:spPr>
            <a:xfrm>
              <a:off x="5917006" y="4765391"/>
              <a:ext cx="140407" cy="247179"/>
            </a:xfrm>
            <a:custGeom>
              <a:avLst/>
              <a:gdLst/>
              <a:ahLst/>
              <a:cxnLst/>
              <a:rect l="l" t="t" r="r" b="b"/>
              <a:pathLst>
                <a:path w="1603" h="2822" extrusionOk="0">
                  <a:moveTo>
                    <a:pt x="1603" y="1"/>
                  </a:moveTo>
                  <a:lnTo>
                    <a:pt x="1603" y="1"/>
                  </a:lnTo>
                  <a:cubicBezTo>
                    <a:pt x="956" y="337"/>
                    <a:pt x="543" y="983"/>
                    <a:pt x="207" y="1629"/>
                  </a:cubicBezTo>
                  <a:cubicBezTo>
                    <a:pt x="103" y="1836"/>
                    <a:pt x="0" y="2146"/>
                    <a:pt x="0" y="2379"/>
                  </a:cubicBezTo>
                  <a:cubicBezTo>
                    <a:pt x="87" y="2554"/>
                    <a:pt x="249" y="2821"/>
                    <a:pt x="437" y="2821"/>
                  </a:cubicBezTo>
                  <a:cubicBezTo>
                    <a:pt x="472" y="2821"/>
                    <a:pt x="507" y="2812"/>
                    <a:pt x="543" y="2793"/>
                  </a:cubicBezTo>
                  <a:cubicBezTo>
                    <a:pt x="750" y="2793"/>
                    <a:pt x="853" y="2689"/>
                    <a:pt x="853" y="2586"/>
                  </a:cubicBezTo>
                  <a:cubicBezTo>
                    <a:pt x="956" y="2482"/>
                    <a:pt x="956" y="2276"/>
                    <a:pt x="1060" y="2146"/>
                  </a:cubicBezTo>
                  <a:cubicBezTo>
                    <a:pt x="1189" y="1500"/>
                    <a:pt x="1499" y="750"/>
                    <a:pt x="16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75"/>
            <p:cNvSpPr/>
            <p:nvPr/>
          </p:nvSpPr>
          <p:spPr>
            <a:xfrm>
              <a:off x="5821880" y="4765391"/>
              <a:ext cx="217398" cy="188056"/>
            </a:xfrm>
            <a:custGeom>
              <a:avLst/>
              <a:gdLst/>
              <a:ahLst/>
              <a:cxnLst/>
              <a:rect l="l" t="t" r="r" b="b"/>
              <a:pathLst>
                <a:path w="2482" h="2147" extrusionOk="0">
                  <a:moveTo>
                    <a:pt x="2482" y="1"/>
                  </a:moveTo>
                  <a:lnTo>
                    <a:pt x="2482" y="1"/>
                  </a:lnTo>
                  <a:cubicBezTo>
                    <a:pt x="1732" y="104"/>
                    <a:pt x="1086" y="440"/>
                    <a:pt x="543" y="854"/>
                  </a:cubicBezTo>
                  <a:cubicBezTo>
                    <a:pt x="336" y="1086"/>
                    <a:pt x="104" y="1190"/>
                    <a:pt x="0" y="1500"/>
                  </a:cubicBezTo>
                  <a:cubicBezTo>
                    <a:pt x="0" y="1733"/>
                    <a:pt x="104" y="2043"/>
                    <a:pt x="336" y="2146"/>
                  </a:cubicBezTo>
                  <a:cubicBezTo>
                    <a:pt x="440" y="2146"/>
                    <a:pt x="647" y="2043"/>
                    <a:pt x="750" y="2043"/>
                  </a:cubicBezTo>
                  <a:cubicBezTo>
                    <a:pt x="853" y="1940"/>
                    <a:pt x="983" y="1836"/>
                    <a:pt x="1086" y="1733"/>
                  </a:cubicBezTo>
                  <a:cubicBezTo>
                    <a:pt x="1500" y="1190"/>
                    <a:pt x="2042" y="647"/>
                    <a:pt x="24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75"/>
            <p:cNvSpPr/>
            <p:nvPr/>
          </p:nvSpPr>
          <p:spPr>
            <a:xfrm>
              <a:off x="5953182" y="4721156"/>
              <a:ext cx="199355" cy="91882"/>
            </a:xfrm>
            <a:custGeom>
              <a:avLst/>
              <a:gdLst/>
              <a:ahLst/>
              <a:cxnLst/>
              <a:rect l="l" t="t" r="r" b="b"/>
              <a:pathLst>
                <a:path w="2276" h="1049" extrusionOk="0">
                  <a:moveTo>
                    <a:pt x="734" y="0"/>
                  </a:moveTo>
                  <a:cubicBezTo>
                    <a:pt x="478" y="0"/>
                    <a:pt x="202" y="56"/>
                    <a:pt x="1" y="196"/>
                  </a:cubicBezTo>
                  <a:cubicBezTo>
                    <a:pt x="233" y="506"/>
                    <a:pt x="543" y="945"/>
                    <a:pt x="983" y="945"/>
                  </a:cubicBezTo>
                  <a:cubicBezTo>
                    <a:pt x="1203" y="997"/>
                    <a:pt x="1442" y="1049"/>
                    <a:pt x="1668" y="1049"/>
                  </a:cubicBezTo>
                  <a:cubicBezTo>
                    <a:pt x="1894" y="1049"/>
                    <a:pt x="2107" y="997"/>
                    <a:pt x="2275" y="842"/>
                  </a:cubicBezTo>
                  <a:cubicBezTo>
                    <a:pt x="2172" y="402"/>
                    <a:pt x="1629" y="66"/>
                    <a:pt x="1190" y="66"/>
                  </a:cubicBezTo>
                  <a:cubicBezTo>
                    <a:pt x="1066" y="25"/>
                    <a:pt x="904" y="0"/>
                    <a:pt x="7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75"/>
            <p:cNvSpPr/>
            <p:nvPr/>
          </p:nvSpPr>
          <p:spPr>
            <a:xfrm>
              <a:off x="5869443" y="5030361"/>
              <a:ext cx="140407" cy="78218"/>
            </a:xfrm>
            <a:custGeom>
              <a:avLst/>
              <a:gdLst/>
              <a:ahLst/>
              <a:cxnLst/>
              <a:rect l="l" t="t" r="r" b="b"/>
              <a:pathLst>
                <a:path w="1603" h="893" extrusionOk="0">
                  <a:moveTo>
                    <a:pt x="0" y="0"/>
                  </a:moveTo>
                  <a:cubicBezTo>
                    <a:pt x="104" y="207"/>
                    <a:pt x="310" y="414"/>
                    <a:pt x="440" y="543"/>
                  </a:cubicBezTo>
                  <a:cubicBezTo>
                    <a:pt x="672" y="776"/>
                    <a:pt x="978" y="892"/>
                    <a:pt x="1290" y="892"/>
                  </a:cubicBezTo>
                  <a:cubicBezTo>
                    <a:pt x="1394" y="892"/>
                    <a:pt x="1499" y="879"/>
                    <a:pt x="1603" y="853"/>
                  </a:cubicBezTo>
                  <a:cubicBezTo>
                    <a:pt x="1499" y="543"/>
                    <a:pt x="1189" y="310"/>
                    <a:pt x="957" y="104"/>
                  </a:cubicBezTo>
                  <a:cubicBezTo>
                    <a:pt x="646" y="0"/>
                    <a:pt x="310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93" name="Google Shape;2693;p75"/>
            <p:cNvGrpSpPr/>
            <p:nvPr/>
          </p:nvGrpSpPr>
          <p:grpSpPr>
            <a:xfrm>
              <a:off x="4137206" y="2546923"/>
              <a:ext cx="2058298" cy="1992042"/>
              <a:chOff x="3858737" y="2260509"/>
              <a:chExt cx="2388926" cy="2312026"/>
            </a:xfrm>
          </p:grpSpPr>
          <p:sp>
            <p:nvSpPr>
              <p:cNvPr id="2694" name="Google Shape;2694;p75"/>
              <p:cNvSpPr/>
              <p:nvPr/>
            </p:nvSpPr>
            <p:spPr>
              <a:xfrm>
                <a:off x="3935644" y="3601040"/>
                <a:ext cx="348783" cy="387235"/>
              </a:xfrm>
              <a:custGeom>
                <a:avLst/>
                <a:gdLst/>
                <a:ahLst/>
                <a:cxnLst/>
                <a:rect l="l" t="t" r="r" b="b"/>
                <a:pathLst>
                  <a:path w="3982" h="4421" extrusionOk="0">
                    <a:moveTo>
                      <a:pt x="3542" y="0"/>
                    </a:moveTo>
                    <a:cubicBezTo>
                      <a:pt x="2043" y="957"/>
                      <a:pt x="751" y="2353"/>
                      <a:pt x="1" y="3981"/>
                    </a:cubicBezTo>
                    <a:cubicBezTo>
                      <a:pt x="1" y="4188"/>
                      <a:pt x="1" y="4291"/>
                      <a:pt x="208" y="4421"/>
                    </a:cubicBezTo>
                    <a:cubicBezTo>
                      <a:pt x="311" y="4421"/>
                      <a:pt x="415" y="4421"/>
                      <a:pt x="544" y="4188"/>
                    </a:cubicBezTo>
                    <a:cubicBezTo>
                      <a:pt x="1190" y="2689"/>
                      <a:pt x="2353" y="1396"/>
                      <a:pt x="3879" y="543"/>
                    </a:cubicBezTo>
                    <a:cubicBezTo>
                      <a:pt x="3982" y="414"/>
                      <a:pt x="3982" y="207"/>
                      <a:pt x="3982" y="104"/>
                    </a:cubicBezTo>
                    <a:cubicBezTo>
                      <a:pt x="3879" y="0"/>
                      <a:pt x="3775" y="0"/>
                      <a:pt x="3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75"/>
              <p:cNvSpPr/>
              <p:nvPr/>
            </p:nvSpPr>
            <p:spPr>
              <a:xfrm>
                <a:off x="3858737" y="3920319"/>
                <a:ext cx="208377" cy="174917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1997" extrusionOk="0">
                    <a:moveTo>
                      <a:pt x="1293" y="0"/>
                    </a:moveTo>
                    <a:cubicBezTo>
                      <a:pt x="879" y="233"/>
                      <a:pt x="439" y="543"/>
                      <a:pt x="129" y="1086"/>
                    </a:cubicBezTo>
                    <a:cubicBezTo>
                      <a:pt x="129" y="1189"/>
                      <a:pt x="0" y="1293"/>
                      <a:pt x="129" y="1422"/>
                    </a:cubicBezTo>
                    <a:lnTo>
                      <a:pt x="233" y="1525"/>
                    </a:lnTo>
                    <a:cubicBezTo>
                      <a:pt x="336" y="1525"/>
                      <a:pt x="336" y="1422"/>
                      <a:pt x="439" y="1422"/>
                    </a:cubicBezTo>
                    <a:lnTo>
                      <a:pt x="712" y="1150"/>
                    </a:lnTo>
                    <a:lnTo>
                      <a:pt x="712" y="1150"/>
                    </a:lnTo>
                    <a:cubicBezTo>
                      <a:pt x="614" y="1268"/>
                      <a:pt x="543" y="1457"/>
                      <a:pt x="543" y="1629"/>
                    </a:cubicBezTo>
                    <a:lnTo>
                      <a:pt x="543" y="1836"/>
                    </a:lnTo>
                    <a:cubicBezTo>
                      <a:pt x="543" y="1836"/>
                      <a:pt x="589" y="1882"/>
                      <a:pt x="619" y="1882"/>
                    </a:cubicBezTo>
                    <a:cubicBezTo>
                      <a:pt x="635" y="1882"/>
                      <a:pt x="646" y="1870"/>
                      <a:pt x="646" y="1836"/>
                    </a:cubicBezTo>
                    <a:cubicBezTo>
                      <a:pt x="776" y="1836"/>
                      <a:pt x="776" y="1836"/>
                      <a:pt x="776" y="1732"/>
                    </a:cubicBezTo>
                    <a:cubicBezTo>
                      <a:pt x="982" y="1629"/>
                      <a:pt x="1086" y="1422"/>
                      <a:pt x="1189" y="1190"/>
                    </a:cubicBezTo>
                    <a:lnTo>
                      <a:pt x="1189" y="1190"/>
                    </a:lnTo>
                    <a:cubicBezTo>
                      <a:pt x="1086" y="1422"/>
                      <a:pt x="1086" y="1629"/>
                      <a:pt x="1086" y="1836"/>
                    </a:cubicBezTo>
                    <a:cubicBezTo>
                      <a:pt x="1086" y="1836"/>
                      <a:pt x="1086" y="1939"/>
                      <a:pt x="1189" y="1939"/>
                    </a:cubicBezTo>
                    <a:cubicBezTo>
                      <a:pt x="1189" y="1982"/>
                      <a:pt x="1201" y="1996"/>
                      <a:pt x="1216" y="1996"/>
                    </a:cubicBezTo>
                    <a:cubicBezTo>
                      <a:pt x="1247" y="1996"/>
                      <a:pt x="1293" y="1939"/>
                      <a:pt x="1293" y="1939"/>
                    </a:cubicBezTo>
                    <a:cubicBezTo>
                      <a:pt x="1422" y="1939"/>
                      <a:pt x="1422" y="1836"/>
                      <a:pt x="1422" y="1836"/>
                    </a:cubicBezTo>
                    <a:cubicBezTo>
                      <a:pt x="1525" y="1525"/>
                      <a:pt x="1629" y="1293"/>
                      <a:pt x="1835" y="1086"/>
                    </a:cubicBezTo>
                    <a:cubicBezTo>
                      <a:pt x="1939" y="1086"/>
                      <a:pt x="1939" y="1189"/>
                      <a:pt x="2068" y="1189"/>
                    </a:cubicBezTo>
                    <a:cubicBezTo>
                      <a:pt x="2171" y="1189"/>
                      <a:pt x="2171" y="1293"/>
                      <a:pt x="2275" y="1293"/>
                    </a:cubicBezTo>
                    <a:lnTo>
                      <a:pt x="2378" y="1189"/>
                    </a:lnTo>
                    <a:lnTo>
                      <a:pt x="2378" y="1086"/>
                    </a:lnTo>
                    <a:cubicBezTo>
                      <a:pt x="2068" y="543"/>
                      <a:pt x="1732" y="233"/>
                      <a:pt x="12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75"/>
              <p:cNvSpPr/>
              <p:nvPr/>
            </p:nvSpPr>
            <p:spPr>
              <a:xfrm>
                <a:off x="4755343" y="4036380"/>
                <a:ext cx="151793" cy="497599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5681" extrusionOk="0">
                    <a:moveTo>
                      <a:pt x="1410" y="0"/>
                    </a:moveTo>
                    <a:cubicBezTo>
                      <a:pt x="1326" y="0"/>
                      <a:pt x="1242" y="32"/>
                      <a:pt x="1190" y="97"/>
                    </a:cubicBezTo>
                    <a:cubicBezTo>
                      <a:pt x="440" y="1053"/>
                      <a:pt x="1" y="2346"/>
                      <a:pt x="1" y="3638"/>
                    </a:cubicBezTo>
                    <a:cubicBezTo>
                      <a:pt x="1" y="4285"/>
                      <a:pt x="104" y="4931"/>
                      <a:pt x="337" y="5474"/>
                    </a:cubicBezTo>
                    <a:cubicBezTo>
                      <a:pt x="337" y="5577"/>
                      <a:pt x="544" y="5681"/>
                      <a:pt x="647" y="5681"/>
                    </a:cubicBezTo>
                    <a:cubicBezTo>
                      <a:pt x="880" y="5577"/>
                      <a:pt x="880" y="5474"/>
                      <a:pt x="880" y="5267"/>
                    </a:cubicBezTo>
                    <a:cubicBezTo>
                      <a:pt x="647" y="4724"/>
                      <a:pt x="544" y="4181"/>
                      <a:pt x="544" y="3638"/>
                    </a:cubicBezTo>
                    <a:cubicBezTo>
                      <a:pt x="544" y="2553"/>
                      <a:pt x="983" y="1389"/>
                      <a:pt x="1629" y="511"/>
                    </a:cubicBezTo>
                    <a:cubicBezTo>
                      <a:pt x="1733" y="304"/>
                      <a:pt x="1733" y="200"/>
                      <a:pt x="1629" y="97"/>
                    </a:cubicBezTo>
                    <a:cubicBezTo>
                      <a:pt x="1578" y="32"/>
                      <a:pt x="1494" y="0"/>
                      <a:pt x="14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75"/>
              <p:cNvSpPr/>
              <p:nvPr/>
            </p:nvSpPr>
            <p:spPr>
              <a:xfrm>
                <a:off x="4594609" y="4469180"/>
                <a:ext cx="226508" cy="103356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1180" extrusionOk="0">
                    <a:moveTo>
                      <a:pt x="1328" y="1"/>
                    </a:moveTo>
                    <a:cubicBezTo>
                      <a:pt x="355" y="1"/>
                      <a:pt x="0" y="1179"/>
                      <a:pt x="0" y="1179"/>
                    </a:cubicBezTo>
                    <a:lnTo>
                      <a:pt x="2585" y="533"/>
                    </a:lnTo>
                    <a:cubicBezTo>
                      <a:pt x="2083" y="145"/>
                      <a:pt x="1668" y="1"/>
                      <a:pt x="13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75"/>
              <p:cNvSpPr/>
              <p:nvPr/>
            </p:nvSpPr>
            <p:spPr>
              <a:xfrm>
                <a:off x="4096466" y="2260509"/>
                <a:ext cx="1942746" cy="1942834"/>
              </a:xfrm>
              <a:custGeom>
                <a:avLst/>
                <a:gdLst/>
                <a:ahLst/>
                <a:cxnLst/>
                <a:rect l="l" t="t" r="r" b="b"/>
                <a:pathLst>
                  <a:path w="22180" h="22181" extrusionOk="0">
                    <a:moveTo>
                      <a:pt x="11090" y="1"/>
                    </a:moveTo>
                    <a:cubicBezTo>
                      <a:pt x="10340" y="1"/>
                      <a:pt x="9565" y="104"/>
                      <a:pt x="8815" y="337"/>
                    </a:cubicBezTo>
                    <a:cubicBezTo>
                      <a:pt x="3878" y="1293"/>
                      <a:pt x="104" y="5714"/>
                      <a:pt x="0" y="10987"/>
                    </a:cubicBezTo>
                    <a:lnTo>
                      <a:pt x="0" y="11091"/>
                    </a:lnTo>
                    <a:cubicBezTo>
                      <a:pt x="0" y="13572"/>
                      <a:pt x="853" y="15951"/>
                      <a:pt x="2249" y="17786"/>
                    </a:cubicBezTo>
                    <a:cubicBezTo>
                      <a:pt x="2689" y="18303"/>
                      <a:pt x="3102" y="18846"/>
                      <a:pt x="3645" y="19389"/>
                    </a:cubicBezTo>
                    <a:cubicBezTo>
                      <a:pt x="4731" y="20371"/>
                      <a:pt x="6023" y="21121"/>
                      <a:pt x="7523" y="21663"/>
                    </a:cubicBezTo>
                    <a:cubicBezTo>
                      <a:pt x="8608" y="21974"/>
                      <a:pt x="9798" y="22180"/>
                      <a:pt x="11090" y="22180"/>
                    </a:cubicBezTo>
                    <a:cubicBezTo>
                      <a:pt x="14735" y="22180"/>
                      <a:pt x="17966" y="20474"/>
                      <a:pt x="19905" y="17889"/>
                    </a:cubicBezTo>
                    <a:cubicBezTo>
                      <a:pt x="21327" y="15951"/>
                      <a:pt x="22180" y="13676"/>
                      <a:pt x="22180" y="11091"/>
                    </a:cubicBezTo>
                    <a:cubicBezTo>
                      <a:pt x="22180" y="9385"/>
                      <a:pt x="21844" y="7756"/>
                      <a:pt x="21094" y="6360"/>
                    </a:cubicBezTo>
                    <a:cubicBezTo>
                      <a:pt x="20551" y="5274"/>
                      <a:pt x="19905" y="4318"/>
                      <a:pt x="19155" y="3568"/>
                    </a:cubicBezTo>
                    <a:cubicBezTo>
                      <a:pt x="18509" y="2922"/>
                      <a:pt x="17863" y="2276"/>
                      <a:pt x="17113" y="1836"/>
                    </a:cubicBezTo>
                    <a:cubicBezTo>
                      <a:pt x="15821" y="983"/>
                      <a:pt x="14218" y="337"/>
                      <a:pt x="12589" y="104"/>
                    </a:cubicBezTo>
                    <a:cubicBezTo>
                      <a:pt x="12047" y="104"/>
                      <a:pt x="11633" y="1"/>
                      <a:pt x="1109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75"/>
              <p:cNvSpPr/>
              <p:nvPr/>
            </p:nvSpPr>
            <p:spPr>
              <a:xfrm>
                <a:off x="5387154" y="2568926"/>
                <a:ext cx="652108" cy="1258581"/>
              </a:xfrm>
              <a:custGeom>
                <a:avLst/>
                <a:gdLst/>
                <a:ahLst/>
                <a:cxnLst/>
                <a:rect l="l" t="t" r="r" b="b"/>
                <a:pathLst>
                  <a:path w="7445" h="14369" extrusionOk="0">
                    <a:moveTo>
                      <a:pt x="3967" y="1"/>
                    </a:moveTo>
                    <a:cubicBezTo>
                      <a:pt x="3488" y="1"/>
                      <a:pt x="3055" y="169"/>
                      <a:pt x="2818" y="564"/>
                    </a:cubicBezTo>
                    <a:cubicBezTo>
                      <a:pt x="2714" y="797"/>
                      <a:pt x="2585" y="1004"/>
                      <a:pt x="2378" y="1211"/>
                    </a:cubicBezTo>
                    <a:cubicBezTo>
                      <a:pt x="2068" y="1650"/>
                      <a:pt x="1422" y="1857"/>
                      <a:pt x="879" y="2193"/>
                    </a:cubicBezTo>
                    <a:cubicBezTo>
                      <a:pt x="543" y="2296"/>
                      <a:pt x="336" y="2632"/>
                      <a:pt x="129" y="2942"/>
                    </a:cubicBezTo>
                    <a:cubicBezTo>
                      <a:pt x="0" y="3279"/>
                      <a:pt x="0" y="3589"/>
                      <a:pt x="233" y="3925"/>
                    </a:cubicBezTo>
                    <a:cubicBezTo>
                      <a:pt x="439" y="4338"/>
                      <a:pt x="982" y="4442"/>
                      <a:pt x="1293" y="4778"/>
                    </a:cubicBezTo>
                    <a:cubicBezTo>
                      <a:pt x="1939" y="5321"/>
                      <a:pt x="1939" y="6277"/>
                      <a:pt x="2068" y="7027"/>
                    </a:cubicBezTo>
                    <a:cubicBezTo>
                      <a:pt x="2171" y="7906"/>
                      <a:pt x="2378" y="8759"/>
                      <a:pt x="3128" y="9095"/>
                    </a:cubicBezTo>
                    <a:cubicBezTo>
                      <a:pt x="3567" y="9405"/>
                      <a:pt x="4214" y="9302"/>
                      <a:pt x="4653" y="9508"/>
                    </a:cubicBezTo>
                    <a:cubicBezTo>
                      <a:pt x="4653" y="9612"/>
                      <a:pt x="4757" y="9612"/>
                      <a:pt x="4757" y="9612"/>
                    </a:cubicBezTo>
                    <a:cubicBezTo>
                      <a:pt x="5299" y="10051"/>
                      <a:pt x="5403" y="11034"/>
                      <a:pt x="4963" y="11680"/>
                    </a:cubicBezTo>
                    <a:cubicBezTo>
                      <a:pt x="4860" y="11887"/>
                      <a:pt x="4653" y="12094"/>
                      <a:pt x="4653" y="12430"/>
                    </a:cubicBezTo>
                    <a:cubicBezTo>
                      <a:pt x="4420" y="13076"/>
                      <a:pt x="4757" y="13619"/>
                      <a:pt x="5067" y="14136"/>
                    </a:cubicBezTo>
                    <a:cubicBezTo>
                      <a:pt x="5170" y="14265"/>
                      <a:pt x="5170" y="14265"/>
                      <a:pt x="5170" y="14368"/>
                    </a:cubicBezTo>
                    <a:cubicBezTo>
                      <a:pt x="6592" y="12430"/>
                      <a:pt x="7445" y="10155"/>
                      <a:pt x="7445" y="7570"/>
                    </a:cubicBezTo>
                    <a:cubicBezTo>
                      <a:pt x="7445" y="5864"/>
                      <a:pt x="7109" y="4235"/>
                      <a:pt x="6359" y="2839"/>
                    </a:cubicBezTo>
                    <a:cubicBezTo>
                      <a:pt x="5816" y="1753"/>
                      <a:pt x="5170" y="797"/>
                      <a:pt x="4420" y="47"/>
                    </a:cubicBezTo>
                    <a:cubicBezTo>
                      <a:pt x="4268" y="17"/>
                      <a:pt x="4115" y="1"/>
                      <a:pt x="39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75"/>
              <p:cNvSpPr/>
              <p:nvPr/>
            </p:nvSpPr>
            <p:spPr>
              <a:xfrm>
                <a:off x="4096466" y="2289941"/>
                <a:ext cx="942030" cy="1823799"/>
              </a:xfrm>
              <a:custGeom>
                <a:avLst/>
                <a:gdLst/>
                <a:ahLst/>
                <a:cxnLst/>
                <a:rect l="l" t="t" r="r" b="b"/>
                <a:pathLst>
                  <a:path w="10755" h="20822" extrusionOk="0">
                    <a:moveTo>
                      <a:pt x="8815" y="1"/>
                    </a:moveTo>
                    <a:cubicBezTo>
                      <a:pt x="3878" y="957"/>
                      <a:pt x="104" y="5378"/>
                      <a:pt x="0" y="10651"/>
                    </a:cubicBezTo>
                    <a:lnTo>
                      <a:pt x="104" y="10755"/>
                    </a:lnTo>
                    <a:cubicBezTo>
                      <a:pt x="414" y="10987"/>
                      <a:pt x="853" y="11194"/>
                      <a:pt x="1164" y="11401"/>
                    </a:cubicBezTo>
                    <a:cubicBezTo>
                      <a:pt x="1706" y="11840"/>
                      <a:pt x="2353" y="12383"/>
                      <a:pt x="2249" y="13030"/>
                    </a:cubicBezTo>
                    <a:cubicBezTo>
                      <a:pt x="2146" y="13572"/>
                      <a:pt x="1603" y="13883"/>
                      <a:pt x="1396" y="14322"/>
                    </a:cubicBezTo>
                    <a:cubicBezTo>
                      <a:pt x="1164" y="14865"/>
                      <a:pt x="1500" y="15382"/>
                      <a:pt x="1810" y="15821"/>
                    </a:cubicBezTo>
                    <a:cubicBezTo>
                      <a:pt x="2043" y="16157"/>
                      <a:pt x="2353" y="16468"/>
                      <a:pt x="2353" y="16804"/>
                    </a:cubicBezTo>
                    <a:cubicBezTo>
                      <a:pt x="2353" y="17010"/>
                      <a:pt x="2249" y="17217"/>
                      <a:pt x="2249" y="17450"/>
                    </a:cubicBezTo>
                    <a:cubicBezTo>
                      <a:pt x="2689" y="17967"/>
                      <a:pt x="3102" y="18510"/>
                      <a:pt x="3645" y="19053"/>
                    </a:cubicBezTo>
                    <a:lnTo>
                      <a:pt x="4524" y="19053"/>
                    </a:lnTo>
                    <a:cubicBezTo>
                      <a:pt x="5274" y="19259"/>
                      <a:pt x="5920" y="19596"/>
                      <a:pt x="6463" y="20138"/>
                    </a:cubicBezTo>
                    <a:cubicBezTo>
                      <a:pt x="6773" y="20345"/>
                      <a:pt x="6980" y="20681"/>
                      <a:pt x="7419" y="20785"/>
                    </a:cubicBezTo>
                    <a:cubicBezTo>
                      <a:pt x="7498" y="20809"/>
                      <a:pt x="7586" y="20822"/>
                      <a:pt x="7675" y="20822"/>
                    </a:cubicBezTo>
                    <a:cubicBezTo>
                      <a:pt x="7968" y="20822"/>
                      <a:pt x="8272" y="20682"/>
                      <a:pt x="8272" y="20345"/>
                    </a:cubicBezTo>
                    <a:cubicBezTo>
                      <a:pt x="8402" y="20138"/>
                      <a:pt x="8169" y="19906"/>
                      <a:pt x="8169" y="19596"/>
                    </a:cubicBezTo>
                    <a:cubicBezTo>
                      <a:pt x="8066" y="19053"/>
                      <a:pt x="8608" y="18510"/>
                      <a:pt x="8919" y="17967"/>
                    </a:cubicBezTo>
                    <a:cubicBezTo>
                      <a:pt x="9565" y="17010"/>
                      <a:pt x="9255" y="15511"/>
                      <a:pt x="8272" y="14736"/>
                    </a:cubicBezTo>
                    <a:cubicBezTo>
                      <a:pt x="7962" y="14529"/>
                      <a:pt x="7626" y="14425"/>
                      <a:pt x="7523" y="14089"/>
                    </a:cubicBezTo>
                    <a:cubicBezTo>
                      <a:pt x="7316" y="13779"/>
                      <a:pt x="7419" y="13443"/>
                      <a:pt x="7419" y="13030"/>
                    </a:cubicBezTo>
                    <a:cubicBezTo>
                      <a:pt x="7419" y="12693"/>
                      <a:pt x="7316" y="12280"/>
                      <a:pt x="6877" y="12151"/>
                    </a:cubicBezTo>
                    <a:cubicBezTo>
                      <a:pt x="6800" y="12099"/>
                      <a:pt x="6722" y="12082"/>
                      <a:pt x="6642" y="12082"/>
                    </a:cubicBezTo>
                    <a:cubicBezTo>
                      <a:pt x="6456" y="12082"/>
                      <a:pt x="6265" y="12181"/>
                      <a:pt x="6081" y="12181"/>
                    </a:cubicBezTo>
                    <a:cubicBezTo>
                      <a:pt x="6026" y="12181"/>
                      <a:pt x="5973" y="12173"/>
                      <a:pt x="5920" y="12151"/>
                    </a:cubicBezTo>
                    <a:cubicBezTo>
                      <a:pt x="5687" y="12047"/>
                      <a:pt x="5481" y="11840"/>
                      <a:pt x="5377" y="11737"/>
                    </a:cubicBezTo>
                    <a:cubicBezTo>
                      <a:pt x="4731" y="11298"/>
                      <a:pt x="3878" y="11737"/>
                      <a:pt x="3438" y="11194"/>
                    </a:cubicBezTo>
                    <a:cubicBezTo>
                      <a:pt x="3102" y="10755"/>
                      <a:pt x="3438" y="10212"/>
                      <a:pt x="3878" y="10005"/>
                    </a:cubicBezTo>
                    <a:cubicBezTo>
                      <a:pt x="4291" y="9695"/>
                      <a:pt x="4834" y="9798"/>
                      <a:pt x="5274" y="9695"/>
                    </a:cubicBezTo>
                    <a:cubicBezTo>
                      <a:pt x="6230" y="9695"/>
                      <a:pt x="7213" y="9462"/>
                      <a:pt x="8066" y="9049"/>
                    </a:cubicBezTo>
                    <a:cubicBezTo>
                      <a:pt x="8712" y="8713"/>
                      <a:pt x="9358" y="8273"/>
                      <a:pt x="9462" y="7523"/>
                    </a:cubicBezTo>
                    <a:cubicBezTo>
                      <a:pt x="9462" y="7213"/>
                      <a:pt x="9358" y="6774"/>
                      <a:pt x="9565" y="6464"/>
                    </a:cubicBezTo>
                    <a:cubicBezTo>
                      <a:pt x="9694" y="6231"/>
                      <a:pt x="10004" y="6127"/>
                      <a:pt x="10211" y="6024"/>
                    </a:cubicBezTo>
                    <a:cubicBezTo>
                      <a:pt x="10651" y="5817"/>
                      <a:pt x="10754" y="5274"/>
                      <a:pt x="10754" y="4938"/>
                    </a:cubicBezTo>
                    <a:cubicBezTo>
                      <a:pt x="10651" y="4396"/>
                      <a:pt x="10211" y="3982"/>
                      <a:pt x="10211" y="3542"/>
                    </a:cubicBezTo>
                    <a:cubicBezTo>
                      <a:pt x="10211" y="3232"/>
                      <a:pt x="10340" y="3000"/>
                      <a:pt x="10444" y="2793"/>
                    </a:cubicBezTo>
                    <a:cubicBezTo>
                      <a:pt x="10651" y="2043"/>
                      <a:pt x="10340" y="1293"/>
                      <a:pt x="9798" y="647"/>
                    </a:cubicBezTo>
                    <a:cubicBezTo>
                      <a:pt x="9462" y="415"/>
                      <a:pt x="9151" y="104"/>
                      <a:pt x="88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75"/>
              <p:cNvSpPr/>
              <p:nvPr/>
            </p:nvSpPr>
            <p:spPr>
              <a:xfrm>
                <a:off x="5172025" y="2269619"/>
                <a:ext cx="423498" cy="274069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3129" extrusionOk="0">
                    <a:moveTo>
                      <a:pt x="310" y="0"/>
                    </a:moveTo>
                    <a:cubicBezTo>
                      <a:pt x="207" y="233"/>
                      <a:pt x="104" y="440"/>
                      <a:pt x="207" y="647"/>
                    </a:cubicBezTo>
                    <a:cubicBezTo>
                      <a:pt x="207" y="879"/>
                      <a:pt x="310" y="983"/>
                      <a:pt x="414" y="1189"/>
                    </a:cubicBezTo>
                    <a:cubicBezTo>
                      <a:pt x="414" y="1396"/>
                      <a:pt x="310" y="1629"/>
                      <a:pt x="207" y="1836"/>
                    </a:cubicBezTo>
                    <a:cubicBezTo>
                      <a:pt x="104" y="2042"/>
                      <a:pt x="0" y="2275"/>
                      <a:pt x="0" y="2482"/>
                    </a:cubicBezTo>
                    <a:cubicBezTo>
                      <a:pt x="0" y="2689"/>
                      <a:pt x="104" y="2921"/>
                      <a:pt x="310" y="3025"/>
                    </a:cubicBezTo>
                    <a:cubicBezTo>
                      <a:pt x="517" y="3025"/>
                      <a:pt x="647" y="2921"/>
                      <a:pt x="853" y="2921"/>
                    </a:cubicBezTo>
                    <a:cubicBezTo>
                      <a:pt x="1008" y="2805"/>
                      <a:pt x="1196" y="2747"/>
                      <a:pt x="1386" y="2747"/>
                    </a:cubicBezTo>
                    <a:cubicBezTo>
                      <a:pt x="1577" y="2747"/>
                      <a:pt x="1771" y="2805"/>
                      <a:pt x="1939" y="2921"/>
                    </a:cubicBezTo>
                    <a:cubicBezTo>
                      <a:pt x="2249" y="2921"/>
                      <a:pt x="2456" y="3128"/>
                      <a:pt x="2689" y="3128"/>
                    </a:cubicBezTo>
                    <a:cubicBezTo>
                      <a:pt x="2999" y="3025"/>
                      <a:pt x="3102" y="2482"/>
                      <a:pt x="3438" y="2275"/>
                    </a:cubicBezTo>
                    <a:cubicBezTo>
                      <a:pt x="3878" y="1939"/>
                      <a:pt x="4524" y="2042"/>
                      <a:pt x="4834" y="1732"/>
                    </a:cubicBezTo>
                    <a:cubicBezTo>
                      <a:pt x="3542" y="879"/>
                      <a:pt x="1939" y="233"/>
                      <a:pt x="3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75"/>
              <p:cNvSpPr/>
              <p:nvPr/>
            </p:nvSpPr>
            <p:spPr>
              <a:xfrm>
                <a:off x="4594609" y="3467460"/>
                <a:ext cx="160815" cy="162217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852" extrusionOk="0">
                    <a:moveTo>
                      <a:pt x="983" y="0"/>
                    </a:moveTo>
                    <a:cubicBezTo>
                      <a:pt x="440" y="0"/>
                      <a:pt x="0" y="440"/>
                      <a:pt x="0" y="982"/>
                    </a:cubicBezTo>
                    <a:cubicBezTo>
                      <a:pt x="0" y="1422"/>
                      <a:pt x="336" y="1836"/>
                      <a:pt x="879" y="1836"/>
                    </a:cubicBezTo>
                    <a:cubicBezTo>
                      <a:pt x="936" y="1846"/>
                      <a:pt x="991" y="1851"/>
                      <a:pt x="1044" y="1851"/>
                    </a:cubicBezTo>
                    <a:cubicBezTo>
                      <a:pt x="1504" y="1851"/>
                      <a:pt x="1836" y="1469"/>
                      <a:pt x="1836" y="982"/>
                    </a:cubicBezTo>
                    <a:cubicBezTo>
                      <a:pt x="1836" y="440"/>
                      <a:pt x="1526" y="0"/>
                      <a:pt x="9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75"/>
              <p:cNvSpPr/>
              <p:nvPr/>
            </p:nvSpPr>
            <p:spPr>
              <a:xfrm>
                <a:off x="5246742" y="3458351"/>
                <a:ext cx="169925" cy="160903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1837" extrusionOk="0">
                    <a:moveTo>
                      <a:pt x="957" y="1"/>
                    </a:moveTo>
                    <a:cubicBezTo>
                      <a:pt x="543" y="1"/>
                      <a:pt x="104" y="337"/>
                      <a:pt x="0" y="880"/>
                    </a:cubicBezTo>
                    <a:cubicBezTo>
                      <a:pt x="0" y="1397"/>
                      <a:pt x="440" y="1836"/>
                      <a:pt x="957" y="1836"/>
                    </a:cubicBezTo>
                    <a:cubicBezTo>
                      <a:pt x="1396" y="1836"/>
                      <a:pt x="1836" y="1397"/>
                      <a:pt x="1939" y="983"/>
                    </a:cubicBezTo>
                    <a:cubicBezTo>
                      <a:pt x="1939" y="440"/>
                      <a:pt x="1500" y="1"/>
                      <a:pt x="9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75"/>
              <p:cNvSpPr/>
              <p:nvPr/>
            </p:nvSpPr>
            <p:spPr>
              <a:xfrm>
                <a:off x="4898033" y="3576952"/>
                <a:ext cx="244639" cy="107911"/>
              </a:xfrm>
              <a:custGeom>
                <a:avLst/>
                <a:gdLst/>
                <a:ahLst/>
                <a:cxnLst/>
                <a:rect l="l" t="t" r="r" b="b"/>
                <a:pathLst>
                  <a:path w="2793" h="1232" extrusionOk="0">
                    <a:moveTo>
                      <a:pt x="321" y="0"/>
                    </a:moveTo>
                    <a:cubicBezTo>
                      <a:pt x="277" y="0"/>
                      <a:pt x="237" y="13"/>
                      <a:pt x="207" y="43"/>
                    </a:cubicBezTo>
                    <a:cubicBezTo>
                      <a:pt x="104" y="43"/>
                      <a:pt x="0" y="275"/>
                      <a:pt x="104" y="379"/>
                    </a:cubicBezTo>
                    <a:cubicBezTo>
                      <a:pt x="311" y="922"/>
                      <a:pt x="853" y="1232"/>
                      <a:pt x="1396" y="1232"/>
                    </a:cubicBezTo>
                    <a:cubicBezTo>
                      <a:pt x="1939" y="1232"/>
                      <a:pt x="2482" y="922"/>
                      <a:pt x="2689" y="482"/>
                    </a:cubicBezTo>
                    <a:cubicBezTo>
                      <a:pt x="2792" y="275"/>
                      <a:pt x="2689" y="43"/>
                      <a:pt x="2585" y="43"/>
                    </a:cubicBezTo>
                    <a:cubicBezTo>
                      <a:pt x="2519" y="13"/>
                      <a:pt x="2463" y="0"/>
                      <a:pt x="2415" y="0"/>
                    </a:cubicBezTo>
                    <a:cubicBezTo>
                      <a:pt x="2294" y="0"/>
                      <a:pt x="2220" y="80"/>
                      <a:pt x="2146" y="172"/>
                    </a:cubicBezTo>
                    <a:cubicBezTo>
                      <a:pt x="2043" y="482"/>
                      <a:pt x="1706" y="689"/>
                      <a:pt x="1396" y="689"/>
                    </a:cubicBezTo>
                    <a:cubicBezTo>
                      <a:pt x="1060" y="689"/>
                      <a:pt x="750" y="482"/>
                      <a:pt x="647" y="172"/>
                    </a:cubicBezTo>
                    <a:cubicBezTo>
                      <a:pt x="573" y="80"/>
                      <a:pt x="433" y="0"/>
                      <a:pt x="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75"/>
              <p:cNvSpPr/>
              <p:nvPr/>
            </p:nvSpPr>
            <p:spPr>
              <a:xfrm>
                <a:off x="4755343" y="3410787"/>
                <a:ext cx="1105035" cy="792602"/>
              </a:xfrm>
              <a:custGeom>
                <a:avLst/>
                <a:gdLst/>
                <a:ahLst/>
                <a:cxnLst/>
                <a:rect l="l" t="t" r="r" b="b"/>
                <a:pathLst>
                  <a:path w="12616" h="9049" extrusionOk="0">
                    <a:moveTo>
                      <a:pt x="11970" y="1"/>
                    </a:moveTo>
                    <a:cubicBezTo>
                      <a:pt x="11737" y="440"/>
                      <a:pt x="11530" y="880"/>
                      <a:pt x="11323" y="1293"/>
                    </a:cubicBezTo>
                    <a:cubicBezTo>
                      <a:pt x="9591" y="4111"/>
                      <a:pt x="6903" y="6360"/>
                      <a:pt x="3878" y="7653"/>
                    </a:cubicBezTo>
                    <a:cubicBezTo>
                      <a:pt x="2586" y="8092"/>
                      <a:pt x="1293" y="8402"/>
                      <a:pt x="1" y="8531"/>
                    </a:cubicBezTo>
                    <a:cubicBezTo>
                      <a:pt x="1086" y="8842"/>
                      <a:pt x="2276" y="9048"/>
                      <a:pt x="3568" y="9048"/>
                    </a:cubicBezTo>
                    <a:cubicBezTo>
                      <a:pt x="7213" y="9048"/>
                      <a:pt x="10444" y="7342"/>
                      <a:pt x="12383" y="4757"/>
                    </a:cubicBezTo>
                    <a:cubicBezTo>
                      <a:pt x="12383" y="4654"/>
                      <a:pt x="12383" y="4654"/>
                      <a:pt x="12280" y="4525"/>
                    </a:cubicBezTo>
                    <a:cubicBezTo>
                      <a:pt x="11970" y="4008"/>
                      <a:pt x="11633" y="3465"/>
                      <a:pt x="11866" y="2819"/>
                    </a:cubicBezTo>
                    <a:cubicBezTo>
                      <a:pt x="11866" y="2483"/>
                      <a:pt x="12073" y="2276"/>
                      <a:pt x="12176" y="2069"/>
                    </a:cubicBezTo>
                    <a:cubicBezTo>
                      <a:pt x="12616" y="1423"/>
                      <a:pt x="12512" y="440"/>
                      <a:pt x="11970" y="1"/>
                    </a:cubicBezTo>
                    <a:close/>
                  </a:path>
                </a:pathLst>
              </a:custGeom>
              <a:solidFill>
                <a:srgbClr val="1C0505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75"/>
              <p:cNvSpPr/>
              <p:nvPr/>
            </p:nvSpPr>
            <p:spPr>
              <a:xfrm>
                <a:off x="5774317" y="2817604"/>
                <a:ext cx="264960" cy="1009913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1530" extrusionOk="0">
                    <a:moveTo>
                      <a:pt x="1939" y="0"/>
                    </a:moveTo>
                    <a:cubicBezTo>
                      <a:pt x="1939" y="2378"/>
                      <a:pt x="1396" y="4731"/>
                      <a:pt x="337" y="6773"/>
                    </a:cubicBezTo>
                    <a:cubicBezTo>
                      <a:pt x="879" y="7212"/>
                      <a:pt x="983" y="8195"/>
                      <a:pt x="543" y="8841"/>
                    </a:cubicBezTo>
                    <a:cubicBezTo>
                      <a:pt x="440" y="9048"/>
                      <a:pt x="233" y="9255"/>
                      <a:pt x="233" y="9591"/>
                    </a:cubicBezTo>
                    <a:cubicBezTo>
                      <a:pt x="0" y="10237"/>
                      <a:pt x="337" y="10780"/>
                      <a:pt x="647" y="11297"/>
                    </a:cubicBezTo>
                    <a:cubicBezTo>
                      <a:pt x="750" y="11426"/>
                      <a:pt x="750" y="11426"/>
                      <a:pt x="750" y="11529"/>
                    </a:cubicBezTo>
                    <a:cubicBezTo>
                      <a:pt x="2172" y="9591"/>
                      <a:pt x="3025" y="7316"/>
                      <a:pt x="3025" y="4731"/>
                    </a:cubicBezTo>
                    <a:cubicBezTo>
                      <a:pt x="3025" y="3025"/>
                      <a:pt x="2689" y="1396"/>
                      <a:pt x="1939" y="0"/>
                    </a:cubicBezTo>
                    <a:close/>
                  </a:path>
                </a:pathLst>
              </a:custGeom>
              <a:solidFill>
                <a:srgbClr val="1C0505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75"/>
              <p:cNvSpPr/>
              <p:nvPr/>
            </p:nvSpPr>
            <p:spPr>
              <a:xfrm>
                <a:off x="5378044" y="3997313"/>
                <a:ext cx="405367" cy="292113"/>
              </a:xfrm>
              <a:custGeom>
                <a:avLst/>
                <a:gdLst/>
                <a:ahLst/>
                <a:cxnLst/>
                <a:rect l="l" t="t" r="r" b="b"/>
                <a:pathLst>
                  <a:path w="4628" h="3335" extrusionOk="0">
                    <a:moveTo>
                      <a:pt x="337" y="0"/>
                    </a:moveTo>
                    <a:cubicBezTo>
                      <a:pt x="104" y="104"/>
                      <a:pt x="1" y="207"/>
                      <a:pt x="1" y="310"/>
                    </a:cubicBezTo>
                    <a:cubicBezTo>
                      <a:pt x="1" y="853"/>
                      <a:pt x="1" y="1396"/>
                      <a:pt x="233" y="1835"/>
                    </a:cubicBezTo>
                    <a:cubicBezTo>
                      <a:pt x="647" y="2689"/>
                      <a:pt x="1397" y="3335"/>
                      <a:pt x="2275" y="3335"/>
                    </a:cubicBezTo>
                    <a:lnTo>
                      <a:pt x="2482" y="3335"/>
                    </a:lnTo>
                    <a:cubicBezTo>
                      <a:pt x="3335" y="3335"/>
                      <a:pt x="4111" y="2895"/>
                      <a:pt x="4524" y="2249"/>
                    </a:cubicBezTo>
                    <a:cubicBezTo>
                      <a:pt x="4628" y="2146"/>
                      <a:pt x="4628" y="1939"/>
                      <a:pt x="4524" y="1835"/>
                    </a:cubicBezTo>
                    <a:cubicBezTo>
                      <a:pt x="4318" y="1835"/>
                      <a:pt x="4214" y="1835"/>
                      <a:pt x="4111" y="1939"/>
                    </a:cubicBezTo>
                    <a:cubicBezTo>
                      <a:pt x="3775" y="2482"/>
                      <a:pt x="3129" y="2792"/>
                      <a:pt x="2482" y="2792"/>
                    </a:cubicBezTo>
                    <a:lnTo>
                      <a:pt x="2379" y="2792"/>
                    </a:lnTo>
                    <a:cubicBezTo>
                      <a:pt x="1733" y="2792"/>
                      <a:pt x="1086" y="2249"/>
                      <a:pt x="750" y="1603"/>
                    </a:cubicBezTo>
                    <a:cubicBezTo>
                      <a:pt x="647" y="1293"/>
                      <a:pt x="543" y="750"/>
                      <a:pt x="543" y="310"/>
                    </a:cubicBezTo>
                    <a:cubicBezTo>
                      <a:pt x="543" y="207"/>
                      <a:pt x="440" y="0"/>
                      <a:pt x="3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75"/>
              <p:cNvSpPr/>
              <p:nvPr/>
            </p:nvSpPr>
            <p:spPr>
              <a:xfrm>
                <a:off x="5745761" y="4167070"/>
                <a:ext cx="198479" cy="125079"/>
              </a:xfrm>
              <a:custGeom>
                <a:avLst/>
                <a:gdLst/>
                <a:ahLst/>
                <a:cxnLst/>
                <a:rect l="l" t="t" r="r" b="b"/>
                <a:pathLst>
                  <a:path w="2266" h="1428" extrusionOk="0">
                    <a:moveTo>
                      <a:pt x="120" y="1"/>
                    </a:moveTo>
                    <a:lnTo>
                      <a:pt x="120" y="1"/>
                    </a:lnTo>
                    <a:cubicBezTo>
                      <a:pt x="0" y="1178"/>
                      <a:pt x="732" y="1428"/>
                      <a:pt x="1373" y="1428"/>
                    </a:cubicBezTo>
                    <a:cubicBezTo>
                      <a:pt x="1844" y="1428"/>
                      <a:pt x="2265" y="1293"/>
                      <a:pt x="2265" y="1293"/>
                    </a:cubicBezTo>
                    <a:lnTo>
                      <a:pt x="12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75"/>
              <p:cNvSpPr/>
              <p:nvPr/>
            </p:nvSpPr>
            <p:spPr>
              <a:xfrm>
                <a:off x="5821880" y="3580631"/>
                <a:ext cx="357805" cy="387323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4422" extrusionOk="0">
                    <a:moveTo>
                      <a:pt x="440" y="1"/>
                    </a:moveTo>
                    <a:cubicBezTo>
                      <a:pt x="336" y="1"/>
                      <a:pt x="104" y="1"/>
                      <a:pt x="104" y="130"/>
                    </a:cubicBezTo>
                    <a:cubicBezTo>
                      <a:pt x="0" y="337"/>
                      <a:pt x="0" y="440"/>
                      <a:pt x="104" y="544"/>
                    </a:cubicBezTo>
                    <a:cubicBezTo>
                      <a:pt x="1629" y="1422"/>
                      <a:pt x="2792" y="2715"/>
                      <a:pt x="3438" y="4318"/>
                    </a:cubicBezTo>
                    <a:cubicBezTo>
                      <a:pt x="3568" y="4421"/>
                      <a:pt x="3671" y="4421"/>
                      <a:pt x="3878" y="4421"/>
                    </a:cubicBezTo>
                    <a:cubicBezTo>
                      <a:pt x="3981" y="4318"/>
                      <a:pt x="4085" y="4214"/>
                      <a:pt x="3981" y="4111"/>
                    </a:cubicBezTo>
                    <a:cubicBezTo>
                      <a:pt x="3232" y="2379"/>
                      <a:pt x="2042" y="983"/>
                      <a:pt x="4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75"/>
              <p:cNvSpPr/>
              <p:nvPr/>
            </p:nvSpPr>
            <p:spPr>
              <a:xfrm>
                <a:off x="6039199" y="3902187"/>
                <a:ext cx="208464" cy="176669"/>
              </a:xfrm>
              <a:custGeom>
                <a:avLst/>
                <a:gdLst/>
                <a:ahLst/>
                <a:cxnLst/>
                <a:rect l="l" t="t" r="r" b="b"/>
                <a:pathLst>
                  <a:path w="2380" h="2017" extrusionOk="0">
                    <a:moveTo>
                      <a:pt x="1190" y="0"/>
                    </a:moveTo>
                    <a:cubicBezTo>
                      <a:pt x="647" y="207"/>
                      <a:pt x="311" y="647"/>
                      <a:pt x="104" y="1086"/>
                    </a:cubicBezTo>
                    <a:lnTo>
                      <a:pt x="1" y="1190"/>
                    </a:lnTo>
                    <a:cubicBezTo>
                      <a:pt x="104" y="1293"/>
                      <a:pt x="104" y="1293"/>
                      <a:pt x="208" y="1293"/>
                    </a:cubicBezTo>
                    <a:lnTo>
                      <a:pt x="311" y="1190"/>
                    </a:lnTo>
                    <a:cubicBezTo>
                      <a:pt x="440" y="1190"/>
                      <a:pt x="544" y="1086"/>
                      <a:pt x="544" y="1086"/>
                    </a:cubicBezTo>
                    <a:cubicBezTo>
                      <a:pt x="751" y="1293"/>
                      <a:pt x="854" y="1629"/>
                      <a:pt x="957" y="1836"/>
                    </a:cubicBezTo>
                    <a:lnTo>
                      <a:pt x="1087" y="1939"/>
                    </a:lnTo>
                    <a:cubicBezTo>
                      <a:pt x="1087" y="1991"/>
                      <a:pt x="1113" y="2017"/>
                      <a:pt x="1138" y="2017"/>
                    </a:cubicBezTo>
                    <a:cubicBezTo>
                      <a:pt x="1164" y="2017"/>
                      <a:pt x="1190" y="1991"/>
                      <a:pt x="1190" y="1939"/>
                    </a:cubicBezTo>
                    <a:cubicBezTo>
                      <a:pt x="1293" y="1939"/>
                      <a:pt x="1293" y="1836"/>
                      <a:pt x="1293" y="1836"/>
                    </a:cubicBezTo>
                    <a:cubicBezTo>
                      <a:pt x="1293" y="1629"/>
                      <a:pt x="1293" y="1396"/>
                      <a:pt x="1190" y="1190"/>
                    </a:cubicBezTo>
                    <a:lnTo>
                      <a:pt x="1190" y="1190"/>
                    </a:lnTo>
                    <a:cubicBezTo>
                      <a:pt x="1294" y="1396"/>
                      <a:pt x="1500" y="1629"/>
                      <a:pt x="1604" y="1732"/>
                    </a:cubicBezTo>
                    <a:cubicBezTo>
                      <a:pt x="1604" y="1836"/>
                      <a:pt x="1733" y="1836"/>
                      <a:pt x="1733" y="1836"/>
                    </a:cubicBezTo>
                    <a:cubicBezTo>
                      <a:pt x="1767" y="1870"/>
                      <a:pt x="1790" y="1882"/>
                      <a:pt x="1806" y="1882"/>
                    </a:cubicBezTo>
                    <a:cubicBezTo>
                      <a:pt x="1836" y="1882"/>
                      <a:pt x="1836" y="1836"/>
                      <a:pt x="1836" y="1836"/>
                    </a:cubicBezTo>
                    <a:cubicBezTo>
                      <a:pt x="1940" y="1732"/>
                      <a:pt x="1836" y="1732"/>
                      <a:pt x="1836" y="1629"/>
                    </a:cubicBezTo>
                    <a:cubicBezTo>
                      <a:pt x="1836" y="1396"/>
                      <a:pt x="1733" y="1190"/>
                      <a:pt x="1604" y="1086"/>
                    </a:cubicBezTo>
                    <a:lnTo>
                      <a:pt x="1604" y="1086"/>
                    </a:lnTo>
                    <a:cubicBezTo>
                      <a:pt x="1733" y="1190"/>
                      <a:pt x="1940" y="1293"/>
                      <a:pt x="2043" y="1396"/>
                    </a:cubicBezTo>
                    <a:cubicBezTo>
                      <a:pt x="2043" y="1396"/>
                      <a:pt x="2147" y="1500"/>
                      <a:pt x="2250" y="1500"/>
                    </a:cubicBezTo>
                    <a:lnTo>
                      <a:pt x="2379" y="1396"/>
                    </a:lnTo>
                    <a:cubicBezTo>
                      <a:pt x="2379" y="1293"/>
                      <a:pt x="2250" y="1190"/>
                      <a:pt x="2250" y="1086"/>
                    </a:cubicBezTo>
                    <a:cubicBezTo>
                      <a:pt x="2043" y="543"/>
                      <a:pt x="1604" y="207"/>
                      <a:pt x="11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75"/>
              <p:cNvSpPr/>
              <p:nvPr/>
            </p:nvSpPr>
            <p:spPr>
              <a:xfrm>
                <a:off x="4350049" y="2686214"/>
                <a:ext cx="226508" cy="178946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2043" extrusionOk="0">
                    <a:moveTo>
                      <a:pt x="2586" y="1"/>
                    </a:moveTo>
                    <a:cubicBezTo>
                      <a:pt x="2043" y="1"/>
                      <a:pt x="1396" y="208"/>
                      <a:pt x="983" y="647"/>
                    </a:cubicBezTo>
                    <a:cubicBezTo>
                      <a:pt x="543" y="957"/>
                      <a:pt x="207" y="1500"/>
                      <a:pt x="1" y="2043"/>
                    </a:cubicBezTo>
                    <a:cubicBezTo>
                      <a:pt x="647" y="2043"/>
                      <a:pt x="1293" y="1940"/>
                      <a:pt x="1836" y="1500"/>
                    </a:cubicBezTo>
                    <a:cubicBezTo>
                      <a:pt x="2379" y="1164"/>
                      <a:pt x="2379" y="647"/>
                      <a:pt x="2586" y="1"/>
                    </a:cubicBezTo>
                    <a:close/>
                  </a:path>
                </a:pathLst>
              </a:custGeom>
              <a:solidFill>
                <a:srgbClr val="9CD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75"/>
              <p:cNvSpPr/>
              <p:nvPr/>
            </p:nvSpPr>
            <p:spPr>
              <a:xfrm>
                <a:off x="4180205" y="2609219"/>
                <a:ext cx="151793" cy="274069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3129" extrusionOk="0">
                    <a:moveTo>
                      <a:pt x="440" y="1"/>
                    </a:moveTo>
                    <a:cubicBezTo>
                      <a:pt x="104" y="647"/>
                      <a:pt x="1" y="1293"/>
                      <a:pt x="337" y="1940"/>
                    </a:cubicBezTo>
                    <a:cubicBezTo>
                      <a:pt x="544" y="2482"/>
                      <a:pt x="983" y="2689"/>
                      <a:pt x="1500" y="3129"/>
                    </a:cubicBezTo>
                    <a:cubicBezTo>
                      <a:pt x="1733" y="2482"/>
                      <a:pt x="1629" y="1940"/>
                      <a:pt x="1397" y="1397"/>
                    </a:cubicBezTo>
                    <a:cubicBezTo>
                      <a:pt x="1190" y="880"/>
                      <a:pt x="854" y="337"/>
                      <a:pt x="440" y="1"/>
                    </a:cubicBezTo>
                    <a:close/>
                  </a:path>
                </a:pathLst>
              </a:custGeom>
              <a:solidFill>
                <a:srgbClr val="9CD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75"/>
              <p:cNvSpPr/>
              <p:nvPr/>
            </p:nvSpPr>
            <p:spPr>
              <a:xfrm>
                <a:off x="4841447" y="2638651"/>
                <a:ext cx="169837" cy="244639"/>
              </a:xfrm>
              <a:custGeom>
                <a:avLst/>
                <a:gdLst/>
                <a:ahLst/>
                <a:cxnLst/>
                <a:rect l="l" t="t" r="r" b="b"/>
                <a:pathLst>
                  <a:path w="1939" h="2793" extrusionOk="0">
                    <a:moveTo>
                      <a:pt x="1835" y="1"/>
                    </a:moveTo>
                    <a:lnTo>
                      <a:pt x="1835" y="1"/>
                    </a:lnTo>
                    <a:cubicBezTo>
                      <a:pt x="1189" y="104"/>
                      <a:pt x="750" y="544"/>
                      <a:pt x="414" y="1061"/>
                    </a:cubicBezTo>
                    <a:cubicBezTo>
                      <a:pt x="207" y="1604"/>
                      <a:pt x="103" y="2146"/>
                      <a:pt x="0" y="2793"/>
                    </a:cubicBezTo>
                    <a:cubicBezTo>
                      <a:pt x="646" y="2483"/>
                      <a:pt x="1293" y="2146"/>
                      <a:pt x="1603" y="1604"/>
                    </a:cubicBezTo>
                    <a:cubicBezTo>
                      <a:pt x="1939" y="1061"/>
                      <a:pt x="1706" y="544"/>
                      <a:pt x="1835" y="1"/>
                    </a:cubicBezTo>
                    <a:close/>
                  </a:path>
                </a:pathLst>
              </a:custGeom>
              <a:solidFill>
                <a:srgbClr val="9CD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75"/>
              <p:cNvSpPr/>
              <p:nvPr/>
            </p:nvSpPr>
            <p:spPr>
              <a:xfrm>
                <a:off x="5255764" y="2600197"/>
                <a:ext cx="169925" cy="235530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2689" extrusionOk="0">
                    <a:moveTo>
                      <a:pt x="1836" y="0"/>
                    </a:moveTo>
                    <a:cubicBezTo>
                      <a:pt x="1190" y="104"/>
                      <a:pt x="750" y="543"/>
                      <a:pt x="440" y="1086"/>
                    </a:cubicBezTo>
                    <a:cubicBezTo>
                      <a:pt x="208" y="1629"/>
                      <a:pt x="104" y="2146"/>
                      <a:pt x="1" y="2689"/>
                    </a:cubicBezTo>
                    <a:cubicBezTo>
                      <a:pt x="647" y="2482"/>
                      <a:pt x="1293" y="2146"/>
                      <a:pt x="1629" y="1629"/>
                    </a:cubicBezTo>
                    <a:cubicBezTo>
                      <a:pt x="1939" y="1086"/>
                      <a:pt x="1733" y="543"/>
                      <a:pt x="1836" y="0"/>
                    </a:cubicBezTo>
                    <a:close/>
                  </a:path>
                </a:pathLst>
              </a:custGeom>
              <a:solidFill>
                <a:srgbClr val="9CD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75"/>
              <p:cNvSpPr/>
              <p:nvPr/>
            </p:nvSpPr>
            <p:spPr>
              <a:xfrm>
                <a:off x="4624041" y="2647760"/>
                <a:ext cx="188056" cy="226508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586" extrusionOk="0">
                    <a:moveTo>
                      <a:pt x="0" y="0"/>
                    </a:moveTo>
                    <a:cubicBezTo>
                      <a:pt x="0" y="750"/>
                      <a:pt x="104" y="1396"/>
                      <a:pt x="543" y="1939"/>
                    </a:cubicBezTo>
                    <a:cubicBezTo>
                      <a:pt x="957" y="2379"/>
                      <a:pt x="1500" y="2379"/>
                      <a:pt x="2043" y="2585"/>
                    </a:cubicBezTo>
                    <a:cubicBezTo>
                      <a:pt x="2146" y="2042"/>
                      <a:pt x="1836" y="1500"/>
                      <a:pt x="1500" y="1086"/>
                    </a:cubicBezTo>
                    <a:cubicBezTo>
                      <a:pt x="1086" y="543"/>
                      <a:pt x="543" y="311"/>
                      <a:pt x="0" y="0"/>
                    </a:cubicBezTo>
                    <a:close/>
                  </a:path>
                </a:pathLst>
              </a:custGeom>
              <a:solidFill>
                <a:srgbClr val="9CD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75"/>
              <p:cNvSpPr/>
              <p:nvPr/>
            </p:nvSpPr>
            <p:spPr>
              <a:xfrm>
                <a:off x="5038445" y="2638651"/>
                <a:ext cx="208377" cy="206187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23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3" y="647"/>
                      <a:pt x="336" y="1293"/>
                      <a:pt x="750" y="1707"/>
                    </a:cubicBezTo>
                    <a:cubicBezTo>
                      <a:pt x="1189" y="2146"/>
                      <a:pt x="1732" y="2146"/>
                      <a:pt x="2378" y="2353"/>
                    </a:cubicBezTo>
                    <a:cubicBezTo>
                      <a:pt x="2275" y="1707"/>
                      <a:pt x="2042" y="1190"/>
                      <a:pt x="1629" y="751"/>
                    </a:cubicBezTo>
                    <a:cubicBezTo>
                      <a:pt x="1189" y="415"/>
                      <a:pt x="646" y="104"/>
                      <a:pt x="0" y="1"/>
                    </a:cubicBezTo>
                    <a:close/>
                  </a:path>
                </a:pathLst>
              </a:custGeom>
              <a:solidFill>
                <a:srgbClr val="9CD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75"/>
              <p:cNvSpPr/>
              <p:nvPr/>
            </p:nvSpPr>
            <p:spPr>
              <a:xfrm>
                <a:off x="5690490" y="2600197"/>
                <a:ext cx="169925" cy="235530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2689" extrusionOk="0">
                    <a:moveTo>
                      <a:pt x="1836" y="0"/>
                    </a:moveTo>
                    <a:lnTo>
                      <a:pt x="1836" y="0"/>
                    </a:lnTo>
                    <a:cubicBezTo>
                      <a:pt x="1190" y="104"/>
                      <a:pt x="751" y="543"/>
                      <a:pt x="415" y="1086"/>
                    </a:cubicBezTo>
                    <a:cubicBezTo>
                      <a:pt x="208" y="1629"/>
                      <a:pt x="1" y="2146"/>
                      <a:pt x="1" y="2689"/>
                    </a:cubicBezTo>
                    <a:cubicBezTo>
                      <a:pt x="647" y="2482"/>
                      <a:pt x="1294" y="2146"/>
                      <a:pt x="1604" y="1629"/>
                    </a:cubicBezTo>
                    <a:cubicBezTo>
                      <a:pt x="1940" y="1086"/>
                      <a:pt x="1707" y="543"/>
                      <a:pt x="1836" y="0"/>
                    </a:cubicBezTo>
                    <a:close/>
                  </a:path>
                </a:pathLst>
              </a:custGeom>
              <a:solidFill>
                <a:srgbClr val="9CD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75"/>
              <p:cNvSpPr/>
              <p:nvPr/>
            </p:nvSpPr>
            <p:spPr>
              <a:xfrm>
                <a:off x="5473171" y="2638651"/>
                <a:ext cx="208377" cy="206187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23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4" y="647"/>
                      <a:pt x="311" y="1293"/>
                      <a:pt x="750" y="1707"/>
                    </a:cubicBezTo>
                    <a:cubicBezTo>
                      <a:pt x="1189" y="2146"/>
                      <a:pt x="1732" y="2146"/>
                      <a:pt x="2379" y="2353"/>
                    </a:cubicBezTo>
                    <a:cubicBezTo>
                      <a:pt x="2249" y="1707"/>
                      <a:pt x="1939" y="1190"/>
                      <a:pt x="1500" y="751"/>
                    </a:cubicBezTo>
                    <a:cubicBezTo>
                      <a:pt x="1189" y="415"/>
                      <a:pt x="647" y="104"/>
                      <a:pt x="0" y="1"/>
                    </a:cubicBezTo>
                    <a:close/>
                  </a:path>
                </a:pathLst>
              </a:custGeom>
              <a:solidFill>
                <a:srgbClr val="9CD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19" name="Google Shape;2719;p75"/>
            <p:cNvSpPr/>
            <p:nvPr/>
          </p:nvSpPr>
          <p:spPr>
            <a:xfrm>
              <a:off x="6462625" y="4151799"/>
              <a:ext cx="434884" cy="932921"/>
            </a:xfrm>
            <a:custGeom>
              <a:avLst/>
              <a:gdLst/>
              <a:ahLst/>
              <a:cxnLst/>
              <a:rect l="l" t="t" r="r" b="b"/>
              <a:pathLst>
                <a:path w="4965" h="10651" extrusionOk="0">
                  <a:moveTo>
                    <a:pt x="4654" y="0"/>
                  </a:moveTo>
                  <a:cubicBezTo>
                    <a:pt x="4525" y="0"/>
                    <a:pt x="4421" y="104"/>
                    <a:pt x="4318" y="233"/>
                  </a:cubicBezTo>
                  <a:cubicBezTo>
                    <a:pt x="4318" y="1396"/>
                    <a:pt x="3775" y="2585"/>
                    <a:pt x="2922" y="3464"/>
                  </a:cubicBezTo>
                  <a:cubicBezTo>
                    <a:pt x="2586" y="3878"/>
                    <a:pt x="2069" y="4214"/>
                    <a:pt x="1630" y="4524"/>
                  </a:cubicBezTo>
                  <a:cubicBezTo>
                    <a:pt x="1190" y="4964"/>
                    <a:pt x="880" y="5274"/>
                    <a:pt x="544" y="5817"/>
                  </a:cubicBezTo>
                  <a:cubicBezTo>
                    <a:pt x="234" y="6359"/>
                    <a:pt x="1" y="7006"/>
                    <a:pt x="1" y="7652"/>
                  </a:cubicBezTo>
                  <a:cubicBezTo>
                    <a:pt x="1" y="7859"/>
                    <a:pt x="130" y="8091"/>
                    <a:pt x="130" y="8402"/>
                  </a:cubicBezTo>
                  <a:cubicBezTo>
                    <a:pt x="337" y="9281"/>
                    <a:pt x="776" y="10030"/>
                    <a:pt x="1423" y="10573"/>
                  </a:cubicBezTo>
                  <a:cubicBezTo>
                    <a:pt x="1474" y="10625"/>
                    <a:pt x="1526" y="10651"/>
                    <a:pt x="1578" y="10651"/>
                  </a:cubicBezTo>
                  <a:cubicBezTo>
                    <a:pt x="1630" y="10651"/>
                    <a:pt x="1681" y="10625"/>
                    <a:pt x="1733" y="10573"/>
                  </a:cubicBezTo>
                  <a:cubicBezTo>
                    <a:pt x="1836" y="10444"/>
                    <a:pt x="1836" y="10237"/>
                    <a:pt x="1733" y="10134"/>
                  </a:cubicBezTo>
                  <a:cubicBezTo>
                    <a:pt x="1190" y="9694"/>
                    <a:pt x="776" y="8945"/>
                    <a:pt x="647" y="8298"/>
                  </a:cubicBezTo>
                  <a:cubicBezTo>
                    <a:pt x="647" y="8091"/>
                    <a:pt x="544" y="7859"/>
                    <a:pt x="544" y="7652"/>
                  </a:cubicBezTo>
                  <a:cubicBezTo>
                    <a:pt x="544" y="7109"/>
                    <a:pt x="776" y="6566"/>
                    <a:pt x="983" y="6153"/>
                  </a:cubicBezTo>
                  <a:cubicBezTo>
                    <a:pt x="1190" y="5713"/>
                    <a:pt x="1630" y="5274"/>
                    <a:pt x="2069" y="4964"/>
                  </a:cubicBezTo>
                  <a:cubicBezTo>
                    <a:pt x="2483" y="4627"/>
                    <a:pt x="2922" y="4317"/>
                    <a:pt x="3362" y="3878"/>
                  </a:cubicBezTo>
                  <a:cubicBezTo>
                    <a:pt x="4215" y="2921"/>
                    <a:pt x="4861" y="1629"/>
                    <a:pt x="4964" y="233"/>
                  </a:cubicBezTo>
                  <a:cubicBezTo>
                    <a:pt x="4964" y="104"/>
                    <a:pt x="4861" y="0"/>
                    <a:pt x="4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75"/>
            <p:cNvSpPr/>
            <p:nvPr/>
          </p:nvSpPr>
          <p:spPr>
            <a:xfrm>
              <a:off x="6510188" y="3618354"/>
              <a:ext cx="378214" cy="458796"/>
            </a:xfrm>
            <a:custGeom>
              <a:avLst/>
              <a:gdLst/>
              <a:ahLst/>
              <a:cxnLst/>
              <a:rect l="l" t="t" r="r" b="b"/>
              <a:pathLst>
                <a:path w="4318" h="5238" extrusionOk="0">
                  <a:moveTo>
                    <a:pt x="1187" y="0"/>
                  </a:moveTo>
                  <a:cubicBezTo>
                    <a:pt x="1077" y="0"/>
                    <a:pt x="972" y="21"/>
                    <a:pt x="880" y="67"/>
                  </a:cubicBezTo>
                  <a:cubicBezTo>
                    <a:pt x="233" y="274"/>
                    <a:pt x="1" y="920"/>
                    <a:pt x="104" y="1566"/>
                  </a:cubicBezTo>
                  <a:cubicBezTo>
                    <a:pt x="233" y="2109"/>
                    <a:pt x="544" y="2652"/>
                    <a:pt x="880" y="3092"/>
                  </a:cubicBezTo>
                  <a:cubicBezTo>
                    <a:pt x="1629" y="3945"/>
                    <a:pt x="2379" y="4694"/>
                    <a:pt x="3336" y="5237"/>
                  </a:cubicBezTo>
                  <a:cubicBezTo>
                    <a:pt x="3672" y="5030"/>
                    <a:pt x="3878" y="4798"/>
                    <a:pt x="4318" y="4591"/>
                  </a:cubicBezTo>
                  <a:cubicBezTo>
                    <a:pt x="4214" y="4152"/>
                    <a:pt x="3982" y="3738"/>
                    <a:pt x="3878" y="3298"/>
                  </a:cubicBezTo>
                  <a:cubicBezTo>
                    <a:pt x="3568" y="2213"/>
                    <a:pt x="3129" y="1256"/>
                    <a:pt x="2379" y="507"/>
                  </a:cubicBezTo>
                  <a:cubicBezTo>
                    <a:pt x="2038" y="246"/>
                    <a:pt x="1572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75"/>
            <p:cNvSpPr/>
            <p:nvPr/>
          </p:nvSpPr>
          <p:spPr>
            <a:xfrm>
              <a:off x="6283759" y="3953399"/>
              <a:ext cx="518620" cy="251383"/>
            </a:xfrm>
            <a:custGeom>
              <a:avLst/>
              <a:gdLst/>
              <a:ahLst/>
              <a:cxnLst/>
              <a:rect l="l" t="t" r="r" b="b"/>
              <a:pathLst>
                <a:path w="5921" h="2870" extrusionOk="0">
                  <a:moveTo>
                    <a:pt x="1962" y="0"/>
                  </a:moveTo>
                  <a:cubicBezTo>
                    <a:pt x="1852" y="0"/>
                    <a:pt x="1741" y="5"/>
                    <a:pt x="1629" y="16"/>
                  </a:cubicBezTo>
                  <a:cubicBezTo>
                    <a:pt x="1087" y="120"/>
                    <a:pt x="440" y="327"/>
                    <a:pt x="233" y="869"/>
                  </a:cubicBezTo>
                  <a:cubicBezTo>
                    <a:pt x="1" y="1412"/>
                    <a:pt x="337" y="2058"/>
                    <a:pt x="750" y="2369"/>
                  </a:cubicBezTo>
                  <a:cubicBezTo>
                    <a:pt x="1293" y="2705"/>
                    <a:pt x="1836" y="2808"/>
                    <a:pt x="2482" y="2808"/>
                  </a:cubicBezTo>
                  <a:cubicBezTo>
                    <a:pt x="2880" y="2846"/>
                    <a:pt x="3274" y="2870"/>
                    <a:pt x="3667" y="2870"/>
                  </a:cubicBezTo>
                  <a:cubicBezTo>
                    <a:pt x="4347" y="2870"/>
                    <a:pt x="5025" y="2798"/>
                    <a:pt x="5714" y="2601"/>
                  </a:cubicBezTo>
                  <a:cubicBezTo>
                    <a:pt x="5714" y="2162"/>
                    <a:pt x="5817" y="1852"/>
                    <a:pt x="5921" y="1412"/>
                  </a:cubicBezTo>
                  <a:cubicBezTo>
                    <a:pt x="5507" y="1205"/>
                    <a:pt x="5067" y="973"/>
                    <a:pt x="4628" y="766"/>
                  </a:cubicBezTo>
                  <a:cubicBezTo>
                    <a:pt x="3772" y="373"/>
                    <a:pt x="2896" y="0"/>
                    <a:pt x="19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75"/>
            <p:cNvSpPr/>
            <p:nvPr/>
          </p:nvSpPr>
          <p:spPr>
            <a:xfrm>
              <a:off x="6417339" y="4181230"/>
              <a:ext cx="432607" cy="412286"/>
            </a:xfrm>
            <a:custGeom>
              <a:avLst/>
              <a:gdLst/>
              <a:ahLst/>
              <a:cxnLst/>
              <a:rect l="l" t="t" r="r" b="b"/>
              <a:pathLst>
                <a:path w="4939" h="4707" extrusionOk="0">
                  <a:moveTo>
                    <a:pt x="4189" y="0"/>
                  </a:moveTo>
                  <a:cubicBezTo>
                    <a:pt x="3749" y="207"/>
                    <a:pt x="3336" y="414"/>
                    <a:pt x="2896" y="647"/>
                  </a:cubicBezTo>
                  <a:cubicBezTo>
                    <a:pt x="2043" y="1060"/>
                    <a:pt x="1061" y="1603"/>
                    <a:pt x="415" y="2585"/>
                  </a:cubicBezTo>
                  <a:cubicBezTo>
                    <a:pt x="208" y="2999"/>
                    <a:pt x="1" y="3645"/>
                    <a:pt x="208" y="4085"/>
                  </a:cubicBezTo>
                  <a:cubicBezTo>
                    <a:pt x="439" y="4488"/>
                    <a:pt x="927" y="4706"/>
                    <a:pt x="1374" y="4706"/>
                  </a:cubicBezTo>
                  <a:cubicBezTo>
                    <a:pt x="1529" y="4706"/>
                    <a:pt x="1678" y="4681"/>
                    <a:pt x="1810" y="4628"/>
                  </a:cubicBezTo>
                  <a:cubicBezTo>
                    <a:pt x="2353" y="4421"/>
                    <a:pt x="2793" y="3981"/>
                    <a:pt x="3232" y="3542"/>
                  </a:cubicBezTo>
                  <a:cubicBezTo>
                    <a:pt x="3982" y="2792"/>
                    <a:pt x="4628" y="1836"/>
                    <a:pt x="4938" y="853"/>
                  </a:cubicBezTo>
                  <a:cubicBezTo>
                    <a:pt x="4732" y="543"/>
                    <a:pt x="4396" y="311"/>
                    <a:pt x="41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75"/>
            <p:cNvSpPr/>
            <p:nvPr/>
          </p:nvSpPr>
          <p:spPr>
            <a:xfrm>
              <a:off x="6813612" y="3509563"/>
              <a:ext cx="262770" cy="501891"/>
            </a:xfrm>
            <a:custGeom>
              <a:avLst/>
              <a:gdLst/>
              <a:ahLst/>
              <a:cxnLst/>
              <a:rect l="l" t="t" r="r" b="b"/>
              <a:pathLst>
                <a:path w="3000" h="5730" extrusionOk="0">
                  <a:moveTo>
                    <a:pt x="1431" y="1"/>
                  </a:moveTo>
                  <a:cubicBezTo>
                    <a:pt x="931" y="1"/>
                    <a:pt x="393" y="383"/>
                    <a:pt x="208" y="870"/>
                  </a:cubicBezTo>
                  <a:cubicBezTo>
                    <a:pt x="1" y="1413"/>
                    <a:pt x="1" y="2059"/>
                    <a:pt x="104" y="2602"/>
                  </a:cubicBezTo>
                  <a:cubicBezTo>
                    <a:pt x="208" y="3687"/>
                    <a:pt x="414" y="4747"/>
                    <a:pt x="957" y="5730"/>
                  </a:cubicBezTo>
                  <a:cubicBezTo>
                    <a:pt x="1250" y="5730"/>
                    <a:pt x="1532" y="5684"/>
                    <a:pt x="1786" y="5684"/>
                  </a:cubicBezTo>
                  <a:cubicBezTo>
                    <a:pt x="1914" y="5684"/>
                    <a:pt x="2034" y="5695"/>
                    <a:pt x="2146" y="5730"/>
                  </a:cubicBezTo>
                  <a:cubicBezTo>
                    <a:pt x="2353" y="5187"/>
                    <a:pt x="2457" y="4747"/>
                    <a:pt x="2586" y="4334"/>
                  </a:cubicBezTo>
                  <a:cubicBezTo>
                    <a:pt x="2793" y="3351"/>
                    <a:pt x="2999" y="2162"/>
                    <a:pt x="2689" y="1206"/>
                  </a:cubicBezTo>
                  <a:cubicBezTo>
                    <a:pt x="2586" y="663"/>
                    <a:pt x="2146" y="120"/>
                    <a:pt x="1603" y="17"/>
                  </a:cubicBezTo>
                  <a:cubicBezTo>
                    <a:pt x="1547" y="6"/>
                    <a:pt x="1489" y="1"/>
                    <a:pt x="14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75"/>
            <p:cNvSpPr/>
            <p:nvPr/>
          </p:nvSpPr>
          <p:spPr>
            <a:xfrm>
              <a:off x="7001587" y="3663640"/>
              <a:ext cx="423498" cy="422534"/>
            </a:xfrm>
            <a:custGeom>
              <a:avLst/>
              <a:gdLst/>
              <a:ahLst/>
              <a:cxnLst/>
              <a:rect l="l" t="t" r="r" b="b"/>
              <a:pathLst>
                <a:path w="4835" h="4824" extrusionOk="0">
                  <a:moveTo>
                    <a:pt x="3491" y="1"/>
                  </a:moveTo>
                  <a:cubicBezTo>
                    <a:pt x="3326" y="1"/>
                    <a:pt x="3166" y="30"/>
                    <a:pt x="3025" y="93"/>
                  </a:cubicBezTo>
                  <a:cubicBezTo>
                    <a:pt x="2482" y="300"/>
                    <a:pt x="2043" y="739"/>
                    <a:pt x="1603" y="1153"/>
                  </a:cubicBezTo>
                  <a:cubicBezTo>
                    <a:pt x="957" y="2032"/>
                    <a:pt x="311" y="2988"/>
                    <a:pt x="0" y="3971"/>
                  </a:cubicBezTo>
                  <a:cubicBezTo>
                    <a:pt x="311" y="4281"/>
                    <a:pt x="543" y="4513"/>
                    <a:pt x="853" y="4824"/>
                  </a:cubicBezTo>
                  <a:cubicBezTo>
                    <a:pt x="1189" y="4617"/>
                    <a:pt x="1603" y="4384"/>
                    <a:pt x="2043" y="4177"/>
                  </a:cubicBezTo>
                  <a:cubicBezTo>
                    <a:pt x="2896" y="3635"/>
                    <a:pt x="3878" y="2988"/>
                    <a:pt x="4421" y="2135"/>
                  </a:cubicBezTo>
                  <a:cubicBezTo>
                    <a:pt x="4731" y="1696"/>
                    <a:pt x="4834" y="1049"/>
                    <a:pt x="4628" y="507"/>
                  </a:cubicBezTo>
                  <a:cubicBezTo>
                    <a:pt x="4402" y="206"/>
                    <a:pt x="3930" y="1"/>
                    <a:pt x="3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75"/>
            <p:cNvSpPr/>
            <p:nvPr/>
          </p:nvSpPr>
          <p:spPr>
            <a:xfrm>
              <a:off x="7067282" y="3990189"/>
              <a:ext cx="509511" cy="250945"/>
            </a:xfrm>
            <a:custGeom>
              <a:avLst/>
              <a:gdLst/>
              <a:ahLst/>
              <a:cxnLst/>
              <a:rect l="l" t="t" r="r" b="b"/>
              <a:pathLst>
                <a:path w="5817" h="2865" extrusionOk="0">
                  <a:moveTo>
                    <a:pt x="4006" y="1"/>
                  </a:moveTo>
                  <a:cubicBezTo>
                    <a:pt x="3674" y="1"/>
                    <a:pt x="3333" y="66"/>
                    <a:pt x="3025" y="139"/>
                  </a:cubicBezTo>
                  <a:cubicBezTo>
                    <a:pt x="1939" y="346"/>
                    <a:pt x="853" y="656"/>
                    <a:pt x="0" y="1199"/>
                  </a:cubicBezTo>
                  <a:cubicBezTo>
                    <a:pt x="0" y="1638"/>
                    <a:pt x="103" y="1949"/>
                    <a:pt x="103" y="2388"/>
                  </a:cubicBezTo>
                  <a:cubicBezTo>
                    <a:pt x="543" y="2492"/>
                    <a:pt x="982" y="2595"/>
                    <a:pt x="1396" y="2724"/>
                  </a:cubicBezTo>
                  <a:cubicBezTo>
                    <a:pt x="1976" y="2779"/>
                    <a:pt x="2556" y="2864"/>
                    <a:pt x="3132" y="2864"/>
                  </a:cubicBezTo>
                  <a:cubicBezTo>
                    <a:pt x="3634" y="2864"/>
                    <a:pt x="4133" y="2800"/>
                    <a:pt x="4627" y="2595"/>
                  </a:cubicBezTo>
                  <a:cubicBezTo>
                    <a:pt x="5067" y="2388"/>
                    <a:pt x="5610" y="2078"/>
                    <a:pt x="5713" y="1535"/>
                  </a:cubicBezTo>
                  <a:cubicBezTo>
                    <a:pt x="5816" y="889"/>
                    <a:pt x="5273" y="346"/>
                    <a:pt x="4731" y="139"/>
                  </a:cubicBezTo>
                  <a:cubicBezTo>
                    <a:pt x="4507" y="39"/>
                    <a:pt x="4259" y="1"/>
                    <a:pt x="4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75"/>
            <p:cNvSpPr/>
            <p:nvPr/>
          </p:nvSpPr>
          <p:spPr>
            <a:xfrm>
              <a:off x="6972156" y="4190252"/>
              <a:ext cx="443819" cy="404403"/>
            </a:xfrm>
            <a:custGeom>
              <a:avLst/>
              <a:gdLst/>
              <a:ahLst/>
              <a:cxnLst/>
              <a:rect l="l" t="t" r="r" b="b"/>
              <a:pathLst>
                <a:path w="5067" h="4617" extrusionOk="0">
                  <a:moveTo>
                    <a:pt x="879" y="1"/>
                  </a:moveTo>
                  <a:cubicBezTo>
                    <a:pt x="543" y="311"/>
                    <a:pt x="336" y="647"/>
                    <a:pt x="0" y="854"/>
                  </a:cubicBezTo>
                  <a:cubicBezTo>
                    <a:pt x="233" y="1293"/>
                    <a:pt x="543" y="1733"/>
                    <a:pt x="776" y="2043"/>
                  </a:cubicBezTo>
                  <a:cubicBezTo>
                    <a:pt x="1293" y="3025"/>
                    <a:pt x="1939" y="3878"/>
                    <a:pt x="2921" y="4421"/>
                  </a:cubicBezTo>
                  <a:cubicBezTo>
                    <a:pt x="3162" y="4535"/>
                    <a:pt x="3466" y="4617"/>
                    <a:pt x="3776" y="4617"/>
                  </a:cubicBezTo>
                  <a:cubicBezTo>
                    <a:pt x="4031" y="4617"/>
                    <a:pt x="4291" y="4561"/>
                    <a:pt x="4524" y="4421"/>
                  </a:cubicBezTo>
                  <a:cubicBezTo>
                    <a:pt x="4964" y="4085"/>
                    <a:pt x="5067" y="3439"/>
                    <a:pt x="4860" y="2896"/>
                  </a:cubicBezTo>
                  <a:cubicBezTo>
                    <a:pt x="4653" y="2250"/>
                    <a:pt x="4214" y="1940"/>
                    <a:pt x="3671" y="1500"/>
                  </a:cubicBezTo>
                  <a:cubicBezTo>
                    <a:pt x="2818" y="854"/>
                    <a:pt x="1836" y="311"/>
                    <a:pt x="8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75"/>
            <p:cNvSpPr/>
            <p:nvPr/>
          </p:nvSpPr>
          <p:spPr>
            <a:xfrm>
              <a:off x="6766048" y="4264969"/>
              <a:ext cx="253748" cy="502241"/>
            </a:xfrm>
            <a:custGeom>
              <a:avLst/>
              <a:gdLst/>
              <a:ahLst/>
              <a:cxnLst/>
              <a:rect l="l" t="t" r="r" b="b"/>
              <a:pathLst>
                <a:path w="2897" h="5734" extrusionOk="0">
                  <a:moveTo>
                    <a:pt x="1190" y="1"/>
                  </a:moveTo>
                  <a:cubicBezTo>
                    <a:pt x="957" y="440"/>
                    <a:pt x="854" y="880"/>
                    <a:pt x="647" y="1293"/>
                  </a:cubicBezTo>
                  <a:cubicBezTo>
                    <a:pt x="311" y="2276"/>
                    <a:pt x="1" y="3335"/>
                    <a:pt x="104" y="4318"/>
                  </a:cubicBezTo>
                  <a:cubicBezTo>
                    <a:pt x="208" y="4861"/>
                    <a:pt x="544" y="5507"/>
                    <a:pt x="1061" y="5714"/>
                  </a:cubicBezTo>
                  <a:cubicBezTo>
                    <a:pt x="1131" y="5727"/>
                    <a:pt x="1202" y="5733"/>
                    <a:pt x="1274" y="5733"/>
                  </a:cubicBezTo>
                  <a:cubicBezTo>
                    <a:pt x="1765" y="5733"/>
                    <a:pt x="2293" y="5437"/>
                    <a:pt x="2586" y="4964"/>
                  </a:cubicBezTo>
                  <a:cubicBezTo>
                    <a:pt x="2896" y="4421"/>
                    <a:pt x="2896" y="3878"/>
                    <a:pt x="2896" y="3232"/>
                  </a:cubicBezTo>
                  <a:cubicBezTo>
                    <a:pt x="2896" y="2172"/>
                    <a:pt x="2793" y="1087"/>
                    <a:pt x="23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75"/>
            <p:cNvSpPr/>
            <p:nvPr/>
          </p:nvSpPr>
          <p:spPr>
            <a:xfrm>
              <a:off x="6757026" y="3954801"/>
              <a:ext cx="348783" cy="339674"/>
            </a:xfrm>
            <a:custGeom>
              <a:avLst/>
              <a:gdLst/>
              <a:ahLst/>
              <a:cxnLst/>
              <a:rect l="l" t="t" r="r" b="b"/>
              <a:pathLst>
                <a:path w="3982" h="3878" extrusionOk="0">
                  <a:moveTo>
                    <a:pt x="2043" y="0"/>
                  </a:moveTo>
                  <a:cubicBezTo>
                    <a:pt x="854" y="0"/>
                    <a:pt x="1" y="853"/>
                    <a:pt x="1" y="1939"/>
                  </a:cubicBezTo>
                  <a:cubicBezTo>
                    <a:pt x="1" y="2999"/>
                    <a:pt x="854" y="3878"/>
                    <a:pt x="2043" y="3878"/>
                  </a:cubicBezTo>
                  <a:cubicBezTo>
                    <a:pt x="3103" y="3878"/>
                    <a:pt x="3981" y="2999"/>
                    <a:pt x="3981" y="1939"/>
                  </a:cubicBezTo>
                  <a:cubicBezTo>
                    <a:pt x="3981" y="853"/>
                    <a:pt x="3103" y="0"/>
                    <a:pt x="20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75"/>
            <p:cNvSpPr/>
            <p:nvPr/>
          </p:nvSpPr>
          <p:spPr>
            <a:xfrm>
              <a:off x="6802312" y="4124645"/>
              <a:ext cx="47649" cy="47561"/>
            </a:xfrm>
            <a:custGeom>
              <a:avLst/>
              <a:gdLst/>
              <a:ahLst/>
              <a:cxnLst/>
              <a:rect l="l" t="t" r="r" b="b"/>
              <a:pathLst>
                <a:path w="544" h="543" extrusionOk="0">
                  <a:moveTo>
                    <a:pt x="337" y="0"/>
                  </a:moveTo>
                  <a:cubicBezTo>
                    <a:pt x="233" y="0"/>
                    <a:pt x="130" y="0"/>
                    <a:pt x="1" y="207"/>
                  </a:cubicBezTo>
                  <a:cubicBezTo>
                    <a:pt x="1" y="310"/>
                    <a:pt x="130" y="414"/>
                    <a:pt x="233" y="543"/>
                  </a:cubicBezTo>
                  <a:cubicBezTo>
                    <a:pt x="440" y="543"/>
                    <a:pt x="543" y="414"/>
                    <a:pt x="543" y="310"/>
                  </a:cubicBezTo>
                  <a:cubicBezTo>
                    <a:pt x="543" y="103"/>
                    <a:pt x="543" y="0"/>
                    <a:pt x="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75"/>
            <p:cNvSpPr/>
            <p:nvPr/>
          </p:nvSpPr>
          <p:spPr>
            <a:xfrm>
              <a:off x="6992477" y="4142689"/>
              <a:ext cx="47649" cy="47649"/>
            </a:xfrm>
            <a:custGeom>
              <a:avLst/>
              <a:gdLst/>
              <a:ahLst/>
              <a:cxnLst/>
              <a:rect l="l" t="t" r="r" b="b"/>
              <a:pathLst>
                <a:path w="544" h="544" extrusionOk="0">
                  <a:moveTo>
                    <a:pt x="311" y="1"/>
                  </a:moveTo>
                  <a:cubicBezTo>
                    <a:pt x="208" y="1"/>
                    <a:pt x="1" y="104"/>
                    <a:pt x="1" y="208"/>
                  </a:cubicBezTo>
                  <a:cubicBezTo>
                    <a:pt x="1" y="337"/>
                    <a:pt x="104" y="440"/>
                    <a:pt x="208" y="544"/>
                  </a:cubicBezTo>
                  <a:cubicBezTo>
                    <a:pt x="311" y="544"/>
                    <a:pt x="544" y="440"/>
                    <a:pt x="544" y="337"/>
                  </a:cubicBezTo>
                  <a:cubicBezTo>
                    <a:pt x="544" y="104"/>
                    <a:pt x="415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75"/>
            <p:cNvSpPr/>
            <p:nvPr/>
          </p:nvSpPr>
          <p:spPr>
            <a:xfrm>
              <a:off x="6888329" y="4160821"/>
              <a:ext cx="74802" cy="38627"/>
            </a:xfrm>
            <a:custGeom>
              <a:avLst/>
              <a:gdLst/>
              <a:ahLst/>
              <a:cxnLst/>
              <a:rect l="l" t="t" r="r" b="b"/>
              <a:pathLst>
                <a:path w="854" h="441" extrusionOk="0">
                  <a:moveTo>
                    <a:pt x="104" y="1"/>
                  </a:moveTo>
                  <a:cubicBezTo>
                    <a:pt x="104" y="1"/>
                    <a:pt x="1" y="1"/>
                    <a:pt x="1" y="130"/>
                  </a:cubicBezTo>
                  <a:cubicBezTo>
                    <a:pt x="104" y="233"/>
                    <a:pt x="208" y="337"/>
                    <a:pt x="440" y="440"/>
                  </a:cubicBezTo>
                  <a:cubicBezTo>
                    <a:pt x="544" y="440"/>
                    <a:pt x="750" y="337"/>
                    <a:pt x="750" y="233"/>
                  </a:cubicBezTo>
                  <a:cubicBezTo>
                    <a:pt x="854" y="130"/>
                    <a:pt x="750" y="130"/>
                    <a:pt x="750" y="130"/>
                  </a:cubicBezTo>
                  <a:cubicBezTo>
                    <a:pt x="750" y="87"/>
                    <a:pt x="739" y="72"/>
                    <a:pt x="724" y="72"/>
                  </a:cubicBezTo>
                  <a:cubicBezTo>
                    <a:pt x="693" y="72"/>
                    <a:pt x="647" y="130"/>
                    <a:pt x="647" y="130"/>
                  </a:cubicBezTo>
                  <a:cubicBezTo>
                    <a:pt x="647" y="233"/>
                    <a:pt x="544" y="233"/>
                    <a:pt x="440" y="233"/>
                  </a:cubicBezTo>
                  <a:cubicBezTo>
                    <a:pt x="311" y="233"/>
                    <a:pt x="208" y="130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75"/>
            <p:cNvSpPr/>
            <p:nvPr/>
          </p:nvSpPr>
          <p:spPr>
            <a:xfrm>
              <a:off x="6510188" y="4771085"/>
              <a:ext cx="339762" cy="197603"/>
            </a:xfrm>
            <a:custGeom>
              <a:avLst/>
              <a:gdLst/>
              <a:ahLst/>
              <a:cxnLst/>
              <a:rect l="l" t="t" r="r" b="b"/>
              <a:pathLst>
                <a:path w="3879" h="2256" extrusionOk="0">
                  <a:moveTo>
                    <a:pt x="2902" y="1"/>
                  </a:moveTo>
                  <a:cubicBezTo>
                    <a:pt x="2174" y="1"/>
                    <a:pt x="1471" y="238"/>
                    <a:pt x="880" y="685"/>
                  </a:cubicBezTo>
                  <a:cubicBezTo>
                    <a:pt x="440" y="1021"/>
                    <a:pt x="1" y="1564"/>
                    <a:pt x="104" y="2081"/>
                  </a:cubicBezTo>
                  <a:cubicBezTo>
                    <a:pt x="427" y="2198"/>
                    <a:pt x="783" y="2256"/>
                    <a:pt x="1138" y="2256"/>
                  </a:cubicBezTo>
                  <a:cubicBezTo>
                    <a:pt x="1494" y="2256"/>
                    <a:pt x="1849" y="2198"/>
                    <a:pt x="2172" y="2081"/>
                  </a:cubicBezTo>
                  <a:cubicBezTo>
                    <a:pt x="2689" y="1771"/>
                    <a:pt x="3232" y="1228"/>
                    <a:pt x="3568" y="685"/>
                  </a:cubicBezTo>
                  <a:cubicBezTo>
                    <a:pt x="3672" y="479"/>
                    <a:pt x="3775" y="272"/>
                    <a:pt x="3878" y="143"/>
                  </a:cubicBezTo>
                  <a:cubicBezTo>
                    <a:pt x="3553" y="47"/>
                    <a:pt x="3225" y="1"/>
                    <a:pt x="29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75"/>
            <p:cNvSpPr/>
            <p:nvPr/>
          </p:nvSpPr>
          <p:spPr>
            <a:xfrm>
              <a:off x="6510188" y="4774501"/>
              <a:ext cx="348783" cy="187443"/>
            </a:xfrm>
            <a:custGeom>
              <a:avLst/>
              <a:gdLst/>
              <a:ahLst/>
              <a:cxnLst/>
              <a:rect l="l" t="t" r="r" b="b"/>
              <a:pathLst>
                <a:path w="3982" h="2140" extrusionOk="0">
                  <a:moveTo>
                    <a:pt x="3775" y="0"/>
                  </a:moveTo>
                  <a:cubicBezTo>
                    <a:pt x="2819" y="440"/>
                    <a:pt x="1629" y="982"/>
                    <a:pt x="647" y="1525"/>
                  </a:cubicBezTo>
                  <a:cubicBezTo>
                    <a:pt x="440" y="1629"/>
                    <a:pt x="233" y="1732"/>
                    <a:pt x="1" y="1939"/>
                  </a:cubicBezTo>
                  <a:lnTo>
                    <a:pt x="1" y="2042"/>
                  </a:lnTo>
                  <a:cubicBezTo>
                    <a:pt x="1" y="2107"/>
                    <a:pt x="27" y="2139"/>
                    <a:pt x="53" y="2139"/>
                  </a:cubicBezTo>
                  <a:cubicBezTo>
                    <a:pt x="78" y="2139"/>
                    <a:pt x="104" y="2107"/>
                    <a:pt x="104" y="2042"/>
                  </a:cubicBezTo>
                  <a:cubicBezTo>
                    <a:pt x="337" y="1939"/>
                    <a:pt x="544" y="1836"/>
                    <a:pt x="750" y="1732"/>
                  </a:cubicBezTo>
                  <a:cubicBezTo>
                    <a:pt x="1733" y="1086"/>
                    <a:pt x="2922" y="646"/>
                    <a:pt x="3878" y="233"/>
                  </a:cubicBezTo>
                  <a:cubicBezTo>
                    <a:pt x="3982" y="104"/>
                    <a:pt x="3982" y="104"/>
                    <a:pt x="39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75"/>
            <p:cNvSpPr/>
            <p:nvPr/>
          </p:nvSpPr>
          <p:spPr>
            <a:xfrm>
              <a:off x="6387908" y="4285379"/>
              <a:ext cx="208464" cy="339674"/>
            </a:xfrm>
            <a:custGeom>
              <a:avLst/>
              <a:gdLst/>
              <a:ahLst/>
              <a:cxnLst/>
              <a:rect l="l" t="t" r="r" b="b"/>
              <a:pathLst>
                <a:path w="2380" h="3878" extrusionOk="0">
                  <a:moveTo>
                    <a:pt x="337" y="0"/>
                  </a:moveTo>
                  <a:cubicBezTo>
                    <a:pt x="1" y="957"/>
                    <a:pt x="104" y="2146"/>
                    <a:pt x="647" y="2999"/>
                  </a:cubicBezTo>
                  <a:cubicBezTo>
                    <a:pt x="983" y="3439"/>
                    <a:pt x="1397" y="3878"/>
                    <a:pt x="1940" y="3878"/>
                  </a:cubicBezTo>
                  <a:cubicBezTo>
                    <a:pt x="2276" y="3232"/>
                    <a:pt x="2379" y="2456"/>
                    <a:pt x="2146" y="1810"/>
                  </a:cubicBezTo>
                  <a:cubicBezTo>
                    <a:pt x="1940" y="1164"/>
                    <a:pt x="1397" y="647"/>
                    <a:pt x="854" y="311"/>
                  </a:cubicBezTo>
                  <a:cubicBezTo>
                    <a:pt x="647" y="207"/>
                    <a:pt x="440" y="0"/>
                    <a:pt x="3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75"/>
            <p:cNvSpPr/>
            <p:nvPr/>
          </p:nvSpPr>
          <p:spPr>
            <a:xfrm>
              <a:off x="6406040" y="4274079"/>
              <a:ext cx="160903" cy="360082"/>
            </a:xfrm>
            <a:custGeom>
              <a:avLst/>
              <a:gdLst/>
              <a:ahLst/>
              <a:cxnLst/>
              <a:rect l="l" t="t" r="r" b="b"/>
              <a:pathLst>
                <a:path w="1837" h="4111" extrusionOk="0">
                  <a:moveTo>
                    <a:pt x="130" y="0"/>
                  </a:moveTo>
                  <a:cubicBezTo>
                    <a:pt x="1" y="0"/>
                    <a:pt x="1" y="129"/>
                    <a:pt x="1" y="129"/>
                  </a:cubicBezTo>
                  <a:cubicBezTo>
                    <a:pt x="337" y="1189"/>
                    <a:pt x="776" y="2378"/>
                    <a:pt x="1293" y="3361"/>
                  </a:cubicBezTo>
                  <a:cubicBezTo>
                    <a:pt x="1422" y="3568"/>
                    <a:pt x="1526" y="3878"/>
                    <a:pt x="1629" y="4110"/>
                  </a:cubicBezTo>
                  <a:lnTo>
                    <a:pt x="1836" y="4110"/>
                  </a:lnTo>
                  <a:lnTo>
                    <a:pt x="1836" y="4007"/>
                  </a:lnTo>
                  <a:cubicBezTo>
                    <a:pt x="1733" y="3774"/>
                    <a:pt x="1629" y="3568"/>
                    <a:pt x="1526" y="3231"/>
                  </a:cubicBezTo>
                  <a:cubicBezTo>
                    <a:pt x="983" y="2275"/>
                    <a:pt x="544" y="1086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75"/>
            <p:cNvSpPr/>
            <p:nvPr/>
          </p:nvSpPr>
          <p:spPr>
            <a:xfrm>
              <a:off x="3039039" y="4052198"/>
              <a:ext cx="831054" cy="745654"/>
            </a:xfrm>
            <a:custGeom>
              <a:avLst/>
              <a:gdLst/>
              <a:ahLst/>
              <a:cxnLst/>
              <a:rect l="l" t="t" r="r" b="b"/>
              <a:pathLst>
                <a:path w="9488" h="8513" extrusionOk="0">
                  <a:moveTo>
                    <a:pt x="4345" y="1"/>
                  </a:moveTo>
                  <a:cubicBezTo>
                    <a:pt x="4077" y="1"/>
                    <a:pt x="3809" y="26"/>
                    <a:pt x="3542" y="69"/>
                  </a:cubicBezTo>
                  <a:cubicBezTo>
                    <a:pt x="3335" y="69"/>
                    <a:pt x="3025" y="172"/>
                    <a:pt x="2792" y="172"/>
                  </a:cubicBezTo>
                  <a:cubicBezTo>
                    <a:pt x="2249" y="405"/>
                    <a:pt x="1732" y="715"/>
                    <a:pt x="1293" y="1154"/>
                  </a:cubicBezTo>
                  <a:cubicBezTo>
                    <a:pt x="1086" y="1361"/>
                    <a:pt x="853" y="1594"/>
                    <a:pt x="646" y="1904"/>
                  </a:cubicBezTo>
                  <a:cubicBezTo>
                    <a:pt x="440" y="2240"/>
                    <a:pt x="310" y="2550"/>
                    <a:pt x="207" y="2886"/>
                  </a:cubicBezTo>
                  <a:cubicBezTo>
                    <a:pt x="0" y="3739"/>
                    <a:pt x="0" y="4592"/>
                    <a:pt x="104" y="5342"/>
                  </a:cubicBezTo>
                  <a:lnTo>
                    <a:pt x="104" y="5471"/>
                  </a:lnTo>
                  <a:cubicBezTo>
                    <a:pt x="207" y="6428"/>
                    <a:pt x="310" y="7513"/>
                    <a:pt x="750" y="8470"/>
                  </a:cubicBezTo>
                  <a:cubicBezTo>
                    <a:pt x="848" y="8500"/>
                    <a:pt x="953" y="8513"/>
                    <a:pt x="1061" y="8513"/>
                  </a:cubicBezTo>
                  <a:cubicBezTo>
                    <a:pt x="1322" y="8513"/>
                    <a:pt x="1598" y="8440"/>
                    <a:pt x="1836" y="8366"/>
                  </a:cubicBezTo>
                  <a:cubicBezTo>
                    <a:pt x="2146" y="8366"/>
                    <a:pt x="2482" y="8263"/>
                    <a:pt x="2792" y="8160"/>
                  </a:cubicBezTo>
                  <a:cubicBezTo>
                    <a:pt x="3128" y="7927"/>
                    <a:pt x="3542" y="7824"/>
                    <a:pt x="3981" y="7617"/>
                  </a:cubicBezTo>
                  <a:cubicBezTo>
                    <a:pt x="6023" y="6634"/>
                    <a:pt x="7962" y="5135"/>
                    <a:pt x="9358" y="3532"/>
                  </a:cubicBezTo>
                  <a:lnTo>
                    <a:pt x="9487" y="3403"/>
                  </a:lnTo>
                  <a:cubicBezTo>
                    <a:pt x="9255" y="3093"/>
                    <a:pt x="8944" y="2654"/>
                    <a:pt x="8712" y="2343"/>
                  </a:cubicBezTo>
                  <a:cubicBezTo>
                    <a:pt x="8195" y="1800"/>
                    <a:pt x="7652" y="1258"/>
                    <a:pt x="7006" y="818"/>
                  </a:cubicBezTo>
                  <a:cubicBezTo>
                    <a:pt x="6566" y="508"/>
                    <a:pt x="6023" y="301"/>
                    <a:pt x="5480" y="172"/>
                  </a:cubicBezTo>
                  <a:cubicBezTo>
                    <a:pt x="5102" y="51"/>
                    <a:pt x="4723" y="1"/>
                    <a:pt x="43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75"/>
            <p:cNvSpPr/>
            <p:nvPr/>
          </p:nvSpPr>
          <p:spPr>
            <a:xfrm>
              <a:off x="3057171" y="4067177"/>
              <a:ext cx="246829" cy="246916"/>
            </a:xfrm>
            <a:custGeom>
              <a:avLst/>
              <a:gdLst/>
              <a:ahLst/>
              <a:cxnLst/>
              <a:rect l="l" t="t" r="r" b="b"/>
              <a:pathLst>
                <a:path w="2818" h="2819" extrusionOk="0">
                  <a:moveTo>
                    <a:pt x="2585" y="1"/>
                  </a:moveTo>
                  <a:cubicBezTo>
                    <a:pt x="1732" y="337"/>
                    <a:pt x="879" y="983"/>
                    <a:pt x="439" y="1733"/>
                  </a:cubicBezTo>
                  <a:cubicBezTo>
                    <a:pt x="233" y="2069"/>
                    <a:pt x="103" y="2379"/>
                    <a:pt x="0" y="2715"/>
                  </a:cubicBezTo>
                  <a:cubicBezTo>
                    <a:pt x="233" y="2819"/>
                    <a:pt x="543" y="2819"/>
                    <a:pt x="750" y="2819"/>
                  </a:cubicBezTo>
                  <a:cubicBezTo>
                    <a:pt x="1835" y="2819"/>
                    <a:pt x="2818" y="1940"/>
                    <a:pt x="2818" y="880"/>
                  </a:cubicBezTo>
                  <a:cubicBezTo>
                    <a:pt x="2818" y="544"/>
                    <a:pt x="2688" y="337"/>
                    <a:pt x="25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75"/>
            <p:cNvSpPr/>
            <p:nvPr/>
          </p:nvSpPr>
          <p:spPr>
            <a:xfrm>
              <a:off x="3048061" y="4434813"/>
              <a:ext cx="255938" cy="286857"/>
            </a:xfrm>
            <a:custGeom>
              <a:avLst/>
              <a:gdLst/>
              <a:ahLst/>
              <a:cxnLst/>
              <a:rect l="l" t="t" r="r" b="b"/>
              <a:pathLst>
                <a:path w="2922" h="3275" extrusionOk="0">
                  <a:moveTo>
                    <a:pt x="854" y="1"/>
                  </a:moveTo>
                  <a:cubicBezTo>
                    <a:pt x="543" y="1"/>
                    <a:pt x="207" y="104"/>
                    <a:pt x="1" y="233"/>
                  </a:cubicBezTo>
                  <a:cubicBezTo>
                    <a:pt x="104" y="1190"/>
                    <a:pt x="207" y="2275"/>
                    <a:pt x="647" y="3232"/>
                  </a:cubicBezTo>
                  <a:cubicBezTo>
                    <a:pt x="745" y="3262"/>
                    <a:pt x="850" y="3275"/>
                    <a:pt x="958" y="3275"/>
                  </a:cubicBezTo>
                  <a:cubicBezTo>
                    <a:pt x="1219" y="3275"/>
                    <a:pt x="1495" y="3202"/>
                    <a:pt x="1733" y="3128"/>
                  </a:cubicBezTo>
                  <a:cubicBezTo>
                    <a:pt x="2043" y="3128"/>
                    <a:pt x="2379" y="3025"/>
                    <a:pt x="2689" y="2922"/>
                  </a:cubicBezTo>
                  <a:cubicBezTo>
                    <a:pt x="2792" y="2586"/>
                    <a:pt x="2922" y="2275"/>
                    <a:pt x="2922" y="2043"/>
                  </a:cubicBezTo>
                  <a:cubicBezTo>
                    <a:pt x="2922" y="879"/>
                    <a:pt x="1939" y="1"/>
                    <a:pt x="8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75"/>
            <p:cNvSpPr/>
            <p:nvPr/>
          </p:nvSpPr>
          <p:spPr>
            <a:xfrm>
              <a:off x="3462465" y="4067177"/>
              <a:ext cx="339674" cy="312609"/>
            </a:xfrm>
            <a:custGeom>
              <a:avLst/>
              <a:gdLst/>
              <a:ahLst/>
              <a:cxnLst/>
              <a:rect l="l" t="t" r="r" b="b"/>
              <a:pathLst>
                <a:path w="3878" h="3569" extrusionOk="0">
                  <a:moveTo>
                    <a:pt x="646" y="1"/>
                  </a:moveTo>
                  <a:cubicBezTo>
                    <a:pt x="233" y="337"/>
                    <a:pt x="0" y="983"/>
                    <a:pt x="0" y="1629"/>
                  </a:cubicBezTo>
                  <a:cubicBezTo>
                    <a:pt x="0" y="2715"/>
                    <a:pt x="879" y="3568"/>
                    <a:pt x="1939" y="3568"/>
                  </a:cubicBezTo>
                  <a:cubicBezTo>
                    <a:pt x="2818" y="3568"/>
                    <a:pt x="3568" y="3025"/>
                    <a:pt x="3878" y="2172"/>
                  </a:cubicBezTo>
                  <a:cubicBezTo>
                    <a:pt x="3361" y="1629"/>
                    <a:pt x="2818" y="1087"/>
                    <a:pt x="2172" y="647"/>
                  </a:cubicBezTo>
                  <a:cubicBezTo>
                    <a:pt x="1732" y="337"/>
                    <a:pt x="1189" y="130"/>
                    <a:pt x="6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75"/>
            <p:cNvSpPr/>
            <p:nvPr/>
          </p:nvSpPr>
          <p:spPr>
            <a:xfrm>
              <a:off x="3104646" y="4361579"/>
              <a:ext cx="754150" cy="439351"/>
            </a:xfrm>
            <a:custGeom>
              <a:avLst/>
              <a:gdLst/>
              <a:ahLst/>
              <a:cxnLst/>
              <a:rect l="l" t="t" r="r" b="b"/>
              <a:pathLst>
                <a:path w="8610" h="5016" extrusionOk="0">
                  <a:moveTo>
                    <a:pt x="8506" y="0"/>
                  </a:moveTo>
                  <a:cubicBezTo>
                    <a:pt x="7549" y="207"/>
                    <a:pt x="6670" y="414"/>
                    <a:pt x="5817" y="750"/>
                  </a:cubicBezTo>
                  <a:cubicBezTo>
                    <a:pt x="5714" y="750"/>
                    <a:pt x="5714" y="854"/>
                    <a:pt x="5610" y="854"/>
                  </a:cubicBezTo>
                  <a:cubicBezTo>
                    <a:pt x="5274" y="957"/>
                    <a:pt x="4964" y="1060"/>
                    <a:pt x="4628" y="1293"/>
                  </a:cubicBezTo>
                  <a:cubicBezTo>
                    <a:pt x="4318" y="1396"/>
                    <a:pt x="4085" y="1500"/>
                    <a:pt x="3878" y="1603"/>
                  </a:cubicBezTo>
                  <a:lnTo>
                    <a:pt x="3775" y="1603"/>
                  </a:lnTo>
                  <a:lnTo>
                    <a:pt x="3775" y="1707"/>
                  </a:lnTo>
                  <a:cubicBezTo>
                    <a:pt x="3336" y="1939"/>
                    <a:pt x="2793" y="2146"/>
                    <a:pt x="2379" y="2456"/>
                  </a:cubicBezTo>
                  <a:cubicBezTo>
                    <a:pt x="2146" y="2585"/>
                    <a:pt x="1940" y="2792"/>
                    <a:pt x="1733" y="2896"/>
                  </a:cubicBezTo>
                  <a:cubicBezTo>
                    <a:pt x="1629" y="2999"/>
                    <a:pt x="1629" y="2999"/>
                    <a:pt x="1629" y="3102"/>
                  </a:cubicBezTo>
                  <a:cubicBezTo>
                    <a:pt x="1190" y="3439"/>
                    <a:pt x="751" y="3749"/>
                    <a:pt x="440" y="4188"/>
                  </a:cubicBezTo>
                  <a:cubicBezTo>
                    <a:pt x="337" y="4395"/>
                    <a:pt x="1" y="4731"/>
                    <a:pt x="1" y="4938"/>
                  </a:cubicBezTo>
                  <a:cubicBezTo>
                    <a:pt x="169" y="4990"/>
                    <a:pt x="330" y="5015"/>
                    <a:pt x="492" y="5015"/>
                  </a:cubicBezTo>
                  <a:cubicBezTo>
                    <a:pt x="654" y="5015"/>
                    <a:pt x="815" y="4990"/>
                    <a:pt x="983" y="4938"/>
                  </a:cubicBezTo>
                  <a:lnTo>
                    <a:pt x="1087" y="4834"/>
                  </a:lnTo>
                  <a:lnTo>
                    <a:pt x="1190" y="4834"/>
                  </a:lnTo>
                  <a:cubicBezTo>
                    <a:pt x="2146" y="4628"/>
                    <a:pt x="3129" y="4188"/>
                    <a:pt x="4085" y="3645"/>
                  </a:cubicBezTo>
                  <a:cubicBezTo>
                    <a:pt x="4964" y="3232"/>
                    <a:pt x="5714" y="2689"/>
                    <a:pt x="6463" y="2146"/>
                  </a:cubicBezTo>
                  <a:lnTo>
                    <a:pt x="6463" y="2043"/>
                  </a:lnTo>
                  <a:cubicBezTo>
                    <a:pt x="7317" y="1396"/>
                    <a:pt x="7963" y="750"/>
                    <a:pt x="86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75"/>
            <p:cNvSpPr/>
            <p:nvPr/>
          </p:nvSpPr>
          <p:spPr>
            <a:xfrm>
              <a:off x="3482787" y="4474749"/>
              <a:ext cx="27328" cy="83911"/>
            </a:xfrm>
            <a:custGeom>
              <a:avLst/>
              <a:gdLst/>
              <a:ahLst/>
              <a:cxnLst/>
              <a:rect l="l" t="t" r="r" b="b"/>
              <a:pathLst>
                <a:path w="312" h="958" extrusionOk="0">
                  <a:moveTo>
                    <a:pt x="311" y="1"/>
                  </a:moveTo>
                  <a:lnTo>
                    <a:pt x="1" y="854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57"/>
                  </a:lnTo>
                  <a:lnTo>
                    <a:pt x="1" y="957"/>
                  </a:lnTo>
                  <a:lnTo>
                    <a:pt x="1" y="957"/>
                  </a:lnTo>
                  <a:lnTo>
                    <a:pt x="1" y="957"/>
                  </a:lnTo>
                  <a:lnTo>
                    <a:pt x="1" y="957"/>
                  </a:lnTo>
                  <a:lnTo>
                    <a:pt x="1" y="957"/>
                  </a:lnTo>
                  <a:lnTo>
                    <a:pt x="1" y="957"/>
                  </a:lnTo>
                  <a:lnTo>
                    <a:pt x="1" y="9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311" y="1"/>
                  </a:lnTo>
                  <a:close/>
                </a:path>
              </a:pathLst>
            </a:custGeom>
            <a:solidFill>
              <a:srgbClr val="5A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75"/>
            <p:cNvSpPr/>
            <p:nvPr/>
          </p:nvSpPr>
          <p:spPr>
            <a:xfrm>
              <a:off x="3435311" y="4501991"/>
              <a:ext cx="47561" cy="56671"/>
            </a:xfrm>
            <a:custGeom>
              <a:avLst/>
              <a:gdLst/>
              <a:ahLst/>
              <a:cxnLst/>
              <a:rect l="l" t="t" r="r" b="b"/>
              <a:pathLst>
                <a:path w="543" h="647" extrusionOk="0">
                  <a:moveTo>
                    <a:pt x="0" y="0"/>
                  </a:moveTo>
                  <a:cubicBezTo>
                    <a:pt x="207" y="207"/>
                    <a:pt x="310" y="440"/>
                    <a:pt x="439" y="543"/>
                  </a:cubicBezTo>
                  <a:lnTo>
                    <a:pt x="543" y="646"/>
                  </a:lnTo>
                  <a:lnTo>
                    <a:pt x="543" y="543"/>
                  </a:lnTo>
                  <a:cubicBezTo>
                    <a:pt x="439" y="336"/>
                    <a:pt x="207" y="207"/>
                    <a:pt x="1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75"/>
            <p:cNvSpPr/>
            <p:nvPr/>
          </p:nvSpPr>
          <p:spPr>
            <a:xfrm>
              <a:off x="3190750" y="4549554"/>
              <a:ext cx="292113" cy="244551"/>
            </a:xfrm>
            <a:custGeom>
              <a:avLst/>
              <a:gdLst/>
              <a:ahLst/>
              <a:cxnLst/>
              <a:rect l="l" t="t" r="r" b="b"/>
              <a:pathLst>
                <a:path w="3335" h="2792" extrusionOk="0">
                  <a:moveTo>
                    <a:pt x="3231" y="0"/>
                  </a:moveTo>
                  <a:cubicBezTo>
                    <a:pt x="2353" y="207"/>
                    <a:pt x="1603" y="543"/>
                    <a:pt x="750" y="750"/>
                  </a:cubicBezTo>
                  <a:cubicBezTo>
                    <a:pt x="646" y="853"/>
                    <a:pt x="646" y="853"/>
                    <a:pt x="646" y="956"/>
                  </a:cubicBezTo>
                  <a:cubicBezTo>
                    <a:pt x="1396" y="646"/>
                    <a:pt x="2249" y="310"/>
                    <a:pt x="3102" y="103"/>
                  </a:cubicBezTo>
                  <a:lnTo>
                    <a:pt x="3102" y="103"/>
                  </a:lnTo>
                  <a:cubicBezTo>
                    <a:pt x="2353" y="750"/>
                    <a:pt x="1499" y="1499"/>
                    <a:pt x="750" y="2146"/>
                  </a:cubicBezTo>
                  <a:cubicBezTo>
                    <a:pt x="470" y="2340"/>
                    <a:pt x="279" y="2515"/>
                    <a:pt x="104" y="2688"/>
                  </a:cubicBezTo>
                  <a:lnTo>
                    <a:pt x="207" y="2688"/>
                  </a:lnTo>
                  <a:cubicBezTo>
                    <a:pt x="310" y="2585"/>
                    <a:pt x="517" y="2378"/>
                    <a:pt x="750" y="2249"/>
                  </a:cubicBezTo>
                  <a:cubicBezTo>
                    <a:pt x="1603" y="1499"/>
                    <a:pt x="2353" y="750"/>
                    <a:pt x="3231" y="103"/>
                  </a:cubicBezTo>
                  <a:lnTo>
                    <a:pt x="3335" y="103"/>
                  </a:lnTo>
                  <a:lnTo>
                    <a:pt x="3335" y="0"/>
                  </a:lnTo>
                  <a:close/>
                  <a:moveTo>
                    <a:pt x="104" y="2688"/>
                  </a:moveTo>
                  <a:lnTo>
                    <a:pt x="0" y="2792"/>
                  </a:lnTo>
                  <a:cubicBezTo>
                    <a:pt x="35" y="2757"/>
                    <a:pt x="69" y="2723"/>
                    <a:pt x="104" y="26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75"/>
            <p:cNvSpPr/>
            <p:nvPr/>
          </p:nvSpPr>
          <p:spPr>
            <a:xfrm>
              <a:off x="3462465" y="4558576"/>
              <a:ext cx="20408" cy="122363"/>
            </a:xfrm>
            <a:custGeom>
              <a:avLst/>
              <a:gdLst/>
              <a:ahLst/>
              <a:cxnLst/>
              <a:rect l="l" t="t" r="r" b="b"/>
              <a:pathLst>
                <a:path w="233" h="1397" extrusionOk="0">
                  <a:moveTo>
                    <a:pt x="129" y="0"/>
                  </a:moveTo>
                  <a:cubicBezTo>
                    <a:pt x="129" y="336"/>
                    <a:pt x="129" y="647"/>
                    <a:pt x="0" y="853"/>
                  </a:cubicBezTo>
                  <a:lnTo>
                    <a:pt x="0" y="1396"/>
                  </a:lnTo>
                  <a:cubicBezTo>
                    <a:pt x="129" y="1190"/>
                    <a:pt x="129" y="1086"/>
                    <a:pt x="129" y="983"/>
                  </a:cubicBezTo>
                  <a:cubicBezTo>
                    <a:pt x="129" y="647"/>
                    <a:pt x="233" y="336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75"/>
            <p:cNvSpPr/>
            <p:nvPr/>
          </p:nvSpPr>
          <p:spPr>
            <a:xfrm>
              <a:off x="3482787" y="4351074"/>
              <a:ext cx="131473" cy="131385"/>
            </a:xfrm>
            <a:custGeom>
              <a:avLst/>
              <a:gdLst/>
              <a:ahLst/>
              <a:cxnLst/>
              <a:rect l="l" t="t" r="r" b="b"/>
              <a:pathLst>
                <a:path w="1501" h="1500" extrusionOk="0">
                  <a:moveTo>
                    <a:pt x="1500" y="0"/>
                  </a:moveTo>
                  <a:cubicBezTo>
                    <a:pt x="1397" y="0"/>
                    <a:pt x="1397" y="104"/>
                    <a:pt x="1293" y="104"/>
                  </a:cubicBezTo>
                  <a:cubicBezTo>
                    <a:pt x="854" y="543"/>
                    <a:pt x="414" y="853"/>
                    <a:pt x="1" y="1396"/>
                  </a:cubicBezTo>
                  <a:lnTo>
                    <a:pt x="1" y="1499"/>
                  </a:lnTo>
                  <a:lnTo>
                    <a:pt x="104" y="1396"/>
                  </a:lnTo>
                  <a:lnTo>
                    <a:pt x="208" y="1293"/>
                  </a:lnTo>
                  <a:cubicBezTo>
                    <a:pt x="647" y="853"/>
                    <a:pt x="1061" y="414"/>
                    <a:pt x="15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75"/>
            <p:cNvSpPr/>
            <p:nvPr/>
          </p:nvSpPr>
          <p:spPr>
            <a:xfrm>
              <a:off x="3482787" y="4361579"/>
              <a:ext cx="376024" cy="197078"/>
            </a:xfrm>
            <a:custGeom>
              <a:avLst/>
              <a:gdLst/>
              <a:ahLst/>
              <a:cxnLst/>
              <a:rect l="l" t="t" r="r" b="b"/>
              <a:pathLst>
                <a:path w="4293" h="2250" extrusionOk="0">
                  <a:moveTo>
                    <a:pt x="4189" y="0"/>
                  </a:moveTo>
                  <a:cubicBezTo>
                    <a:pt x="2793" y="647"/>
                    <a:pt x="1500" y="1293"/>
                    <a:pt x="208" y="2043"/>
                  </a:cubicBezTo>
                  <a:cubicBezTo>
                    <a:pt x="104" y="2043"/>
                    <a:pt x="104" y="2146"/>
                    <a:pt x="1" y="2146"/>
                  </a:cubicBezTo>
                  <a:lnTo>
                    <a:pt x="1" y="2249"/>
                  </a:lnTo>
                  <a:lnTo>
                    <a:pt x="104" y="2146"/>
                  </a:lnTo>
                  <a:cubicBezTo>
                    <a:pt x="1500" y="1396"/>
                    <a:pt x="2896" y="647"/>
                    <a:pt x="4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75"/>
            <p:cNvSpPr/>
            <p:nvPr/>
          </p:nvSpPr>
          <p:spPr>
            <a:xfrm>
              <a:off x="3482787" y="4540445"/>
              <a:ext cx="188056" cy="18219"/>
            </a:xfrm>
            <a:custGeom>
              <a:avLst/>
              <a:gdLst/>
              <a:ahLst/>
              <a:cxnLst/>
              <a:rect l="l" t="t" r="r" b="b"/>
              <a:pathLst>
                <a:path w="2147" h="208" extrusionOk="0">
                  <a:moveTo>
                    <a:pt x="2146" y="1"/>
                  </a:moveTo>
                  <a:cubicBezTo>
                    <a:pt x="1500" y="104"/>
                    <a:pt x="854" y="104"/>
                    <a:pt x="104" y="104"/>
                  </a:cubicBezTo>
                  <a:lnTo>
                    <a:pt x="1" y="104"/>
                  </a:lnTo>
                  <a:lnTo>
                    <a:pt x="1" y="207"/>
                  </a:lnTo>
                  <a:lnTo>
                    <a:pt x="104" y="207"/>
                  </a:lnTo>
                  <a:cubicBezTo>
                    <a:pt x="751" y="104"/>
                    <a:pt x="1397" y="104"/>
                    <a:pt x="2146" y="104"/>
                  </a:cubicBezTo>
                  <a:lnTo>
                    <a:pt x="21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75"/>
            <p:cNvSpPr/>
            <p:nvPr/>
          </p:nvSpPr>
          <p:spPr>
            <a:xfrm>
              <a:off x="3462465" y="4549554"/>
              <a:ext cx="351061" cy="525365"/>
            </a:xfrm>
            <a:custGeom>
              <a:avLst/>
              <a:gdLst/>
              <a:ahLst/>
              <a:cxnLst/>
              <a:rect l="l" t="t" r="r" b="b"/>
              <a:pathLst>
                <a:path w="4008" h="5998" extrusionOk="0">
                  <a:moveTo>
                    <a:pt x="233" y="0"/>
                  </a:moveTo>
                  <a:cubicBezTo>
                    <a:pt x="0" y="103"/>
                    <a:pt x="336" y="543"/>
                    <a:pt x="440" y="646"/>
                  </a:cubicBezTo>
                  <a:cubicBezTo>
                    <a:pt x="879" y="1293"/>
                    <a:pt x="1189" y="2042"/>
                    <a:pt x="1525" y="2895"/>
                  </a:cubicBezTo>
                  <a:cubicBezTo>
                    <a:pt x="1836" y="3774"/>
                    <a:pt x="2068" y="4731"/>
                    <a:pt x="2275" y="5713"/>
                  </a:cubicBezTo>
                  <a:cubicBezTo>
                    <a:pt x="2275" y="5816"/>
                    <a:pt x="2275" y="5920"/>
                    <a:pt x="2378" y="5920"/>
                  </a:cubicBezTo>
                  <a:cubicBezTo>
                    <a:pt x="2430" y="5971"/>
                    <a:pt x="2482" y="5997"/>
                    <a:pt x="2537" y="5997"/>
                  </a:cubicBezTo>
                  <a:cubicBezTo>
                    <a:pt x="2592" y="5997"/>
                    <a:pt x="2650" y="5971"/>
                    <a:pt x="2715" y="5920"/>
                  </a:cubicBezTo>
                  <a:cubicBezTo>
                    <a:pt x="3128" y="5816"/>
                    <a:pt x="3464" y="5713"/>
                    <a:pt x="3774" y="5480"/>
                  </a:cubicBezTo>
                  <a:cubicBezTo>
                    <a:pt x="3774" y="5480"/>
                    <a:pt x="3878" y="5480"/>
                    <a:pt x="3878" y="5377"/>
                  </a:cubicBezTo>
                  <a:cubicBezTo>
                    <a:pt x="4007" y="5274"/>
                    <a:pt x="3878" y="5067"/>
                    <a:pt x="3878" y="4963"/>
                  </a:cubicBezTo>
                  <a:cubicBezTo>
                    <a:pt x="3128" y="3438"/>
                    <a:pt x="2275" y="2042"/>
                    <a:pt x="1086" y="853"/>
                  </a:cubicBezTo>
                  <a:cubicBezTo>
                    <a:pt x="983" y="646"/>
                    <a:pt x="440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75"/>
            <p:cNvSpPr/>
            <p:nvPr/>
          </p:nvSpPr>
          <p:spPr>
            <a:xfrm>
              <a:off x="3048061" y="4304993"/>
              <a:ext cx="235617" cy="301222"/>
            </a:xfrm>
            <a:custGeom>
              <a:avLst/>
              <a:gdLst/>
              <a:ahLst/>
              <a:cxnLst/>
              <a:rect l="l" t="t" r="r" b="b"/>
              <a:pathLst>
                <a:path w="2690" h="3439" extrusionOk="0">
                  <a:moveTo>
                    <a:pt x="104" y="0"/>
                  </a:moveTo>
                  <a:cubicBezTo>
                    <a:pt x="1" y="517"/>
                    <a:pt x="1" y="1060"/>
                    <a:pt x="1" y="1706"/>
                  </a:cubicBezTo>
                  <a:lnTo>
                    <a:pt x="1" y="2456"/>
                  </a:lnTo>
                  <a:lnTo>
                    <a:pt x="1" y="2585"/>
                  </a:lnTo>
                  <a:cubicBezTo>
                    <a:pt x="207" y="2456"/>
                    <a:pt x="543" y="2353"/>
                    <a:pt x="854" y="2353"/>
                  </a:cubicBezTo>
                  <a:cubicBezTo>
                    <a:pt x="1629" y="2353"/>
                    <a:pt x="2275" y="2792"/>
                    <a:pt x="2586" y="3438"/>
                  </a:cubicBezTo>
                  <a:lnTo>
                    <a:pt x="2689" y="3335"/>
                  </a:lnTo>
                  <a:cubicBezTo>
                    <a:pt x="2586" y="3231"/>
                    <a:pt x="2482" y="3102"/>
                    <a:pt x="2379" y="2895"/>
                  </a:cubicBezTo>
                  <a:cubicBezTo>
                    <a:pt x="1939" y="2249"/>
                    <a:pt x="1629" y="1500"/>
                    <a:pt x="1397" y="646"/>
                  </a:cubicBezTo>
                  <a:cubicBezTo>
                    <a:pt x="1397" y="414"/>
                    <a:pt x="1293" y="310"/>
                    <a:pt x="1293" y="104"/>
                  </a:cubicBezTo>
                  <a:lnTo>
                    <a:pt x="854" y="104"/>
                  </a:lnTo>
                  <a:cubicBezTo>
                    <a:pt x="647" y="104"/>
                    <a:pt x="337" y="104"/>
                    <a:pt x="104" y="0"/>
                  </a:cubicBezTo>
                  <a:close/>
                </a:path>
              </a:pathLst>
            </a:custGeom>
            <a:solidFill>
              <a:srgbClr val="1C0505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75"/>
            <p:cNvSpPr/>
            <p:nvPr/>
          </p:nvSpPr>
          <p:spPr>
            <a:xfrm>
              <a:off x="3057171" y="4153281"/>
              <a:ext cx="104232" cy="160815"/>
            </a:xfrm>
            <a:custGeom>
              <a:avLst/>
              <a:gdLst/>
              <a:ahLst/>
              <a:cxnLst/>
              <a:rect l="l" t="t" r="r" b="b"/>
              <a:pathLst>
                <a:path w="1190" h="1836" extrusionOk="0">
                  <a:moveTo>
                    <a:pt x="1086" y="0"/>
                  </a:moveTo>
                  <a:cubicBezTo>
                    <a:pt x="982" y="104"/>
                    <a:pt x="879" y="207"/>
                    <a:pt x="750" y="207"/>
                  </a:cubicBezTo>
                  <a:cubicBezTo>
                    <a:pt x="646" y="440"/>
                    <a:pt x="543" y="543"/>
                    <a:pt x="439" y="750"/>
                  </a:cubicBezTo>
                  <a:cubicBezTo>
                    <a:pt x="233" y="1086"/>
                    <a:pt x="103" y="1396"/>
                    <a:pt x="0" y="1732"/>
                  </a:cubicBezTo>
                  <a:cubicBezTo>
                    <a:pt x="233" y="1836"/>
                    <a:pt x="543" y="1836"/>
                    <a:pt x="750" y="1836"/>
                  </a:cubicBezTo>
                  <a:lnTo>
                    <a:pt x="1189" y="1836"/>
                  </a:lnTo>
                  <a:cubicBezTo>
                    <a:pt x="1189" y="1189"/>
                    <a:pt x="1189" y="646"/>
                    <a:pt x="1086" y="0"/>
                  </a:cubicBezTo>
                  <a:close/>
                </a:path>
              </a:pathLst>
            </a:custGeom>
            <a:solidFill>
              <a:srgbClr val="1C0505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75"/>
            <p:cNvSpPr/>
            <p:nvPr/>
          </p:nvSpPr>
          <p:spPr>
            <a:xfrm>
              <a:off x="3048061" y="4511013"/>
              <a:ext cx="226508" cy="283091"/>
            </a:xfrm>
            <a:custGeom>
              <a:avLst/>
              <a:gdLst/>
              <a:ahLst/>
              <a:cxnLst/>
              <a:rect l="l" t="t" r="r" b="b"/>
              <a:pathLst>
                <a:path w="2586" h="3232" extrusionOk="0">
                  <a:moveTo>
                    <a:pt x="854" y="1"/>
                  </a:moveTo>
                  <a:cubicBezTo>
                    <a:pt x="543" y="1"/>
                    <a:pt x="207" y="104"/>
                    <a:pt x="1" y="233"/>
                  </a:cubicBezTo>
                  <a:cubicBezTo>
                    <a:pt x="104" y="1190"/>
                    <a:pt x="207" y="2275"/>
                    <a:pt x="647" y="3232"/>
                  </a:cubicBezTo>
                  <a:cubicBezTo>
                    <a:pt x="647" y="3025"/>
                    <a:pt x="983" y="2689"/>
                    <a:pt x="1086" y="2482"/>
                  </a:cubicBezTo>
                  <a:cubicBezTo>
                    <a:pt x="1397" y="2043"/>
                    <a:pt x="1836" y="1733"/>
                    <a:pt x="2275" y="1396"/>
                  </a:cubicBezTo>
                  <a:cubicBezTo>
                    <a:pt x="2275" y="1293"/>
                    <a:pt x="2275" y="1293"/>
                    <a:pt x="2379" y="1190"/>
                  </a:cubicBezTo>
                  <a:cubicBezTo>
                    <a:pt x="2482" y="1190"/>
                    <a:pt x="2482" y="1086"/>
                    <a:pt x="2586" y="1086"/>
                  </a:cubicBezTo>
                  <a:cubicBezTo>
                    <a:pt x="2275" y="440"/>
                    <a:pt x="1629" y="1"/>
                    <a:pt x="854" y="1"/>
                  </a:cubicBezTo>
                  <a:close/>
                </a:path>
              </a:pathLst>
            </a:custGeom>
            <a:solidFill>
              <a:srgbClr val="1C0505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75"/>
            <p:cNvSpPr/>
            <p:nvPr/>
          </p:nvSpPr>
          <p:spPr>
            <a:xfrm>
              <a:off x="3104646" y="4597030"/>
              <a:ext cx="226508" cy="206187"/>
            </a:xfrm>
            <a:custGeom>
              <a:avLst/>
              <a:gdLst/>
              <a:ahLst/>
              <a:cxnLst/>
              <a:rect l="l" t="t" r="r" b="b"/>
              <a:pathLst>
                <a:path w="2586" h="2354" extrusionOk="0">
                  <a:moveTo>
                    <a:pt x="2043" y="1"/>
                  </a:moveTo>
                  <a:lnTo>
                    <a:pt x="1940" y="104"/>
                  </a:lnTo>
                  <a:cubicBezTo>
                    <a:pt x="1836" y="104"/>
                    <a:pt x="1836" y="208"/>
                    <a:pt x="1733" y="208"/>
                  </a:cubicBezTo>
                  <a:cubicBezTo>
                    <a:pt x="1836" y="208"/>
                    <a:pt x="1940" y="208"/>
                    <a:pt x="2043" y="104"/>
                  </a:cubicBezTo>
                  <a:lnTo>
                    <a:pt x="2043" y="1"/>
                  </a:lnTo>
                  <a:close/>
                  <a:moveTo>
                    <a:pt x="2146" y="208"/>
                  </a:moveTo>
                  <a:cubicBezTo>
                    <a:pt x="1940" y="208"/>
                    <a:pt x="1733" y="311"/>
                    <a:pt x="1629" y="414"/>
                  </a:cubicBezTo>
                  <a:cubicBezTo>
                    <a:pt x="1190" y="751"/>
                    <a:pt x="751" y="1061"/>
                    <a:pt x="440" y="1500"/>
                  </a:cubicBezTo>
                  <a:cubicBezTo>
                    <a:pt x="337" y="1707"/>
                    <a:pt x="1" y="2043"/>
                    <a:pt x="1" y="2250"/>
                  </a:cubicBezTo>
                  <a:cubicBezTo>
                    <a:pt x="104" y="2353"/>
                    <a:pt x="208" y="2353"/>
                    <a:pt x="337" y="2353"/>
                  </a:cubicBezTo>
                  <a:lnTo>
                    <a:pt x="440" y="2353"/>
                  </a:lnTo>
                  <a:cubicBezTo>
                    <a:pt x="647" y="2353"/>
                    <a:pt x="751" y="2250"/>
                    <a:pt x="983" y="2250"/>
                  </a:cubicBezTo>
                  <a:cubicBezTo>
                    <a:pt x="1190" y="2043"/>
                    <a:pt x="1397" y="1836"/>
                    <a:pt x="1733" y="1604"/>
                  </a:cubicBezTo>
                  <a:cubicBezTo>
                    <a:pt x="1940" y="1397"/>
                    <a:pt x="2276" y="1061"/>
                    <a:pt x="2586" y="751"/>
                  </a:cubicBezTo>
                  <a:cubicBezTo>
                    <a:pt x="2482" y="647"/>
                    <a:pt x="2276" y="414"/>
                    <a:pt x="2146" y="208"/>
                  </a:cubicBezTo>
                  <a:close/>
                </a:path>
              </a:pathLst>
            </a:custGeom>
            <a:solidFill>
              <a:srgbClr val="1C0505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75"/>
            <p:cNvSpPr/>
            <p:nvPr/>
          </p:nvSpPr>
          <p:spPr>
            <a:xfrm>
              <a:off x="3199773" y="4708806"/>
              <a:ext cx="9109" cy="88"/>
            </a:xfrm>
            <a:custGeom>
              <a:avLst/>
              <a:gdLst/>
              <a:ahLst/>
              <a:cxnLst/>
              <a:rect l="l" t="t" r="r" b="b"/>
              <a:pathLst>
                <a:path w="104" h="1" extrusionOk="0">
                  <a:moveTo>
                    <a:pt x="104" y="0"/>
                  </a:moveTo>
                  <a:lnTo>
                    <a:pt x="10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D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75"/>
            <p:cNvSpPr/>
            <p:nvPr/>
          </p:nvSpPr>
          <p:spPr>
            <a:xfrm>
              <a:off x="3208795" y="4595547"/>
              <a:ext cx="179034" cy="113341"/>
            </a:xfrm>
            <a:custGeom>
              <a:avLst/>
              <a:gdLst/>
              <a:ahLst/>
              <a:cxnLst/>
              <a:rect l="l" t="t" r="r" b="b"/>
              <a:pathLst>
                <a:path w="2044" h="1294" extrusionOk="0">
                  <a:moveTo>
                    <a:pt x="1500" y="1"/>
                  </a:moveTo>
                  <a:cubicBezTo>
                    <a:pt x="1190" y="208"/>
                    <a:pt x="854" y="544"/>
                    <a:pt x="544" y="854"/>
                  </a:cubicBezTo>
                  <a:cubicBezTo>
                    <a:pt x="311" y="983"/>
                    <a:pt x="104" y="1190"/>
                    <a:pt x="1" y="1293"/>
                  </a:cubicBezTo>
                  <a:cubicBezTo>
                    <a:pt x="208" y="1293"/>
                    <a:pt x="544" y="1190"/>
                    <a:pt x="854" y="1087"/>
                  </a:cubicBezTo>
                  <a:cubicBezTo>
                    <a:pt x="1190" y="854"/>
                    <a:pt x="1604" y="751"/>
                    <a:pt x="2043" y="544"/>
                  </a:cubicBezTo>
                  <a:lnTo>
                    <a:pt x="1500" y="1"/>
                  </a:lnTo>
                  <a:close/>
                </a:path>
              </a:pathLst>
            </a:custGeom>
            <a:solidFill>
              <a:srgbClr val="DE9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75"/>
            <p:cNvSpPr/>
            <p:nvPr/>
          </p:nvSpPr>
          <p:spPr>
            <a:xfrm>
              <a:off x="3199773" y="4708806"/>
              <a:ext cx="88" cy="9109"/>
            </a:xfrm>
            <a:custGeom>
              <a:avLst/>
              <a:gdLst/>
              <a:ahLst/>
              <a:cxnLst/>
              <a:rect l="l" t="t" r="r" b="b"/>
              <a:pathLst>
                <a:path w="1" h="104" extrusionOk="0">
                  <a:moveTo>
                    <a:pt x="1" y="0"/>
                  </a:moveTo>
                  <a:lnTo>
                    <a:pt x="1" y="104"/>
                  </a:lnTo>
                  <a:close/>
                </a:path>
              </a:pathLst>
            </a:custGeom>
            <a:solidFill>
              <a:srgbClr val="DD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75"/>
            <p:cNvSpPr/>
            <p:nvPr/>
          </p:nvSpPr>
          <p:spPr>
            <a:xfrm>
              <a:off x="3190750" y="4529940"/>
              <a:ext cx="149516" cy="187968"/>
            </a:xfrm>
            <a:custGeom>
              <a:avLst/>
              <a:gdLst/>
              <a:ahLst/>
              <a:cxnLst/>
              <a:rect l="l" t="t" r="r" b="b"/>
              <a:pathLst>
                <a:path w="1707" h="2146" extrusionOk="0">
                  <a:moveTo>
                    <a:pt x="1060" y="0"/>
                  </a:moveTo>
                  <a:cubicBezTo>
                    <a:pt x="957" y="104"/>
                    <a:pt x="853" y="104"/>
                    <a:pt x="750" y="104"/>
                  </a:cubicBezTo>
                  <a:cubicBezTo>
                    <a:pt x="646" y="207"/>
                    <a:pt x="646" y="207"/>
                    <a:pt x="646" y="310"/>
                  </a:cubicBezTo>
                  <a:cubicBezTo>
                    <a:pt x="750" y="207"/>
                    <a:pt x="957" y="104"/>
                    <a:pt x="1163" y="104"/>
                  </a:cubicBezTo>
                  <a:cubicBezTo>
                    <a:pt x="1163" y="104"/>
                    <a:pt x="1163" y="0"/>
                    <a:pt x="1060" y="0"/>
                  </a:cubicBezTo>
                  <a:close/>
                  <a:moveTo>
                    <a:pt x="1603" y="647"/>
                  </a:moveTo>
                  <a:cubicBezTo>
                    <a:pt x="1293" y="957"/>
                    <a:pt x="957" y="1293"/>
                    <a:pt x="750" y="1500"/>
                  </a:cubicBezTo>
                  <a:cubicBezTo>
                    <a:pt x="470" y="1694"/>
                    <a:pt x="279" y="1869"/>
                    <a:pt x="104" y="2042"/>
                  </a:cubicBezTo>
                  <a:lnTo>
                    <a:pt x="207" y="2042"/>
                  </a:lnTo>
                  <a:cubicBezTo>
                    <a:pt x="310" y="1939"/>
                    <a:pt x="517" y="1732"/>
                    <a:pt x="750" y="1603"/>
                  </a:cubicBezTo>
                  <a:cubicBezTo>
                    <a:pt x="1060" y="1293"/>
                    <a:pt x="1396" y="957"/>
                    <a:pt x="1706" y="750"/>
                  </a:cubicBezTo>
                  <a:lnTo>
                    <a:pt x="1603" y="647"/>
                  </a:lnTo>
                  <a:close/>
                  <a:moveTo>
                    <a:pt x="104" y="2042"/>
                  </a:moveTo>
                  <a:lnTo>
                    <a:pt x="104" y="2043"/>
                  </a:lnTo>
                  <a:lnTo>
                    <a:pt x="104" y="2043"/>
                  </a:lnTo>
                  <a:cubicBezTo>
                    <a:pt x="104" y="2043"/>
                    <a:pt x="104" y="2043"/>
                    <a:pt x="104" y="2042"/>
                  </a:cubicBezTo>
                  <a:close/>
                  <a:moveTo>
                    <a:pt x="104" y="2043"/>
                  </a:moveTo>
                  <a:cubicBezTo>
                    <a:pt x="69" y="2077"/>
                    <a:pt x="34" y="2112"/>
                    <a:pt x="0" y="2146"/>
                  </a:cubicBezTo>
                  <a:lnTo>
                    <a:pt x="104" y="2146"/>
                  </a:lnTo>
                  <a:lnTo>
                    <a:pt x="104" y="20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75"/>
            <p:cNvSpPr/>
            <p:nvPr/>
          </p:nvSpPr>
          <p:spPr>
            <a:xfrm>
              <a:off x="3491896" y="4912980"/>
              <a:ext cx="557072" cy="193661"/>
            </a:xfrm>
            <a:custGeom>
              <a:avLst/>
              <a:gdLst/>
              <a:ahLst/>
              <a:cxnLst/>
              <a:rect l="l" t="t" r="r" b="b"/>
              <a:pathLst>
                <a:path w="6360" h="2211" extrusionOk="0">
                  <a:moveTo>
                    <a:pt x="4257" y="0"/>
                  </a:moveTo>
                  <a:cubicBezTo>
                    <a:pt x="3385" y="0"/>
                    <a:pt x="2440" y="602"/>
                    <a:pt x="2146" y="1461"/>
                  </a:cubicBezTo>
                  <a:cubicBezTo>
                    <a:pt x="1911" y="1387"/>
                    <a:pt x="1635" y="1322"/>
                    <a:pt x="1359" y="1322"/>
                  </a:cubicBezTo>
                  <a:cubicBezTo>
                    <a:pt x="1149" y="1322"/>
                    <a:pt x="940" y="1360"/>
                    <a:pt x="750" y="1461"/>
                  </a:cubicBezTo>
                  <a:cubicBezTo>
                    <a:pt x="440" y="1564"/>
                    <a:pt x="207" y="1874"/>
                    <a:pt x="0" y="2210"/>
                  </a:cubicBezTo>
                  <a:lnTo>
                    <a:pt x="6359" y="2210"/>
                  </a:lnTo>
                  <a:cubicBezTo>
                    <a:pt x="6359" y="1228"/>
                    <a:pt x="5610" y="271"/>
                    <a:pt x="4627" y="39"/>
                  </a:cubicBezTo>
                  <a:cubicBezTo>
                    <a:pt x="4507" y="13"/>
                    <a:pt x="4383" y="0"/>
                    <a:pt x="42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75"/>
            <p:cNvSpPr/>
            <p:nvPr/>
          </p:nvSpPr>
          <p:spPr>
            <a:xfrm>
              <a:off x="3217904" y="4441814"/>
              <a:ext cx="86101" cy="72875"/>
            </a:xfrm>
            <a:custGeom>
              <a:avLst/>
              <a:gdLst/>
              <a:ahLst/>
              <a:cxnLst/>
              <a:rect l="l" t="t" r="r" b="b"/>
              <a:pathLst>
                <a:path w="983" h="832" extrusionOk="0">
                  <a:moveTo>
                    <a:pt x="501" y="0"/>
                  </a:moveTo>
                  <a:cubicBezTo>
                    <a:pt x="447" y="0"/>
                    <a:pt x="392" y="13"/>
                    <a:pt x="336" y="41"/>
                  </a:cubicBezTo>
                  <a:cubicBezTo>
                    <a:pt x="104" y="144"/>
                    <a:pt x="0" y="377"/>
                    <a:pt x="104" y="584"/>
                  </a:cubicBezTo>
                  <a:cubicBezTo>
                    <a:pt x="179" y="735"/>
                    <a:pt x="324" y="831"/>
                    <a:pt x="478" y="831"/>
                  </a:cubicBezTo>
                  <a:cubicBezTo>
                    <a:pt x="534" y="831"/>
                    <a:pt x="591" y="818"/>
                    <a:pt x="647" y="791"/>
                  </a:cubicBezTo>
                  <a:cubicBezTo>
                    <a:pt x="853" y="687"/>
                    <a:pt x="983" y="480"/>
                    <a:pt x="853" y="248"/>
                  </a:cubicBezTo>
                  <a:cubicBezTo>
                    <a:pt x="778" y="96"/>
                    <a:pt x="647" y="0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75"/>
            <p:cNvSpPr/>
            <p:nvPr/>
          </p:nvSpPr>
          <p:spPr>
            <a:xfrm>
              <a:off x="3473765" y="4300438"/>
              <a:ext cx="83824" cy="73751"/>
            </a:xfrm>
            <a:custGeom>
              <a:avLst/>
              <a:gdLst/>
              <a:ahLst/>
              <a:cxnLst/>
              <a:rect l="l" t="t" r="r" b="b"/>
              <a:pathLst>
                <a:path w="957" h="842" extrusionOk="0">
                  <a:moveTo>
                    <a:pt x="485" y="0"/>
                  </a:moveTo>
                  <a:cubicBezTo>
                    <a:pt x="427" y="0"/>
                    <a:pt x="368" y="16"/>
                    <a:pt x="311" y="52"/>
                  </a:cubicBezTo>
                  <a:cubicBezTo>
                    <a:pt x="104" y="156"/>
                    <a:pt x="0" y="362"/>
                    <a:pt x="104" y="569"/>
                  </a:cubicBezTo>
                  <a:cubicBezTo>
                    <a:pt x="180" y="741"/>
                    <a:pt x="312" y="842"/>
                    <a:pt x="470" y="842"/>
                  </a:cubicBezTo>
                  <a:cubicBezTo>
                    <a:pt x="526" y="842"/>
                    <a:pt x="586" y="829"/>
                    <a:pt x="647" y="802"/>
                  </a:cubicBezTo>
                  <a:cubicBezTo>
                    <a:pt x="854" y="698"/>
                    <a:pt x="957" y="466"/>
                    <a:pt x="854" y="259"/>
                  </a:cubicBezTo>
                  <a:cubicBezTo>
                    <a:pt x="779" y="109"/>
                    <a:pt x="636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75"/>
            <p:cNvSpPr/>
            <p:nvPr/>
          </p:nvSpPr>
          <p:spPr>
            <a:xfrm>
              <a:off x="3360506" y="4397842"/>
              <a:ext cx="92933" cy="65693"/>
            </a:xfrm>
            <a:custGeom>
              <a:avLst/>
              <a:gdLst/>
              <a:ahLst/>
              <a:cxnLst/>
              <a:rect l="l" t="t" r="r" b="b"/>
              <a:pathLst>
                <a:path w="1061" h="750" extrusionOk="0">
                  <a:moveTo>
                    <a:pt x="957" y="0"/>
                  </a:moveTo>
                  <a:cubicBezTo>
                    <a:pt x="854" y="0"/>
                    <a:pt x="854" y="103"/>
                    <a:pt x="854" y="103"/>
                  </a:cubicBezTo>
                  <a:cubicBezTo>
                    <a:pt x="854" y="336"/>
                    <a:pt x="751" y="440"/>
                    <a:pt x="647" y="543"/>
                  </a:cubicBezTo>
                  <a:lnTo>
                    <a:pt x="415" y="543"/>
                  </a:lnTo>
                  <a:cubicBezTo>
                    <a:pt x="311" y="543"/>
                    <a:pt x="311" y="543"/>
                    <a:pt x="208" y="440"/>
                  </a:cubicBezTo>
                  <a:lnTo>
                    <a:pt x="1" y="440"/>
                  </a:lnTo>
                  <a:lnTo>
                    <a:pt x="1" y="646"/>
                  </a:lnTo>
                  <a:cubicBezTo>
                    <a:pt x="104" y="750"/>
                    <a:pt x="311" y="750"/>
                    <a:pt x="415" y="750"/>
                  </a:cubicBezTo>
                  <a:lnTo>
                    <a:pt x="751" y="750"/>
                  </a:lnTo>
                  <a:cubicBezTo>
                    <a:pt x="957" y="646"/>
                    <a:pt x="1061" y="440"/>
                    <a:pt x="1061" y="103"/>
                  </a:cubicBezTo>
                  <a:cubicBezTo>
                    <a:pt x="1061" y="103"/>
                    <a:pt x="1061" y="0"/>
                    <a:pt x="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75"/>
            <p:cNvSpPr/>
            <p:nvPr/>
          </p:nvSpPr>
          <p:spPr>
            <a:xfrm>
              <a:off x="6474012" y="4988317"/>
              <a:ext cx="384958" cy="89692"/>
            </a:xfrm>
            <a:custGeom>
              <a:avLst/>
              <a:gdLst/>
              <a:ahLst/>
              <a:cxnLst/>
              <a:rect l="l" t="t" r="r" b="b"/>
              <a:pathLst>
                <a:path w="4395" h="1024" extrusionOk="0">
                  <a:moveTo>
                    <a:pt x="3075" y="0"/>
                  </a:moveTo>
                  <a:cubicBezTo>
                    <a:pt x="2841" y="0"/>
                    <a:pt x="2597" y="51"/>
                    <a:pt x="2353" y="144"/>
                  </a:cubicBezTo>
                  <a:cubicBezTo>
                    <a:pt x="1939" y="248"/>
                    <a:pt x="1500" y="480"/>
                    <a:pt x="1293" y="894"/>
                  </a:cubicBezTo>
                  <a:cubicBezTo>
                    <a:pt x="1055" y="821"/>
                    <a:pt x="830" y="748"/>
                    <a:pt x="637" y="748"/>
                  </a:cubicBezTo>
                  <a:cubicBezTo>
                    <a:pt x="557" y="748"/>
                    <a:pt x="482" y="760"/>
                    <a:pt x="414" y="790"/>
                  </a:cubicBezTo>
                  <a:cubicBezTo>
                    <a:pt x="207" y="790"/>
                    <a:pt x="104" y="894"/>
                    <a:pt x="0" y="1023"/>
                  </a:cubicBezTo>
                  <a:lnTo>
                    <a:pt x="4395" y="1023"/>
                  </a:lnTo>
                  <a:lnTo>
                    <a:pt x="4395" y="894"/>
                  </a:lnTo>
                  <a:cubicBezTo>
                    <a:pt x="4188" y="687"/>
                    <a:pt x="4085" y="480"/>
                    <a:pt x="3878" y="248"/>
                  </a:cubicBezTo>
                  <a:cubicBezTo>
                    <a:pt x="3636" y="77"/>
                    <a:pt x="3363" y="0"/>
                    <a:pt x="3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75"/>
            <p:cNvSpPr/>
            <p:nvPr/>
          </p:nvSpPr>
          <p:spPr>
            <a:xfrm flipH="1">
              <a:off x="7399379" y="4732110"/>
              <a:ext cx="1183644" cy="411500"/>
            </a:xfrm>
            <a:custGeom>
              <a:avLst/>
              <a:gdLst/>
              <a:ahLst/>
              <a:cxnLst/>
              <a:rect l="l" t="t" r="r" b="b"/>
              <a:pathLst>
                <a:path w="6360" h="2211" extrusionOk="0">
                  <a:moveTo>
                    <a:pt x="4257" y="0"/>
                  </a:moveTo>
                  <a:cubicBezTo>
                    <a:pt x="3385" y="0"/>
                    <a:pt x="2440" y="602"/>
                    <a:pt x="2146" y="1461"/>
                  </a:cubicBezTo>
                  <a:cubicBezTo>
                    <a:pt x="1911" y="1387"/>
                    <a:pt x="1635" y="1322"/>
                    <a:pt x="1359" y="1322"/>
                  </a:cubicBezTo>
                  <a:cubicBezTo>
                    <a:pt x="1149" y="1322"/>
                    <a:pt x="940" y="1360"/>
                    <a:pt x="750" y="1461"/>
                  </a:cubicBezTo>
                  <a:cubicBezTo>
                    <a:pt x="440" y="1564"/>
                    <a:pt x="207" y="1874"/>
                    <a:pt x="0" y="2210"/>
                  </a:cubicBezTo>
                  <a:lnTo>
                    <a:pt x="6359" y="2210"/>
                  </a:lnTo>
                  <a:cubicBezTo>
                    <a:pt x="6359" y="1228"/>
                    <a:pt x="5610" y="271"/>
                    <a:pt x="4627" y="39"/>
                  </a:cubicBezTo>
                  <a:cubicBezTo>
                    <a:pt x="4507" y="13"/>
                    <a:pt x="4383" y="0"/>
                    <a:pt x="42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75"/>
            <p:cNvSpPr/>
            <p:nvPr/>
          </p:nvSpPr>
          <p:spPr>
            <a:xfrm>
              <a:off x="830529" y="4732110"/>
              <a:ext cx="1183644" cy="411500"/>
            </a:xfrm>
            <a:custGeom>
              <a:avLst/>
              <a:gdLst/>
              <a:ahLst/>
              <a:cxnLst/>
              <a:rect l="l" t="t" r="r" b="b"/>
              <a:pathLst>
                <a:path w="6360" h="2211" extrusionOk="0">
                  <a:moveTo>
                    <a:pt x="4257" y="0"/>
                  </a:moveTo>
                  <a:cubicBezTo>
                    <a:pt x="3385" y="0"/>
                    <a:pt x="2440" y="602"/>
                    <a:pt x="2146" y="1461"/>
                  </a:cubicBezTo>
                  <a:cubicBezTo>
                    <a:pt x="1911" y="1387"/>
                    <a:pt x="1635" y="1322"/>
                    <a:pt x="1359" y="1322"/>
                  </a:cubicBezTo>
                  <a:cubicBezTo>
                    <a:pt x="1149" y="1322"/>
                    <a:pt x="940" y="1360"/>
                    <a:pt x="750" y="1461"/>
                  </a:cubicBezTo>
                  <a:cubicBezTo>
                    <a:pt x="440" y="1564"/>
                    <a:pt x="207" y="1874"/>
                    <a:pt x="0" y="2210"/>
                  </a:cubicBezTo>
                  <a:lnTo>
                    <a:pt x="6359" y="2210"/>
                  </a:lnTo>
                  <a:cubicBezTo>
                    <a:pt x="6359" y="1228"/>
                    <a:pt x="5610" y="271"/>
                    <a:pt x="4627" y="39"/>
                  </a:cubicBezTo>
                  <a:cubicBezTo>
                    <a:pt x="4507" y="13"/>
                    <a:pt x="4383" y="0"/>
                    <a:pt x="42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Hộp Văn bản 129">
            <a:extLst>
              <a:ext uri="{FF2B5EF4-FFF2-40B4-BE49-F238E27FC236}">
                <a16:creationId xmlns:a16="http://schemas.microsoft.com/office/drawing/2014/main" id="{B095E05A-90FF-090B-BE29-3EC72BD2C275}"/>
              </a:ext>
            </a:extLst>
          </p:cNvPr>
          <p:cNvSpPr txBox="1"/>
          <p:nvPr/>
        </p:nvSpPr>
        <p:spPr>
          <a:xfrm>
            <a:off x="273751" y="434280"/>
            <a:ext cx="7901127" cy="21507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7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7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ĐÃ LẮNG NGHE BÀI</a:t>
            </a:r>
            <a:r>
              <a:rPr lang="vi-VN" sz="4400" b="1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400" b="1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GIẢNG</a:t>
            </a:r>
          </a:p>
        </p:txBody>
      </p:sp>
      <p:pic>
        <p:nvPicPr>
          <p:cNvPr id="131" name="Picture 9">
            <a:extLst>
              <a:ext uri="{FF2B5EF4-FFF2-40B4-BE49-F238E27FC236}">
                <a16:creationId xmlns:a16="http://schemas.microsoft.com/office/drawing/2014/main" id="{8C6A415D-E41B-80BB-D1F2-B98A020A5A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13875" y="323563"/>
            <a:ext cx="1645562" cy="1398728"/>
          </a:xfrm>
          <a:prstGeom prst="rect">
            <a:avLst/>
          </a:prstGeom>
        </p:spPr>
      </p:pic>
      <p:pic>
        <p:nvPicPr>
          <p:cNvPr id="132" name="Picture 5">
            <a:extLst>
              <a:ext uri="{FF2B5EF4-FFF2-40B4-BE49-F238E27FC236}">
                <a16:creationId xmlns:a16="http://schemas.microsoft.com/office/drawing/2014/main" id="{DA83CC6B-AC76-BE8D-E0C0-38AA9F0565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1661947" y="2897416"/>
            <a:ext cx="974801" cy="1585043"/>
          </a:xfrm>
          <a:prstGeom prst="rect">
            <a:avLst/>
          </a:prstGeom>
        </p:spPr>
      </p:pic>
      <p:pic>
        <p:nvPicPr>
          <p:cNvPr id="134" name="Picture 5">
            <a:extLst>
              <a:ext uri="{FF2B5EF4-FFF2-40B4-BE49-F238E27FC236}">
                <a16:creationId xmlns:a16="http://schemas.microsoft.com/office/drawing/2014/main" id="{F7DB5318-C434-61CA-C130-9969B6932B1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628485" y="324644"/>
            <a:ext cx="550234" cy="894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42"/>
          <p:cNvSpPr txBox="1">
            <a:spLocks noGrp="1"/>
          </p:cNvSpPr>
          <p:nvPr>
            <p:ph type="title"/>
          </p:nvPr>
        </p:nvSpPr>
        <p:spPr>
          <a:xfrm>
            <a:off x="505227" y="82272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latin typeface="+mj-lt"/>
              </a:rPr>
              <a:t>TRÒ CHƠI</a:t>
            </a:r>
            <a:r>
              <a:rPr lang="en" b="1" dirty="0"/>
              <a:t/>
            </a:r>
            <a:br>
              <a:rPr lang="en" b="1" dirty="0"/>
            </a:br>
            <a:r>
              <a:rPr lang="en" sz="2800" b="1" dirty="0">
                <a:latin typeface="+mj-lt"/>
              </a:rPr>
              <a:t>TRUYỀN ĐIỆN</a:t>
            </a:r>
            <a:endParaRPr sz="2800" b="1" dirty="0">
              <a:solidFill>
                <a:schemeClr val="lt2"/>
              </a:solidFill>
              <a:latin typeface="+mj-lt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7BA6C04-F945-E6CE-D338-980015E0BD5E}"/>
              </a:ext>
            </a:extLst>
          </p:cNvPr>
          <p:cNvSpPr txBox="1"/>
          <p:nvPr/>
        </p:nvSpPr>
        <p:spPr>
          <a:xfrm>
            <a:off x="392533" y="2412746"/>
            <a:ext cx="858923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+mj-lt"/>
              </a:rPr>
              <a:t>Luật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chơi</a:t>
            </a:r>
            <a:r>
              <a:rPr lang="en-US" sz="2400" b="1" dirty="0">
                <a:latin typeface="+mj-lt"/>
              </a:rPr>
              <a:t>: </a:t>
            </a:r>
            <a:r>
              <a:rPr lang="fr-FR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fr-F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fr-F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fr-F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fr-F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fr-F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fr-F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fr-F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fr-F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fr-F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fr-F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fr-F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4.</a:t>
            </a: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8" name="Google Shape;1118;p44">
            <a:extLst>
              <a:ext uri="{FF2B5EF4-FFF2-40B4-BE49-F238E27FC236}">
                <a16:creationId xmlns:a16="http://schemas.microsoft.com/office/drawing/2014/main" id="{B939E00A-1144-41DE-E6AE-1D3D96B330E9}"/>
              </a:ext>
            </a:extLst>
          </p:cNvPr>
          <p:cNvGrpSpPr/>
          <p:nvPr/>
        </p:nvGrpSpPr>
        <p:grpSpPr>
          <a:xfrm>
            <a:off x="322945" y="379097"/>
            <a:ext cx="1822945" cy="1656181"/>
            <a:chOff x="396687" y="1153387"/>
            <a:chExt cx="3107939" cy="2989131"/>
          </a:xfrm>
        </p:grpSpPr>
        <p:sp>
          <p:nvSpPr>
            <p:cNvPr id="9" name="Google Shape;1119;p44">
              <a:extLst>
                <a:ext uri="{FF2B5EF4-FFF2-40B4-BE49-F238E27FC236}">
                  <a16:creationId xmlns:a16="http://schemas.microsoft.com/office/drawing/2014/main" id="{DBBAAFB2-C2A9-A972-A326-DD4EC12CFDBA}"/>
                </a:ext>
              </a:extLst>
            </p:cNvPr>
            <p:cNvSpPr/>
            <p:nvPr/>
          </p:nvSpPr>
          <p:spPr>
            <a:xfrm>
              <a:off x="734008" y="1153387"/>
              <a:ext cx="2770535" cy="2613701"/>
            </a:xfrm>
            <a:custGeom>
              <a:avLst/>
              <a:gdLst/>
              <a:ahLst/>
              <a:cxnLst/>
              <a:rect l="l" t="t" r="r" b="b"/>
              <a:pathLst>
                <a:path w="15072" h="14219" extrusionOk="0">
                  <a:moveTo>
                    <a:pt x="5171" y="1"/>
                  </a:moveTo>
                  <a:lnTo>
                    <a:pt x="4835" y="3439"/>
                  </a:lnTo>
                  <a:lnTo>
                    <a:pt x="1396" y="2689"/>
                  </a:lnTo>
                  <a:lnTo>
                    <a:pt x="1396" y="2689"/>
                  </a:lnTo>
                  <a:lnTo>
                    <a:pt x="3232" y="5714"/>
                  </a:lnTo>
                  <a:lnTo>
                    <a:pt x="1" y="7109"/>
                  </a:lnTo>
                  <a:lnTo>
                    <a:pt x="3232" y="8505"/>
                  </a:lnTo>
                  <a:lnTo>
                    <a:pt x="1396" y="11530"/>
                  </a:lnTo>
                  <a:lnTo>
                    <a:pt x="4835" y="10780"/>
                  </a:lnTo>
                  <a:lnTo>
                    <a:pt x="5171" y="14218"/>
                  </a:lnTo>
                  <a:lnTo>
                    <a:pt x="7523" y="11633"/>
                  </a:lnTo>
                  <a:lnTo>
                    <a:pt x="9798" y="14218"/>
                  </a:lnTo>
                  <a:lnTo>
                    <a:pt x="10237" y="10780"/>
                  </a:lnTo>
                  <a:lnTo>
                    <a:pt x="13572" y="11530"/>
                  </a:lnTo>
                  <a:lnTo>
                    <a:pt x="11840" y="8505"/>
                  </a:lnTo>
                  <a:lnTo>
                    <a:pt x="15071" y="7109"/>
                  </a:lnTo>
                  <a:lnTo>
                    <a:pt x="11840" y="5714"/>
                  </a:lnTo>
                  <a:lnTo>
                    <a:pt x="13572" y="2689"/>
                  </a:lnTo>
                  <a:lnTo>
                    <a:pt x="10237" y="3439"/>
                  </a:lnTo>
                  <a:lnTo>
                    <a:pt x="9798" y="1"/>
                  </a:lnTo>
                  <a:lnTo>
                    <a:pt x="7523" y="2586"/>
                  </a:lnTo>
                  <a:lnTo>
                    <a:pt x="51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20;p44">
              <a:extLst>
                <a:ext uri="{FF2B5EF4-FFF2-40B4-BE49-F238E27FC236}">
                  <a16:creationId xmlns:a16="http://schemas.microsoft.com/office/drawing/2014/main" id="{09AB8A42-5A15-E295-94AD-3FCBB34DAE35}"/>
                </a:ext>
              </a:extLst>
            </p:cNvPr>
            <p:cNvSpPr/>
            <p:nvPr/>
          </p:nvSpPr>
          <p:spPr>
            <a:xfrm>
              <a:off x="2397266" y="3329852"/>
              <a:ext cx="812668" cy="812657"/>
            </a:xfrm>
            <a:custGeom>
              <a:avLst/>
              <a:gdLst/>
              <a:ahLst/>
              <a:cxnLst/>
              <a:rect l="l" t="t" r="r" b="b"/>
              <a:pathLst>
                <a:path w="4421" h="4421" extrusionOk="0">
                  <a:moveTo>
                    <a:pt x="2249" y="0"/>
                  </a:moveTo>
                  <a:cubicBezTo>
                    <a:pt x="1836" y="0"/>
                    <a:pt x="1499" y="103"/>
                    <a:pt x="1293" y="233"/>
                  </a:cubicBezTo>
                  <a:lnTo>
                    <a:pt x="1189" y="233"/>
                  </a:lnTo>
                  <a:cubicBezTo>
                    <a:pt x="646" y="543"/>
                    <a:pt x="310" y="982"/>
                    <a:pt x="104" y="1629"/>
                  </a:cubicBezTo>
                  <a:cubicBezTo>
                    <a:pt x="0" y="1835"/>
                    <a:pt x="0" y="2042"/>
                    <a:pt x="0" y="2275"/>
                  </a:cubicBezTo>
                  <a:cubicBezTo>
                    <a:pt x="0" y="3464"/>
                    <a:pt x="957" y="4420"/>
                    <a:pt x="2249" y="4420"/>
                  </a:cubicBezTo>
                  <a:lnTo>
                    <a:pt x="2482" y="4420"/>
                  </a:lnTo>
                  <a:cubicBezTo>
                    <a:pt x="2689" y="4420"/>
                    <a:pt x="2895" y="4317"/>
                    <a:pt x="2999" y="4317"/>
                  </a:cubicBezTo>
                  <a:lnTo>
                    <a:pt x="3128" y="4214"/>
                  </a:lnTo>
                  <a:cubicBezTo>
                    <a:pt x="3774" y="3878"/>
                    <a:pt x="4291" y="3231"/>
                    <a:pt x="4421" y="2378"/>
                  </a:cubicBezTo>
                  <a:lnTo>
                    <a:pt x="4421" y="2275"/>
                  </a:lnTo>
                  <a:lnTo>
                    <a:pt x="4421" y="1835"/>
                  </a:lnTo>
                  <a:cubicBezTo>
                    <a:pt x="4188" y="750"/>
                    <a:pt x="3335" y="0"/>
                    <a:pt x="22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21;p44">
              <a:extLst>
                <a:ext uri="{FF2B5EF4-FFF2-40B4-BE49-F238E27FC236}">
                  <a16:creationId xmlns:a16="http://schemas.microsoft.com/office/drawing/2014/main" id="{04B94930-C5C6-61CF-1010-19B260F25B83}"/>
                </a:ext>
              </a:extLst>
            </p:cNvPr>
            <p:cNvSpPr/>
            <p:nvPr/>
          </p:nvSpPr>
          <p:spPr>
            <a:xfrm>
              <a:off x="2615835" y="3372499"/>
              <a:ext cx="551276" cy="294843"/>
            </a:xfrm>
            <a:custGeom>
              <a:avLst/>
              <a:gdLst/>
              <a:ahLst/>
              <a:cxnLst/>
              <a:rect l="l" t="t" r="r" b="b"/>
              <a:pathLst>
                <a:path w="2999" h="1604" extrusionOk="0">
                  <a:moveTo>
                    <a:pt x="0" y="1"/>
                  </a:moveTo>
                  <a:cubicBezTo>
                    <a:pt x="0" y="208"/>
                    <a:pt x="104" y="414"/>
                    <a:pt x="207" y="518"/>
                  </a:cubicBezTo>
                  <a:cubicBezTo>
                    <a:pt x="104" y="414"/>
                    <a:pt x="104" y="208"/>
                    <a:pt x="104" y="1"/>
                  </a:cubicBezTo>
                  <a:close/>
                  <a:moveTo>
                    <a:pt x="207" y="518"/>
                  </a:moveTo>
                  <a:cubicBezTo>
                    <a:pt x="310" y="854"/>
                    <a:pt x="647" y="957"/>
                    <a:pt x="853" y="957"/>
                  </a:cubicBezTo>
                  <a:cubicBezTo>
                    <a:pt x="647" y="957"/>
                    <a:pt x="310" y="750"/>
                    <a:pt x="207" y="518"/>
                  </a:cubicBezTo>
                  <a:close/>
                  <a:moveTo>
                    <a:pt x="1293" y="854"/>
                  </a:moveTo>
                  <a:cubicBezTo>
                    <a:pt x="1164" y="854"/>
                    <a:pt x="957" y="957"/>
                    <a:pt x="853" y="957"/>
                  </a:cubicBezTo>
                  <a:cubicBezTo>
                    <a:pt x="957" y="957"/>
                    <a:pt x="1164" y="957"/>
                    <a:pt x="1293" y="854"/>
                  </a:cubicBezTo>
                  <a:close/>
                  <a:moveTo>
                    <a:pt x="1500" y="750"/>
                  </a:moveTo>
                  <a:cubicBezTo>
                    <a:pt x="1396" y="750"/>
                    <a:pt x="1293" y="854"/>
                    <a:pt x="1293" y="854"/>
                  </a:cubicBezTo>
                  <a:lnTo>
                    <a:pt x="1500" y="854"/>
                  </a:lnTo>
                  <a:cubicBezTo>
                    <a:pt x="1577" y="828"/>
                    <a:pt x="1663" y="815"/>
                    <a:pt x="1753" y="815"/>
                  </a:cubicBezTo>
                  <a:cubicBezTo>
                    <a:pt x="2023" y="815"/>
                    <a:pt x="2333" y="931"/>
                    <a:pt x="2585" y="1164"/>
                  </a:cubicBezTo>
                  <a:cubicBezTo>
                    <a:pt x="2353" y="854"/>
                    <a:pt x="1939" y="750"/>
                    <a:pt x="1500" y="750"/>
                  </a:cubicBezTo>
                  <a:close/>
                  <a:moveTo>
                    <a:pt x="2585" y="1164"/>
                  </a:moveTo>
                  <a:lnTo>
                    <a:pt x="2585" y="1293"/>
                  </a:lnTo>
                  <a:cubicBezTo>
                    <a:pt x="2689" y="1500"/>
                    <a:pt x="2895" y="1603"/>
                    <a:pt x="2999" y="1603"/>
                  </a:cubicBezTo>
                  <a:cubicBezTo>
                    <a:pt x="2895" y="1603"/>
                    <a:pt x="2792" y="1397"/>
                    <a:pt x="2689" y="1293"/>
                  </a:cubicBezTo>
                  <a:cubicBezTo>
                    <a:pt x="2585" y="1293"/>
                    <a:pt x="2585" y="1164"/>
                    <a:pt x="2585" y="11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22;p44">
              <a:extLst>
                <a:ext uri="{FF2B5EF4-FFF2-40B4-BE49-F238E27FC236}">
                  <a16:creationId xmlns:a16="http://schemas.microsoft.com/office/drawing/2014/main" id="{E8E960A7-BC87-3B13-EF74-E4323EB2791E}"/>
                </a:ext>
              </a:extLst>
            </p:cNvPr>
            <p:cNvSpPr/>
            <p:nvPr/>
          </p:nvSpPr>
          <p:spPr>
            <a:xfrm>
              <a:off x="2416200" y="3610182"/>
              <a:ext cx="437308" cy="532335"/>
            </a:xfrm>
            <a:custGeom>
              <a:avLst/>
              <a:gdLst/>
              <a:ahLst/>
              <a:cxnLst/>
              <a:rect l="l" t="t" r="r" b="b"/>
              <a:pathLst>
                <a:path w="2379" h="2896" extrusionOk="0">
                  <a:moveTo>
                    <a:pt x="647" y="0"/>
                  </a:moveTo>
                  <a:cubicBezTo>
                    <a:pt x="440" y="0"/>
                    <a:pt x="207" y="0"/>
                    <a:pt x="1" y="104"/>
                  </a:cubicBezTo>
                  <a:cubicBezTo>
                    <a:pt x="138" y="104"/>
                    <a:pt x="288" y="58"/>
                    <a:pt x="433" y="58"/>
                  </a:cubicBezTo>
                  <a:cubicBezTo>
                    <a:pt x="506" y="58"/>
                    <a:pt x="578" y="69"/>
                    <a:pt x="647" y="104"/>
                  </a:cubicBezTo>
                  <a:cubicBezTo>
                    <a:pt x="957" y="104"/>
                    <a:pt x="1293" y="414"/>
                    <a:pt x="1396" y="750"/>
                  </a:cubicBezTo>
                  <a:cubicBezTo>
                    <a:pt x="1293" y="414"/>
                    <a:pt x="957" y="104"/>
                    <a:pt x="647" y="0"/>
                  </a:cubicBezTo>
                  <a:close/>
                  <a:moveTo>
                    <a:pt x="1396" y="750"/>
                  </a:moveTo>
                  <a:lnTo>
                    <a:pt x="1396" y="1396"/>
                  </a:lnTo>
                  <a:cubicBezTo>
                    <a:pt x="1396" y="1164"/>
                    <a:pt x="1500" y="957"/>
                    <a:pt x="1396" y="750"/>
                  </a:cubicBezTo>
                  <a:close/>
                  <a:moveTo>
                    <a:pt x="1396" y="1396"/>
                  </a:moveTo>
                  <a:cubicBezTo>
                    <a:pt x="1396" y="1500"/>
                    <a:pt x="1293" y="1500"/>
                    <a:pt x="1293" y="1603"/>
                  </a:cubicBezTo>
                  <a:cubicBezTo>
                    <a:pt x="1293" y="1810"/>
                    <a:pt x="1293" y="2249"/>
                    <a:pt x="1500" y="2456"/>
                  </a:cubicBezTo>
                  <a:cubicBezTo>
                    <a:pt x="1293" y="2249"/>
                    <a:pt x="1293" y="1810"/>
                    <a:pt x="1396" y="1603"/>
                  </a:cubicBezTo>
                  <a:lnTo>
                    <a:pt x="1396" y="1396"/>
                  </a:lnTo>
                  <a:close/>
                  <a:moveTo>
                    <a:pt x="1500" y="2456"/>
                  </a:moveTo>
                  <a:cubicBezTo>
                    <a:pt x="1603" y="2585"/>
                    <a:pt x="1733" y="2585"/>
                    <a:pt x="1939" y="2585"/>
                  </a:cubicBezTo>
                  <a:cubicBezTo>
                    <a:pt x="1733" y="2585"/>
                    <a:pt x="1603" y="2456"/>
                    <a:pt x="1500" y="2456"/>
                  </a:cubicBezTo>
                  <a:close/>
                  <a:moveTo>
                    <a:pt x="1939" y="2585"/>
                  </a:moveTo>
                  <a:cubicBezTo>
                    <a:pt x="2043" y="2689"/>
                    <a:pt x="2146" y="2689"/>
                    <a:pt x="2146" y="2792"/>
                  </a:cubicBezTo>
                  <a:cubicBezTo>
                    <a:pt x="2250" y="2792"/>
                    <a:pt x="2250" y="2792"/>
                    <a:pt x="2379" y="2895"/>
                  </a:cubicBezTo>
                  <a:cubicBezTo>
                    <a:pt x="2379" y="2792"/>
                    <a:pt x="2250" y="2792"/>
                    <a:pt x="2250" y="2689"/>
                  </a:cubicBezTo>
                  <a:cubicBezTo>
                    <a:pt x="2146" y="2689"/>
                    <a:pt x="2043" y="2585"/>
                    <a:pt x="1939" y="25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23;p44">
              <a:extLst>
                <a:ext uri="{FF2B5EF4-FFF2-40B4-BE49-F238E27FC236}">
                  <a16:creationId xmlns:a16="http://schemas.microsoft.com/office/drawing/2014/main" id="{05FE067D-4652-EA3E-8B63-0D49DE757ABD}"/>
                </a:ext>
              </a:extLst>
            </p:cNvPr>
            <p:cNvSpPr/>
            <p:nvPr/>
          </p:nvSpPr>
          <p:spPr>
            <a:xfrm>
              <a:off x="2872457" y="3747866"/>
              <a:ext cx="336758" cy="375723"/>
            </a:xfrm>
            <a:custGeom>
              <a:avLst/>
              <a:gdLst/>
              <a:ahLst/>
              <a:cxnLst/>
              <a:rect l="l" t="t" r="r" b="b"/>
              <a:pathLst>
                <a:path w="1832" h="2044" extrusionOk="0">
                  <a:moveTo>
                    <a:pt x="853" y="1"/>
                  </a:moveTo>
                  <a:cubicBezTo>
                    <a:pt x="543" y="104"/>
                    <a:pt x="207" y="104"/>
                    <a:pt x="104" y="415"/>
                  </a:cubicBezTo>
                  <a:cubicBezTo>
                    <a:pt x="310" y="208"/>
                    <a:pt x="543" y="104"/>
                    <a:pt x="853" y="104"/>
                  </a:cubicBezTo>
                  <a:cubicBezTo>
                    <a:pt x="1021" y="53"/>
                    <a:pt x="1183" y="27"/>
                    <a:pt x="1344" y="27"/>
                  </a:cubicBezTo>
                  <a:cubicBezTo>
                    <a:pt x="1505" y="27"/>
                    <a:pt x="1665" y="52"/>
                    <a:pt x="1832" y="103"/>
                  </a:cubicBezTo>
                  <a:lnTo>
                    <a:pt x="1832" y="103"/>
                  </a:lnTo>
                  <a:cubicBezTo>
                    <a:pt x="1497" y="1"/>
                    <a:pt x="1188" y="1"/>
                    <a:pt x="853" y="1"/>
                  </a:cubicBezTo>
                  <a:close/>
                  <a:moveTo>
                    <a:pt x="103" y="415"/>
                  </a:moveTo>
                  <a:cubicBezTo>
                    <a:pt x="0" y="647"/>
                    <a:pt x="0" y="854"/>
                    <a:pt x="104" y="1061"/>
                  </a:cubicBezTo>
                  <a:cubicBezTo>
                    <a:pt x="104" y="1190"/>
                    <a:pt x="207" y="1190"/>
                    <a:pt x="207" y="1293"/>
                  </a:cubicBezTo>
                  <a:lnTo>
                    <a:pt x="207" y="1293"/>
                  </a:lnTo>
                  <a:cubicBezTo>
                    <a:pt x="207" y="1190"/>
                    <a:pt x="104" y="1061"/>
                    <a:pt x="104" y="957"/>
                  </a:cubicBezTo>
                  <a:cubicBezTo>
                    <a:pt x="104" y="854"/>
                    <a:pt x="0" y="647"/>
                    <a:pt x="103" y="415"/>
                  </a:cubicBezTo>
                  <a:close/>
                  <a:moveTo>
                    <a:pt x="207" y="1293"/>
                  </a:moveTo>
                  <a:cubicBezTo>
                    <a:pt x="207" y="1397"/>
                    <a:pt x="310" y="1500"/>
                    <a:pt x="310" y="1604"/>
                  </a:cubicBezTo>
                  <a:cubicBezTo>
                    <a:pt x="310" y="1707"/>
                    <a:pt x="414" y="1707"/>
                    <a:pt x="414" y="1836"/>
                  </a:cubicBezTo>
                  <a:lnTo>
                    <a:pt x="414" y="1604"/>
                  </a:lnTo>
                  <a:cubicBezTo>
                    <a:pt x="310" y="1500"/>
                    <a:pt x="310" y="1397"/>
                    <a:pt x="207" y="1293"/>
                  </a:cubicBezTo>
                  <a:close/>
                  <a:moveTo>
                    <a:pt x="414" y="1836"/>
                  </a:moveTo>
                  <a:lnTo>
                    <a:pt x="414" y="2043"/>
                  </a:lnTo>
                  <a:lnTo>
                    <a:pt x="543" y="1940"/>
                  </a:lnTo>
                  <a:cubicBezTo>
                    <a:pt x="414" y="1940"/>
                    <a:pt x="414" y="1836"/>
                    <a:pt x="414" y="18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24;p44">
              <a:extLst>
                <a:ext uri="{FF2B5EF4-FFF2-40B4-BE49-F238E27FC236}">
                  <a16:creationId xmlns:a16="http://schemas.microsoft.com/office/drawing/2014/main" id="{0434DA2E-2FA8-1525-94DB-0404614651FD}"/>
                </a:ext>
              </a:extLst>
            </p:cNvPr>
            <p:cNvSpPr/>
            <p:nvPr/>
          </p:nvSpPr>
          <p:spPr>
            <a:xfrm>
              <a:off x="1427767" y="2441251"/>
              <a:ext cx="294847" cy="413589"/>
            </a:xfrm>
            <a:custGeom>
              <a:avLst/>
              <a:gdLst/>
              <a:ahLst/>
              <a:cxnLst/>
              <a:rect l="l" t="t" r="r" b="b"/>
              <a:pathLst>
                <a:path w="1604" h="2250" extrusionOk="0">
                  <a:moveTo>
                    <a:pt x="414" y="0"/>
                  </a:moveTo>
                  <a:cubicBezTo>
                    <a:pt x="311" y="0"/>
                    <a:pt x="104" y="0"/>
                    <a:pt x="1" y="103"/>
                  </a:cubicBezTo>
                  <a:lnTo>
                    <a:pt x="1" y="310"/>
                  </a:lnTo>
                  <a:cubicBezTo>
                    <a:pt x="1" y="957"/>
                    <a:pt x="207" y="1706"/>
                    <a:pt x="518" y="2249"/>
                  </a:cubicBezTo>
                  <a:cubicBezTo>
                    <a:pt x="1164" y="2249"/>
                    <a:pt x="1603" y="1706"/>
                    <a:pt x="1603" y="1189"/>
                  </a:cubicBezTo>
                  <a:cubicBezTo>
                    <a:pt x="1603" y="543"/>
                    <a:pt x="1061" y="0"/>
                    <a:pt x="4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25;p44">
              <a:extLst>
                <a:ext uri="{FF2B5EF4-FFF2-40B4-BE49-F238E27FC236}">
                  <a16:creationId xmlns:a16="http://schemas.microsoft.com/office/drawing/2014/main" id="{8D0276CB-1E6A-42E3-E1AE-17F227F8D1CE}"/>
                </a:ext>
              </a:extLst>
            </p:cNvPr>
            <p:cNvSpPr/>
            <p:nvPr/>
          </p:nvSpPr>
          <p:spPr>
            <a:xfrm>
              <a:off x="2516018" y="2441251"/>
              <a:ext cx="275730" cy="413589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190" y="0"/>
                  </a:moveTo>
                  <a:cubicBezTo>
                    <a:pt x="543" y="0"/>
                    <a:pt x="0" y="543"/>
                    <a:pt x="0" y="1189"/>
                  </a:cubicBezTo>
                  <a:cubicBezTo>
                    <a:pt x="0" y="1706"/>
                    <a:pt x="414" y="2146"/>
                    <a:pt x="957" y="2249"/>
                  </a:cubicBezTo>
                  <a:cubicBezTo>
                    <a:pt x="1293" y="1706"/>
                    <a:pt x="1500" y="957"/>
                    <a:pt x="1500" y="310"/>
                  </a:cubicBezTo>
                  <a:lnTo>
                    <a:pt x="15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26;p44">
              <a:extLst>
                <a:ext uri="{FF2B5EF4-FFF2-40B4-BE49-F238E27FC236}">
                  <a16:creationId xmlns:a16="http://schemas.microsoft.com/office/drawing/2014/main" id="{4ADD0295-98E2-B6EE-8181-140B7886D79A}"/>
                </a:ext>
              </a:extLst>
            </p:cNvPr>
            <p:cNvSpPr/>
            <p:nvPr/>
          </p:nvSpPr>
          <p:spPr>
            <a:xfrm>
              <a:off x="1385120" y="1785370"/>
              <a:ext cx="1425708" cy="1406755"/>
            </a:xfrm>
            <a:custGeom>
              <a:avLst/>
              <a:gdLst/>
              <a:ahLst/>
              <a:cxnLst/>
              <a:rect l="l" t="t" r="r" b="b"/>
              <a:pathLst>
                <a:path w="7756" h="7653" extrusionOk="0">
                  <a:moveTo>
                    <a:pt x="3878" y="233"/>
                  </a:moveTo>
                  <a:cubicBezTo>
                    <a:pt x="5816" y="233"/>
                    <a:pt x="7445" y="1733"/>
                    <a:pt x="7548" y="3568"/>
                  </a:cubicBezTo>
                  <a:lnTo>
                    <a:pt x="7548" y="3878"/>
                  </a:lnTo>
                  <a:cubicBezTo>
                    <a:pt x="7548" y="4525"/>
                    <a:pt x="7342" y="5171"/>
                    <a:pt x="7005" y="5714"/>
                  </a:cubicBezTo>
                  <a:cubicBezTo>
                    <a:pt x="6359" y="6799"/>
                    <a:pt x="5170" y="7446"/>
                    <a:pt x="3878" y="7446"/>
                  </a:cubicBezTo>
                  <a:cubicBezTo>
                    <a:pt x="2688" y="7446"/>
                    <a:pt x="1525" y="6799"/>
                    <a:pt x="879" y="5714"/>
                  </a:cubicBezTo>
                  <a:cubicBezTo>
                    <a:pt x="543" y="5171"/>
                    <a:pt x="336" y="4525"/>
                    <a:pt x="336" y="3878"/>
                  </a:cubicBezTo>
                  <a:lnTo>
                    <a:pt x="336" y="3671"/>
                  </a:lnTo>
                  <a:cubicBezTo>
                    <a:pt x="439" y="1733"/>
                    <a:pt x="1939" y="233"/>
                    <a:pt x="3878" y="233"/>
                  </a:cubicBezTo>
                  <a:close/>
                  <a:moveTo>
                    <a:pt x="3878" y="1"/>
                  </a:moveTo>
                  <a:cubicBezTo>
                    <a:pt x="1835" y="1"/>
                    <a:pt x="103" y="1629"/>
                    <a:pt x="0" y="3671"/>
                  </a:cubicBezTo>
                  <a:lnTo>
                    <a:pt x="0" y="3878"/>
                  </a:lnTo>
                  <a:cubicBezTo>
                    <a:pt x="0" y="4628"/>
                    <a:pt x="233" y="5274"/>
                    <a:pt x="646" y="5920"/>
                  </a:cubicBezTo>
                  <a:cubicBezTo>
                    <a:pt x="1293" y="7006"/>
                    <a:pt x="2585" y="7652"/>
                    <a:pt x="3878" y="7652"/>
                  </a:cubicBezTo>
                  <a:cubicBezTo>
                    <a:pt x="5273" y="7652"/>
                    <a:pt x="6463" y="7006"/>
                    <a:pt x="7212" y="5920"/>
                  </a:cubicBezTo>
                  <a:cubicBezTo>
                    <a:pt x="7548" y="5274"/>
                    <a:pt x="7755" y="4628"/>
                    <a:pt x="7755" y="3878"/>
                  </a:cubicBezTo>
                  <a:lnTo>
                    <a:pt x="7755" y="3568"/>
                  </a:lnTo>
                  <a:cubicBezTo>
                    <a:pt x="7652" y="1629"/>
                    <a:pt x="5920" y="1"/>
                    <a:pt x="38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27;p44">
              <a:extLst>
                <a:ext uri="{FF2B5EF4-FFF2-40B4-BE49-F238E27FC236}">
                  <a16:creationId xmlns:a16="http://schemas.microsoft.com/office/drawing/2014/main" id="{4A394171-C8DD-AB8C-BC57-3055258A7632}"/>
                </a:ext>
              </a:extLst>
            </p:cNvPr>
            <p:cNvSpPr/>
            <p:nvPr/>
          </p:nvSpPr>
          <p:spPr>
            <a:xfrm>
              <a:off x="572424" y="2973419"/>
              <a:ext cx="655870" cy="655861"/>
            </a:xfrm>
            <a:custGeom>
              <a:avLst/>
              <a:gdLst/>
              <a:ahLst/>
              <a:cxnLst/>
              <a:rect l="l" t="t" r="r" b="b"/>
              <a:pathLst>
                <a:path w="3568" h="3568" extrusionOk="0">
                  <a:moveTo>
                    <a:pt x="1836" y="0"/>
                  </a:moveTo>
                  <a:cubicBezTo>
                    <a:pt x="880" y="0"/>
                    <a:pt x="1" y="879"/>
                    <a:pt x="1" y="1836"/>
                  </a:cubicBezTo>
                  <a:cubicBezTo>
                    <a:pt x="1" y="2818"/>
                    <a:pt x="880" y="3568"/>
                    <a:pt x="1836" y="3568"/>
                  </a:cubicBezTo>
                  <a:cubicBezTo>
                    <a:pt x="2818" y="3568"/>
                    <a:pt x="3568" y="2818"/>
                    <a:pt x="3568" y="1836"/>
                  </a:cubicBezTo>
                  <a:cubicBezTo>
                    <a:pt x="3568" y="879"/>
                    <a:pt x="2818" y="0"/>
                    <a:pt x="1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28;p44">
              <a:extLst>
                <a:ext uri="{FF2B5EF4-FFF2-40B4-BE49-F238E27FC236}">
                  <a16:creationId xmlns:a16="http://schemas.microsoft.com/office/drawing/2014/main" id="{91343B44-B780-72DB-C921-FF3207287884}"/>
                </a:ext>
              </a:extLst>
            </p:cNvPr>
            <p:cNvSpPr/>
            <p:nvPr/>
          </p:nvSpPr>
          <p:spPr>
            <a:xfrm>
              <a:off x="396687" y="3230036"/>
              <a:ext cx="1007517" cy="118930"/>
            </a:xfrm>
            <a:custGeom>
              <a:avLst/>
              <a:gdLst/>
              <a:ahLst/>
              <a:cxnLst/>
              <a:rect l="l" t="t" r="r" b="b"/>
              <a:pathLst>
                <a:path w="5481" h="647" extrusionOk="0">
                  <a:moveTo>
                    <a:pt x="1086" y="0"/>
                  </a:moveTo>
                  <a:cubicBezTo>
                    <a:pt x="440" y="0"/>
                    <a:pt x="0" y="129"/>
                    <a:pt x="0" y="336"/>
                  </a:cubicBezTo>
                  <a:cubicBezTo>
                    <a:pt x="0" y="543"/>
                    <a:pt x="1603" y="646"/>
                    <a:pt x="2792" y="646"/>
                  </a:cubicBezTo>
                  <a:cubicBezTo>
                    <a:pt x="3878" y="646"/>
                    <a:pt x="5480" y="543"/>
                    <a:pt x="5480" y="336"/>
                  </a:cubicBezTo>
                  <a:cubicBezTo>
                    <a:pt x="5480" y="129"/>
                    <a:pt x="5067" y="0"/>
                    <a:pt x="4524" y="0"/>
                  </a:cubicBezTo>
                  <a:lnTo>
                    <a:pt x="4524" y="129"/>
                  </a:lnTo>
                  <a:cubicBezTo>
                    <a:pt x="5067" y="129"/>
                    <a:pt x="5377" y="233"/>
                    <a:pt x="5377" y="336"/>
                  </a:cubicBezTo>
                  <a:cubicBezTo>
                    <a:pt x="5377" y="336"/>
                    <a:pt x="4524" y="543"/>
                    <a:pt x="2792" y="543"/>
                  </a:cubicBezTo>
                  <a:cubicBezTo>
                    <a:pt x="957" y="543"/>
                    <a:pt x="104" y="336"/>
                    <a:pt x="104" y="336"/>
                  </a:cubicBezTo>
                  <a:cubicBezTo>
                    <a:pt x="104" y="233"/>
                    <a:pt x="440" y="129"/>
                    <a:pt x="1086" y="129"/>
                  </a:cubicBezTo>
                  <a:lnTo>
                    <a:pt x="10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29;p44">
              <a:extLst>
                <a:ext uri="{FF2B5EF4-FFF2-40B4-BE49-F238E27FC236}">
                  <a16:creationId xmlns:a16="http://schemas.microsoft.com/office/drawing/2014/main" id="{15F2099A-AFA6-2CCB-D7CF-D34B0F34B504}"/>
                </a:ext>
              </a:extLst>
            </p:cNvPr>
            <p:cNvSpPr/>
            <p:nvPr/>
          </p:nvSpPr>
          <p:spPr>
            <a:xfrm>
              <a:off x="1603689" y="3648234"/>
              <a:ext cx="356427" cy="337489"/>
            </a:xfrm>
            <a:custGeom>
              <a:avLst/>
              <a:gdLst/>
              <a:ahLst/>
              <a:cxnLst/>
              <a:rect l="l" t="t" r="r" b="b"/>
              <a:pathLst>
                <a:path w="1939" h="1836" extrusionOk="0">
                  <a:moveTo>
                    <a:pt x="982" y="0"/>
                  </a:moveTo>
                  <a:cubicBezTo>
                    <a:pt x="440" y="0"/>
                    <a:pt x="0" y="439"/>
                    <a:pt x="0" y="957"/>
                  </a:cubicBezTo>
                  <a:cubicBezTo>
                    <a:pt x="0" y="1499"/>
                    <a:pt x="440" y="1835"/>
                    <a:pt x="982" y="1835"/>
                  </a:cubicBezTo>
                  <a:cubicBezTo>
                    <a:pt x="1499" y="1835"/>
                    <a:pt x="1939" y="1499"/>
                    <a:pt x="1939" y="957"/>
                  </a:cubicBezTo>
                  <a:cubicBezTo>
                    <a:pt x="1939" y="439"/>
                    <a:pt x="1499" y="0"/>
                    <a:pt x="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30;p44">
              <a:extLst>
                <a:ext uri="{FF2B5EF4-FFF2-40B4-BE49-F238E27FC236}">
                  <a16:creationId xmlns:a16="http://schemas.microsoft.com/office/drawing/2014/main" id="{FE9DAB98-8A0F-A7D5-86B2-BBDC6727E31B}"/>
                </a:ext>
              </a:extLst>
            </p:cNvPr>
            <p:cNvSpPr/>
            <p:nvPr/>
          </p:nvSpPr>
          <p:spPr>
            <a:xfrm>
              <a:off x="553490" y="2517170"/>
              <a:ext cx="256797" cy="261572"/>
            </a:xfrm>
            <a:custGeom>
              <a:avLst/>
              <a:gdLst/>
              <a:ahLst/>
              <a:cxnLst/>
              <a:rect l="l" t="t" r="r" b="b"/>
              <a:pathLst>
                <a:path w="1397" h="1423" extrusionOk="0">
                  <a:moveTo>
                    <a:pt x="750" y="1"/>
                  </a:moveTo>
                  <a:cubicBezTo>
                    <a:pt x="336" y="1"/>
                    <a:pt x="0" y="337"/>
                    <a:pt x="0" y="776"/>
                  </a:cubicBezTo>
                  <a:cubicBezTo>
                    <a:pt x="0" y="1086"/>
                    <a:pt x="336" y="1422"/>
                    <a:pt x="750" y="1422"/>
                  </a:cubicBezTo>
                  <a:cubicBezTo>
                    <a:pt x="1086" y="1422"/>
                    <a:pt x="1396" y="1086"/>
                    <a:pt x="1396" y="776"/>
                  </a:cubicBezTo>
                  <a:cubicBezTo>
                    <a:pt x="1396" y="337"/>
                    <a:pt x="1086" y="1"/>
                    <a:pt x="7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31;p44">
              <a:extLst>
                <a:ext uri="{FF2B5EF4-FFF2-40B4-BE49-F238E27FC236}">
                  <a16:creationId xmlns:a16="http://schemas.microsoft.com/office/drawing/2014/main" id="{C3BF7E32-D06F-5221-D8FF-748B426357E6}"/>
                </a:ext>
              </a:extLst>
            </p:cNvPr>
            <p:cNvSpPr/>
            <p:nvPr/>
          </p:nvSpPr>
          <p:spPr>
            <a:xfrm>
              <a:off x="1997996" y="1234269"/>
              <a:ext cx="237863" cy="256609"/>
            </a:xfrm>
            <a:custGeom>
              <a:avLst/>
              <a:gdLst/>
              <a:ahLst/>
              <a:cxnLst/>
              <a:rect l="l" t="t" r="r" b="b"/>
              <a:pathLst>
                <a:path w="1294" h="1396" extrusionOk="0">
                  <a:moveTo>
                    <a:pt x="647" y="0"/>
                  </a:moveTo>
                  <a:lnTo>
                    <a:pt x="544" y="646"/>
                  </a:lnTo>
                  <a:lnTo>
                    <a:pt x="1" y="750"/>
                  </a:lnTo>
                  <a:lnTo>
                    <a:pt x="544" y="853"/>
                  </a:lnTo>
                  <a:lnTo>
                    <a:pt x="647" y="1396"/>
                  </a:lnTo>
                  <a:lnTo>
                    <a:pt x="776" y="853"/>
                  </a:lnTo>
                  <a:lnTo>
                    <a:pt x="1293" y="750"/>
                  </a:lnTo>
                  <a:lnTo>
                    <a:pt x="776" y="646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32;p44">
              <a:extLst>
                <a:ext uri="{FF2B5EF4-FFF2-40B4-BE49-F238E27FC236}">
                  <a16:creationId xmlns:a16="http://schemas.microsoft.com/office/drawing/2014/main" id="{2E9123B1-42A2-10CF-4DC1-4F22132EE61F}"/>
                </a:ext>
              </a:extLst>
            </p:cNvPr>
            <p:cNvSpPr/>
            <p:nvPr/>
          </p:nvSpPr>
          <p:spPr>
            <a:xfrm>
              <a:off x="3247829" y="3134999"/>
              <a:ext cx="256797" cy="256793"/>
            </a:xfrm>
            <a:custGeom>
              <a:avLst/>
              <a:gdLst/>
              <a:ahLst/>
              <a:cxnLst/>
              <a:rect l="l" t="t" r="r" b="b"/>
              <a:pathLst>
                <a:path w="1397" h="1397" extrusionOk="0">
                  <a:moveTo>
                    <a:pt x="750" y="0"/>
                  </a:moveTo>
                  <a:lnTo>
                    <a:pt x="647" y="646"/>
                  </a:lnTo>
                  <a:lnTo>
                    <a:pt x="0" y="750"/>
                  </a:lnTo>
                  <a:lnTo>
                    <a:pt x="647" y="853"/>
                  </a:lnTo>
                  <a:lnTo>
                    <a:pt x="750" y="1396"/>
                  </a:lnTo>
                  <a:lnTo>
                    <a:pt x="853" y="853"/>
                  </a:lnTo>
                  <a:lnTo>
                    <a:pt x="1396" y="750"/>
                  </a:lnTo>
                  <a:lnTo>
                    <a:pt x="853" y="646"/>
                  </a:lnTo>
                  <a:lnTo>
                    <a:pt x="7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33;p44">
              <a:extLst>
                <a:ext uri="{FF2B5EF4-FFF2-40B4-BE49-F238E27FC236}">
                  <a16:creationId xmlns:a16="http://schemas.microsoft.com/office/drawing/2014/main" id="{4542D49D-4D34-4AD4-F7DF-0AA4BFFB86C5}"/>
                </a:ext>
              </a:extLst>
            </p:cNvPr>
            <p:cNvSpPr/>
            <p:nvPr/>
          </p:nvSpPr>
          <p:spPr>
            <a:xfrm>
              <a:off x="1285302" y="3429484"/>
              <a:ext cx="261392" cy="256793"/>
            </a:xfrm>
            <a:custGeom>
              <a:avLst/>
              <a:gdLst/>
              <a:ahLst/>
              <a:cxnLst/>
              <a:rect l="l" t="t" r="r" b="b"/>
              <a:pathLst>
                <a:path w="1422" h="1397" extrusionOk="0">
                  <a:moveTo>
                    <a:pt x="646" y="1"/>
                  </a:moveTo>
                  <a:lnTo>
                    <a:pt x="543" y="544"/>
                  </a:lnTo>
                  <a:lnTo>
                    <a:pt x="0" y="647"/>
                  </a:lnTo>
                  <a:lnTo>
                    <a:pt x="543" y="751"/>
                  </a:lnTo>
                  <a:lnTo>
                    <a:pt x="646" y="1397"/>
                  </a:lnTo>
                  <a:lnTo>
                    <a:pt x="776" y="751"/>
                  </a:lnTo>
                  <a:lnTo>
                    <a:pt x="1422" y="647"/>
                  </a:lnTo>
                  <a:lnTo>
                    <a:pt x="776" y="544"/>
                  </a:lnTo>
                  <a:lnTo>
                    <a:pt x="6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1134;p44">
            <a:extLst>
              <a:ext uri="{FF2B5EF4-FFF2-40B4-BE49-F238E27FC236}">
                <a16:creationId xmlns:a16="http://schemas.microsoft.com/office/drawing/2014/main" id="{1D7A5A7D-943A-1595-6717-E8344577ECF4}"/>
              </a:ext>
            </a:extLst>
          </p:cNvPr>
          <p:cNvGrpSpPr/>
          <p:nvPr/>
        </p:nvGrpSpPr>
        <p:grpSpPr>
          <a:xfrm rot="-124255" flipH="1">
            <a:off x="1009513" y="990120"/>
            <a:ext cx="668795" cy="212996"/>
            <a:chOff x="6694163" y="903848"/>
            <a:chExt cx="368534" cy="110849"/>
          </a:xfrm>
        </p:grpSpPr>
        <p:sp>
          <p:nvSpPr>
            <p:cNvPr id="25" name="Google Shape;1135;p44">
              <a:extLst>
                <a:ext uri="{FF2B5EF4-FFF2-40B4-BE49-F238E27FC236}">
                  <a16:creationId xmlns:a16="http://schemas.microsoft.com/office/drawing/2014/main" id="{D90A9AE2-7ADE-03DB-03B7-537E8D4D8A17}"/>
                </a:ext>
              </a:extLst>
            </p:cNvPr>
            <p:cNvSpPr/>
            <p:nvPr/>
          </p:nvSpPr>
          <p:spPr>
            <a:xfrm>
              <a:off x="6694163" y="921891"/>
              <a:ext cx="71339" cy="75626"/>
            </a:xfrm>
            <a:custGeom>
              <a:avLst/>
              <a:gdLst/>
              <a:ahLst/>
              <a:cxnLst/>
              <a:rect l="l" t="t" r="r" b="b"/>
              <a:pathLst>
                <a:path w="2147" h="2276" extrusionOk="0">
                  <a:moveTo>
                    <a:pt x="1061" y="0"/>
                  </a:moveTo>
                  <a:cubicBezTo>
                    <a:pt x="415" y="0"/>
                    <a:pt x="1" y="543"/>
                    <a:pt x="1" y="1086"/>
                  </a:cubicBezTo>
                  <a:cubicBezTo>
                    <a:pt x="1" y="1732"/>
                    <a:pt x="415" y="2275"/>
                    <a:pt x="1061" y="2275"/>
                  </a:cubicBezTo>
                  <a:cubicBezTo>
                    <a:pt x="1604" y="2275"/>
                    <a:pt x="2146" y="1732"/>
                    <a:pt x="2146" y="1086"/>
                  </a:cubicBezTo>
                  <a:cubicBezTo>
                    <a:pt x="2146" y="543"/>
                    <a:pt x="1604" y="0"/>
                    <a:pt x="1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36;p44">
              <a:extLst>
                <a:ext uri="{FF2B5EF4-FFF2-40B4-BE49-F238E27FC236}">
                  <a16:creationId xmlns:a16="http://schemas.microsoft.com/office/drawing/2014/main" id="{05396E8D-1A42-57D2-8925-8EF9C93CCDDF}"/>
                </a:ext>
              </a:extLst>
            </p:cNvPr>
            <p:cNvSpPr/>
            <p:nvPr/>
          </p:nvSpPr>
          <p:spPr>
            <a:xfrm>
              <a:off x="6990527" y="903848"/>
              <a:ext cx="72170" cy="75626"/>
            </a:xfrm>
            <a:custGeom>
              <a:avLst/>
              <a:gdLst/>
              <a:ahLst/>
              <a:cxnLst/>
              <a:rect l="l" t="t" r="r" b="b"/>
              <a:pathLst>
                <a:path w="2172" h="2276" extrusionOk="0">
                  <a:moveTo>
                    <a:pt x="1086" y="0"/>
                  </a:moveTo>
                  <a:cubicBezTo>
                    <a:pt x="440" y="0"/>
                    <a:pt x="0" y="543"/>
                    <a:pt x="0" y="1190"/>
                  </a:cubicBezTo>
                  <a:cubicBezTo>
                    <a:pt x="0" y="1732"/>
                    <a:pt x="440" y="2275"/>
                    <a:pt x="1086" y="2275"/>
                  </a:cubicBezTo>
                  <a:cubicBezTo>
                    <a:pt x="1629" y="2275"/>
                    <a:pt x="2172" y="1732"/>
                    <a:pt x="2172" y="1190"/>
                  </a:cubicBezTo>
                  <a:cubicBezTo>
                    <a:pt x="2172" y="543"/>
                    <a:pt x="1629" y="0"/>
                    <a:pt x="10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37;p44">
              <a:extLst>
                <a:ext uri="{FF2B5EF4-FFF2-40B4-BE49-F238E27FC236}">
                  <a16:creationId xmlns:a16="http://schemas.microsoft.com/office/drawing/2014/main" id="{5C4A8884-F6D7-4AB5-AF26-F05C2F34706D}"/>
                </a:ext>
              </a:extLst>
            </p:cNvPr>
            <p:cNvSpPr/>
            <p:nvPr/>
          </p:nvSpPr>
          <p:spPr>
            <a:xfrm>
              <a:off x="6829901" y="963493"/>
              <a:ext cx="110814" cy="51204"/>
            </a:xfrm>
            <a:custGeom>
              <a:avLst/>
              <a:gdLst/>
              <a:ahLst/>
              <a:cxnLst/>
              <a:rect l="l" t="t" r="r" b="b"/>
              <a:pathLst>
                <a:path w="3335" h="1541" extrusionOk="0">
                  <a:moveTo>
                    <a:pt x="2908" y="0"/>
                  </a:moveTo>
                  <a:cubicBezTo>
                    <a:pt x="2792" y="0"/>
                    <a:pt x="2661" y="96"/>
                    <a:pt x="2585" y="248"/>
                  </a:cubicBezTo>
                  <a:cubicBezTo>
                    <a:pt x="2482" y="584"/>
                    <a:pt x="2042" y="894"/>
                    <a:pt x="1732" y="894"/>
                  </a:cubicBezTo>
                  <a:lnTo>
                    <a:pt x="1603" y="894"/>
                  </a:lnTo>
                  <a:cubicBezTo>
                    <a:pt x="1293" y="894"/>
                    <a:pt x="853" y="584"/>
                    <a:pt x="750" y="248"/>
                  </a:cubicBezTo>
                  <a:cubicBezTo>
                    <a:pt x="677" y="175"/>
                    <a:pt x="552" y="101"/>
                    <a:pt x="403" y="101"/>
                  </a:cubicBezTo>
                  <a:cubicBezTo>
                    <a:pt x="341" y="101"/>
                    <a:pt x="275" y="114"/>
                    <a:pt x="207" y="144"/>
                  </a:cubicBezTo>
                  <a:cubicBezTo>
                    <a:pt x="104" y="248"/>
                    <a:pt x="0" y="480"/>
                    <a:pt x="104" y="584"/>
                  </a:cubicBezTo>
                  <a:cubicBezTo>
                    <a:pt x="440" y="1230"/>
                    <a:pt x="957" y="1540"/>
                    <a:pt x="1603" y="1540"/>
                  </a:cubicBezTo>
                  <a:lnTo>
                    <a:pt x="1732" y="1540"/>
                  </a:lnTo>
                  <a:cubicBezTo>
                    <a:pt x="2379" y="1540"/>
                    <a:pt x="3025" y="1127"/>
                    <a:pt x="3232" y="480"/>
                  </a:cubicBezTo>
                  <a:cubicBezTo>
                    <a:pt x="3335" y="377"/>
                    <a:pt x="3232" y="144"/>
                    <a:pt x="3025" y="41"/>
                  </a:cubicBezTo>
                  <a:cubicBezTo>
                    <a:pt x="2990" y="13"/>
                    <a:pt x="2950" y="0"/>
                    <a:pt x="2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1299;p47">
            <a:extLst>
              <a:ext uri="{FF2B5EF4-FFF2-40B4-BE49-F238E27FC236}">
                <a16:creationId xmlns:a16="http://schemas.microsoft.com/office/drawing/2014/main" id="{E1EC1E8C-48AA-CDA6-118E-582C682A687A}"/>
              </a:ext>
            </a:extLst>
          </p:cNvPr>
          <p:cNvGrpSpPr/>
          <p:nvPr/>
        </p:nvGrpSpPr>
        <p:grpSpPr>
          <a:xfrm>
            <a:off x="7810649" y="3645362"/>
            <a:ext cx="1426694" cy="1537276"/>
            <a:chOff x="5688955" y="2816769"/>
            <a:chExt cx="1426694" cy="1537276"/>
          </a:xfrm>
        </p:grpSpPr>
        <p:grpSp>
          <p:nvGrpSpPr>
            <p:cNvPr id="29" name="Google Shape;1300;p47">
              <a:extLst>
                <a:ext uri="{FF2B5EF4-FFF2-40B4-BE49-F238E27FC236}">
                  <a16:creationId xmlns:a16="http://schemas.microsoft.com/office/drawing/2014/main" id="{6C56E63E-4C63-8DC2-59A0-B6D7F033AF6E}"/>
                </a:ext>
              </a:extLst>
            </p:cNvPr>
            <p:cNvGrpSpPr/>
            <p:nvPr/>
          </p:nvGrpSpPr>
          <p:grpSpPr>
            <a:xfrm rot="1509487">
              <a:off x="5902864" y="2970784"/>
              <a:ext cx="998876" cy="1229245"/>
              <a:chOff x="3631463" y="3739555"/>
              <a:chExt cx="998918" cy="1229296"/>
            </a:xfrm>
          </p:grpSpPr>
          <p:sp>
            <p:nvSpPr>
              <p:cNvPr id="31" name="Google Shape;1301;p47">
                <a:extLst>
                  <a:ext uri="{FF2B5EF4-FFF2-40B4-BE49-F238E27FC236}">
                    <a16:creationId xmlns:a16="http://schemas.microsoft.com/office/drawing/2014/main" id="{5296E666-BE49-5EF2-35B3-FBD640B25195}"/>
                  </a:ext>
                </a:extLst>
              </p:cNvPr>
              <p:cNvSpPr/>
              <p:nvPr/>
            </p:nvSpPr>
            <p:spPr>
              <a:xfrm>
                <a:off x="3631463" y="3739555"/>
                <a:ext cx="998918" cy="896268"/>
              </a:xfrm>
              <a:custGeom>
                <a:avLst/>
                <a:gdLst/>
                <a:ahLst/>
                <a:cxnLst/>
                <a:rect l="l" t="t" r="r" b="b"/>
                <a:pathLst>
                  <a:path w="9488" h="8513" extrusionOk="0">
                    <a:moveTo>
                      <a:pt x="4345" y="1"/>
                    </a:moveTo>
                    <a:cubicBezTo>
                      <a:pt x="4077" y="1"/>
                      <a:pt x="3809" y="26"/>
                      <a:pt x="3542" y="69"/>
                    </a:cubicBezTo>
                    <a:cubicBezTo>
                      <a:pt x="3335" y="69"/>
                      <a:pt x="3025" y="172"/>
                      <a:pt x="2792" y="172"/>
                    </a:cubicBezTo>
                    <a:cubicBezTo>
                      <a:pt x="2249" y="405"/>
                      <a:pt x="1732" y="715"/>
                      <a:pt x="1293" y="1154"/>
                    </a:cubicBezTo>
                    <a:cubicBezTo>
                      <a:pt x="1086" y="1361"/>
                      <a:pt x="853" y="1594"/>
                      <a:pt x="646" y="1904"/>
                    </a:cubicBezTo>
                    <a:cubicBezTo>
                      <a:pt x="440" y="2240"/>
                      <a:pt x="310" y="2550"/>
                      <a:pt x="207" y="2886"/>
                    </a:cubicBezTo>
                    <a:cubicBezTo>
                      <a:pt x="0" y="3739"/>
                      <a:pt x="0" y="4592"/>
                      <a:pt x="104" y="5342"/>
                    </a:cubicBezTo>
                    <a:lnTo>
                      <a:pt x="104" y="5471"/>
                    </a:lnTo>
                    <a:cubicBezTo>
                      <a:pt x="207" y="6428"/>
                      <a:pt x="310" y="7513"/>
                      <a:pt x="750" y="8470"/>
                    </a:cubicBezTo>
                    <a:cubicBezTo>
                      <a:pt x="848" y="8500"/>
                      <a:pt x="953" y="8513"/>
                      <a:pt x="1061" y="8513"/>
                    </a:cubicBezTo>
                    <a:cubicBezTo>
                      <a:pt x="1322" y="8513"/>
                      <a:pt x="1598" y="8440"/>
                      <a:pt x="1836" y="8366"/>
                    </a:cubicBezTo>
                    <a:cubicBezTo>
                      <a:pt x="2146" y="8366"/>
                      <a:pt x="2482" y="8263"/>
                      <a:pt x="2792" y="8160"/>
                    </a:cubicBezTo>
                    <a:cubicBezTo>
                      <a:pt x="3128" y="7927"/>
                      <a:pt x="3542" y="7824"/>
                      <a:pt x="3981" y="7617"/>
                    </a:cubicBezTo>
                    <a:cubicBezTo>
                      <a:pt x="6023" y="6634"/>
                      <a:pt x="7962" y="5135"/>
                      <a:pt x="9358" y="3532"/>
                    </a:cubicBezTo>
                    <a:lnTo>
                      <a:pt x="9487" y="3403"/>
                    </a:lnTo>
                    <a:cubicBezTo>
                      <a:pt x="9255" y="3093"/>
                      <a:pt x="8944" y="2654"/>
                      <a:pt x="8712" y="2343"/>
                    </a:cubicBezTo>
                    <a:cubicBezTo>
                      <a:pt x="8195" y="1800"/>
                      <a:pt x="7652" y="1258"/>
                      <a:pt x="7006" y="818"/>
                    </a:cubicBezTo>
                    <a:cubicBezTo>
                      <a:pt x="6566" y="508"/>
                      <a:pt x="6023" y="301"/>
                      <a:pt x="5480" y="172"/>
                    </a:cubicBezTo>
                    <a:cubicBezTo>
                      <a:pt x="5102" y="51"/>
                      <a:pt x="4723" y="1"/>
                      <a:pt x="43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302;p47">
                <a:extLst>
                  <a:ext uri="{FF2B5EF4-FFF2-40B4-BE49-F238E27FC236}">
                    <a16:creationId xmlns:a16="http://schemas.microsoft.com/office/drawing/2014/main" id="{E68CB50E-0114-12F7-02D4-8CFD19EDD193}"/>
                  </a:ext>
                </a:extLst>
              </p:cNvPr>
              <p:cNvSpPr/>
              <p:nvPr/>
            </p:nvSpPr>
            <p:spPr>
              <a:xfrm>
                <a:off x="3653257" y="3757559"/>
                <a:ext cx="296685" cy="296791"/>
              </a:xfrm>
              <a:custGeom>
                <a:avLst/>
                <a:gdLst/>
                <a:ahLst/>
                <a:cxnLst/>
                <a:rect l="l" t="t" r="r" b="b"/>
                <a:pathLst>
                  <a:path w="2818" h="2819" extrusionOk="0">
                    <a:moveTo>
                      <a:pt x="2585" y="1"/>
                    </a:moveTo>
                    <a:cubicBezTo>
                      <a:pt x="1732" y="337"/>
                      <a:pt x="879" y="983"/>
                      <a:pt x="439" y="1733"/>
                    </a:cubicBezTo>
                    <a:cubicBezTo>
                      <a:pt x="233" y="2069"/>
                      <a:pt x="103" y="2379"/>
                      <a:pt x="0" y="2715"/>
                    </a:cubicBezTo>
                    <a:cubicBezTo>
                      <a:pt x="233" y="2819"/>
                      <a:pt x="543" y="2819"/>
                      <a:pt x="750" y="2819"/>
                    </a:cubicBezTo>
                    <a:cubicBezTo>
                      <a:pt x="1835" y="2819"/>
                      <a:pt x="2818" y="1940"/>
                      <a:pt x="2818" y="880"/>
                    </a:cubicBezTo>
                    <a:cubicBezTo>
                      <a:pt x="2818" y="544"/>
                      <a:pt x="2688" y="337"/>
                      <a:pt x="25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303;p47">
                <a:extLst>
                  <a:ext uri="{FF2B5EF4-FFF2-40B4-BE49-F238E27FC236}">
                    <a16:creationId xmlns:a16="http://schemas.microsoft.com/office/drawing/2014/main" id="{DE641904-A530-B2EA-D3B5-C9C584A32605}"/>
                  </a:ext>
                </a:extLst>
              </p:cNvPr>
              <p:cNvSpPr/>
              <p:nvPr/>
            </p:nvSpPr>
            <p:spPr>
              <a:xfrm>
                <a:off x="3642308" y="4291043"/>
                <a:ext cx="307635" cy="344799"/>
              </a:xfrm>
              <a:custGeom>
                <a:avLst/>
                <a:gdLst/>
                <a:ahLst/>
                <a:cxnLst/>
                <a:rect l="l" t="t" r="r" b="b"/>
                <a:pathLst>
                  <a:path w="2922" h="3275" extrusionOk="0">
                    <a:moveTo>
                      <a:pt x="854" y="1"/>
                    </a:moveTo>
                    <a:cubicBezTo>
                      <a:pt x="543" y="1"/>
                      <a:pt x="207" y="104"/>
                      <a:pt x="1" y="233"/>
                    </a:cubicBezTo>
                    <a:cubicBezTo>
                      <a:pt x="104" y="1190"/>
                      <a:pt x="207" y="2275"/>
                      <a:pt x="647" y="3232"/>
                    </a:cubicBezTo>
                    <a:cubicBezTo>
                      <a:pt x="745" y="3262"/>
                      <a:pt x="850" y="3275"/>
                      <a:pt x="958" y="3275"/>
                    </a:cubicBezTo>
                    <a:cubicBezTo>
                      <a:pt x="1219" y="3275"/>
                      <a:pt x="1495" y="3202"/>
                      <a:pt x="1733" y="3128"/>
                    </a:cubicBezTo>
                    <a:cubicBezTo>
                      <a:pt x="2043" y="3128"/>
                      <a:pt x="2379" y="3025"/>
                      <a:pt x="2689" y="2922"/>
                    </a:cubicBezTo>
                    <a:cubicBezTo>
                      <a:pt x="2792" y="2586"/>
                      <a:pt x="2922" y="2275"/>
                      <a:pt x="2922" y="2043"/>
                    </a:cubicBezTo>
                    <a:cubicBezTo>
                      <a:pt x="2922" y="879"/>
                      <a:pt x="1939" y="1"/>
                      <a:pt x="854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304;p47">
                <a:extLst>
                  <a:ext uri="{FF2B5EF4-FFF2-40B4-BE49-F238E27FC236}">
                    <a16:creationId xmlns:a16="http://schemas.microsoft.com/office/drawing/2014/main" id="{B170B4EE-8192-57CD-502E-943FE924E0A7}"/>
                  </a:ext>
                </a:extLst>
              </p:cNvPr>
              <p:cNvSpPr/>
              <p:nvPr/>
            </p:nvSpPr>
            <p:spPr>
              <a:xfrm>
                <a:off x="4140414" y="3757559"/>
                <a:ext cx="408285" cy="375752"/>
              </a:xfrm>
              <a:custGeom>
                <a:avLst/>
                <a:gdLst/>
                <a:ahLst/>
                <a:cxnLst/>
                <a:rect l="l" t="t" r="r" b="b"/>
                <a:pathLst>
                  <a:path w="3878" h="3569" extrusionOk="0">
                    <a:moveTo>
                      <a:pt x="646" y="1"/>
                    </a:moveTo>
                    <a:cubicBezTo>
                      <a:pt x="233" y="337"/>
                      <a:pt x="0" y="983"/>
                      <a:pt x="0" y="1629"/>
                    </a:cubicBezTo>
                    <a:cubicBezTo>
                      <a:pt x="0" y="2715"/>
                      <a:pt x="879" y="3568"/>
                      <a:pt x="1939" y="3568"/>
                    </a:cubicBezTo>
                    <a:cubicBezTo>
                      <a:pt x="2818" y="3568"/>
                      <a:pt x="3568" y="3025"/>
                      <a:pt x="3878" y="2172"/>
                    </a:cubicBezTo>
                    <a:cubicBezTo>
                      <a:pt x="3361" y="1629"/>
                      <a:pt x="2818" y="1087"/>
                      <a:pt x="2172" y="647"/>
                    </a:cubicBezTo>
                    <a:cubicBezTo>
                      <a:pt x="1732" y="337"/>
                      <a:pt x="1189" y="130"/>
                      <a:pt x="6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305;p47">
                <a:extLst>
                  <a:ext uri="{FF2B5EF4-FFF2-40B4-BE49-F238E27FC236}">
                    <a16:creationId xmlns:a16="http://schemas.microsoft.com/office/drawing/2014/main" id="{5B42D53D-76F0-9965-A904-252037BA592C}"/>
                  </a:ext>
                </a:extLst>
              </p:cNvPr>
              <p:cNvSpPr/>
              <p:nvPr/>
            </p:nvSpPr>
            <p:spPr>
              <a:xfrm>
                <a:off x="3710322" y="4111425"/>
                <a:ext cx="906480" cy="528096"/>
              </a:xfrm>
              <a:custGeom>
                <a:avLst/>
                <a:gdLst/>
                <a:ahLst/>
                <a:cxnLst/>
                <a:rect l="l" t="t" r="r" b="b"/>
                <a:pathLst>
                  <a:path w="8610" h="5016" extrusionOk="0">
                    <a:moveTo>
                      <a:pt x="8506" y="0"/>
                    </a:moveTo>
                    <a:cubicBezTo>
                      <a:pt x="7549" y="207"/>
                      <a:pt x="6670" y="414"/>
                      <a:pt x="5817" y="750"/>
                    </a:cubicBezTo>
                    <a:cubicBezTo>
                      <a:pt x="5714" y="750"/>
                      <a:pt x="5714" y="854"/>
                      <a:pt x="5610" y="854"/>
                    </a:cubicBezTo>
                    <a:cubicBezTo>
                      <a:pt x="5274" y="957"/>
                      <a:pt x="4964" y="1060"/>
                      <a:pt x="4628" y="1293"/>
                    </a:cubicBezTo>
                    <a:cubicBezTo>
                      <a:pt x="4318" y="1396"/>
                      <a:pt x="4085" y="1500"/>
                      <a:pt x="3878" y="1603"/>
                    </a:cubicBezTo>
                    <a:lnTo>
                      <a:pt x="3775" y="1603"/>
                    </a:lnTo>
                    <a:lnTo>
                      <a:pt x="3775" y="1707"/>
                    </a:lnTo>
                    <a:cubicBezTo>
                      <a:pt x="3336" y="1939"/>
                      <a:pt x="2793" y="2146"/>
                      <a:pt x="2379" y="2456"/>
                    </a:cubicBezTo>
                    <a:cubicBezTo>
                      <a:pt x="2146" y="2585"/>
                      <a:pt x="1940" y="2792"/>
                      <a:pt x="1733" y="2896"/>
                    </a:cubicBezTo>
                    <a:cubicBezTo>
                      <a:pt x="1629" y="2999"/>
                      <a:pt x="1629" y="2999"/>
                      <a:pt x="1629" y="3102"/>
                    </a:cubicBezTo>
                    <a:cubicBezTo>
                      <a:pt x="1190" y="3439"/>
                      <a:pt x="751" y="3749"/>
                      <a:pt x="440" y="4188"/>
                    </a:cubicBezTo>
                    <a:cubicBezTo>
                      <a:pt x="337" y="4395"/>
                      <a:pt x="1" y="4731"/>
                      <a:pt x="1" y="4938"/>
                    </a:cubicBezTo>
                    <a:cubicBezTo>
                      <a:pt x="169" y="4990"/>
                      <a:pt x="330" y="5015"/>
                      <a:pt x="492" y="5015"/>
                    </a:cubicBezTo>
                    <a:cubicBezTo>
                      <a:pt x="654" y="5015"/>
                      <a:pt x="815" y="4990"/>
                      <a:pt x="983" y="4938"/>
                    </a:cubicBezTo>
                    <a:lnTo>
                      <a:pt x="1087" y="4834"/>
                    </a:lnTo>
                    <a:lnTo>
                      <a:pt x="1190" y="4834"/>
                    </a:lnTo>
                    <a:cubicBezTo>
                      <a:pt x="2146" y="4628"/>
                      <a:pt x="3129" y="4188"/>
                      <a:pt x="4085" y="3645"/>
                    </a:cubicBezTo>
                    <a:cubicBezTo>
                      <a:pt x="4964" y="3232"/>
                      <a:pt x="5714" y="2689"/>
                      <a:pt x="6463" y="2146"/>
                    </a:cubicBezTo>
                    <a:lnTo>
                      <a:pt x="6463" y="2043"/>
                    </a:lnTo>
                    <a:cubicBezTo>
                      <a:pt x="7317" y="1396"/>
                      <a:pt x="7963" y="750"/>
                      <a:pt x="86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306;p47">
                <a:extLst>
                  <a:ext uri="{FF2B5EF4-FFF2-40B4-BE49-F238E27FC236}">
                    <a16:creationId xmlns:a16="http://schemas.microsoft.com/office/drawing/2014/main" id="{09B0AECC-1B82-926B-3793-3866D578B548}"/>
                  </a:ext>
                </a:extLst>
              </p:cNvPr>
              <p:cNvSpPr/>
              <p:nvPr/>
            </p:nvSpPr>
            <p:spPr>
              <a:xfrm>
                <a:off x="4164841" y="4247454"/>
                <a:ext cx="32848" cy="100860"/>
              </a:xfrm>
              <a:custGeom>
                <a:avLst/>
                <a:gdLst/>
                <a:ahLst/>
                <a:cxnLst/>
                <a:rect l="l" t="t" r="r" b="b"/>
                <a:pathLst>
                  <a:path w="312" h="958" extrusionOk="0">
                    <a:moveTo>
                      <a:pt x="311" y="1"/>
                    </a:moveTo>
                    <a:lnTo>
                      <a:pt x="1" y="854"/>
                    </a:lnTo>
                    <a:lnTo>
                      <a:pt x="1" y="854"/>
                    </a:lnTo>
                    <a:lnTo>
                      <a:pt x="1" y="854"/>
                    </a:lnTo>
                    <a:lnTo>
                      <a:pt x="1" y="854"/>
                    </a:lnTo>
                    <a:lnTo>
                      <a:pt x="1" y="854"/>
                    </a:lnTo>
                    <a:lnTo>
                      <a:pt x="1" y="854"/>
                    </a:lnTo>
                    <a:lnTo>
                      <a:pt x="1" y="957"/>
                    </a:lnTo>
                    <a:lnTo>
                      <a:pt x="1" y="957"/>
                    </a:lnTo>
                    <a:lnTo>
                      <a:pt x="1" y="957"/>
                    </a:lnTo>
                    <a:lnTo>
                      <a:pt x="1" y="957"/>
                    </a:lnTo>
                    <a:lnTo>
                      <a:pt x="1" y="957"/>
                    </a:lnTo>
                    <a:lnTo>
                      <a:pt x="1" y="957"/>
                    </a:lnTo>
                    <a:lnTo>
                      <a:pt x="1" y="957"/>
                    </a:lnTo>
                    <a:lnTo>
                      <a:pt x="1" y="957"/>
                    </a:lnTo>
                    <a:lnTo>
                      <a:pt x="1" y="854"/>
                    </a:lnTo>
                    <a:lnTo>
                      <a:pt x="1" y="854"/>
                    </a:lnTo>
                    <a:lnTo>
                      <a:pt x="1" y="854"/>
                    </a:lnTo>
                    <a:lnTo>
                      <a:pt x="1" y="854"/>
                    </a:lnTo>
                    <a:lnTo>
                      <a:pt x="311" y="1"/>
                    </a:lnTo>
                    <a:close/>
                  </a:path>
                </a:pathLst>
              </a:custGeom>
              <a:solidFill>
                <a:srgbClr val="5A1D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307;p47">
                <a:extLst>
                  <a:ext uri="{FF2B5EF4-FFF2-40B4-BE49-F238E27FC236}">
                    <a16:creationId xmlns:a16="http://schemas.microsoft.com/office/drawing/2014/main" id="{D579A428-5D8D-47CF-51B1-8DCE8529D6C6}"/>
                  </a:ext>
                </a:extLst>
              </p:cNvPr>
              <p:cNvSpPr/>
              <p:nvPr/>
            </p:nvSpPr>
            <p:spPr>
              <a:xfrm>
                <a:off x="4107776" y="4280198"/>
                <a:ext cx="57168" cy="68118"/>
              </a:xfrm>
              <a:custGeom>
                <a:avLst/>
                <a:gdLst/>
                <a:ahLst/>
                <a:cxnLst/>
                <a:rect l="l" t="t" r="r" b="b"/>
                <a:pathLst>
                  <a:path w="543" h="647" extrusionOk="0">
                    <a:moveTo>
                      <a:pt x="0" y="0"/>
                    </a:moveTo>
                    <a:cubicBezTo>
                      <a:pt x="207" y="207"/>
                      <a:pt x="310" y="440"/>
                      <a:pt x="439" y="543"/>
                    </a:cubicBezTo>
                    <a:lnTo>
                      <a:pt x="543" y="646"/>
                    </a:lnTo>
                    <a:lnTo>
                      <a:pt x="543" y="543"/>
                    </a:lnTo>
                    <a:cubicBezTo>
                      <a:pt x="439" y="336"/>
                      <a:pt x="207" y="207"/>
                      <a:pt x="1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308;p47">
                <a:extLst>
                  <a:ext uri="{FF2B5EF4-FFF2-40B4-BE49-F238E27FC236}">
                    <a16:creationId xmlns:a16="http://schemas.microsoft.com/office/drawing/2014/main" id="{CF4B8330-F6A8-5CA9-0C87-C87FF01ABC8E}"/>
                  </a:ext>
                </a:extLst>
              </p:cNvPr>
              <p:cNvSpPr/>
              <p:nvPr/>
            </p:nvSpPr>
            <p:spPr>
              <a:xfrm>
                <a:off x="3813818" y="4337368"/>
                <a:ext cx="351116" cy="293948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2792" extrusionOk="0">
                    <a:moveTo>
                      <a:pt x="3231" y="0"/>
                    </a:moveTo>
                    <a:cubicBezTo>
                      <a:pt x="2353" y="207"/>
                      <a:pt x="1603" y="543"/>
                      <a:pt x="750" y="750"/>
                    </a:cubicBezTo>
                    <a:cubicBezTo>
                      <a:pt x="646" y="853"/>
                      <a:pt x="646" y="853"/>
                      <a:pt x="646" y="956"/>
                    </a:cubicBezTo>
                    <a:cubicBezTo>
                      <a:pt x="1396" y="646"/>
                      <a:pt x="2249" y="310"/>
                      <a:pt x="3102" y="103"/>
                    </a:cubicBezTo>
                    <a:lnTo>
                      <a:pt x="3102" y="103"/>
                    </a:lnTo>
                    <a:cubicBezTo>
                      <a:pt x="2353" y="750"/>
                      <a:pt x="1499" y="1499"/>
                      <a:pt x="750" y="2146"/>
                    </a:cubicBezTo>
                    <a:cubicBezTo>
                      <a:pt x="470" y="2340"/>
                      <a:pt x="279" y="2515"/>
                      <a:pt x="104" y="2688"/>
                    </a:cubicBezTo>
                    <a:lnTo>
                      <a:pt x="207" y="2688"/>
                    </a:lnTo>
                    <a:cubicBezTo>
                      <a:pt x="310" y="2585"/>
                      <a:pt x="517" y="2378"/>
                      <a:pt x="750" y="2249"/>
                    </a:cubicBezTo>
                    <a:cubicBezTo>
                      <a:pt x="1603" y="1499"/>
                      <a:pt x="2353" y="750"/>
                      <a:pt x="3231" y="103"/>
                    </a:cubicBezTo>
                    <a:lnTo>
                      <a:pt x="3335" y="103"/>
                    </a:lnTo>
                    <a:lnTo>
                      <a:pt x="3335" y="0"/>
                    </a:lnTo>
                    <a:close/>
                    <a:moveTo>
                      <a:pt x="104" y="2688"/>
                    </a:moveTo>
                    <a:lnTo>
                      <a:pt x="0" y="2792"/>
                    </a:lnTo>
                    <a:cubicBezTo>
                      <a:pt x="35" y="2757"/>
                      <a:pt x="69" y="2723"/>
                      <a:pt x="104" y="268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309;p47">
                <a:extLst>
                  <a:ext uri="{FF2B5EF4-FFF2-40B4-BE49-F238E27FC236}">
                    <a16:creationId xmlns:a16="http://schemas.microsoft.com/office/drawing/2014/main" id="{9EF91578-CE04-4987-3D5B-F3143827F64F}"/>
                  </a:ext>
                </a:extLst>
              </p:cNvPr>
              <p:cNvSpPr/>
              <p:nvPr/>
            </p:nvSpPr>
            <p:spPr>
              <a:xfrm>
                <a:off x="4140414" y="4348213"/>
                <a:ext cx="24531" cy="147079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397" extrusionOk="0">
                    <a:moveTo>
                      <a:pt x="129" y="0"/>
                    </a:moveTo>
                    <a:cubicBezTo>
                      <a:pt x="129" y="336"/>
                      <a:pt x="129" y="647"/>
                      <a:pt x="0" y="853"/>
                    </a:cubicBezTo>
                    <a:lnTo>
                      <a:pt x="0" y="1396"/>
                    </a:lnTo>
                    <a:cubicBezTo>
                      <a:pt x="129" y="1190"/>
                      <a:pt x="129" y="1086"/>
                      <a:pt x="129" y="983"/>
                    </a:cubicBezTo>
                    <a:cubicBezTo>
                      <a:pt x="129" y="647"/>
                      <a:pt x="233" y="336"/>
                      <a:pt x="2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310;p47">
                <a:extLst>
                  <a:ext uri="{FF2B5EF4-FFF2-40B4-BE49-F238E27FC236}">
                    <a16:creationId xmlns:a16="http://schemas.microsoft.com/office/drawing/2014/main" id="{1C5D64D6-8740-2C8E-2727-A05BEE2FFA85}"/>
                  </a:ext>
                </a:extLst>
              </p:cNvPr>
              <p:cNvSpPr/>
              <p:nvPr/>
            </p:nvSpPr>
            <p:spPr>
              <a:xfrm>
                <a:off x="4164841" y="4190389"/>
                <a:ext cx="158029" cy="157923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500" extrusionOk="0">
                    <a:moveTo>
                      <a:pt x="1500" y="0"/>
                    </a:moveTo>
                    <a:cubicBezTo>
                      <a:pt x="1397" y="0"/>
                      <a:pt x="1397" y="104"/>
                      <a:pt x="1293" y="104"/>
                    </a:cubicBezTo>
                    <a:cubicBezTo>
                      <a:pt x="854" y="543"/>
                      <a:pt x="414" y="853"/>
                      <a:pt x="1" y="1396"/>
                    </a:cubicBezTo>
                    <a:lnTo>
                      <a:pt x="1" y="1499"/>
                    </a:lnTo>
                    <a:lnTo>
                      <a:pt x="104" y="1396"/>
                    </a:lnTo>
                    <a:lnTo>
                      <a:pt x="208" y="1293"/>
                    </a:lnTo>
                    <a:cubicBezTo>
                      <a:pt x="647" y="853"/>
                      <a:pt x="1061" y="414"/>
                      <a:pt x="15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311;p47">
                <a:extLst>
                  <a:ext uri="{FF2B5EF4-FFF2-40B4-BE49-F238E27FC236}">
                    <a16:creationId xmlns:a16="http://schemas.microsoft.com/office/drawing/2014/main" id="{AC2FAECB-8834-6ED6-49F6-5511C3AB62FE}"/>
                  </a:ext>
                </a:extLst>
              </p:cNvPr>
              <p:cNvSpPr/>
              <p:nvPr/>
            </p:nvSpPr>
            <p:spPr>
              <a:xfrm>
                <a:off x="4164841" y="4111425"/>
                <a:ext cx="451977" cy="236885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2250" extrusionOk="0">
                    <a:moveTo>
                      <a:pt x="4189" y="0"/>
                    </a:moveTo>
                    <a:cubicBezTo>
                      <a:pt x="2793" y="647"/>
                      <a:pt x="1500" y="1293"/>
                      <a:pt x="208" y="2043"/>
                    </a:cubicBezTo>
                    <a:cubicBezTo>
                      <a:pt x="104" y="2043"/>
                      <a:pt x="104" y="2146"/>
                      <a:pt x="1" y="2146"/>
                    </a:cubicBezTo>
                    <a:lnTo>
                      <a:pt x="1" y="2249"/>
                    </a:lnTo>
                    <a:lnTo>
                      <a:pt x="104" y="2146"/>
                    </a:lnTo>
                    <a:cubicBezTo>
                      <a:pt x="1500" y="1396"/>
                      <a:pt x="2896" y="647"/>
                      <a:pt x="42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312;p47">
                <a:extLst>
                  <a:ext uri="{FF2B5EF4-FFF2-40B4-BE49-F238E27FC236}">
                    <a16:creationId xmlns:a16="http://schemas.microsoft.com/office/drawing/2014/main" id="{BE755199-BCA2-E267-4DDC-382BE2C14F07}"/>
                  </a:ext>
                </a:extLst>
              </p:cNvPr>
              <p:cNvSpPr/>
              <p:nvPr/>
            </p:nvSpPr>
            <p:spPr>
              <a:xfrm>
                <a:off x="4164841" y="4326419"/>
                <a:ext cx="226041" cy="21899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08" extrusionOk="0">
                    <a:moveTo>
                      <a:pt x="2146" y="1"/>
                    </a:moveTo>
                    <a:cubicBezTo>
                      <a:pt x="1500" y="104"/>
                      <a:pt x="854" y="104"/>
                      <a:pt x="104" y="104"/>
                    </a:cubicBezTo>
                    <a:lnTo>
                      <a:pt x="1" y="104"/>
                    </a:lnTo>
                    <a:lnTo>
                      <a:pt x="1" y="207"/>
                    </a:lnTo>
                    <a:lnTo>
                      <a:pt x="104" y="207"/>
                    </a:lnTo>
                    <a:cubicBezTo>
                      <a:pt x="751" y="104"/>
                      <a:pt x="1397" y="104"/>
                      <a:pt x="2146" y="104"/>
                    </a:cubicBezTo>
                    <a:lnTo>
                      <a:pt x="214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313;p47">
                <a:extLst>
                  <a:ext uri="{FF2B5EF4-FFF2-40B4-BE49-F238E27FC236}">
                    <a16:creationId xmlns:a16="http://schemas.microsoft.com/office/drawing/2014/main" id="{79172940-C573-7885-CA3A-E261B899BBF9}"/>
                  </a:ext>
                </a:extLst>
              </p:cNvPr>
              <p:cNvSpPr/>
              <p:nvPr/>
            </p:nvSpPr>
            <p:spPr>
              <a:xfrm>
                <a:off x="4140414" y="4337368"/>
                <a:ext cx="421971" cy="631483"/>
              </a:xfrm>
              <a:custGeom>
                <a:avLst/>
                <a:gdLst/>
                <a:ahLst/>
                <a:cxnLst/>
                <a:rect l="l" t="t" r="r" b="b"/>
                <a:pathLst>
                  <a:path w="4008" h="5998" extrusionOk="0">
                    <a:moveTo>
                      <a:pt x="233" y="0"/>
                    </a:moveTo>
                    <a:cubicBezTo>
                      <a:pt x="0" y="103"/>
                      <a:pt x="336" y="543"/>
                      <a:pt x="440" y="646"/>
                    </a:cubicBezTo>
                    <a:cubicBezTo>
                      <a:pt x="879" y="1293"/>
                      <a:pt x="1189" y="2042"/>
                      <a:pt x="1525" y="2895"/>
                    </a:cubicBezTo>
                    <a:cubicBezTo>
                      <a:pt x="1836" y="3774"/>
                      <a:pt x="2068" y="4731"/>
                      <a:pt x="2275" y="5713"/>
                    </a:cubicBezTo>
                    <a:cubicBezTo>
                      <a:pt x="2275" y="5816"/>
                      <a:pt x="2275" y="5920"/>
                      <a:pt x="2378" y="5920"/>
                    </a:cubicBezTo>
                    <a:cubicBezTo>
                      <a:pt x="2430" y="5971"/>
                      <a:pt x="2482" y="5997"/>
                      <a:pt x="2537" y="5997"/>
                    </a:cubicBezTo>
                    <a:cubicBezTo>
                      <a:pt x="2592" y="5997"/>
                      <a:pt x="2650" y="5971"/>
                      <a:pt x="2715" y="5920"/>
                    </a:cubicBezTo>
                    <a:cubicBezTo>
                      <a:pt x="3128" y="5816"/>
                      <a:pt x="3464" y="5713"/>
                      <a:pt x="3774" y="5480"/>
                    </a:cubicBezTo>
                    <a:cubicBezTo>
                      <a:pt x="3774" y="5480"/>
                      <a:pt x="3878" y="5480"/>
                      <a:pt x="3878" y="5377"/>
                    </a:cubicBezTo>
                    <a:cubicBezTo>
                      <a:pt x="4007" y="5274"/>
                      <a:pt x="3878" y="5067"/>
                      <a:pt x="3878" y="4963"/>
                    </a:cubicBezTo>
                    <a:cubicBezTo>
                      <a:pt x="3128" y="3438"/>
                      <a:pt x="2275" y="2042"/>
                      <a:pt x="1086" y="853"/>
                    </a:cubicBezTo>
                    <a:cubicBezTo>
                      <a:pt x="983" y="646"/>
                      <a:pt x="440" y="0"/>
                      <a:pt x="2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314;p47">
                <a:extLst>
                  <a:ext uri="{FF2B5EF4-FFF2-40B4-BE49-F238E27FC236}">
                    <a16:creationId xmlns:a16="http://schemas.microsoft.com/office/drawing/2014/main" id="{D2664882-B80D-B68D-DECD-761F2DCA32E7}"/>
                  </a:ext>
                </a:extLst>
              </p:cNvPr>
              <p:cNvSpPr/>
              <p:nvPr/>
            </p:nvSpPr>
            <p:spPr>
              <a:xfrm>
                <a:off x="3642308" y="4043410"/>
                <a:ext cx="283209" cy="362066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3439" extrusionOk="0">
                    <a:moveTo>
                      <a:pt x="104" y="0"/>
                    </a:moveTo>
                    <a:cubicBezTo>
                      <a:pt x="1" y="517"/>
                      <a:pt x="1" y="1060"/>
                      <a:pt x="1" y="1706"/>
                    </a:cubicBezTo>
                    <a:lnTo>
                      <a:pt x="1" y="2456"/>
                    </a:lnTo>
                    <a:lnTo>
                      <a:pt x="1" y="2585"/>
                    </a:lnTo>
                    <a:cubicBezTo>
                      <a:pt x="207" y="2456"/>
                      <a:pt x="543" y="2353"/>
                      <a:pt x="854" y="2353"/>
                    </a:cubicBezTo>
                    <a:cubicBezTo>
                      <a:pt x="1629" y="2353"/>
                      <a:pt x="2275" y="2792"/>
                      <a:pt x="2586" y="3438"/>
                    </a:cubicBezTo>
                    <a:lnTo>
                      <a:pt x="2689" y="3335"/>
                    </a:lnTo>
                    <a:cubicBezTo>
                      <a:pt x="2586" y="3231"/>
                      <a:pt x="2482" y="3102"/>
                      <a:pt x="2379" y="2895"/>
                    </a:cubicBezTo>
                    <a:cubicBezTo>
                      <a:pt x="1939" y="2249"/>
                      <a:pt x="1629" y="1500"/>
                      <a:pt x="1397" y="646"/>
                    </a:cubicBezTo>
                    <a:cubicBezTo>
                      <a:pt x="1397" y="414"/>
                      <a:pt x="1293" y="310"/>
                      <a:pt x="1293" y="104"/>
                    </a:cubicBezTo>
                    <a:lnTo>
                      <a:pt x="854" y="104"/>
                    </a:lnTo>
                    <a:cubicBezTo>
                      <a:pt x="647" y="104"/>
                      <a:pt x="337" y="104"/>
                      <a:pt x="104" y="0"/>
                    </a:cubicBezTo>
                    <a:close/>
                  </a:path>
                </a:pathLst>
              </a:custGeom>
              <a:solidFill>
                <a:srgbClr val="1C0505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315;p47">
                <a:extLst>
                  <a:ext uri="{FF2B5EF4-FFF2-40B4-BE49-F238E27FC236}">
                    <a16:creationId xmlns:a16="http://schemas.microsoft.com/office/drawing/2014/main" id="{783CFB41-2FB3-863E-C722-A3C37EEE0F70}"/>
                  </a:ext>
                </a:extLst>
              </p:cNvPr>
              <p:cNvSpPr/>
              <p:nvPr/>
            </p:nvSpPr>
            <p:spPr>
              <a:xfrm>
                <a:off x="3653257" y="3861055"/>
                <a:ext cx="125286" cy="193298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1836" extrusionOk="0">
                    <a:moveTo>
                      <a:pt x="1086" y="0"/>
                    </a:moveTo>
                    <a:cubicBezTo>
                      <a:pt x="982" y="104"/>
                      <a:pt x="879" y="207"/>
                      <a:pt x="750" y="207"/>
                    </a:cubicBezTo>
                    <a:cubicBezTo>
                      <a:pt x="646" y="440"/>
                      <a:pt x="543" y="543"/>
                      <a:pt x="439" y="750"/>
                    </a:cubicBezTo>
                    <a:cubicBezTo>
                      <a:pt x="233" y="1086"/>
                      <a:pt x="103" y="1396"/>
                      <a:pt x="0" y="1732"/>
                    </a:cubicBezTo>
                    <a:cubicBezTo>
                      <a:pt x="233" y="1836"/>
                      <a:pt x="543" y="1836"/>
                      <a:pt x="750" y="1836"/>
                    </a:cubicBezTo>
                    <a:lnTo>
                      <a:pt x="1189" y="1836"/>
                    </a:lnTo>
                    <a:cubicBezTo>
                      <a:pt x="1189" y="1189"/>
                      <a:pt x="1189" y="646"/>
                      <a:pt x="1086" y="0"/>
                    </a:cubicBezTo>
                    <a:close/>
                  </a:path>
                </a:pathLst>
              </a:custGeom>
              <a:solidFill>
                <a:srgbClr val="1C0505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316;p47">
                <a:extLst>
                  <a:ext uri="{FF2B5EF4-FFF2-40B4-BE49-F238E27FC236}">
                    <a16:creationId xmlns:a16="http://schemas.microsoft.com/office/drawing/2014/main" id="{9D3C8ED2-CB4E-5CE1-1E89-979AA094CD71}"/>
                  </a:ext>
                </a:extLst>
              </p:cNvPr>
              <p:cNvSpPr/>
              <p:nvPr/>
            </p:nvSpPr>
            <p:spPr>
              <a:xfrm>
                <a:off x="3642308" y="4291043"/>
                <a:ext cx="272260" cy="340272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3232" extrusionOk="0">
                    <a:moveTo>
                      <a:pt x="854" y="1"/>
                    </a:moveTo>
                    <a:cubicBezTo>
                      <a:pt x="543" y="1"/>
                      <a:pt x="207" y="104"/>
                      <a:pt x="1" y="233"/>
                    </a:cubicBezTo>
                    <a:cubicBezTo>
                      <a:pt x="104" y="1190"/>
                      <a:pt x="207" y="2275"/>
                      <a:pt x="647" y="3232"/>
                    </a:cubicBezTo>
                    <a:cubicBezTo>
                      <a:pt x="647" y="3025"/>
                      <a:pt x="983" y="2689"/>
                      <a:pt x="1086" y="2482"/>
                    </a:cubicBezTo>
                    <a:cubicBezTo>
                      <a:pt x="1397" y="2043"/>
                      <a:pt x="1836" y="1733"/>
                      <a:pt x="2275" y="1396"/>
                    </a:cubicBezTo>
                    <a:cubicBezTo>
                      <a:pt x="2275" y="1293"/>
                      <a:pt x="2275" y="1293"/>
                      <a:pt x="2379" y="1190"/>
                    </a:cubicBezTo>
                    <a:cubicBezTo>
                      <a:pt x="2482" y="1190"/>
                      <a:pt x="2482" y="1086"/>
                      <a:pt x="2586" y="1086"/>
                    </a:cubicBezTo>
                    <a:cubicBezTo>
                      <a:pt x="2275" y="440"/>
                      <a:pt x="1629" y="1"/>
                      <a:pt x="854" y="1"/>
                    </a:cubicBezTo>
                    <a:close/>
                  </a:path>
                </a:pathLst>
              </a:custGeom>
              <a:solidFill>
                <a:srgbClr val="1C0505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317;p47">
                <a:extLst>
                  <a:ext uri="{FF2B5EF4-FFF2-40B4-BE49-F238E27FC236}">
                    <a16:creationId xmlns:a16="http://schemas.microsoft.com/office/drawing/2014/main" id="{808B6E38-46EF-F29D-5D9E-8F7D63550732}"/>
                  </a:ext>
                </a:extLst>
              </p:cNvPr>
              <p:cNvSpPr/>
              <p:nvPr/>
            </p:nvSpPr>
            <p:spPr>
              <a:xfrm>
                <a:off x="3710322" y="4394433"/>
                <a:ext cx="272260" cy="247834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2354" extrusionOk="0">
                    <a:moveTo>
                      <a:pt x="2043" y="1"/>
                    </a:moveTo>
                    <a:lnTo>
                      <a:pt x="1940" y="104"/>
                    </a:lnTo>
                    <a:cubicBezTo>
                      <a:pt x="1836" y="104"/>
                      <a:pt x="1836" y="208"/>
                      <a:pt x="1733" y="208"/>
                    </a:cubicBezTo>
                    <a:cubicBezTo>
                      <a:pt x="1836" y="208"/>
                      <a:pt x="1940" y="208"/>
                      <a:pt x="2043" y="104"/>
                    </a:cubicBezTo>
                    <a:lnTo>
                      <a:pt x="2043" y="1"/>
                    </a:lnTo>
                    <a:close/>
                    <a:moveTo>
                      <a:pt x="2146" y="208"/>
                    </a:moveTo>
                    <a:cubicBezTo>
                      <a:pt x="1940" y="208"/>
                      <a:pt x="1733" y="311"/>
                      <a:pt x="1629" y="414"/>
                    </a:cubicBezTo>
                    <a:cubicBezTo>
                      <a:pt x="1190" y="751"/>
                      <a:pt x="751" y="1061"/>
                      <a:pt x="440" y="1500"/>
                    </a:cubicBezTo>
                    <a:cubicBezTo>
                      <a:pt x="337" y="1707"/>
                      <a:pt x="1" y="2043"/>
                      <a:pt x="1" y="2250"/>
                    </a:cubicBezTo>
                    <a:cubicBezTo>
                      <a:pt x="104" y="2353"/>
                      <a:pt x="208" y="2353"/>
                      <a:pt x="337" y="2353"/>
                    </a:cubicBezTo>
                    <a:lnTo>
                      <a:pt x="440" y="2353"/>
                    </a:lnTo>
                    <a:cubicBezTo>
                      <a:pt x="647" y="2353"/>
                      <a:pt x="751" y="2250"/>
                      <a:pt x="983" y="2250"/>
                    </a:cubicBezTo>
                    <a:cubicBezTo>
                      <a:pt x="1190" y="2043"/>
                      <a:pt x="1397" y="1836"/>
                      <a:pt x="1733" y="1604"/>
                    </a:cubicBezTo>
                    <a:cubicBezTo>
                      <a:pt x="1940" y="1397"/>
                      <a:pt x="2276" y="1061"/>
                      <a:pt x="2586" y="751"/>
                    </a:cubicBezTo>
                    <a:cubicBezTo>
                      <a:pt x="2482" y="647"/>
                      <a:pt x="2276" y="414"/>
                      <a:pt x="2146" y="208"/>
                    </a:cubicBezTo>
                    <a:close/>
                  </a:path>
                </a:pathLst>
              </a:custGeom>
              <a:solidFill>
                <a:srgbClr val="1C0505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318;p47">
                <a:extLst>
                  <a:ext uri="{FF2B5EF4-FFF2-40B4-BE49-F238E27FC236}">
                    <a16:creationId xmlns:a16="http://schemas.microsoft.com/office/drawing/2014/main" id="{3D1FB062-F292-8FC8-79F9-2CCF4F58178F}"/>
                  </a:ext>
                </a:extLst>
              </p:cNvPr>
              <p:cNvSpPr/>
              <p:nvPr/>
            </p:nvSpPr>
            <p:spPr>
              <a:xfrm>
                <a:off x="3824663" y="4620377"/>
                <a:ext cx="10949" cy="105"/>
              </a:xfrm>
              <a:custGeom>
                <a:avLst/>
                <a:gdLst/>
                <a:ahLst/>
                <a:cxnLst/>
                <a:rect l="l" t="t" r="r" b="b"/>
                <a:pathLst>
                  <a:path w="104" h="1" extrusionOk="0">
                    <a:moveTo>
                      <a:pt x="104" y="0"/>
                    </a:moveTo>
                    <a:lnTo>
                      <a:pt x="10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D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319;p47">
                <a:extLst>
                  <a:ext uri="{FF2B5EF4-FFF2-40B4-BE49-F238E27FC236}">
                    <a16:creationId xmlns:a16="http://schemas.microsoft.com/office/drawing/2014/main" id="{1A4CFA2D-A3E3-4279-1338-75BB755EF04B}"/>
                  </a:ext>
                </a:extLst>
              </p:cNvPr>
              <p:cNvSpPr/>
              <p:nvPr/>
            </p:nvSpPr>
            <p:spPr>
              <a:xfrm>
                <a:off x="3835507" y="4484242"/>
                <a:ext cx="215197" cy="136235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1294" extrusionOk="0">
                    <a:moveTo>
                      <a:pt x="1500" y="1"/>
                    </a:moveTo>
                    <a:cubicBezTo>
                      <a:pt x="1190" y="208"/>
                      <a:pt x="854" y="544"/>
                      <a:pt x="544" y="854"/>
                    </a:cubicBezTo>
                    <a:cubicBezTo>
                      <a:pt x="311" y="983"/>
                      <a:pt x="104" y="1190"/>
                      <a:pt x="1" y="1293"/>
                    </a:cubicBezTo>
                    <a:cubicBezTo>
                      <a:pt x="208" y="1293"/>
                      <a:pt x="544" y="1190"/>
                      <a:pt x="854" y="1087"/>
                    </a:cubicBezTo>
                    <a:cubicBezTo>
                      <a:pt x="1190" y="854"/>
                      <a:pt x="1604" y="751"/>
                      <a:pt x="2043" y="544"/>
                    </a:cubicBezTo>
                    <a:lnTo>
                      <a:pt x="1500" y="1"/>
                    </a:lnTo>
                    <a:close/>
                  </a:path>
                </a:pathLst>
              </a:custGeom>
              <a:solidFill>
                <a:srgbClr val="DE93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320;p47">
                <a:extLst>
                  <a:ext uri="{FF2B5EF4-FFF2-40B4-BE49-F238E27FC236}">
                    <a16:creationId xmlns:a16="http://schemas.microsoft.com/office/drawing/2014/main" id="{159CC730-9823-D3B0-91E2-A3A9AF0BD3A5}"/>
                  </a:ext>
                </a:extLst>
              </p:cNvPr>
              <p:cNvSpPr/>
              <p:nvPr/>
            </p:nvSpPr>
            <p:spPr>
              <a:xfrm>
                <a:off x="3824663" y="4620377"/>
                <a:ext cx="105" cy="10949"/>
              </a:xfrm>
              <a:custGeom>
                <a:avLst/>
                <a:gdLst/>
                <a:ahLst/>
                <a:cxnLst/>
                <a:rect l="l" t="t" r="r" b="b"/>
                <a:pathLst>
                  <a:path w="1" h="104" extrusionOk="0">
                    <a:moveTo>
                      <a:pt x="1" y="0"/>
                    </a:moveTo>
                    <a:lnTo>
                      <a:pt x="1" y="104"/>
                    </a:lnTo>
                    <a:close/>
                  </a:path>
                </a:pathLst>
              </a:custGeom>
              <a:solidFill>
                <a:srgbClr val="DD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321;p47">
                <a:extLst>
                  <a:ext uri="{FF2B5EF4-FFF2-40B4-BE49-F238E27FC236}">
                    <a16:creationId xmlns:a16="http://schemas.microsoft.com/office/drawing/2014/main" id="{253C7F2A-2C7B-104A-ABD8-18A2DE63882B}"/>
                  </a:ext>
                </a:extLst>
              </p:cNvPr>
              <p:cNvSpPr/>
              <p:nvPr/>
            </p:nvSpPr>
            <p:spPr>
              <a:xfrm>
                <a:off x="3813818" y="4405383"/>
                <a:ext cx="179717" cy="225936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146" extrusionOk="0">
                    <a:moveTo>
                      <a:pt x="1060" y="0"/>
                    </a:moveTo>
                    <a:cubicBezTo>
                      <a:pt x="957" y="104"/>
                      <a:pt x="853" y="104"/>
                      <a:pt x="750" y="104"/>
                    </a:cubicBezTo>
                    <a:cubicBezTo>
                      <a:pt x="646" y="207"/>
                      <a:pt x="646" y="207"/>
                      <a:pt x="646" y="310"/>
                    </a:cubicBezTo>
                    <a:cubicBezTo>
                      <a:pt x="750" y="207"/>
                      <a:pt x="957" y="104"/>
                      <a:pt x="1163" y="104"/>
                    </a:cubicBezTo>
                    <a:cubicBezTo>
                      <a:pt x="1163" y="104"/>
                      <a:pt x="1163" y="0"/>
                      <a:pt x="1060" y="0"/>
                    </a:cubicBezTo>
                    <a:close/>
                    <a:moveTo>
                      <a:pt x="1603" y="647"/>
                    </a:moveTo>
                    <a:cubicBezTo>
                      <a:pt x="1293" y="957"/>
                      <a:pt x="957" y="1293"/>
                      <a:pt x="750" y="1500"/>
                    </a:cubicBezTo>
                    <a:cubicBezTo>
                      <a:pt x="470" y="1694"/>
                      <a:pt x="279" y="1869"/>
                      <a:pt x="104" y="2042"/>
                    </a:cubicBezTo>
                    <a:lnTo>
                      <a:pt x="207" y="2042"/>
                    </a:lnTo>
                    <a:cubicBezTo>
                      <a:pt x="310" y="1939"/>
                      <a:pt x="517" y="1732"/>
                      <a:pt x="750" y="1603"/>
                    </a:cubicBezTo>
                    <a:cubicBezTo>
                      <a:pt x="1060" y="1293"/>
                      <a:pt x="1396" y="957"/>
                      <a:pt x="1706" y="750"/>
                    </a:cubicBezTo>
                    <a:lnTo>
                      <a:pt x="1603" y="647"/>
                    </a:lnTo>
                    <a:close/>
                    <a:moveTo>
                      <a:pt x="104" y="2042"/>
                    </a:moveTo>
                    <a:lnTo>
                      <a:pt x="104" y="2043"/>
                    </a:lnTo>
                    <a:lnTo>
                      <a:pt x="104" y="2043"/>
                    </a:lnTo>
                    <a:cubicBezTo>
                      <a:pt x="104" y="2043"/>
                      <a:pt x="104" y="2043"/>
                      <a:pt x="104" y="2042"/>
                    </a:cubicBezTo>
                    <a:close/>
                    <a:moveTo>
                      <a:pt x="104" y="2043"/>
                    </a:moveTo>
                    <a:cubicBezTo>
                      <a:pt x="69" y="2077"/>
                      <a:pt x="34" y="2112"/>
                      <a:pt x="0" y="2146"/>
                    </a:cubicBezTo>
                    <a:lnTo>
                      <a:pt x="104" y="2146"/>
                    </a:lnTo>
                    <a:lnTo>
                      <a:pt x="104" y="204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2" name="Google Shape;1322;p47">
                <a:extLst>
                  <a:ext uri="{FF2B5EF4-FFF2-40B4-BE49-F238E27FC236}">
                    <a16:creationId xmlns:a16="http://schemas.microsoft.com/office/drawing/2014/main" id="{4631971E-CF1E-1AF0-9EE1-D5D05CB6839A}"/>
                  </a:ext>
                </a:extLst>
              </p:cNvPr>
              <p:cNvGrpSpPr/>
              <p:nvPr/>
            </p:nvGrpSpPr>
            <p:grpSpPr>
              <a:xfrm rot="-1741147" flipH="1">
                <a:off x="3771300" y="3992250"/>
                <a:ext cx="525792" cy="158170"/>
                <a:chOff x="6694163" y="903848"/>
                <a:chExt cx="368534" cy="110849"/>
              </a:xfrm>
            </p:grpSpPr>
            <p:sp>
              <p:nvSpPr>
                <p:cNvPr id="53" name="Google Shape;1323;p47">
                  <a:extLst>
                    <a:ext uri="{FF2B5EF4-FFF2-40B4-BE49-F238E27FC236}">
                      <a16:creationId xmlns:a16="http://schemas.microsoft.com/office/drawing/2014/main" id="{A117002D-4EA6-31ED-FD82-A60AE5579EEB}"/>
                    </a:ext>
                  </a:extLst>
                </p:cNvPr>
                <p:cNvSpPr/>
                <p:nvPr/>
              </p:nvSpPr>
              <p:spPr>
                <a:xfrm>
                  <a:off x="6694163" y="921891"/>
                  <a:ext cx="71339" cy="75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7" h="2276" extrusionOk="0">
                      <a:moveTo>
                        <a:pt x="1061" y="0"/>
                      </a:moveTo>
                      <a:cubicBezTo>
                        <a:pt x="415" y="0"/>
                        <a:pt x="1" y="543"/>
                        <a:pt x="1" y="1086"/>
                      </a:cubicBezTo>
                      <a:cubicBezTo>
                        <a:pt x="1" y="1732"/>
                        <a:pt x="415" y="2275"/>
                        <a:pt x="1061" y="2275"/>
                      </a:cubicBezTo>
                      <a:cubicBezTo>
                        <a:pt x="1604" y="2275"/>
                        <a:pt x="2146" y="1732"/>
                        <a:pt x="2146" y="1086"/>
                      </a:cubicBezTo>
                      <a:cubicBezTo>
                        <a:pt x="2146" y="543"/>
                        <a:pt x="1604" y="0"/>
                        <a:pt x="106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1324;p47">
                  <a:extLst>
                    <a:ext uri="{FF2B5EF4-FFF2-40B4-BE49-F238E27FC236}">
                      <a16:creationId xmlns:a16="http://schemas.microsoft.com/office/drawing/2014/main" id="{18CAE87B-29A9-CCC6-7303-42CC54EDB7FA}"/>
                    </a:ext>
                  </a:extLst>
                </p:cNvPr>
                <p:cNvSpPr/>
                <p:nvPr/>
              </p:nvSpPr>
              <p:spPr>
                <a:xfrm>
                  <a:off x="6990527" y="903848"/>
                  <a:ext cx="72170" cy="75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2" h="2276" extrusionOk="0">
                      <a:moveTo>
                        <a:pt x="1086" y="0"/>
                      </a:moveTo>
                      <a:cubicBezTo>
                        <a:pt x="440" y="0"/>
                        <a:pt x="0" y="543"/>
                        <a:pt x="0" y="1190"/>
                      </a:cubicBezTo>
                      <a:cubicBezTo>
                        <a:pt x="0" y="1732"/>
                        <a:pt x="440" y="2275"/>
                        <a:pt x="1086" y="2275"/>
                      </a:cubicBezTo>
                      <a:cubicBezTo>
                        <a:pt x="1629" y="2275"/>
                        <a:pt x="2172" y="1732"/>
                        <a:pt x="2172" y="1190"/>
                      </a:cubicBezTo>
                      <a:cubicBezTo>
                        <a:pt x="2172" y="543"/>
                        <a:pt x="1629" y="0"/>
                        <a:pt x="10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1325;p47">
                  <a:extLst>
                    <a:ext uri="{FF2B5EF4-FFF2-40B4-BE49-F238E27FC236}">
                      <a16:creationId xmlns:a16="http://schemas.microsoft.com/office/drawing/2014/main" id="{D03154CA-2149-5EBC-0D1D-CAE6CA36A42B}"/>
                    </a:ext>
                  </a:extLst>
                </p:cNvPr>
                <p:cNvSpPr/>
                <p:nvPr/>
              </p:nvSpPr>
              <p:spPr>
                <a:xfrm>
                  <a:off x="6829901" y="963493"/>
                  <a:ext cx="110814" cy="51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5" h="1541" extrusionOk="0">
                      <a:moveTo>
                        <a:pt x="2908" y="0"/>
                      </a:moveTo>
                      <a:cubicBezTo>
                        <a:pt x="2792" y="0"/>
                        <a:pt x="2661" y="96"/>
                        <a:pt x="2585" y="248"/>
                      </a:cubicBezTo>
                      <a:cubicBezTo>
                        <a:pt x="2482" y="584"/>
                        <a:pt x="2042" y="894"/>
                        <a:pt x="1732" y="894"/>
                      </a:cubicBezTo>
                      <a:lnTo>
                        <a:pt x="1603" y="894"/>
                      </a:lnTo>
                      <a:cubicBezTo>
                        <a:pt x="1293" y="894"/>
                        <a:pt x="853" y="584"/>
                        <a:pt x="750" y="248"/>
                      </a:cubicBezTo>
                      <a:cubicBezTo>
                        <a:pt x="677" y="175"/>
                        <a:pt x="552" y="101"/>
                        <a:pt x="403" y="101"/>
                      </a:cubicBezTo>
                      <a:cubicBezTo>
                        <a:pt x="341" y="101"/>
                        <a:pt x="275" y="114"/>
                        <a:pt x="207" y="144"/>
                      </a:cubicBezTo>
                      <a:cubicBezTo>
                        <a:pt x="104" y="248"/>
                        <a:pt x="0" y="480"/>
                        <a:pt x="104" y="584"/>
                      </a:cubicBezTo>
                      <a:cubicBezTo>
                        <a:pt x="440" y="1230"/>
                        <a:pt x="957" y="1540"/>
                        <a:pt x="1603" y="1540"/>
                      </a:cubicBezTo>
                      <a:lnTo>
                        <a:pt x="1732" y="1540"/>
                      </a:lnTo>
                      <a:cubicBezTo>
                        <a:pt x="2379" y="1540"/>
                        <a:pt x="3025" y="1127"/>
                        <a:pt x="3232" y="480"/>
                      </a:cubicBezTo>
                      <a:cubicBezTo>
                        <a:pt x="3335" y="377"/>
                        <a:pt x="3232" y="144"/>
                        <a:pt x="3025" y="41"/>
                      </a:cubicBezTo>
                      <a:cubicBezTo>
                        <a:pt x="2990" y="13"/>
                        <a:pt x="2950" y="0"/>
                        <a:pt x="29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0" name="Google Shape;1326;p47">
              <a:extLst>
                <a:ext uri="{FF2B5EF4-FFF2-40B4-BE49-F238E27FC236}">
                  <a16:creationId xmlns:a16="http://schemas.microsoft.com/office/drawing/2014/main" id="{AA617A0E-DA16-F4BF-AD0F-AE2875811ABD}"/>
                </a:ext>
              </a:extLst>
            </p:cNvPr>
            <p:cNvSpPr/>
            <p:nvPr/>
          </p:nvSpPr>
          <p:spPr>
            <a:xfrm>
              <a:off x="6159890" y="4090900"/>
              <a:ext cx="669597" cy="232780"/>
            </a:xfrm>
            <a:custGeom>
              <a:avLst/>
              <a:gdLst/>
              <a:ahLst/>
              <a:cxnLst/>
              <a:rect l="l" t="t" r="r" b="b"/>
              <a:pathLst>
                <a:path w="6360" h="2211" extrusionOk="0">
                  <a:moveTo>
                    <a:pt x="4257" y="0"/>
                  </a:moveTo>
                  <a:cubicBezTo>
                    <a:pt x="3385" y="0"/>
                    <a:pt x="2440" y="602"/>
                    <a:pt x="2146" y="1461"/>
                  </a:cubicBezTo>
                  <a:cubicBezTo>
                    <a:pt x="1911" y="1387"/>
                    <a:pt x="1635" y="1322"/>
                    <a:pt x="1359" y="1322"/>
                  </a:cubicBezTo>
                  <a:cubicBezTo>
                    <a:pt x="1149" y="1322"/>
                    <a:pt x="940" y="1360"/>
                    <a:pt x="750" y="1461"/>
                  </a:cubicBezTo>
                  <a:cubicBezTo>
                    <a:pt x="440" y="1564"/>
                    <a:pt x="207" y="1874"/>
                    <a:pt x="0" y="2210"/>
                  </a:cubicBezTo>
                  <a:lnTo>
                    <a:pt x="6359" y="2210"/>
                  </a:lnTo>
                  <a:cubicBezTo>
                    <a:pt x="6359" y="1228"/>
                    <a:pt x="5610" y="271"/>
                    <a:pt x="4627" y="39"/>
                  </a:cubicBezTo>
                  <a:cubicBezTo>
                    <a:pt x="4507" y="13"/>
                    <a:pt x="4383" y="0"/>
                    <a:pt x="42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6" name="Picture 7">
            <a:extLst>
              <a:ext uri="{FF2B5EF4-FFF2-40B4-BE49-F238E27FC236}">
                <a16:creationId xmlns:a16="http://schemas.microsoft.com/office/drawing/2014/main" id="{8CB003EF-B5DE-8F94-4012-ACFBFC42E4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768924" y="3490085"/>
            <a:ext cx="1412885" cy="1605551"/>
          </a:xfrm>
          <a:prstGeom prst="rect">
            <a:avLst/>
          </a:prstGeom>
        </p:spPr>
      </p:pic>
      <p:pic>
        <p:nvPicPr>
          <p:cNvPr id="57" name="Picture 13">
            <a:extLst>
              <a:ext uri="{FF2B5EF4-FFF2-40B4-BE49-F238E27FC236}">
                <a16:creationId xmlns:a16="http://schemas.microsoft.com/office/drawing/2014/main" id="{71BEF2AB-E0AE-C93A-D0B6-E7901A0F98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05722">
            <a:off x="1627993" y="3741033"/>
            <a:ext cx="601767" cy="339178"/>
          </a:xfrm>
          <a:prstGeom prst="rect">
            <a:avLst/>
          </a:prstGeom>
        </p:spPr>
      </p:pic>
      <p:pic>
        <p:nvPicPr>
          <p:cNvPr id="58" name="Picture 13">
            <a:extLst>
              <a:ext uri="{FF2B5EF4-FFF2-40B4-BE49-F238E27FC236}">
                <a16:creationId xmlns:a16="http://schemas.microsoft.com/office/drawing/2014/main" id="{FC2E8090-1F02-BCFC-7E76-CC6C313952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05722">
            <a:off x="5944066" y="302320"/>
            <a:ext cx="683701" cy="385359"/>
          </a:xfrm>
          <a:prstGeom prst="rect">
            <a:avLst/>
          </a:prstGeom>
        </p:spPr>
      </p:pic>
      <p:pic>
        <p:nvPicPr>
          <p:cNvPr id="59" name="Picture 13">
            <a:extLst>
              <a:ext uri="{FF2B5EF4-FFF2-40B4-BE49-F238E27FC236}">
                <a16:creationId xmlns:a16="http://schemas.microsoft.com/office/drawing/2014/main" id="{9F669BC9-3DB3-7261-B898-B79551CDA5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05722">
            <a:off x="4591623" y="4519069"/>
            <a:ext cx="546485" cy="308019"/>
          </a:xfrm>
          <a:prstGeom prst="rect">
            <a:avLst/>
          </a:prstGeom>
        </p:spPr>
      </p:pic>
      <p:pic>
        <p:nvPicPr>
          <p:cNvPr id="60" name="Picture 13">
            <a:extLst>
              <a:ext uri="{FF2B5EF4-FFF2-40B4-BE49-F238E27FC236}">
                <a16:creationId xmlns:a16="http://schemas.microsoft.com/office/drawing/2014/main" id="{1117D834-6F55-BCDE-2F71-1077BC79C4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05722">
            <a:off x="7906467" y="2283325"/>
            <a:ext cx="419045" cy="236189"/>
          </a:xfrm>
          <a:prstGeom prst="rect">
            <a:avLst/>
          </a:prstGeom>
        </p:spPr>
      </p:pic>
      <p:pic>
        <p:nvPicPr>
          <p:cNvPr id="61" name="Picture 6">
            <a:extLst>
              <a:ext uri="{FF2B5EF4-FFF2-40B4-BE49-F238E27FC236}">
                <a16:creationId xmlns:a16="http://schemas.microsoft.com/office/drawing/2014/main" id="{57068F14-FCE6-BF43-C334-FB8E810641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0" y="3909827"/>
            <a:ext cx="1593722" cy="1207365"/>
          </a:xfrm>
          <a:prstGeom prst="rect">
            <a:avLst/>
          </a:prstGeom>
        </p:spPr>
      </p:pic>
      <p:grpSp>
        <p:nvGrpSpPr>
          <p:cNvPr id="62" name="Google Shape;2004;p61">
            <a:extLst>
              <a:ext uri="{FF2B5EF4-FFF2-40B4-BE49-F238E27FC236}">
                <a16:creationId xmlns:a16="http://schemas.microsoft.com/office/drawing/2014/main" id="{26C6F407-CE62-1F62-14C9-01A312121294}"/>
              </a:ext>
            </a:extLst>
          </p:cNvPr>
          <p:cNvGrpSpPr/>
          <p:nvPr/>
        </p:nvGrpSpPr>
        <p:grpSpPr>
          <a:xfrm rot="4273014">
            <a:off x="6182518" y="1764566"/>
            <a:ext cx="514438" cy="520449"/>
            <a:chOff x="4052860" y="1366510"/>
            <a:chExt cx="218208" cy="220767"/>
          </a:xfrm>
        </p:grpSpPr>
        <p:sp>
          <p:nvSpPr>
            <p:cNvPr id="63" name="Google Shape;2005;p61">
              <a:extLst>
                <a:ext uri="{FF2B5EF4-FFF2-40B4-BE49-F238E27FC236}">
                  <a16:creationId xmlns:a16="http://schemas.microsoft.com/office/drawing/2014/main" id="{2C9F79BB-0F04-109E-1C32-C0E072EEFB41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006;p61">
              <a:extLst>
                <a:ext uri="{FF2B5EF4-FFF2-40B4-BE49-F238E27FC236}">
                  <a16:creationId xmlns:a16="http://schemas.microsoft.com/office/drawing/2014/main" id="{BB427364-A8D0-F60F-89C8-5E17D5C994A7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007;p61">
              <a:extLst>
                <a:ext uri="{FF2B5EF4-FFF2-40B4-BE49-F238E27FC236}">
                  <a16:creationId xmlns:a16="http://schemas.microsoft.com/office/drawing/2014/main" id="{06C56A41-25AC-9A8A-889A-142BD4D90364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008;p61">
              <a:extLst>
                <a:ext uri="{FF2B5EF4-FFF2-40B4-BE49-F238E27FC236}">
                  <a16:creationId xmlns:a16="http://schemas.microsoft.com/office/drawing/2014/main" id="{5B12FC5B-C466-CAFC-1251-602EFCD28C80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009;p61">
              <a:extLst>
                <a:ext uri="{FF2B5EF4-FFF2-40B4-BE49-F238E27FC236}">
                  <a16:creationId xmlns:a16="http://schemas.microsoft.com/office/drawing/2014/main" id="{0BBB68A3-213C-4E52-ED4A-FDED38301FC5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010;p61">
              <a:extLst>
                <a:ext uri="{FF2B5EF4-FFF2-40B4-BE49-F238E27FC236}">
                  <a16:creationId xmlns:a16="http://schemas.microsoft.com/office/drawing/2014/main" id="{0538A541-170C-2ECE-69D6-AB4B1D82BFC8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011;p61">
              <a:extLst>
                <a:ext uri="{FF2B5EF4-FFF2-40B4-BE49-F238E27FC236}">
                  <a16:creationId xmlns:a16="http://schemas.microsoft.com/office/drawing/2014/main" id="{DD51CA12-3A4E-34BD-13DA-051F2B7C6023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012;p61">
              <a:extLst>
                <a:ext uri="{FF2B5EF4-FFF2-40B4-BE49-F238E27FC236}">
                  <a16:creationId xmlns:a16="http://schemas.microsoft.com/office/drawing/2014/main" id="{6B3DB746-2F70-7BB0-3D75-640FA3BA7204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013;p61">
              <a:extLst>
                <a:ext uri="{FF2B5EF4-FFF2-40B4-BE49-F238E27FC236}">
                  <a16:creationId xmlns:a16="http://schemas.microsoft.com/office/drawing/2014/main" id="{8AE7FCC4-C290-47CE-8776-FE80C5DA4D02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014;p61">
              <a:extLst>
                <a:ext uri="{FF2B5EF4-FFF2-40B4-BE49-F238E27FC236}">
                  <a16:creationId xmlns:a16="http://schemas.microsoft.com/office/drawing/2014/main" id="{9F217825-392D-041F-150B-9E25DFCD5247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015;p61">
              <a:extLst>
                <a:ext uri="{FF2B5EF4-FFF2-40B4-BE49-F238E27FC236}">
                  <a16:creationId xmlns:a16="http://schemas.microsoft.com/office/drawing/2014/main" id="{9054DC9F-DDEB-9DD6-0DF7-8E8DAB4E7DD5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016;p61">
              <a:extLst>
                <a:ext uri="{FF2B5EF4-FFF2-40B4-BE49-F238E27FC236}">
                  <a16:creationId xmlns:a16="http://schemas.microsoft.com/office/drawing/2014/main" id="{581F6AB3-AA13-A27D-C281-A1E9D2F870BF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017;p61">
              <a:extLst>
                <a:ext uri="{FF2B5EF4-FFF2-40B4-BE49-F238E27FC236}">
                  <a16:creationId xmlns:a16="http://schemas.microsoft.com/office/drawing/2014/main" id="{B7E92A4B-8740-DCE8-48D0-719B4F5FD791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018;p61">
              <a:extLst>
                <a:ext uri="{FF2B5EF4-FFF2-40B4-BE49-F238E27FC236}">
                  <a16:creationId xmlns:a16="http://schemas.microsoft.com/office/drawing/2014/main" id="{04D191BA-FF2D-EE96-C8EE-D30533E9C9C2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019;p61">
              <a:extLst>
                <a:ext uri="{FF2B5EF4-FFF2-40B4-BE49-F238E27FC236}">
                  <a16:creationId xmlns:a16="http://schemas.microsoft.com/office/drawing/2014/main" id="{FC992EA9-A1F2-0920-7603-407598E9E5F7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020;p61">
              <a:extLst>
                <a:ext uri="{FF2B5EF4-FFF2-40B4-BE49-F238E27FC236}">
                  <a16:creationId xmlns:a16="http://schemas.microsoft.com/office/drawing/2014/main" id="{EB5F0964-B60F-1D79-E471-D03780DC1A84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021;p61">
              <a:extLst>
                <a:ext uri="{FF2B5EF4-FFF2-40B4-BE49-F238E27FC236}">
                  <a16:creationId xmlns:a16="http://schemas.microsoft.com/office/drawing/2014/main" id="{47C2BB59-68F1-1A72-AFA1-72403CD59636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022;p61">
              <a:extLst>
                <a:ext uri="{FF2B5EF4-FFF2-40B4-BE49-F238E27FC236}">
                  <a16:creationId xmlns:a16="http://schemas.microsoft.com/office/drawing/2014/main" id="{4103DF3C-C638-EB85-4AFA-B677D6672AFF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023;p61">
              <a:extLst>
                <a:ext uri="{FF2B5EF4-FFF2-40B4-BE49-F238E27FC236}">
                  <a16:creationId xmlns:a16="http://schemas.microsoft.com/office/drawing/2014/main" id="{601FC28E-2802-FA89-354B-3819C69B0F67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024;p61">
              <a:extLst>
                <a:ext uri="{FF2B5EF4-FFF2-40B4-BE49-F238E27FC236}">
                  <a16:creationId xmlns:a16="http://schemas.microsoft.com/office/drawing/2014/main" id="{5D3B9171-76B9-8EC7-5DB7-52EBD351B827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Vector minh họa nền trừu tượng màu đen và màu xanh với các đường chéo. |  Tải hình ảnh shutterstock , istockphoto, 123rf ... trong 5 giây">
            <a:extLst>
              <a:ext uri="{FF2B5EF4-FFF2-40B4-BE49-F238E27FC236}">
                <a16:creationId xmlns:a16="http://schemas.microsoft.com/office/drawing/2014/main" id="{5D043781-5035-3798-B2F2-9D59A7D29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52178" cy="514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29" y="2688208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bg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915950" y="2882497"/>
            <a:ext cx="7500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</a:rPr>
              <a:t>Câu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hỏi</a:t>
            </a:r>
            <a:r>
              <a:rPr lang="en-US" sz="2800" dirty="0">
                <a:solidFill>
                  <a:srgbClr val="FFFF00"/>
                </a:solidFill>
              </a:rPr>
              <a:t> 1: </a:t>
            </a:r>
            <a:r>
              <a:rPr lang="en-US" sz="2800" dirty="0" err="1">
                <a:solidFill>
                  <a:srgbClr val="FFFF00"/>
                </a:solidFill>
              </a:rPr>
              <a:t>Phép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tính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nào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có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kết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quả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lớn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nhất</a:t>
            </a:r>
            <a:r>
              <a:rPr lang="en-US" sz="2800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04749" y="3821222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04749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829507" y="3791552"/>
            <a:ext cx="348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800" dirty="0">
                <a:solidFill>
                  <a:schemeClr val="bg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A. 6 x 8</a:t>
            </a: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815331" y="4438996"/>
            <a:ext cx="348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dirty="0">
                <a:solidFill>
                  <a:schemeClr val="bg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C. 5 x 6</a:t>
            </a: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4601922" y="3821222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4601922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4826679" y="3798635"/>
            <a:ext cx="348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dirty="0">
                <a:solidFill>
                  <a:schemeClr val="bg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B. 6 x 7</a:t>
            </a: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4826679" y="4446082"/>
            <a:ext cx="348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dirty="0">
                <a:solidFill>
                  <a:schemeClr val="bg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D. 2 x 9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44001" y="647895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52179" y="1555617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52179" y="1972809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2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Vector minh họa nền trừu tượng màu đen và màu xanh với các đường chéo. |  Tải hình ảnh shutterstock , istockphoto, 123rf ... trong 5 giây">
            <a:extLst>
              <a:ext uri="{FF2B5EF4-FFF2-40B4-BE49-F238E27FC236}">
                <a16:creationId xmlns:a16="http://schemas.microsoft.com/office/drawing/2014/main" id="{78DEC842-365A-9704-2704-F847668D3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52178" cy="514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28" y="2563612"/>
            <a:ext cx="8154143" cy="1063548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829507" y="2683980"/>
            <a:ext cx="8170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300" kern="1200" dirty="0" err="1">
                <a:solidFill>
                  <a:srgbClr val="FFFF00"/>
                </a:solidFill>
                <a:latin typeface="Calibri" panose="020F0502020204030204"/>
                <a:ea typeface="+mn-ea"/>
                <a:cs typeface="+mn-cs"/>
              </a:rPr>
              <a:t>Câu</a:t>
            </a:r>
            <a:r>
              <a:rPr lang="en-US" sz="2300" kern="1200" dirty="0">
                <a:solidFill>
                  <a:srgbClr val="FFFF0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300" kern="1200" dirty="0" err="1">
                <a:solidFill>
                  <a:srgbClr val="FFFF00"/>
                </a:solidFill>
                <a:latin typeface="Calibri" panose="020F0502020204030204"/>
                <a:ea typeface="+mn-ea"/>
                <a:cs typeface="+mn-cs"/>
              </a:rPr>
              <a:t>hỏi</a:t>
            </a:r>
            <a:r>
              <a:rPr lang="en-US" sz="2300" kern="1200" dirty="0">
                <a:solidFill>
                  <a:srgbClr val="FFFF00"/>
                </a:solidFill>
                <a:latin typeface="Calibri" panose="020F0502020204030204"/>
                <a:ea typeface="+mn-ea"/>
                <a:cs typeface="+mn-cs"/>
              </a:rPr>
              <a:t>: </a:t>
            </a:r>
            <a:r>
              <a:rPr lang="en-US" sz="2300" kern="1200" dirty="0" err="1">
                <a:solidFill>
                  <a:srgbClr val="FFFF00"/>
                </a:solidFill>
                <a:latin typeface="Calibri" panose="020F0502020204030204"/>
                <a:ea typeface="+mn-ea"/>
                <a:cs typeface="+mn-cs"/>
              </a:rPr>
              <a:t>Chọn</a:t>
            </a:r>
            <a:r>
              <a:rPr lang="en-US" sz="2300" kern="1200" dirty="0">
                <a:solidFill>
                  <a:srgbClr val="FFFF0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300" kern="1200" dirty="0" err="1">
                <a:solidFill>
                  <a:srgbClr val="FFFF00"/>
                </a:solidFill>
                <a:latin typeface="Calibri" panose="020F0502020204030204"/>
                <a:ea typeface="+mn-ea"/>
                <a:cs typeface="+mn-cs"/>
              </a:rPr>
              <a:t>phép</a:t>
            </a:r>
            <a:r>
              <a:rPr lang="en-US" sz="2300" kern="1200" dirty="0">
                <a:solidFill>
                  <a:srgbClr val="FFFF0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300" kern="1200" dirty="0" err="1">
                <a:solidFill>
                  <a:srgbClr val="FFFF00"/>
                </a:solidFill>
                <a:latin typeface="Calibri" panose="020F0502020204030204"/>
                <a:ea typeface="+mn-ea"/>
                <a:cs typeface="+mn-cs"/>
              </a:rPr>
              <a:t>tính</a:t>
            </a:r>
            <a:r>
              <a:rPr lang="en-US" sz="2300" kern="1200" dirty="0">
                <a:solidFill>
                  <a:srgbClr val="FFFF0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300" kern="1200" dirty="0" err="1">
                <a:solidFill>
                  <a:srgbClr val="FFFF00"/>
                </a:solidFill>
                <a:latin typeface="Calibri" panose="020F0502020204030204"/>
                <a:ea typeface="+mn-ea"/>
                <a:cs typeface="+mn-cs"/>
              </a:rPr>
              <a:t>đúng</a:t>
            </a:r>
            <a:r>
              <a:rPr lang="en-US" sz="2300" kern="1200" dirty="0">
                <a:solidFill>
                  <a:srgbClr val="FFFF0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300" kern="1200" dirty="0" err="1">
                <a:solidFill>
                  <a:srgbClr val="FFFF00"/>
                </a:solidFill>
                <a:latin typeface="Calibri" panose="020F0502020204030204"/>
                <a:ea typeface="+mn-ea"/>
                <a:cs typeface="+mn-cs"/>
              </a:rPr>
              <a:t>cho</a:t>
            </a:r>
            <a:r>
              <a:rPr lang="en-US" sz="2300" kern="1200" dirty="0">
                <a:solidFill>
                  <a:srgbClr val="FFFF0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300" kern="1200" dirty="0" err="1">
                <a:solidFill>
                  <a:srgbClr val="FFFF00"/>
                </a:solidFill>
                <a:latin typeface="Calibri" panose="020F0502020204030204"/>
                <a:ea typeface="+mn-ea"/>
                <a:cs typeface="+mn-cs"/>
              </a:rPr>
              <a:t>đề</a:t>
            </a:r>
            <a:r>
              <a:rPr lang="en-US" sz="2300" kern="1200" dirty="0">
                <a:solidFill>
                  <a:srgbClr val="FFFF0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300" kern="1200" dirty="0" err="1">
                <a:solidFill>
                  <a:srgbClr val="FFFF00"/>
                </a:solidFill>
                <a:latin typeface="Calibri" panose="020F0502020204030204"/>
                <a:ea typeface="+mn-ea"/>
                <a:cs typeface="+mn-cs"/>
              </a:rPr>
              <a:t>bài</a:t>
            </a:r>
            <a:r>
              <a:rPr lang="en-US" sz="2300" kern="1200" dirty="0">
                <a:solidFill>
                  <a:srgbClr val="FFFF0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300" kern="1200" dirty="0" err="1">
                <a:solidFill>
                  <a:srgbClr val="FFFF00"/>
                </a:solidFill>
                <a:latin typeface="Calibri" panose="020F0502020204030204"/>
                <a:ea typeface="+mn-ea"/>
                <a:cs typeface="+mn-cs"/>
              </a:rPr>
              <a:t>sau</a:t>
            </a:r>
            <a:r>
              <a:rPr lang="en-US" sz="2300" kern="1200" dirty="0">
                <a:solidFill>
                  <a:srgbClr val="FFFF00"/>
                </a:solidFill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defTabSz="685800">
              <a:buClrTx/>
              <a:defRPr/>
            </a:pPr>
            <a:r>
              <a:rPr lang="en-US" sz="2300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Mỗi</a:t>
            </a:r>
            <a:r>
              <a:rPr lang="en-US" sz="230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300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bàn</a:t>
            </a:r>
            <a:r>
              <a:rPr lang="en-US" sz="230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300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có</a:t>
            </a:r>
            <a:r>
              <a:rPr lang="en-US" sz="230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 6 </a:t>
            </a:r>
            <a:r>
              <a:rPr lang="en-US" sz="2300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cái</a:t>
            </a:r>
            <a:r>
              <a:rPr lang="en-US" sz="230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300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ghế</a:t>
            </a:r>
            <a:r>
              <a:rPr lang="en-US" sz="230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. </a:t>
            </a:r>
            <a:r>
              <a:rPr lang="en-US" sz="2300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Hỏi</a:t>
            </a:r>
            <a:r>
              <a:rPr lang="en-US" sz="230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 8 </a:t>
            </a:r>
            <a:r>
              <a:rPr lang="en-US" sz="2300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bàn</a:t>
            </a:r>
            <a:r>
              <a:rPr lang="en-US" sz="230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300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như</a:t>
            </a:r>
            <a:r>
              <a:rPr lang="en-US" sz="230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300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vậy</a:t>
            </a:r>
            <a:r>
              <a:rPr lang="en-US" sz="230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300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có</a:t>
            </a:r>
            <a:r>
              <a:rPr lang="en-US" sz="230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 bao </a:t>
            </a:r>
            <a:r>
              <a:rPr lang="en-US" sz="2300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nhiêu</a:t>
            </a:r>
            <a:r>
              <a:rPr lang="en-US" sz="230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300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cái</a:t>
            </a:r>
            <a:r>
              <a:rPr lang="en-US" sz="230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300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ghế</a:t>
            </a:r>
            <a:r>
              <a:rPr lang="en-US" sz="230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4601922" y="3825437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04749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4826679" y="3809940"/>
            <a:ext cx="348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lang="en-US" sz="2800" kern="1200" dirty="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800" kern="12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6 x 8</a:t>
            </a: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829507" y="4453171"/>
            <a:ext cx="348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lang="en-US" sz="2800" kern="1200" dirty="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800" kern="12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8 x 6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04749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4601922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829507" y="3805724"/>
            <a:ext cx="348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lang="en-US" sz="2800" kern="1200" dirty="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800" kern="12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6 + 8</a:t>
            </a: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4826679" y="4453171"/>
            <a:ext cx="348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lang="en-US" sz="2800" kern="1200" dirty="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800" kern="12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8 x 8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44001" y="647895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52179" y="1555617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52179" y="1972809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0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Vector minh họa nền trừu tượng màu đen và màu xanh với các đường chéo. |  Tải hình ảnh shutterstock , istockphoto, 123rf ... trong 5 giây">
            <a:extLst>
              <a:ext uri="{FF2B5EF4-FFF2-40B4-BE49-F238E27FC236}">
                <a16:creationId xmlns:a16="http://schemas.microsoft.com/office/drawing/2014/main" id="{FFE2E1D9-3C21-5C66-7561-8BB885317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52178" cy="514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28" y="2511506"/>
            <a:ext cx="8154143" cy="1115653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188776" y="2541659"/>
            <a:ext cx="7275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3200" kern="1200" dirty="0" err="1">
                <a:solidFill>
                  <a:srgbClr val="FFFF00"/>
                </a:solidFill>
                <a:latin typeface="Calibri" panose="020F0502020204030204"/>
                <a:ea typeface="+mn-ea"/>
                <a:cs typeface="+mn-cs"/>
              </a:rPr>
              <a:t>Câu</a:t>
            </a:r>
            <a:r>
              <a:rPr lang="en-US" sz="3200" kern="1200" dirty="0">
                <a:solidFill>
                  <a:srgbClr val="FFFF0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srgbClr val="FFFF00"/>
                </a:solidFill>
                <a:latin typeface="Calibri" panose="020F0502020204030204"/>
                <a:ea typeface="+mn-ea"/>
                <a:cs typeface="+mn-cs"/>
              </a:rPr>
              <a:t>hỏi</a:t>
            </a:r>
            <a:r>
              <a:rPr lang="en-US" sz="3200" kern="1200" dirty="0">
                <a:solidFill>
                  <a:srgbClr val="FFFF00"/>
                </a:solidFill>
                <a:latin typeface="Calibri" panose="020F0502020204030204"/>
                <a:ea typeface="+mn-ea"/>
                <a:cs typeface="+mn-cs"/>
              </a:rPr>
              <a:t> 3: </a:t>
            </a:r>
            <a:r>
              <a:rPr lang="en-US" sz="3200" kern="1200" dirty="0" err="1">
                <a:solidFill>
                  <a:srgbClr val="FFFF00"/>
                </a:solidFill>
                <a:latin typeface="Calibri" panose="020F0502020204030204"/>
                <a:ea typeface="+mn-ea"/>
                <a:cs typeface="+mn-cs"/>
              </a:rPr>
              <a:t>Dấu</a:t>
            </a:r>
            <a:r>
              <a:rPr lang="en-US" sz="3200" kern="1200" dirty="0">
                <a:solidFill>
                  <a:srgbClr val="FFFF00"/>
                </a:solidFill>
                <a:latin typeface="Calibri" panose="020F0502020204030204"/>
                <a:ea typeface="+mn-ea"/>
                <a:cs typeface="+mn-cs"/>
              </a:rPr>
              <a:t> &gt; ; &lt; ; =</a:t>
            </a:r>
          </a:p>
          <a:p>
            <a:pPr algn="ctr" defTabSz="685800">
              <a:buClrTx/>
              <a:defRPr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6 x 8 …………. 6 x 7 + 8</a:t>
            </a: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03457" y="4470969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4601922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828214" y="4448382"/>
            <a:ext cx="348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lang="en-US" sz="2800" kern="1200" dirty="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800" kern="12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=</a:t>
            </a: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4826679" y="3798634"/>
            <a:ext cx="348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lang="en-US" sz="2800" kern="1200" dirty="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800" kern="12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&lt;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04749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4601922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829507" y="3798634"/>
            <a:ext cx="348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lang="en-US" sz="2800" kern="1200" dirty="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 </a:t>
            </a:r>
            <a:r>
              <a:rPr lang="en-US" sz="2800" kern="12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4826679" y="4446081"/>
            <a:ext cx="348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lang="en-US" sz="2800" kern="1200" dirty="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800" kern="12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800" kern="12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kern="12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kern="12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kern="12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2800" kern="12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kern="1200" dirty="0" err="1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endParaRPr lang="en-US" sz="2800" kern="1200" dirty="0">
              <a:solidFill>
                <a:prstClr val="white"/>
              </a:solidFill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44001" y="647895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52179" y="1555617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52179" y="1972809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4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Vector minh họa nền trừu tượng màu đen và màu xanh với các đường chéo. |  Tải hình ảnh shutterstock , istockphoto, 123rf ... trong 5 giây">
            <a:extLst>
              <a:ext uri="{FF2B5EF4-FFF2-40B4-BE49-F238E27FC236}">
                <a16:creationId xmlns:a16="http://schemas.microsoft.com/office/drawing/2014/main" id="{330456DD-2D64-E6BA-1CCB-F9AE2A1FB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52178" cy="514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3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28" y="2571750"/>
            <a:ext cx="8154143" cy="105540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038688" y="2627350"/>
            <a:ext cx="7037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800" kern="1200" dirty="0" err="1">
                <a:solidFill>
                  <a:srgbClr val="FFFF00"/>
                </a:solidFill>
                <a:latin typeface="Calibri" panose="020F0502020204030204"/>
                <a:ea typeface="+mn-ea"/>
                <a:cs typeface="+mn-cs"/>
              </a:rPr>
              <a:t>Câu</a:t>
            </a:r>
            <a:r>
              <a:rPr lang="en-US" sz="2800" kern="1200" dirty="0">
                <a:solidFill>
                  <a:srgbClr val="FFFF0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FFFF00"/>
                </a:solidFill>
                <a:latin typeface="Calibri" panose="020F0502020204030204"/>
                <a:ea typeface="+mn-ea"/>
                <a:cs typeface="+mn-cs"/>
              </a:rPr>
              <a:t>hỏi</a:t>
            </a:r>
            <a:r>
              <a:rPr lang="en-US" sz="2800" kern="1200" dirty="0">
                <a:solidFill>
                  <a:srgbClr val="FFFF00"/>
                </a:solidFill>
                <a:latin typeface="Calibri" panose="020F0502020204030204"/>
                <a:ea typeface="+mn-ea"/>
                <a:cs typeface="+mn-cs"/>
              </a:rPr>
              <a:t> 4: </a:t>
            </a:r>
            <a:r>
              <a:rPr lang="en-US" sz="2800" kern="1200" dirty="0" err="1">
                <a:solidFill>
                  <a:srgbClr val="FFFF00"/>
                </a:solidFill>
                <a:latin typeface="Calibri" panose="020F0502020204030204"/>
                <a:ea typeface="+mn-ea"/>
                <a:cs typeface="+mn-cs"/>
              </a:rPr>
              <a:t>Điền</a:t>
            </a:r>
            <a:r>
              <a:rPr lang="en-US" sz="2800" kern="1200" dirty="0">
                <a:solidFill>
                  <a:srgbClr val="FFFF0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FFFF00"/>
                </a:solidFill>
                <a:latin typeface="Calibri" panose="020F0502020204030204"/>
                <a:ea typeface="+mn-ea"/>
                <a:cs typeface="+mn-cs"/>
              </a:rPr>
              <a:t>vào</a:t>
            </a:r>
            <a:r>
              <a:rPr lang="en-US" sz="2800" kern="1200" dirty="0">
                <a:solidFill>
                  <a:srgbClr val="FFFF0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FFFF00"/>
                </a:solidFill>
                <a:latin typeface="Calibri" panose="020F0502020204030204"/>
                <a:ea typeface="+mn-ea"/>
                <a:cs typeface="+mn-cs"/>
              </a:rPr>
              <a:t>chỗ</a:t>
            </a:r>
            <a:r>
              <a:rPr lang="en-US" sz="2800" kern="1200" dirty="0">
                <a:solidFill>
                  <a:srgbClr val="FFFF0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FFFF00"/>
                </a:solidFill>
                <a:latin typeface="Calibri" panose="020F0502020204030204"/>
                <a:ea typeface="+mn-ea"/>
                <a:cs typeface="+mn-cs"/>
              </a:rPr>
              <a:t>chấm</a:t>
            </a:r>
            <a:r>
              <a:rPr lang="en-US" sz="2800" kern="1200" dirty="0">
                <a:solidFill>
                  <a:srgbClr val="FFFF00"/>
                </a:solidFill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defTabSz="685800">
              <a:buClrTx/>
              <a:defRPr/>
            </a:pPr>
            <a:r>
              <a:rPr lang="en-US" sz="280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6; 12; …….; ………; ……..; 36; 42; 48; 54; 60</a:t>
            </a:r>
          </a:p>
        </p:txBody>
      </p:sp>
      <p:sp>
        <p:nvSpPr>
          <p:cNvPr id="15" name="bang d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4601922" y="4468667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algn="ctr" defTabSz="6858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4552306" y="3799954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algn="ctr" defTabSz="6858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endParaRPr lang="en-US" sz="24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4777063" y="4438994"/>
            <a:ext cx="348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lang="en-US" sz="2800" kern="1200" dirty="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800" kern="12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18; 24; 30</a:t>
            </a: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4798327" y="3777370"/>
            <a:ext cx="348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lang="en-US" sz="2800" kern="1200" dirty="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800" kern="12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24; 30; 36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04749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04749" y="4468667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779891" y="3791548"/>
            <a:ext cx="348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lang="en-US" sz="2800" kern="1200" dirty="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800" kern="12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18; 26; 30</a:t>
            </a:r>
          </a:p>
        </p:txBody>
      </p:sp>
      <p:sp>
        <p:nvSpPr>
          <p:cNvPr id="34" name="cau hoi c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779891" y="4438994"/>
            <a:ext cx="348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lang="en-US" sz="2800" kern="1200" dirty="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800" kern="120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24; 36; 42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44001" y="647895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52179" y="1555617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52179" y="1972809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ại Văn Sâm sau 2 năm về hưu đắt show, thu nhập cao hơn đương chức">
            <a:extLst>
              <a:ext uri="{FF2B5EF4-FFF2-40B4-BE49-F238E27FC236}">
                <a16:creationId xmlns:a16="http://schemas.microsoft.com/office/drawing/2014/main" id="{6740668C-C38C-EFB0-3896-22D2E5B34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3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701248-2995-EA2F-FB45-2F0D21EFB034}"/>
              </a:ext>
            </a:extLst>
          </p:cNvPr>
          <p:cNvSpPr txBox="1"/>
          <p:nvPr/>
        </p:nvSpPr>
        <p:spPr>
          <a:xfrm>
            <a:off x="4572000" y="545805"/>
            <a:ext cx="3941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98D56D6-084E-830A-DA11-4F9E8C6FFE7F}"/>
              </a:ext>
            </a:extLst>
          </p:cNvPr>
          <p:cNvSpPr/>
          <p:nvPr/>
        </p:nvSpPr>
        <p:spPr>
          <a:xfrm>
            <a:off x="4380614" y="800985"/>
            <a:ext cx="4217581" cy="13255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</a:rPr>
              <a:t>Các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bạn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lớp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smtClean="0">
                <a:solidFill>
                  <a:srgbClr val="002060"/>
                </a:solidFill>
              </a:rPr>
              <a:t>3A1 </a:t>
            </a:r>
            <a:r>
              <a:rPr lang="en-US" sz="3600" dirty="0" err="1">
                <a:solidFill>
                  <a:srgbClr val="002060"/>
                </a:solidFill>
              </a:rPr>
              <a:t>thật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giỏi</a:t>
            </a:r>
            <a:r>
              <a:rPr lang="en-US" sz="3600" dirty="0">
                <a:solidFill>
                  <a:srgbClr val="002060"/>
                </a:solidFill>
              </a:rPr>
              <a:t>! </a:t>
            </a:r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0D063A8A-B8E2-8B81-12F9-5A8617207659}"/>
              </a:ext>
            </a:extLst>
          </p:cNvPr>
          <p:cNvSpPr/>
          <p:nvPr/>
        </p:nvSpPr>
        <p:spPr>
          <a:xfrm>
            <a:off x="7492409" y="1521023"/>
            <a:ext cx="389861" cy="404038"/>
          </a:xfrm>
          <a:prstGeom prst="hear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2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7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4" name="Google Shape;1144;p45"/>
          <p:cNvGrpSpPr/>
          <p:nvPr/>
        </p:nvGrpSpPr>
        <p:grpSpPr>
          <a:xfrm>
            <a:off x="66155" y="126414"/>
            <a:ext cx="2129691" cy="1267256"/>
            <a:chOff x="5606479" y="2728035"/>
            <a:chExt cx="997233" cy="593396"/>
          </a:xfrm>
        </p:grpSpPr>
        <p:sp>
          <p:nvSpPr>
            <p:cNvPr id="1145" name="Google Shape;1145;p45"/>
            <p:cNvSpPr/>
            <p:nvPr/>
          </p:nvSpPr>
          <p:spPr>
            <a:xfrm>
              <a:off x="5606479" y="2728035"/>
              <a:ext cx="997233" cy="593396"/>
            </a:xfrm>
            <a:custGeom>
              <a:avLst/>
              <a:gdLst/>
              <a:ahLst/>
              <a:cxnLst/>
              <a:rect l="l" t="t" r="r" b="b"/>
              <a:pathLst>
                <a:path w="18639" h="11091" extrusionOk="0">
                  <a:moveTo>
                    <a:pt x="8066" y="1"/>
                  </a:moveTo>
                  <a:cubicBezTo>
                    <a:pt x="5377" y="1"/>
                    <a:pt x="2895" y="957"/>
                    <a:pt x="1293" y="3232"/>
                  </a:cubicBezTo>
                  <a:cubicBezTo>
                    <a:pt x="646" y="4292"/>
                    <a:pt x="104" y="5817"/>
                    <a:pt x="0" y="7213"/>
                  </a:cubicBezTo>
                  <a:cubicBezTo>
                    <a:pt x="0" y="8299"/>
                    <a:pt x="310" y="9255"/>
                    <a:pt x="957" y="10005"/>
                  </a:cubicBezTo>
                  <a:cubicBezTo>
                    <a:pt x="1732" y="10755"/>
                    <a:pt x="2792" y="11091"/>
                    <a:pt x="3774" y="11091"/>
                  </a:cubicBezTo>
                  <a:cubicBezTo>
                    <a:pt x="4834" y="11091"/>
                    <a:pt x="5817" y="10884"/>
                    <a:pt x="6773" y="10548"/>
                  </a:cubicBezTo>
                  <a:cubicBezTo>
                    <a:pt x="8094" y="10134"/>
                    <a:pt x="9415" y="9795"/>
                    <a:pt x="10724" y="9795"/>
                  </a:cubicBezTo>
                  <a:cubicBezTo>
                    <a:pt x="11131" y="9795"/>
                    <a:pt x="11538" y="9828"/>
                    <a:pt x="11943" y="9902"/>
                  </a:cubicBezTo>
                  <a:cubicBezTo>
                    <a:pt x="12822" y="10108"/>
                    <a:pt x="13675" y="10444"/>
                    <a:pt x="14528" y="10548"/>
                  </a:cubicBezTo>
                  <a:cubicBezTo>
                    <a:pt x="14907" y="10669"/>
                    <a:pt x="15285" y="10719"/>
                    <a:pt x="15664" y="10719"/>
                  </a:cubicBezTo>
                  <a:cubicBezTo>
                    <a:pt x="15932" y="10719"/>
                    <a:pt x="16199" y="10694"/>
                    <a:pt x="16467" y="10651"/>
                  </a:cubicBezTo>
                  <a:cubicBezTo>
                    <a:pt x="17113" y="10444"/>
                    <a:pt x="17656" y="9902"/>
                    <a:pt x="17992" y="9255"/>
                  </a:cubicBezTo>
                  <a:cubicBezTo>
                    <a:pt x="18638" y="8066"/>
                    <a:pt x="18535" y="6567"/>
                    <a:pt x="17992" y="5378"/>
                  </a:cubicBezTo>
                  <a:cubicBezTo>
                    <a:pt x="17449" y="4189"/>
                    <a:pt x="16596" y="3232"/>
                    <a:pt x="15510" y="2483"/>
                  </a:cubicBezTo>
                  <a:cubicBezTo>
                    <a:pt x="13365" y="957"/>
                    <a:pt x="10780" y="104"/>
                    <a:pt x="8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 dirty="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endParaRPr>
            </a:p>
          </p:txBody>
        </p:sp>
        <p:sp>
          <p:nvSpPr>
            <p:cNvPr id="1146" name="Google Shape;1146;p45"/>
            <p:cNvSpPr/>
            <p:nvPr/>
          </p:nvSpPr>
          <p:spPr>
            <a:xfrm>
              <a:off x="6105095" y="2909072"/>
              <a:ext cx="199456" cy="231322"/>
            </a:xfrm>
            <a:custGeom>
              <a:avLst/>
              <a:gdLst/>
              <a:ahLst/>
              <a:cxnLst/>
              <a:rect l="l" t="t" r="r" b="b"/>
              <a:pathLst>
                <a:path w="1940" h="2250" extrusionOk="0">
                  <a:moveTo>
                    <a:pt x="440" y="0"/>
                  </a:moveTo>
                  <a:lnTo>
                    <a:pt x="880" y="957"/>
                  </a:lnTo>
                  <a:lnTo>
                    <a:pt x="1" y="1396"/>
                  </a:lnTo>
                  <a:lnTo>
                    <a:pt x="983" y="1293"/>
                  </a:lnTo>
                  <a:lnTo>
                    <a:pt x="1293" y="2249"/>
                  </a:lnTo>
                  <a:lnTo>
                    <a:pt x="1293" y="1293"/>
                  </a:lnTo>
                  <a:lnTo>
                    <a:pt x="1940" y="1500"/>
                  </a:lnTo>
                  <a:lnTo>
                    <a:pt x="1397" y="853"/>
                  </a:lnTo>
                  <a:lnTo>
                    <a:pt x="1836" y="104"/>
                  </a:lnTo>
                  <a:lnTo>
                    <a:pt x="1836" y="104"/>
                  </a:lnTo>
                  <a:lnTo>
                    <a:pt x="1086" y="647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D7F201-9AAC-13F0-D56B-8116D641DBF8}"/>
              </a:ext>
            </a:extLst>
          </p:cNvPr>
          <p:cNvSpPr/>
          <p:nvPr/>
        </p:nvSpPr>
        <p:spPr>
          <a:xfrm>
            <a:off x="1021207" y="760041"/>
            <a:ext cx="7512535" cy="262167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2" name="Google Shape;1142;p45"/>
          <p:cNvSpPr txBox="1">
            <a:spLocks noGrp="1"/>
          </p:cNvSpPr>
          <p:nvPr>
            <p:ph type="title"/>
          </p:nvPr>
        </p:nvSpPr>
        <p:spPr>
          <a:xfrm>
            <a:off x="1144265" y="878884"/>
            <a:ext cx="7148053" cy="17310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tx1"/>
                </a:solidFill>
                <a:latin typeface="+mj-lt"/>
              </a:rPr>
              <a:t>Thứ </a:t>
            </a:r>
            <a:r>
              <a:rPr lang="en" sz="3200" b="1" dirty="0" smtClean="0">
                <a:solidFill>
                  <a:schemeClr val="tx1"/>
                </a:solidFill>
                <a:latin typeface="+mj-lt"/>
              </a:rPr>
              <a:t>năm </a:t>
            </a:r>
            <a:r>
              <a:rPr lang="en" sz="3200" b="1" dirty="0">
                <a:solidFill>
                  <a:schemeClr val="tx1"/>
                </a:solidFill>
                <a:latin typeface="+mj-lt"/>
              </a:rPr>
              <a:t>ngày </a:t>
            </a:r>
            <a:r>
              <a:rPr lang="en" sz="3200" b="1" dirty="0" smtClean="0">
                <a:solidFill>
                  <a:schemeClr val="tx1"/>
                </a:solidFill>
                <a:latin typeface="+mj-lt"/>
              </a:rPr>
              <a:t>22 </a:t>
            </a:r>
            <a:r>
              <a:rPr lang="en" sz="3200" b="1" dirty="0">
                <a:solidFill>
                  <a:schemeClr val="tx1"/>
                </a:solidFill>
                <a:latin typeface="+mj-lt"/>
              </a:rPr>
              <a:t>tháng 9 năm 2022</a:t>
            </a:r>
            <a:br>
              <a:rPr lang="en" sz="3200" b="1" dirty="0">
                <a:solidFill>
                  <a:schemeClr val="tx1"/>
                </a:solidFill>
                <a:latin typeface="+mj-lt"/>
              </a:rPr>
            </a:br>
            <a:r>
              <a:rPr lang="en" sz="3200" b="1" dirty="0">
                <a:solidFill>
                  <a:schemeClr val="tx1"/>
                </a:solidFill>
                <a:latin typeface="+mj-lt"/>
              </a:rPr>
              <a:t>Toán</a:t>
            </a:r>
            <a:br>
              <a:rPr lang="en" sz="3200" b="1" dirty="0">
                <a:solidFill>
                  <a:schemeClr val="tx1"/>
                </a:solidFill>
                <a:latin typeface="+mj-lt"/>
              </a:rPr>
            </a:br>
            <a:r>
              <a:rPr lang="en" sz="3200" b="1" dirty="0">
                <a:solidFill>
                  <a:srgbClr val="FF0000"/>
                </a:solidFill>
                <a:latin typeface="+mj-lt"/>
              </a:rPr>
              <a:t>Bảng nhân 6 (tiết 2) </a:t>
            </a:r>
            <a:endParaRPr sz="3200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147" name="Google Shape;1147;p45"/>
          <p:cNvGrpSpPr/>
          <p:nvPr/>
        </p:nvGrpSpPr>
        <p:grpSpPr>
          <a:xfrm>
            <a:off x="6798570" y="3639435"/>
            <a:ext cx="2107742" cy="1504065"/>
            <a:chOff x="3734178" y="1897079"/>
            <a:chExt cx="941451" cy="764253"/>
          </a:xfrm>
        </p:grpSpPr>
        <p:sp>
          <p:nvSpPr>
            <p:cNvPr id="1148" name="Google Shape;1148;p45"/>
            <p:cNvSpPr/>
            <p:nvPr/>
          </p:nvSpPr>
          <p:spPr>
            <a:xfrm>
              <a:off x="3848418" y="2200023"/>
              <a:ext cx="293798" cy="439832"/>
            </a:xfrm>
            <a:custGeom>
              <a:avLst/>
              <a:gdLst/>
              <a:ahLst/>
              <a:cxnLst/>
              <a:rect l="l" t="t" r="r" b="b"/>
              <a:pathLst>
                <a:path w="8842" h="13237" extrusionOk="0">
                  <a:moveTo>
                    <a:pt x="1" y="1"/>
                  </a:moveTo>
                  <a:lnTo>
                    <a:pt x="1" y="1"/>
                  </a:lnTo>
                  <a:cubicBezTo>
                    <a:pt x="1629" y="3646"/>
                    <a:pt x="3335" y="7316"/>
                    <a:pt x="6024" y="10212"/>
                  </a:cubicBezTo>
                  <a:cubicBezTo>
                    <a:pt x="7006" y="11090"/>
                    <a:pt x="8092" y="12150"/>
                    <a:pt x="8841" y="13236"/>
                  </a:cubicBezTo>
                  <a:cubicBezTo>
                    <a:pt x="8841" y="12797"/>
                    <a:pt x="8738" y="12280"/>
                    <a:pt x="8609" y="11840"/>
                  </a:cubicBezTo>
                  <a:cubicBezTo>
                    <a:pt x="8299" y="9255"/>
                    <a:pt x="7446" y="6773"/>
                    <a:pt x="5920" y="4628"/>
                  </a:cubicBezTo>
                  <a:cubicBezTo>
                    <a:pt x="4524" y="2586"/>
                    <a:pt x="2379" y="854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5"/>
            <p:cNvSpPr/>
            <p:nvPr/>
          </p:nvSpPr>
          <p:spPr>
            <a:xfrm>
              <a:off x="3841539" y="2195737"/>
              <a:ext cx="304098" cy="450964"/>
            </a:xfrm>
            <a:custGeom>
              <a:avLst/>
              <a:gdLst/>
              <a:ahLst/>
              <a:cxnLst/>
              <a:rect l="l" t="t" r="r" b="b"/>
              <a:pathLst>
                <a:path w="9152" h="13572" extrusionOk="0">
                  <a:moveTo>
                    <a:pt x="414" y="0"/>
                  </a:moveTo>
                  <a:cubicBezTo>
                    <a:pt x="311" y="0"/>
                    <a:pt x="208" y="0"/>
                    <a:pt x="104" y="130"/>
                  </a:cubicBezTo>
                  <a:cubicBezTo>
                    <a:pt x="1" y="233"/>
                    <a:pt x="104" y="336"/>
                    <a:pt x="208" y="440"/>
                  </a:cubicBezTo>
                  <a:cubicBezTo>
                    <a:pt x="647" y="647"/>
                    <a:pt x="957" y="1086"/>
                    <a:pt x="1397" y="1422"/>
                  </a:cubicBezTo>
                  <a:cubicBezTo>
                    <a:pt x="3129" y="3025"/>
                    <a:pt x="4731" y="4860"/>
                    <a:pt x="6024" y="6799"/>
                  </a:cubicBezTo>
                  <a:cubicBezTo>
                    <a:pt x="7316" y="8841"/>
                    <a:pt x="8402" y="10987"/>
                    <a:pt x="8712" y="13365"/>
                  </a:cubicBezTo>
                  <a:cubicBezTo>
                    <a:pt x="8712" y="13468"/>
                    <a:pt x="8816" y="13572"/>
                    <a:pt x="8945" y="13572"/>
                  </a:cubicBezTo>
                  <a:cubicBezTo>
                    <a:pt x="9048" y="13468"/>
                    <a:pt x="9152" y="13365"/>
                    <a:pt x="9152" y="13262"/>
                  </a:cubicBezTo>
                  <a:cubicBezTo>
                    <a:pt x="8712" y="10883"/>
                    <a:pt x="7756" y="8634"/>
                    <a:pt x="6360" y="6592"/>
                  </a:cubicBezTo>
                  <a:cubicBezTo>
                    <a:pt x="5068" y="4524"/>
                    <a:pt x="3439" y="2818"/>
                    <a:pt x="1707" y="1086"/>
                  </a:cubicBezTo>
                  <a:cubicBezTo>
                    <a:pt x="1293" y="776"/>
                    <a:pt x="854" y="336"/>
                    <a:pt x="4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5"/>
            <p:cNvSpPr/>
            <p:nvPr/>
          </p:nvSpPr>
          <p:spPr>
            <a:xfrm>
              <a:off x="3744479" y="2401454"/>
              <a:ext cx="365104" cy="234952"/>
            </a:xfrm>
            <a:custGeom>
              <a:avLst/>
              <a:gdLst/>
              <a:ahLst/>
              <a:cxnLst/>
              <a:rect l="l" t="t" r="r" b="b"/>
              <a:pathLst>
                <a:path w="10988" h="7071" extrusionOk="0">
                  <a:moveTo>
                    <a:pt x="2709" y="1"/>
                  </a:moveTo>
                  <a:cubicBezTo>
                    <a:pt x="1780" y="1"/>
                    <a:pt x="878" y="284"/>
                    <a:pt x="104" y="711"/>
                  </a:cubicBezTo>
                  <a:cubicBezTo>
                    <a:pt x="1" y="711"/>
                    <a:pt x="1" y="815"/>
                    <a:pt x="1" y="815"/>
                  </a:cubicBezTo>
                  <a:cubicBezTo>
                    <a:pt x="440" y="815"/>
                    <a:pt x="983" y="918"/>
                    <a:pt x="1526" y="1151"/>
                  </a:cubicBezTo>
                  <a:cubicBezTo>
                    <a:pt x="4964" y="2107"/>
                    <a:pt x="8195" y="4692"/>
                    <a:pt x="10987" y="7071"/>
                  </a:cubicBezTo>
                  <a:cubicBezTo>
                    <a:pt x="10134" y="5442"/>
                    <a:pt x="9152" y="3943"/>
                    <a:pt x="7989" y="2547"/>
                  </a:cubicBezTo>
                  <a:cubicBezTo>
                    <a:pt x="6799" y="1254"/>
                    <a:pt x="5171" y="272"/>
                    <a:pt x="3465" y="65"/>
                  </a:cubicBezTo>
                  <a:cubicBezTo>
                    <a:pt x="3212" y="21"/>
                    <a:pt x="2960" y="1"/>
                    <a:pt x="27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5"/>
            <p:cNvSpPr/>
            <p:nvPr/>
          </p:nvSpPr>
          <p:spPr>
            <a:xfrm>
              <a:off x="3734178" y="2418201"/>
              <a:ext cx="378827" cy="219634"/>
            </a:xfrm>
            <a:custGeom>
              <a:avLst/>
              <a:gdLst/>
              <a:ahLst/>
              <a:cxnLst/>
              <a:rect l="l" t="t" r="r" b="b"/>
              <a:pathLst>
                <a:path w="11401" h="6610" extrusionOk="0">
                  <a:moveTo>
                    <a:pt x="1500" y="1"/>
                  </a:moveTo>
                  <a:cubicBezTo>
                    <a:pt x="957" y="1"/>
                    <a:pt x="543" y="1"/>
                    <a:pt x="104" y="207"/>
                  </a:cubicBezTo>
                  <a:cubicBezTo>
                    <a:pt x="1" y="207"/>
                    <a:pt x="1" y="311"/>
                    <a:pt x="1" y="414"/>
                  </a:cubicBezTo>
                  <a:cubicBezTo>
                    <a:pt x="1" y="507"/>
                    <a:pt x="53" y="586"/>
                    <a:pt x="121" y="586"/>
                  </a:cubicBezTo>
                  <a:cubicBezTo>
                    <a:pt x="148" y="586"/>
                    <a:pt x="178" y="573"/>
                    <a:pt x="207" y="544"/>
                  </a:cubicBezTo>
                  <a:cubicBezTo>
                    <a:pt x="647" y="414"/>
                    <a:pt x="1060" y="414"/>
                    <a:pt x="1500" y="311"/>
                  </a:cubicBezTo>
                  <a:cubicBezTo>
                    <a:pt x="2250" y="311"/>
                    <a:pt x="2999" y="544"/>
                    <a:pt x="3878" y="854"/>
                  </a:cubicBezTo>
                  <a:cubicBezTo>
                    <a:pt x="6773" y="1939"/>
                    <a:pt x="9255" y="3878"/>
                    <a:pt x="10987" y="6463"/>
                  </a:cubicBezTo>
                  <a:cubicBezTo>
                    <a:pt x="11060" y="6536"/>
                    <a:pt x="11133" y="6609"/>
                    <a:pt x="11206" y="6609"/>
                  </a:cubicBezTo>
                  <a:cubicBezTo>
                    <a:pt x="11237" y="6609"/>
                    <a:pt x="11267" y="6597"/>
                    <a:pt x="11297" y="6567"/>
                  </a:cubicBezTo>
                  <a:cubicBezTo>
                    <a:pt x="11401" y="6463"/>
                    <a:pt x="11401" y="6360"/>
                    <a:pt x="11297" y="6231"/>
                  </a:cubicBezTo>
                  <a:cubicBezTo>
                    <a:pt x="9591" y="3646"/>
                    <a:pt x="7006" y="1500"/>
                    <a:pt x="3981" y="414"/>
                  </a:cubicBezTo>
                  <a:cubicBezTo>
                    <a:pt x="3128" y="207"/>
                    <a:pt x="2353" y="1"/>
                    <a:pt x="15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5"/>
            <p:cNvSpPr/>
            <p:nvPr/>
          </p:nvSpPr>
          <p:spPr>
            <a:xfrm>
              <a:off x="4317403" y="2242987"/>
              <a:ext cx="257746" cy="386536"/>
            </a:xfrm>
            <a:custGeom>
              <a:avLst/>
              <a:gdLst/>
              <a:ahLst/>
              <a:cxnLst/>
              <a:rect l="l" t="t" r="r" b="b"/>
              <a:pathLst>
                <a:path w="7757" h="11633" extrusionOk="0">
                  <a:moveTo>
                    <a:pt x="7756" y="0"/>
                  </a:moveTo>
                  <a:lnTo>
                    <a:pt x="7756" y="0"/>
                  </a:lnTo>
                  <a:cubicBezTo>
                    <a:pt x="5610" y="646"/>
                    <a:pt x="3775" y="2146"/>
                    <a:pt x="2483" y="4085"/>
                  </a:cubicBezTo>
                  <a:cubicBezTo>
                    <a:pt x="1190" y="5920"/>
                    <a:pt x="440" y="8066"/>
                    <a:pt x="104" y="10340"/>
                  </a:cubicBezTo>
                  <a:cubicBezTo>
                    <a:pt x="1" y="10754"/>
                    <a:pt x="1" y="11193"/>
                    <a:pt x="1" y="11633"/>
                  </a:cubicBezTo>
                  <a:cubicBezTo>
                    <a:pt x="647" y="10651"/>
                    <a:pt x="1604" y="9694"/>
                    <a:pt x="2379" y="8919"/>
                  </a:cubicBezTo>
                  <a:cubicBezTo>
                    <a:pt x="4732" y="6334"/>
                    <a:pt x="6257" y="3102"/>
                    <a:pt x="77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5"/>
            <p:cNvSpPr/>
            <p:nvPr/>
          </p:nvSpPr>
          <p:spPr>
            <a:xfrm>
              <a:off x="4310558" y="2238668"/>
              <a:ext cx="268013" cy="394311"/>
            </a:xfrm>
            <a:custGeom>
              <a:avLst/>
              <a:gdLst/>
              <a:ahLst/>
              <a:cxnLst/>
              <a:rect l="l" t="t" r="r" b="b"/>
              <a:pathLst>
                <a:path w="8066" h="11867" extrusionOk="0">
                  <a:moveTo>
                    <a:pt x="7755" y="1"/>
                  </a:moveTo>
                  <a:cubicBezTo>
                    <a:pt x="7316" y="337"/>
                    <a:pt x="6980" y="647"/>
                    <a:pt x="6566" y="983"/>
                  </a:cubicBezTo>
                  <a:cubicBezTo>
                    <a:pt x="5041" y="2379"/>
                    <a:pt x="3645" y="4008"/>
                    <a:pt x="2456" y="5714"/>
                  </a:cubicBezTo>
                  <a:cubicBezTo>
                    <a:pt x="1293" y="7549"/>
                    <a:pt x="414" y="9488"/>
                    <a:pt x="0" y="11634"/>
                  </a:cubicBezTo>
                  <a:cubicBezTo>
                    <a:pt x="0" y="11763"/>
                    <a:pt x="104" y="11866"/>
                    <a:pt x="207" y="11866"/>
                  </a:cubicBezTo>
                  <a:cubicBezTo>
                    <a:pt x="310" y="11866"/>
                    <a:pt x="414" y="11763"/>
                    <a:pt x="414" y="11763"/>
                  </a:cubicBezTo>
                  <a:cubicBezTo>
                    <a:pt x="750" y="9695"/>
                    <a:pt x="1603" y="7756"/>
                    <a:pt x="2792" y="5947"/>
                  </a:cubicBezTo>
                  <a:cubicBezTo>
                    <a:pt x="3878" y="4215"/>
                    <a:pt x="5377" y="2715"/>
                    <a:pt x="6876" y="1190"/>
                  </a:cubicBezTo>
                  <a:cubicBezTo>
                    <a:pt x="7212" y="880"/>
                    <a:pt x="7523" y="544"/>
                    <a:pt x="7962" y="337"/>
                  </a:cubicBezTo>
                  <a:cubicBezTo>
                    <a:pt x="7962" y="234"/>
                    <a:pt x="8065" y="130"/>
                    <a:pt x="7962" y="130"/>
                  </a:cubicBezTo>
                  <a:cubicBezTo>
                    <a:pt x="7962" y="1"/>
                    <a:pt x="7859" y="1"/>
                    <a:pt x="7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5"/>
            <p:cNvSpPr/>
            <p:nvPr/>
          </p:nvSpPr>
          <p:spPr>
            <a:xfrm>
              <a:off x="4342324" y="2417337"/>
              <a:ext cx="322141" cy="204482"/>
            </a:xfrm>
            <a:custGeom>
              <a:avLst/>
              <a:gdLst/>
              <a:ahLst/>
              <a:cxnLst/>
              <a:rect l="l" t="t" r="r" b="b"/>
              <a:pathLst>
                <a:path w="9695" h="6154" extrusionOk="0">
                  <a:moveTo>
                    <a:pt x="7165" y="1"/>
                  </a:moveTo>
                  <a:cubicBezTo>
                    <a:pt x="6998" y="1"/>
                    <a:pt x="6833" y="10"/>
                    <a:pt x="6670" y="27"/>
                  </a:cubicBezTo>
                  <a:cubicBezTo>
                    <a:pt x="5067" y="233"/>
                    <a:pt x="3775" y="1216"/>
                    <a:pt x="2689" y="2276"/>
                  </a:cubicBezTo>
                  <a:cubicBezTo>
                    <a:pt x="1629" y="3465"/>
                    <a:pt x="854" y="4861"/>
                    <a:pt x="1" y="6153"/>
                  </a:cubicBezTo>
                  <a:cubicBezTo>
                    <a:pt x="2482" y="4111"/>
                    <a:pt x="5274" y="1965"/>
                    <a:pt x="8402" y="983"/>
                  </a:cubicBezTo>
                  <a:cubicBezTo>
                    <a:pt x="8841" y="880"/>
                    <a:pt x="9255" y="776"/>
                    <a:pt x="9694" y="776"/>
                  </a:cubicBezTo>
                  <a:cubicBezTo>
                    <a:pt x="9694" y="776"/>
                    <a:pt x="9694" y="673"/>
                    <a:pt x="9591" y="673"/>
                  </a:cubicBezTo>
                  <a:cubicBezTo>
                    <a:pt x="8879" y="220"/>
                    <a:pt x="8005" y="1"/>
                    <a:pt x="7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5"/>
            <p:cNvSpPr/>
            <p:nvPr/>
          </p:nvSpPr>
          <p:spPr>
            <a:xfrm>
              <a:off x="4338902" y="2431958"/>
              <a:ext cx="336727" cy="193284"/>
            </a:xfrm>
            <a:custGeom>
              <a:avLst/>
              <a:gdLst/>
              <a:ahLst/>
              <a:cxnLst/>
              <a:rect l="l" t="t" r="r" b="b"/>
              <a:pathLst>
                <a:path w="10134" h="5817" extrusionOk="0">
                  <a:moveTo>
                    <a:pt x="8841" y="0"/>
                  </a:moveTo>
                  <a:cubicBezTo>
                    <a:pt x="8066" y="0"/>
                    <a:pt x="7316" y="233"/>
                    <a:pt x="6566" y="440"/>
                  </a:cubicBezTo>
                  <a:cubicBezTo>
                    <a:pt x="3981" y="1422"/>
                    <a:pt x="1603" y="3232"/>
                    <a:pt x="104" y="5506"/>
                  </a:cubicBezTo>
                  <a:cubicBezTo>
                    <a:pt x="0" y="5610"/>
                    <a:pt x="104" y="5713"/>
                    <a:pt x="104" y="5817"/>
                  </a:cubicBezTo>
                  <a:cubicBezTo>
                    <a:pt x="207" y="5817"/>
                    <a:pt x="310" y="5817"/>
                    <a:pt x="440" y="5713"/>
                  </a:cubicBezTo>
                  <a:cubicBezTo>
                    <a:pt x="1939" y="3464"/>
                    <a:pt x="4085" y="1732"/>
                    <a:pt x="6670" y="776"/>
                  </a:cubicBezTo>
                  <a:cubicBezTo>
                    <a:pt x="7316" y="543"/>
                    <a:pt x="8066" y="336"/>
                    <a:pt x="8841" y="336"/>
                  </a:cubicBezTo>
                  <a:cubicBezTo>
                    <a:pt x="9151" y="336"/>
                    <a:pt x="9487" y="440"/>
                    <a:pt x="9797" y="543"/>
                  </a:cubicBezTo>
                  <a:cubicBezTo>
                    <a:pt x="9901" y="543"/>
                    <a:pt x="10004" y="543"/>
                    <a:pt x="10134" y="440"/>
                  </a:cubicBezTo>
                  <a:cubicBezTo>
                    <a:pt x="10134" y="336"/>
                    <a:pt x="10004" y="233"/>
                    <a:pt x="9901" y="233"/>
                  </a:cubicBezTo>
                  <a:cubicBezTo>
                    <a:pt x="9591" y="0"/>
                    <a:pt x="9151" y="0"/>
                    <a:pt x="88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5"/>
            <p:cNvSpPr/>
            <p:nvPr/>
          </p:nvSpPr>
          <p:spPr>
            <a:xfrm>
              <a:off x="4124147" y="2514165"/>
              <a:ext cx="436377" cy="147165"/>
            </a:xfrm>
            <a:custGeom>
              <a:avLst/>
              <a:gdLst/>
              <a:ahLst/>
              <a:cxnLst/>
              <a:rect l="l" t="t" r="r" b="b"/>
              <a:pathLst>
                <a:path w="13133" h="4429" extrusionOk="0">
                  <a:moveTo>
                    <a:pt x="6664" y="0"/>
                  </a:moveTo>
                  <a:cubicBezTo>
                    <a:pt x="6147" y="0"/>
                    <a:pt x="5626" y="110"/>
                    <a:pt x="5171" y="344"/>
                  </a:cubicBezTo>
                  <a:cubicBezTo>
                    <a:pt x="4318" y="758"/>
                    <a:pt x="3542" y="1533"/>
                    <a:pt x="3129" y="2386"/>
                  </a:cubicBezTo>
                  <a:cubicBezTo>
                    <a:pt x="2792" y="2050"/>
                    <a:pt x="2379" y="1947"/>
                    <a:pt x="1939" y="1947"/>
                  </a:cubicBezTo>
                  <a:cubicBezTo>
                    <a:pt x="1733" y="1947"/>
                    <a:pt x="1500" y="2050"/>
                    <a:pt x="1397" y="2050"/>
                  </a:cubicBezTo>
                  <a:cubicBezTo>
                    <a:pt x="1190" y="2179"/>
                    <a:pt x="957" y="2283"/>
                    <a:pt x="854" y="2490"/>
                  </a:cubicBezTo>
                  <a:cubicBezTo>
                    <a:pt x="440" y="2826"/>
                    <a:pt x="104" y="3239"/>
                    <a:pt x="1" y="3679"/>
                  </a:cubicBezTo>
                  <a:cubicBezTo>
                    <a:pt x="311" y="4118"/>
                    <a:pt x="543" y="4325"/>
                    <a:pt x="1086" y="4428"/>
                  </a:cubicBezTo>
                  <a:lnTo>
                    <a:pt x="13133" y="4428"/>
                  </a:lnTo>
                  <a:cubicBezTo>
                    <a:pt x="13029" y="3679"/>
                    <a:pt x="12719" y="2826"/>
                    <a:pt x="12073" y="2386"/>
                  </a:cubicBezTo>
                  <a:cubicBezTo>
                    <a:pt x="11685" y="2115"/>
                    <a:pt x="11226" y="1979"/>
                    <a:pt x="10783" y="1979"/>
                  </a:cubicBezTo>
                  <a:cubicBezTo>
                    <a:pt x="10341" y="1979"/>
                    <a:pt x="9914" y="2115"/>
                    <a:pt x="9591" y="2386"/>
                  </a:cubicBezTo>
                  <a:cubicBezTo>
                    <a:pt x="9488" y="1533"/>
                    <a:pt x="8841" y="654"/>
                    <a:pt x="7963" y="241"/>
                  </a:cubicBezTo>
                  <a:cubicBezTo>
                    <a:pt x="7565" y="84"/>
                    <a:pt x="7116" y="0"/>
                    <a:pt x="66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5"/>
            <p:cNvSpPr/>
            <p:nvPr/>
          </p:nvSpPr>
          <p:spPr>
            <a:xfrm>
              <a:off x="4228085" y="2035110"/>
              <a:ext cx="103969" cy="236248"/>
            </a:xfrm>
            <a:custGeom>
              <a:avLst/>
              <a:gdLst/>
              <a:ahLst/>
              <a:cxnLst/>
              <a:rect l="l" t="t" r="r" b="b"/>
              <a:pathLst>
                <a:path w="3129" h="7110" extrusionOk="0">
                  <a:moveTo>
                    <a:pt x="2792" y="0"/>
                  </a:moveTo>
                  <a:cubicBezTo>
                    <a:pt x="1190" y="2043"/>
                    <a:pt x="207" y="4524"/>
                    <a:pt x="1" y="7109"/>
                  </a:cubicBezTo>
                  <a:lnTo>
                    <a:pt x="414" y="7109"/>
                  </a:lnTo>
                  <a:cubicBezTo>
                    <a:pt x="647" y="4628"/>
                    <a:pt x="1603" y="2249"/>
                    <a:pt x="3128" y="207"/>
                  </a:cubicBezTo>
                  <a:lnTo>
                    <a:pt x="2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5"/>
            <p:cNvSpPr/>
            <p:nvPr/>
          </p:nvSpPr>
          <p:spPr>
            <a:xfrm>
              <a:off x="4241842" y="1907679"/>
              <a:ext cx="222491" cy="220232"/>
            </a:xfrm>
            <a:custGeom>
              <a:avLst/>
              <a:gdLst/>
              <a:ahLst/>
              <a:cxnLst/>
              <a:rect l="l" t="t" r="r" b="b"/>
              <a:pathLst>
                <a:path w="6696" h="6628" extrusionOk="0">
                  <a:moveTo>
                    <a:pt x="3423" y="1"/>
                  </a:moveTo>
                  <a:cubicBezTo>
                    <a:pt x="2627" y="1"/>
                    <a:pt x="1857" y="369"/>
                    <a:pt x="1293" y="914"/>
                  </a:cubicBezTo>
                  <a:cubicBezTo>
                    <a:pt x="1732" y="1354"/>
                    <a:pt x="2275" y="1793"/>
                    <a:pt x="2714" y="2336"/>
                  </a:cubicBezTo>
                  <a:cubicBezTo>
                    <a:pt x="2172" y="2103"/>
                    <a:pt x="1629" y="1897"/>
                    <a:pt x="1086" y="1690"/>
                  </a:cubicBezTo>
                  <a:cubicBezTo>
                    <a:pt x="982" y="1561"/>
                    <a:pt x="879" y="1561"/>
                    <a:pt x="776" y="1457"/>
                  </a:cubicBezTo>
                  <a:cubicBezTo>
                    <a:pt x="543" y="1690"/>
                    <a:pt x="440" y="1897"/>
                    <a:pt x="440" y="2103"/>
                  </a:cubicBezTo>
                  <a:cubicBezTo>
                    <a:pt x="0" y="2982"/>
                    <a:pt x="129" y="4042"/>
                    <a:pt x="646" y="4921"/>
                  </a:cubicBezTo>
                  <a:cubicBezTo>
                    <a:pt x="646" y="4921"/>
                    <a:pt x="646" y="5025"/>
                    <a:pt x="776" y="5128"/>
                  </a:cubicBezTo>
                  <a:cubicBezTo>
                    <a:pt x="1293" y="4585"/>
                    <a:pt x="1835" y="4146"/>
                    <a:pt x="2482" y="3835"/>
                  </a:cubicBezTo>
                  <a:lnTo>
                    <a:pt x="2482" y="3835"/>
                  </a:lnTo>
                  <a:lnTo>
                    <a:pt x="982" y="5335"/>
                  </a:lnTo>
                  <a:cubicBezTo>
                    <a:pt x="1629" y="6084"/>
                    <a:pt x="2714" y="6524"/>
                    <a:pt x="3671" y="6627"/>
                  </a:cubicBezTo>
                  <a:cubicBezTo>
                    <a:pt x="4110" y="6627"/>
                    <a:pt x="4653" y="6627"/>
                    <a:pt x="4963" y="6420"/>
                  </a:cubicBezTo>
                  <a:cubicBezTo>
                    <a:pt x="4860" y="5878"/>
                    <a:pt x="4653" y="5231"/>
                    <a:pt x="4421" y="4688"/>
                  </a:cubicBezTo>
                  <a:lnTo>
                    <a:pt x="4421" y="4688"/>
                  </a:lnTo>
                  <a:cubicBezTo>
                    <a:pt x="4860" y="5231"/>
                    <a:pt x="5170" y="5671"/>
                    <a:pt x="5506" y="6084"/>
                  </a:cubicBezTo>
                  <a:cubicBezTo>
                    <a:pt x="5713" y="5981"/>
                    <a:pt x="5946" y="5774"/>
                    <a:pt x="6049" y="5671"/>
                  </a:cubicBezTo>
                  <a:cubicBezTo>
                    <a:pt x="6463" y="5025"/>
                    <a:pt x="6695" y="4146"/>
                    <a:pt x="6695" y="3396"/>
                  </a:cubicBezTo>
                  <a:cubicBezTo>
                    <a:pt x="6592" y="2646"/>
                    <a:pt x="6256" y="2000"/>
                    <a:pt x="5946" y="1354"/>
                  </a:cubicBezTo>
                  <a:cubicBezTo>
                    <a:pt x="5403" y="1690"/>
                    <a:pt x="4860" y="1897"/>
                    <a:pt x="4317" y="2207"/>
                  </a:cubicBezTo>
                  <a:cubicBezTo>
                    <a:pt x="4757" y="1793"/>
                    <a:pt x="5170" y="1457"/>
                    <a:pt x="5610" y="1044"/>
                  </a:cubicBezTo>
                  <a:cubicBezTo>
                    <a:pt x="5299" y="708"/>
                    <a:pt x="4860" y="268"/>
                    <a:pt x="4317" y="165"/>
                  </a:cubicBezTo>
                  <a:cubicBezTo>
                    <a:pt x="4022" y="52"/>
                    <a:pt x="3721" y="1"/>
                    <a:pt x="3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5"/>
            <p:cNvSpPr/>
            <p:nvPr/>
          </p:nvSpPr>
          <p:spPr>
            <a:xfrm>
              <a:off x="4332024" y="1991282"/>
              <a:ext cx="46419" cy="47283"/>
            </a:xfrm>
            <a:custGeom>
              <a:avLst/>
              <a:gdLst/>
              <a:ahLst/>
              <a:cxnLst/>
              <a:rect l="l" t="t" r="r" b="b"/>
              <a:pathLst>
                <a:path w="1397" h="1423" extrusionOk="0">
                  <a:moveTo>
                    <a:pt x="784" y="0"/>
                  </a:moveTo>
                  <a:cubicBezTo>
                    <a:pt x="503" y="0"/>
                    <a:pt x="189" y="189"/>
                    <a:pt x="104" y="466"/>
                  </a:cubicBezTo>
                  <a:cubicBezTo>
                    <a:pt x="0" y="570"/>
                    <a:pt x="0" y="880"/>
                    <a:pt x="104" y="983"/>
                  </a:cubicBezTo>
                  <a:cubicBezTo>
                    <a:pt x="311" y="1216"/>
                    <a:pt x="517" y="1319"/>
                    <a:pt x="750" y="1423"/>
                  </a:cubicBezTo>
                  <a:cubicBezTo>
                    <a:pt x="853" y="1423"/>
                    <a:pt x="957" y="1423"/>
                    <a:pt x="1060" y="1319"/>
                  </a:cubicBezTo>
                  <a:cubicBezTo>
                    <a:pt x="1164" y="1319"/>
                    <a:pt x="1293" y="1216"/>
                    <a:pt x="1293" y="1216"/>
                  </a:cubicBezTo>
                  <a:cubicBezTo>
                    <a:pt x="1396" y="983"/>
                    <a:pt x="1396" y="880"/>
                    <a:pt x="1396" y="673"/>
                  </a:cubicBezTo>
                  <a:cubicBezTo>
                    <a:pt x="1396" y="570"/>
                    <a:pt x="1396" y="337"/>
                    <a:pt x="1164" y="234"/>
                  </a:cubicBezTo>
                  <a:cubicBezTo>
                    <a:pt x="1164" y="130"/>
                    <a:pt x="1060" y="27"/>
                    <a:pt x="957" y="27"/>
                  </a:cubicBezTo>
                  <a:cubicBezTo>
                    <a:pt x="902" y="9"/>
                    <a:pt x="844" y="0"/>
                    <a:pt x="7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5"/>
            <p:cNvSpPr/>
            <p:nvPr/>
          </p:nvSpPr>
          <p:spPr>
            <a:xfrm>
              <a:off x="4124147" y="2035110"/>
              <a:ext cx="114269" cy="257712"/>
            </a:xfrm>
            <a:custGeom>
              <a:avLst/>
              <a:gdLst/>
              <a:ahLst/>
              <a:cxnLst/>
              <a:rect l="l" t="t" r="r" b="b"/>
              <a:pathLst>
                <a:path w="3439" h="7756" extrusionOk="0">
                  <a:moveTo>
                    <a:pt x="440" y="0"/>
                  </a:moveTo>
                  <a:lnTo>
                    <a:pt x="1" y="311"/>
                  </a:lnTo>
                  <a:cubicBezTo>
                    <a:pt x="1733" y="2482"/>
                    <a:pt x="2792" y="5067"/>
                    <a:pt x="2896" y="7756"/>
                  </a:cubicBezTo>
                  <a:lnTo>
                    <a:pt x="3439" y="7756"/>
                  </a:lnTo>
                  <a:cubicBezTo>
                    <a:pt x="3232" y="4964"/>
                    <a:pt x="2146" y="2249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5"/>
            <p:cNvSpPr/>
            <p:nvPr/>
          </p:nvSpPr>
          <p:spPr>
            <a:xfrm>
              <a:off x="3980700" y="1897079"/>
              <a:ext cx="239670" cy="239969"/>
            </a:xfrm>
            <a:custGeom>
              <a:avLst/>
              <a:gdLst/>
              <a:ahLst/>
              <a:cxnLst/>
              <a:rect l="l" t="t" r="r" b="b"/>
              <a:pathLst>
                <a:path w="7213" h="7222" extrusionOk="0">
                  <a:moveTo>
                    <a:pt x="3558" y="1"/>
                  </a:moveTo>
                  <a:cubicBezTo>
                    <a:pt x="3233" y="1"/>
                    <a:pt x="2906" y="55"/>
                    <a:pt x="2586" y="173"/>
                  </a:cubicBezTo>
                  <a:cubicBezTo>
                    <a:pt x="2043" y="380"/>
                    <a:pt x="1629" y="716"/>
                    <a:pt x="1190" y="1130"/>
                  </a:cubicBezTo>
                  <a:cubicBezTo>
                    <a:pt x="1733" y="1569"/>
                    <a:pt x="2172" y="2009"/>
                    <a:pt x="2586" y="2422"/>
                  </a:cubicBezTo>
                  <a:cubicBezTo>
                    <a:pt x="2043" y="2112"/>
                    <a:pt x="1526" y="1776"/>
                    <a:pt x="880" y="1569"/>
                  </a:cubicBezTo>
                  <a:cubicBezTo>
                    <a:pt x="440" y="2216"/>
                    <a:pt x="104" y="2862"/>
                    <a:pt x="104" y="3715"/>
                  </a:cubicBezTo>
                  <a:cubicBezTo>
                    <a:pt x="1" y="4594"/>
                    <a:pt x="233" y="5447"/>
                    <a:pt x="750" y="6197"/>
                  </a:cubicBezTo>
                  <a:cubicBezTo>
                    <a:pt x="983" y="6300"/>
                    <a:pt x="1086" y="6533"/>
                    <a:pt x="1293" y="6636"/>
                  </a:cubicBezTo>
                  <a:cubicBezTo>
                    <a:pt x="1733" y="6197"/>
                    <a:pt x="2043" y="5654"/>
                    <a:pt x="2482" y="5111"/>
                  </a:cubicBezTo>
                  <a:lnTo>
                    <a:pt x="2482" y="5111"/>
                  </a:lnTo>
                  <a:cubicBezTo>
                    <a:pt x="2275" y="5757"/>
                    <a:pt x="2043" y="6403"/>
                    <a:pt x="1836" y="7050"/>
                  </a:cubicBezTo>
                  <a:cubicBezTo>
                    <a:pt x="2224" y="7142"/>
                    <a:pt x="2559" y="7221"/>
                    <a:pt x="2907" y="7221"/>
                  </a:cubicBezTo>
                  <a:cubicBezTo>
                    <a:pt x="3046" y="7221"/>
                    <a:pt x="3188" y="7208"/>
                    <a:pt x="3335" y="7179"/>
                  </a:cubicBezTo>
                  <a:cubicBezTo>
                    <a:pt x="4421" y="7179"/>
                    <a:pt x="5507" y="6636"/>
                    <a:pt x="6256" y="5886"/>
                  </a:cubicBezTo>
                  <a:cubicBezTo>
                    <a:pt x="5714" y="5240"/>
                    <a:pt x="5171" y="4697"/>
                    <a:pt x="4628" y="4154"/>
                  </a:cubicBezTo>
                  <a:lnTo>
                    <a:pt x="4628" y="4154"/>
                  </a:lnTo>
                  <a:cubicBezTo>
                    <a:pt x="5274" y="4594"/>
                    <a:pt x="5920" y="5007"/>
                    <a:pt x="6463" y="5550"/>
                  </a:cubicBezTo>
                  <a:cubicBezTo>
                    <a:pt x="6567" y="5447"/>
                    <a:pt x="6567" y="5447"/>
                    <a:pt x="6696" y="5344"/>
                  </a:cubicBezTo>
                  <a:cubicBezTo>
                    <a:pt x="7213" y="4465"/>
                    <a:pt x="7213" y="3301"/>
                    <a:pt x="6903" y="2319"/>
                  </a:cubicBezTo>
                  <a:cubicBezTo>
                    <a:pt x="6799" y="2112"/>
                    <a:pt x="6696" y="1880"/>
                    <a:pt x="6463" y="1673"/>
                  </a:cubicBezTo>
                  <a:cubicBezTo>
                    <a:pt x="6360" y="1673"/>
                    <a:pt x="6256" y="1776"/>
                    <a:pt x="6153" y="1776"/>
                  </a:cubicBezTo>
                  <a:cubicBezTo>
                    <a:pt x="5610" y="2009"/>
                    <a:pt x="4964" y="2319"/>
                    <a:pt x="4421" y="2526"/>
                  </a:cubicBezTo>
                  <a:cubicBezTo>
                    <a:pt x="4860" y="2009"/>
                    <a:pt x="5403" y="1466"/>
                    <a:pt x="5920" y="1027"/>
                  </a:cubicBezTo>
                  <a:cubicBezTo>
                    <a:pt x="5297" y="403"/>
                    <a:pt x="4439" y="1"/>
                    <a:pt x="35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5"/>
            <p:cNvSpPr/>
            <p:nvPr/>
          </p:nvSpPr>
          <p:spPr>
            <a:xfrm>
              <a:off x="4074337" y="1987826"/>
              <a:ext cx="49841" cy="50738"/>
            </a:xfrm>
            <a:custGeom>
              <a:avLst/>
              <a:gdLst/>
              <a:ahLst/>
              <a:cxnLst/>
              <a:rect l="l" t="t" r="r" b="b"/>
              <a:pathLst>
                <a:path w="1500" h="1527" extrusionOk="0">
                  <a:moveTo>
                    <a:pt x="704" y="1"/>
                  </a:moveTo>
                  <a:cubicBezTo>
                    <a:pt x="640" y="1"/>
                    <a:pt x="577" y="9"/>
                    <a:pt x="517" y="27"/>
                  </a:cubicBezTo>
                  <a:cubicBezTo>
                    <a:pt x="414" y="27"/>
                    <a:pt x="310" y="131"/>
                    <a:pt x="207" y="234"/>
                  </a:cubicBezTo>
                  <a:cubicBezTo>
                    <a:pt x="104" y="441"/>
                    <a:pt x="0" y="570"/>
                    <a:pt x="0" y="777"/>
                  </a:cubicBezTo>
                  <a:cubicBezTo>
                    <a:pt x="0" y="984"/>
                    <a:pt x="0" y="1087"/>
                    <a:pt x="104" y="1320"/>
                  </a:cubicBezTo>
                  <a:cubicBezTo>
                    <a:pt x="207" y="1423"/>
                    <a:pt x="310" y="1423"/>
                    <a:pt x="310" y="1423"/>
                  </a:cubicBezTo>
                  <a:cubicBezTo>
                    <a:pt x="414" y="1527"/>
                    <a:pt x="517" y="1527"/>
                    <a:pt x="647" y="1527"/>
                  </a:cubicBezTo>
                  <a:cubicBezTo>
                    <a:pt x="957" y="1527"/>
                    <a:pt x="1293" y="1320"/>
                    <a:pt x="1396" y="1087"/>
                  </a:cubicBezTo>
                  <a:cubicBezTo>
                    <a:pt x="1500" y="881"/>
                    <a:pt x="1500" y="674"/>
                    <a:pt x="1500" y="441"/>
                  </a:cubicBezTo>
                  <a:cubicBezTo>
                    <a:pt x="1329" y="186"/>
                    <a:pt x="1002" y="1"/>
                    <a:pt x="7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5"/>
            <p:cNvSpPr/>
            <p:nvPr/>
          </p:nvSpPr>
          <p:spPr>
            <a:xfrm>
              <a:off x="4238386" y="2142471"/>
              <a:ext cx="107391" cy="110847"/>
            </a:xfrm>
            <a:custGeom>
              <a:avLst/>
              <a:gdLst/>
              <a:ahLst/>
              <a:cxnLst/>
              <a:rect l="l" t="t" r="r" b="b"/>
              <a:pathLst>
                <a:path w="3232" h="3336" extrusionOk="0">
                  <a:moveTo>
                    <a:pt x="3232" y="1"/>
                  </a:moveTo>
                  <a:lnTo>
                    <a:pt x="3232" y="1"/>
                  </a:lnTo>
                  <a:cubicBezTo>
                    <a:pt x="1733" y="544"/>
                    <a:pt x="440" y="1836"/>
                    <a:pt x="1" y="3335"/>
                  </a:cubicBezTo>
                  <a:cubicBezTo>
                    <a:pt x="880" y="2896"/>
                    <a:pt x="1939" y="2793"/>
                    <a:pt x="2586" y="2043"/>
                  </a:cubicBezTo>
                  <a:cubicBezTo>
                    <a:pt x="3129" y="1500"/>
                    <a:pt x="3232" y="750"/>
                    <a:pt x="32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5"/>
            <p:cNvSpPr/>
            <p:nvPr/>
          </p:nvSpPr>
          <p:spPr>
            <a:xfrm>
              <a:off x="4077760" y="2163638"/>
              <a:ext cx="142612" cy="65292"/>
            </a:xfrm>
            <a:custGeom>
              <a:avLst/>
              <a:gdLst/>
              <a:ahLst/>
              <a:cxnLst/>
              <a:rect l="l" t="t" r="r" b="b"/>
              <a:pathLst>
                <a:path w="4292" h="1965" extrusionOk="0">
                  <a:moveTo>
                    <a:pt x="297" y="0"/>
                  </a:moveTo>
                  <a:cubicBezTo>
                    <a:pt x="198" y="0"/>
                    <a:pt x="99" y="4"/>
                    <a:pt x="1" y="10"/>
                  </a:cubicBezTo>
                  <a:cubicBezTo>
                    <a:pt x="311" y="760"/>
                    <a:pt x="750" y="1406"/>
                    <a:pt x="1397" y="1742"/>
                  </a:cubicBezTo>
                  <a:cubicBezTo>
                    <a:pt x="1766" y="1921"/>
                    <a:pt x="2179" y="1964"/>
                    <a:pt x="2606" y="1964"/>
                  </a:cubicBezTo>
                  <a:cubicBezTo>
                    <a:pt x="3008" y="1964"/>
                    <a:pt x="3421" y="1926"/>
                    <a:pt x="3823" y="1926"/>
                  </a:cubicBezTo>
                  <a:cubicBezTo>
                    <a:pt x="3982" y="1926"/>
                    <a:pt x="4138" y="1932"/>
                    <a:pt x="4292" y="1949"/>
                  </a:cubicBezTo>
                  <a:cubicBezTo>
                    <a:pt x="3394" y="735"/>
                    <a:pt x="1813" y="0"/>
                    <a:pt x="2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5"/>
            <p:cNvSpPr/>
            <p:nvPr/>
          </p:nvSpPr>
          <p:spPr>
            <a:xfrm>
              <a:off x="3934313" y="2119477"/>
              <a:ext cx="42996" cy="69412"/>
            </a:xfrm>
            <a:custGeom>
              <a:avLst/>
              <a:gdLst/>
              <a:ahLst/>
              <a:cxnLst/>
              <a:rect l="l" t="t" r="r" b="b"/>
              <a:pathLst>
                <a:path w="1294" h="2089" extrusionOk="0">
                  <a:moveTo>
                    <a:pt x="214" y="0"/>
                  </a:moveTo>
                  <a:cubicBezTo>
                    <a:pt x="176" y="0"/>
                    <a:pt x="139" y="12"/>
                    <a:pt x="104" y="46"/>
                  </a:cubicBezTo>
                  <a:cubicBezTo>
                    <a:pt x="104" y="46"/>
                    <a:pt x="1" y="150"/>
                    <a:pt x="1" y="253"/>
                  </a:cubicBezTo>
                  <a:cubicBezTo>
                    <a:pt x="1" y="357"/>
                    <a:pt x="1" y="486"/>
                    <a:pt x="104" y="589"/>
                  </a:cubicBezTo>
                  <a:cubicBezTo>
                    <a:pt x="337" y="1132"/>
                    <a:pt x="750" y="1778"/>
                    <a:pt x="1293" y="2089"/>
                  </a:cubicBezTo>
                  <a:cubicBezTo>
                    <a:pt x="1190" y="1546"/>
                    <a:pt x="854" y="796"/>
                    <a:pt x="544" y="253"/>
                  </a:cubicBezTo>
                  <a:cubicBezTo>
                    <a:pt x="544" y="150"/>
                    <a:pt x="544" y="150"/>
                    <a:pt x="440" y="46"/>
                  </a:cubicBezTo>
                  <a:cubicBezTo>
                    <a:pt x="371" y="46"/>
                    <a:pt x="291" y="0"/>
                    <a:pt x="2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5"/>
            <p:cNvSpPr/>
            <p:nvPr/>
          </p:nvSpPr>
          <p:spPr>
            <a:xfrm>
              <a:off x="3894804" y="2181448"/>
              <a:ext cx="79048" cy="18607"/>
            </a:xfrm>
            <a:custGeom>
              <a:avLst/>
              <a:gdLst/>
              <a:ahLst/>
              <a:cxnLst/>
              <a:rect l="l" t="t" r="r" b="b"/>
              <a:pathLst>
                <a:path w="2379" h="560" extrusionOk="0">
                  <a:moveTo>
                    <a:pt x="1268" y="0"/>
                  </a:moveTo>
                  <a:cubicBezTo>
                    <a:pt x="1011" y="0"/>
                    <a:pt x="761" y="17"/>
                    <a:pt x="543" y="17"/>
                  </a:cubicBezTo>
                  <a:lnTo>
                    <a:pt x="233" y="17"/>
                  </a:lnTo>
                  <a:cubicBezTo>
                    <a:pt x="104" y="17"/>
                    <a:pt x="1" y="120"/>
                    <a:pt x="1" y="224"/>
                  </a:cubicBezTo>
                  <a:cubicBezTo>
                    <a:pt x="1" y="327"/>
                    <a:pt x="104" y="430"/>
                    <a:pt x="233" y="430"/>
                  </a:cubicBezTo>
                  <a:cubicBezTo>
                    <a:pt x="337" y="560"/>
                    <a:pt x="440" y="560"/>
                    <a:pt x="543" y="560"/>
                  </a:cubicBezTo>
                  <a:cubicBezTo>
                    <a:pt x="1086" y="560"/>
                    <a:pt x="1836" y="430"/>
                    <a:pt x="2379" y="224"/>
                  </a:cubicBezTo>
                  <a:cubicBezTo>
                    <a:pt x="2053" y="37"/>
                    <a:pt x="1653" y="0"/>
                    <a:pt x="12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5"/>
            <p:cNvSpPr/>
            <p:nvPr/>
          </p:nvSpPr>
          <p:spPr>
            <a:xfrm>
              <a:off x="3955779" y="2188858"/>
              <a:ext cx="24954" cy="77021"/>
            </a:xfrm>
            <a:custGeom>
              <a:avLst/>
              <a:gdLst/>
              <a:ahLst/>
              <a:cxnLst/>
              <a:rect l="l" t="t" r="r" b="b"/>
              <a:pathLst>
                <a:path w="751" h="2318" extrusionOk="0">
                  <a:moveTo>
                    <a:pt x="544" y="1"/>
                  </a:moveTo>
                  <a:cubicBezTo>
                    <a:pt x="208" y="440"/>
                    <a:pt x="104" y="1190"/>
                    <a:pt x="1" y="1836"/>
                  </a:cubicBezTo>
                  <a:cubicBezTo>
                    <a:pt x="1" y="1939"/>
                    <a:pt x="1" y="2043"/>
                    <a:pt x="104" y="2146"/>
                  </a:cubicBezTo>
                  <a:cubicBezTo>
                    <a:pt x="104" y="2146"/>
                    <a:pt x="104" y="2275"/>
                    <a:pt x="208" y="2275"/>
                  </a:cubicBezTo>
                  <a:cubicBezTo>
                    <a:pt x="245" y="2305"/>
                    <a:pt x="279" y="2318"/>
                    <a:pt x="313" y="2318"/>
                  </a:cubicBezTo>
                  <a:cubicBezTo>
                    <a:pt x="396" y="2318"/>
                    <a:pt x="470" y="2239"/>
                    <a:pt x="544" y="2146"/>
                  </a:cubicBezTo>
                  <a:cubicBezTo>
                    <a:pt x="544" y="2043"/>
                    <a:pt x="647" y="1939"/>
                    <a:pt x="647" y="1836"/>
                  </a:cubicBezTo>
                  <a:cubicBezTo>
                    <a:pt x="751" y="1293"/>
                    <a:pt x="751" y="543"/>
                    <a:pt x="5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5"/>
            <p:cNvSpPr/>
            <p:nvPr/>
          </p:nvSpPr>
          <p:spPr>
            <a:xfrm>
              <a:off x="3973822" y="2185436"/>
              <a:ext cx="64461" cy="53264"/>
            </a:xfrm>
            <a:custGeom>
              <a:avLst/>
              <a:gdLst/>
              <a:ahLst/>
              <a:cxnLst/>
              <a:rect l="l" t="t" r="r" b="b"/>
              <a:pathLst>
                <a:path w="1940" h="1603" extrusionOk="0">
                  <a:moveTo>
                    <a:pt x="1" y="0"/>
                  </a:moveTo>
                  <a:lnTo>
                    <a:pt x="1" y="0"/>
                  </a:lnTo>
                  <a:cubicBezTo>
                    <a:pt x="208" y="543"/>
                    <a:pt x="854" y="1086"/>
                    <a:pt x="1293" y="1396"/>
                  </a:cubicBezTo>
                  <a:cubicBezTo>
                    <a:pt x="1397" y="1500"/>
                    <a:pt x="1500" y="1500"/>
                    <a:pt x="1500" y="1603"/>
                  </a:cubicBezTo>
                  <a:cubicBezTo>
                    <a:pt x="1604" y="1603"/>
                    <a:pt x="1733" y="1603"/>
                    <a:pt x="1836" y="1500"/>
                  </a:cubicBezTo>
                  <a:cubicBezTo>
                    <a:pt x="1940" y="1396"/>
                    <a:pt x="1940" y="1293"/>
                    <a:pt x="1836" y="1189"/>
                  </a:cubicBezTo>
                  <a:lnTo>
                    <a:pt x="1604" y="957"/>
                  </a:lnTo>
                  <a:cubicBezTo>
                    <a:pt x="1190" y="543"/>
                    <a:pt x="647" y="104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5"/>
            <p:cNvSpPr/>
            <p:nvPr/>
          </p:nvSpPr>
          <p:spPr>
            <a:xfrm>
              <a:off x="3973822" y="2135593"/>
              <a:ext cx="61039" cy="53297"/>
            </a:xfrm>
            <a:custGeom>
              <a:avLst/>
              <a:gdLst/>
              <a:ahLst/>
              <a:cxnLst/>
              <a:rect l="l" t="t" r="r" b="b"/>
              <a:pathLst>
                <a:path w="1837" h="1604" extrusionOk="0">
                  <a:moveTo>
                    <a:pt x="1500" y="1"/>
                  </a:moveTo>
                  <a:cubicBezTo>
                    <a:pt x="1397" y="1"/>
                    <a:pt x="1293" y="104"/>
                    <a:pt x="1190" y="104"/>
                  </a:cubicBezTo>
                  <a:cubicBezTo>
                    <a:pt x="750" y="518"/>
                    <a:pt x="208" y="1061"/>
                    <a:pt x="1" y="1604"/>
                  </a:cubicBezTo>
                  <a:cubicBezTo>
                    <a:pt x="544" y="1397"/>
                    <a:pt x="1190" y="957"/>
                    <a:pt x="1604" y="518"/>
                  </a:cubicBezTo>
                  <a:cubicBezTo>
                    <a:pt x="1733" y="518"/>
                    <a:pt x="1733" y="415"/>
                    <a:pt x="1836" y="311"/>
                  </a:cubicBezTo>
                  <a:lnTo>
                    <a:pt x="1836" y="104"/>
                  </a:lnTo>
                  <a:cubicBezTo>
                    <a:pt x="1733" y="1"/>
                    <a:pt x="1604" y="1"/>
                    <a:pt x="15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5"/>
            <p:cNvSpPr/>
            <p:nvPr/>
          </p:nvSpPr>
          <p:spPr>
            <a:xfrm>
              <a:off x="3962657" y="2174271"/>
              <a:ext cx="21498" cy="21498"/>
            </a:xfrm>
            <a:custGeom>
              <a:avLst/>
              <a:gdLst/>
              <a:ahLst/>
              <a:cxnLst/>
              <a:rect l="l" t="t" r="r" b="b"/>
              <a:pathLst>
                <a:path w="647" h="647" extrusionOk="0">
                  <a:moveTo>
                    <a:pt x="337" y="0"/>
                  </a:moveTo>
                  <a:cubicBezTo>
                    <a:pt x="130" y="0"/>
                    <a:pt x="1" y="233"/>
                    <a:pt x="1" y="336"/>
                  </a:cubicBezTo>
                  <a:cubicBezTo>
                    <a:pt x="1" y="543"/>
                    <a:pt x="130" y="646"/>
                    <a:pt x="337" y="646"/>
                  </a:cubicBezTo>
                  <a:cubicBezTo>
                    <a:pt x="544" y="646"/>
                    <a:pt x="647" y="543"/>
                    <a:pt x="647" y="336"/>
                  </a:cubicBezTo>
                  <a:cubicBezTo>
                    <a:pt x="647" y="233"/>
                    <a:pt x="544" y="0"/>
                    <a:pt x="3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5"/>
            <p:cNvSpPr/>
            <p:nvPr/>
          </p:nvSpPr>
          <p:spPr>
            <a:xfrm>
              <a:off x="4374955" y="2191450"/>
              <a:ext cx="78218" cy="22362"/>
            </a:xfrm>
            <a:custGeom>
              <a:avLst/>
              <a:gdLst/>
              <a:ahLst/>
              <a:cxnLst/>
              <a:rect l="l" t="t" r="r" b="b"/>
              <a:pathLst>
                <a:path w="2354" h="673" extrusionOk="0">
                  <a:moveTo>
                    <a:pt x="1423" y="0"/>
                  </a:moveTo>
                  <a:cubicBezTo>
                    <a:pt x="1087" y="0"/>
                    <a:pt x="738" y="26"/>
                    <a:pt x="415" y="26"/>
                  </a:cubicBezTo>
                  <a:cubicBezTo>
                    <a:pt x="311" y="26"/>
                    <a:pt x="208" y="26"/>
                    <a:pt x="208" y="129"/>
                  </a:cubicBezTo>
                  <a:cubicBezTo>
                    <a:pt x="104" y="129"/>
                    <a:pt x="1" y="259"/>
                    <a:pt x="1" y="362"/>
                  </a:cubicBezTo>
                  <a:cubicBezTo>
                    <a:pt x="1" y="465"/>
                    <a:pt x="104" y="569"/>
                    <a:pt x="208" y="569"/>
                  </a:cubicBezTo>
                  <a:cubicBezTo>
                    <a:pt x="311" y="672"/>
                    <a:pt x="415" y="672"/>
                    <a:pt x="518" y="672"/>
                  </a:cubicBezTo>
                  <a:cubicBezTo>
                    <a:pt x="1061" y="569"/>
                    <a:pt x="1810" y="465"/>
                    <a:pt x="2353" y="129"/>
                  </a:cubicBezTo>
                  <a:cubicBezTo>
                    <a:pt x="2082" y="26"/>
                    <a:pt x="1759" y="0"/>
                    <a:pt x="14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5"/>
            <p:cNvSpPr/>
            <p:nvPr/>
          </p:nvSpPr>
          <p:spPr>
            <a:xfrm>
              <a:off x="4421342" y="2195737"/>
              <a:ext cx="31832" cy="74762"/>
            </a:xfrm>
            <a:custGeom>
              <a:avLst/>
              <a:gdLst/>
              <a:ahLst/>
              <a:cxnLst/>
              <a:rect l="l" t="t" r="r" b="b"/>
              <a:pathLst>
                <a:path w="958" h="2250" extrusionOk="0">
                  <a:moveTo>
                    <a:pt x="957" y="0"/>
                  </a:moveTo>
                  <a:lnTo>
                    <a:pt x="957" y="0"/>
                  </a:lnTo>
                  <a:cubicBezTo>
                    <a:pt x="544" y="440"/>
                    <a:pt x="208" y="1086"/>
                    <a:pt x="1" y="1732"/>
                  </a:cubicBezTo>
                  <a:lnTo>
                    <a:pt x="1" y="1939"/>
                  </a:lnTo>
                  <a:cubicBezTo>
                    <a:pt x="1" y="2068"/>
                    <a:pt x="1" y="2172"/>
                    <a:pt x="104" y="2172"/>
                  </a:cubicBezTo>
                  <a:cubicBezTo>
                    <a:pt x="156" y="2224"/>
                    <a:pt x="208" y="2249"/>
                    <a:pt x="259" y="2249"/>
                  </a:cubicBezTo>
                  <a:cubicBezTo>
                    <a:pt x="311" y="2249"/>
                    <a:pt x="363" y="2224"/>
                    <a:pt x="414" y="2172"/>
                  </a:cubicBezTo>
                  <a:cubicBezTo>
                    <a:pt x="544" y="2068"/>
                    <a:pt x="544" y="1939"/>
                    <a:pt x="544" y="1836"/>
                  </a:cubicBezTo>
                  <a:cubicBezTo>
                    <a:pt x="750" y="1293"/>
                    <a:pt x="957" y="543"/>
                    <a:pt x="9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5"/>
            <p:cNvSpPr/>
            <p:nvPr/>
          </p:nvSpPr>
          <p:spPr>
            <a:xfrm>
              <a:off x="4449685" y="2195737"/>
              <a:ext cx="71339" cy="40970"/>
            </a:xfrm>
            <a:custGeom>
              <a:avLst/>
              <a:gdLst/>
              <a:ahLst/>
              <a:cxnLst/>
              <a:rect l="l" t="t" r="r" b="b"/>
              <a:pathLst>
                <a:path w="2147" h="1233" extrusionOk="0">
                  <a:moveTo>
                    <a:pt x="1" y="0"/>
                  </a:moveTo>
                  <a:cubicBezTo>
                    <a:pt x="440" y="543"/>
                    <a:pt x="1087" y="879"/>
                    <a:pt x="1629" y="1190"/>
                  </a:cubicBezTo>
                  <a:lnTo>
                    <a:pt x="1836" y="1190"/>
                  </a:lnTo>
                  <a:cubicBezTo>
                    <a:pt x="1867" y="1220"/>
                    <a:pt x="1897" y="1232"/>
                    <a:pt x="1927" y="1232"/>
                  </a:cubicBezTo>
                  <a:cubicBezTo>
                    <a:pt x="2000" y="1232"/>
                    <a:pt x="2073" y="1159"/>
                    <a:pt x="2146" y="1086"/>
                  </a:cubicBezTo>
                  <a:lnTo>
                    <a:pt x="2146" y="879"/>
                  </a:lnTo>
                  <a:cubicBezTo>
                    <a:pt x="2043" y="776"/>
                    <a:pt x="1940" y="647"/>
                    <a:pt x="1836" y="647"/>
                  </a:cubicBezTo>
                  <a:cubicBezTo>
                    <a:pt x="1397" y="336"/>
                    <a:pt x="647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5"/>
            <p:cNvSpPr/>
            <p:nvPr/>
          </p:nvSpPr>
          <p:spPr>
            <a:xfrm>
              <a:off x="4449685" y="2152772"/>
              <a:ext cx="71339" cy="42996"/>
            </a:xfrm>
            <a:custGeom>
              <a:avLst/>
              <a:gdLst/>
              <a:ahLst/>
              <a:cxnLst/>
              <a:rect l="l" t="t" r="r" b="b"/>
              <a:pathLst>
                <a:path w="2147" h="1294" extrusionOk="0">
                  <a:moveTo>
                    <a:pt x="1836" y="1"/>
                  </a:moveTo>
                  <a:cubicBezTo>
                    <a:pt x="1733" y="1"/>
                    <a:pt x="1629" y="1"/>
                    <a:pt x="1500" y="130"/>
                  </a:cubicBezTo>
                  <a:cubicBezTo>
                    <a:pt x="983" y="337"/>
                    <a:pt x="337" y="776"/>
                    <a:pt x="1" y="1293"/>
                  </a:cubicBezTo>
                  <a:cubicBezTo>
                    <a:pt x="647" y="1190"/>
                    <a:pt x="1293" y="880"/>
                    <a:pt x="1836" y="544"/>
                  </a:cubicBezTo>
                  <a:cubicBezTo>
                    <a:pt x="1836" y="544"/>
                    <a:pt x="1940" y="440"/>
                    <a:pt x="2043" y="440"/>
                  </a:cubicBezTo>
                  <a:cubicBezTo>
                    <a:pt x="2043" y="337"/>
                    <a:pt x="2146" y="234"/>
                    <a:pt x="2043" y="130"/>
                  </a:cubicBezTo>
                  <a:cubicBezTo>
                    <a:pt x="2043" y="1"/>
                    <a:pt x="1940" y="1"/>
                    <a:pt x="18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5"/>
            <p:cNvSpPr/>
            <p:nvPr/>
          </p:nvSpPr>
          <p:spPr>
            <a:xfrm>
              <a:off x="4421342" y="2122900"/>
              <a:ext cx="31832" cy="72868"/>
            </a:xfrm>
            <a:custGeom>
              <a:avLst/>
              <a:gdLst/>
              <a:ahLst/>
              <a:cxnLst/>
              <a:rect l="l" t="t" r="r" b="b"/>
              <a:pathLst>
                <a:path w="958" h="2193" extrusionOk="0">
                  <a:moveTo>
                    <a:pt x="284" y="1"/>
                  </a:moveTo>
                  <a:cubicBezTo>
                    <a:pt x="265" y="1"/>
                    <a:pt x="242" y="12"/>
                    <a:pt x="208" y="47"/>
                  </a:cubicBezTo>
                  <a:cubicBezTo>
                    <a:pt x="104" y="47"/>
                    <a:pt x="1" y="150"/>
                    <a:pt x="1" y="254"/>
                  </a:cubicBezTo>
                  <a:lnTo>
                    <a:pt x="1" y="590"/>
                  </a:lnTo>
                  <a:cubicBezTo>
                    <a:pt x="208" y="1133"/>
                    <a:pt x="544" y="1779"/>
                    <a:pt x="957" y="2192"/>
                  </a:cubicBezTo>
                  <a:cubicBezTo>
                    <a:pt x="957" y="1675"/>
                    <a:pt x="750" y="900"/>
                    <a:pt x="544" y="383"/>
                  </a:cubicBezTo>
                  <a:cubicBezTo>
                    <a:pt x="544" y="254"/>
                    <a:pt x="544" y="150"/>
                    <a:pt x="414" y="47"/>
                  </a:cubicBezTo>
                  <a:cubicBezTo>
                    <a:pt x="346" y="47"/>
                    <a:pt x="323" y="1"/>
                    <a:pt x="2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5"/>
            <p:cNvSpPr/>
            <p:nvPr/>
          </p:nvSpPr>
          <p:spPr>
            <a:xfrm>
              <a:off x="4439385" y="2185436"/>
              <a:ext cx="24954" cy="22861"/>
            </a:xfrm>
            <a:custGeom>
              <a:avLst/>
              <a:gdLst/>
              <a:ahLst/>
              <a:cxnLst/>
              <a:rect l="l" t="t" r="r" b="b"/>
              <a:pathLst>
                <a:path w="751" h="688" extrusionOk="0">
                  <a:moveTo>
                    <a:pt x="414" y="0"/>
                  </a:moveTo>
                  <a:cubicBezTo>
                    <a:pt x="311" y="0"/>
                    <a:pt x="104" y="104"/>
                    <a:pt x="104" y="207"/>
                  </a:cubicBezTo>
                  <a:cubicBezTo>
                    <a:pt x="1" y="440"/>
                    <a:pt x="104" y="543"/>
                    <a:pt x="207" y="646"/>
                  </a:cubicBezTo>
                  <a:cubicBezTo>
                    <a:pt x="263" y="674"/>
                    <a:pt x="320" y="687"/>
                    <a:pt x="374" y="687"/>
                  </a:cubicBezTo>
                  <a:cubicBezTo>
                    <a:pt x="522" y="687"/>
                    <a:pt x="647" y="591"/>
                    <a:pt x="647" y="440"/>
                  </a:cubicBezTo>
                  <a:cubicBezTo>
                    <a:pt x="750" y="310"/>
                    <a:pt x="647" y="104"/>
                    <a:pt x="4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5"/>
            <p:cNvSpPr/>
            <p:nvPr/>
          </p:nvSpPr>
          <p:spPr>
            <a:xfrm>
              <a:off x="4056294" y="2231823"/>
              <a:ext cx="368526" cy="64428"/>
            </a:xfrm>
            <a:custGeom>
              <a:avLst/>
              <a:gdLst/>
              <a:ahLst/>
              <a:cxnLst/>
              <a:rect l="l" t="t" r="r" b="b"/>
              <a:pathLst>
                <a:path w="11091" h="1939" extrusionOk="0">
                  <a:moveTo>
                    <a:pt x="5274" y="0"/>
                  </a:moveTo>
                  <a:cubicBezTo>
                    <a:pt x="3645" y="0"/>
                    <a:pt x="2043" y="440"/>
                    <a:pt x="750" y="1189"/>
                  </a:cubicBezTo>
                  <a:cubicBezTo>
                    <a:pt x="414" y="1293"/>
                    <a:pt x="104" y="1499"/>
                    <a:pt x="0" y="1836"/>
                  </a:cubicBezTo>
                  <a:lnTo>
                    <a:pt x="9462" y="1939"/>
                  </a:lnTo>
                  <a:cubicBezTo>
                    <a:pt x="10005" y="1939"/>
                    <a:pt x="10547" y="1836"/>
                    <a:pt x="11090" y="1836"/>
                  </a:cubicBezTo>
                  <a:cubicBezTo>
                    <a:pt x="10754" y="1499"/>
                    <a:pt x="10341" y="1189"/>
                    <a:pt x="9798" y="1086"/>
                  </a:cubicBezTo>
                  <a:cubicBezTo>
                    <a:pt x="8402" y="440"/>
                    <a:pt x="6773" y="0"/>
                    <a:pt x="5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5"/>
            <p:cNvSpPr/>
            <p:nvPr/>
          </p:nvSpPr>
          <p:spPr>
            <a:xfrm>
              <a:off x="3991865" y="2289374"/>
              <a:ext cx="500805" cy="368493"/>
            </a:xfrm>
            <a:custGeom>
              <a:avLst/>
              <a:gdLst/>
              <a:ahLst/>
              <a:cxnLst/>
              <a:rect l="l" t="t" r="r" b="b"/>
              <a:pathLst>
                <a:path w="15072" h="11090" extrusionOk="0">
                  <a:moveTo>
                    <a:pt x="544" y="0"/>
                  </a:moveTo>
                  <a:cubicBezTo>
                    <a:pt x="207" y="0"/>
                    <a:pt x="1" y="310"/>
                    <a:pt x="1" y="646"/>
                  </a:cubicBezTo>
                  <a:lnTo>
                    <a:pt x="104" y="1835"/>
                  </a:lnTo>
                  <a:cubicBezTo>
                    <a:pt x="104" y="2146"/>
                    <a:pt x="414" y="2352"/>
                    <a:pt x="647" y="2352"/>
                  </a:cubicBezTo>
                  <a:lnTo>
                    <a:pt x="2353" y="2352"/>
                  </a:lnTo>
                  <a:lnTo>
                    <a:pt x="2999" y="5816"/>
                  </a:lnTo>
                  <a:lnTo>
                    <a:pt x="2999" y="5920"/>
                  </a:lnTo>
                  <a:lnTo>
                    <a:pt x="3129" y="6463"/>
                  </a:lnTo>
                  <a:lnTo>
                    <a:pt x="3129" y="6566"/>
                  </a:lnTo>
                  <a:lnTo>
                    <a:pt x="3232" y="7316"/>
                  </a:lnTo>
                  <a:lnTo>
                    <a:pt x="3335" y="7419"/>
                  </a:lnTo>
                  <a:lnTo>
                    <a:pt x="3982" y="11090"/>
                  </a:lnTo>
                  <a:lnTo>
                    <a:pt x="10987" y="11090"/>
                  </a:lnTo>
                  <a:lnTo>
                    <a:pt x="11530" y="7755"/>
                  </a:lnTo>
                  <a:lnTo>
                    <a:pt x="11530" y="7652"/>
                  </a:lnTo>
                  <a:lnTo>
                    <a:pt x="11633" y="6876"/>
                  </a:lnTo>
                  <a:lnTo>
                    <a:pt x="11633" y="6773"/>
                  </a:lnTo>
                  <a:lnTo>
                    <a:pt x="11737" y="6230"/>
                  </a:lnTo>
                  <a:lnTo>
                    <a:pt x="11737" y="6127"/>
                  </a:lnTo>
                  <a:lnTo>
                    <a:pt x="12176" y="3645"/>
                  </a:lnTo>
                  <a:lnTo>
                    <a:pt x="12383" y="2146"/>
                  </a:lnTo>
                  <a:lnTo>
                    <a:pt x="14218" y="2146"/>
                  </a:lnTo>
                  <a:cubicBezTo>
                    <a:pt x="14425" y="2146"/>
                    <a:pt x="14632" y="1939"/>
                    <a:pt x="14761" y="1706"/>
                  </a:cubicBezTo>
                  <a:lnTo>
                    <a:pt x="14968" y="646"/>
                  </a:lnTo>
                  <a:cubicBezTo>
                    <a:pt x="15071" y="310"/>
                    <a:pt x="14761" y="0"/>
                    <a:pt x="144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5"/>
            <p:cNvSpPr/>
            <p:nvPr/>
          </p:nvSpPr>
          <p:spPr>
            <a:xfrm>
              <a:off x="4134448" y="2360649"/>
              <a:ext cx="268877" cy="49874"/>
            </a:xfrm>
            <a:custGeom>
              <a:avLst/>
              <a:gdLst/>
              <a:ahLst/>
              <a:cxnLst/>
              <a:rect l="l" t="t" r="r" b="b"/>
              <a:pathLst>
                <a:path w="8092" h="1501" extrusionOk="0">
                  <a:moveTo>
                    <a:pt x="1" y="1"/>
                  </a:moveTo>
                  <a:lnTo>
                    <a:pt x="7885" y="1500"/>
                  </a:lnTo>
                  <a:lnTo>
                    <a:pt x="80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5"/>
            <p:cNvSpPr/>
            <p:nvPr/>
          </p:nvSpPr>
          <p:spPr>
            <a:xfrm>
              <a:off x="4095803" y="2504097"/>
              <a:ext cx="282633" cy="13789"/>
            </a:xfrm>
            <a:custGeom>
              <a:avLst/>
              <a:gdLst/>
              <a:ahLst/>
              <a:cxnLst/>
              <a:rect l="l" t="t" r="r" b="b"/>
              <a:pathLst>
                <a:path w="8506" h="415" extrusionOk="0">
                  <a:moveTo>
                    <a:pt x="1" y="1"/>
                  </a:moveTo>
                  <a:lnTo>
                    <a:pt x="1" y="104"/>
                  </a:lnTo>
                  <a:cubicBezTo>
                    <a:pt x="2896" y="104"/>
                    <a:pt x="5688" y="208"/>
                    <a:pt x="8505" y="414"/>
                  </a:cubicBezTo>
                  <a:lnTo>
                    <a:pt x="8505" y="311"/>
                  </a:lnTo>
                  <a:cubicBezTo>
                    <a:pt x="5688" y="104"/>
                    <a:pt x="2792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5"/>
            <p:cNvSpPr/>
            <p:nvPr/>
          </p:nvSpPr>
          <p:spPr>
            <a:xfrm>
              <a:off x="4091517" y="2482631"/>
              <a:ext cx="290342" cy="13789"/>
            </a:xfrm>
            <a:custGeom>
              <a:avLst/>
              <a:gdLst/>
              <a:ahLst/>
              <a:cxnLst/>
              <a:rect l="l" t="t" r="r" b="b"/>
              <a:pathLst>
                <a:path w="8738" h="415" extrusionOk="0">
                  <a:moveTo>
                    <a:pt x="0" y="0"/>
                  </a:moveTo>
                  <a:lnTo>
                    <a:pt x="0" y="104"/>
                  </a:lnTo>
                  <a:cubicBezTo>
                    <a:pt x="2921" y="104"/>
                    <a:pt x="5817" y="207"/>
                    <a:pt x="8738" y="414"/>
                  </a:cubicBezTo>
                  <a:lnTo>
                    <a:pt x="8738" y="311"/>
                  </a:lnTo>
                  <a:cubicBezTo>
                    <a:pt x="5817" y="104"/>
                    <a:pt x="2921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5"/>
            <p:cNvSpPr/>
            <p:nvPr/>
          </p:nvSpPr>
          <p:spPr>
            <a:xfrm>
              <a:off x="4099226" y="2532440"/>
              <a:ext cx="275755" cy="14653"/>
            </a:xfrm>
            <a:custGeom>
              <a:avLst/>
              <a:gdLst/>
              <a:ahLst/>
              <a:cxnLst/>
              <a:rect l="l" t="t" r="r" b="b"/>
              <a:pathLst>
                <a:path w="8299" h="441" extrusionOk="0">
                  <a:moveTo>
                    <a:pt x="1" y="1"/>
                  </a:moveTo>
                  <a:lnTo>
                    <a:pt x="104" y="104"/>
                  </a:lnTo>
                  <a:cubicBezTo>
                    <a:pt x="2793" y="104"/>
                    <a:pt x="5585" y="208"/>
                    <a:pt x="8299" y="440"/>
                  </a:cubicBezTo>
                  <a:lnTo>
                    <a:pt x="8299" y="337"/>
                  </a:lnTo>
                  <a:cubicBezTo>
                    <a:pt x="5585" y="104"/>
                    <a:pt x="2793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5"/>
            <p:cNvSpPr/>
            <p:nvPr/>
          </p:nvSpPr>
          <p:spPr>
            <a:xfrm>
              <a:off x="3988442" y="2486054"/>
              <a:ext cx="114269" cy="171819"/>
            </a:xfrm>
            <a:custGeom>
              <a:avLst/>
              <a:gdLst/>
              <a:ahLst/>
              <a:cxnLst/>
              <a:rect l="l" t="t" r="r" b="b"/>
              <a:pathLst>
                <a:path w="3439" h="5171" extrusionOk="0">
                  <a:moveTo>
                    <a:pt x="207" y="1"/>
                  </a:moveTo>
                  <a:lnTo>
                    <a:pt x="0" y="208"/>
                  </a:lnTo>
                  <a:cubicBezTo>
                    <a:pt x="1164" y="1733"/>
                    <a:pt x="2249" y="3439"/>
                    <a:pt x="3102" y="5171"/>
                  </a:cubicBezTo>
                  <a:lnTo>
                    <a:pt x="3438" y="5068"/>
                  </a:lnTo>
                  <a:cubicBezTo>
                    <a:pt x="2585" y="3232"/>
                    <a:pt x="1500" y="1500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5"/>
            <p:cNvSpPr/>
            <p:nvPr/>
          </p:nvSpPr>
          <p:spPr>
            <a:xfrm>
              <a:off x="3894804" y="2418201"/>
              <a:ext cx="150354" cy="107391"/>
            </a:xfrm>
            <a:custGeom>
              <a:avLst/>
              <a:gdLst/>
              <a:ahLst/>
              <a:cxnLst/>
              <a:rect l="l" t="t" r="r" b="b"/>
              <a:pathLst>
                <a:path w="4525" h="3232" extrusionOk="0">
                  <a:moveTo>
                    <a:pt x="3878" y="1"/>
                  </a:moveTo>
                  <a:cubicBezTo>
                    <a:pt x="3775" y="1"/>
                    <a:pt x="3671" y="104"/>
                    <a:pt x="3465" y="207"/>
                  </a:cubicBezTo>
                  <a:cubicBezTo>
                    <a:pt x="3335" y="414"/>
                    <a:pt x="3232" y="647"/>
                    <a:pt x="3128" y="854"/>
                  </a:cubicBezTo>
                  <a:cubicBezTo>
                    <a:pt x="3025" y="750"/>
                    <a:pt x="2922" y="544"/>
                    <a:pt x="2818" y="414"/>
                  </a:cubicBezTo>
                  <a:cubicBezTo>
                    <a:pt x="2818" y="311"/>
                    <a:pt x="2586" y="207"/>
                    <a:pt x="2482" y="104"/>
                  </a:cubicBezTo>
                  <a:cubicBezTo>
                    <a:pt x="2430" y="52"/>
                    <a:pt x="2353" y="27"/>
                    <a:pt x="2272" y="27"/>
                  </a:cubicBezTo>
                  <a:cubicBezTo>
                    <a:pt x="2191" y="27"/>
                    <a:pt x="2107" y="52"/>
                    <a:pt x="2043" y="104"/>
                  </a:cubicBezTo>
                  <a:cubicBezTo>
                    <a:pt x="1939" y="207"/>
                    <a:pt x="1836" y="311"/>
                    <a:pt x="1836" y="414"/>
                  </a:cubicBezTo>
                  <a:cubicBezTo>
                    <a:pt x="1836" y="647"/>
                    <a:pt x="1836" y="957"/>
                    <a:pt x="1939" y="1190"/>
                  </a:cubicBezTo>
                  <a:cubicBezTo>
                    <a:pt x="1733" y="957"/>
                    <a:pt x="1396" y="854"/>
                    <a:pt x="1086" y="854"/>
                  </a:cubicBezTo>
                  <a:cubicBezTo>
                    <a:pt x="1043" y="811"/>
                    <a:pt x="978" y="786"/>
                    <a:pt x="910" y="786"/>
                  </a:cubicBezTo>
                  <a:cubicBezTo>
                    <a:pt x="812" y="786"/>
                    <a:pt x="707" y="836"/>
                    <a:pt x="647" y="957"/>
                  </a:cubicBezTo>
                  <a:cubicBezTo>
                    <a:pt x="543" y="1061"/>
                    <a:pt x="543" y="1293"/>
                    <a:pt x="647" y="1397"/>
                  </a:cubicBezTo>
                  <a:cubicBezTo>
                    <a:pt x="647" y="1603"/>
                    <a:pt x="750" y="1836"/>
                    <a:pt x="879" y="1939"/>
                  </a:cubicBezTo>
                  <a:cubicBezTo>
                    <a:pt x="647" y="1939"/>
                    <a:pt x="337" y="2043"/>
                    <a:pt x="104" y="2250"/>
                  </a:cubicBezTo>
                  <a:cubicBezTo>
                    <a:pt x="104" y="2353"/>
                    <a:pt x="1" y="2482"/>
                    <a:pt x="104" y="2586"/>
                  </a:cubicBezTo>
                  <a:cubicBezTo>
                    <a:pt x="104" y="2793"/>
                    <a:pt x="337" y="2793"/>
                    <a:pt x="543" y="2793"/>
                  </a:cubicBezTo>
                  <a:lnTo>
                    <a:pt x="2172" y="2793"/>
                  </a:lnTo>
                  <a:cubicBezTo>
                    <a:pt x="2689" y="2793"/>
                    <a:pt x="3232" y="2999"/>
                    <a:pt x="3775" y="3232"/>
                  </a:cubicBezTo>
                  <a:cubicBezTo>
                    <a:pt x="3878" y="2482"/>
                    <a:pt x="4111" y="1603"/>
                    <a:pt x="4318" y="854"/>
                  </a:cubicBezTo>
                  <a:cubicBezTo>
                    <a:pt x="4421" y="647"/>
                    <a:pt x="4524" y="311"/>
                    <a:pt x="4421" y="207"/>
                  </a:cubicBezTo>
                  <a:cubicBezTo>
                    <a:pt x="4318" y="1"/>
                    <a:pt x="4111" y="1"/>
                    <a:pt x="38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5"/>
            <p:cNvSpPr/>
            <p:nvPr/>
          </p:nvSpPr>
          <p:spPr>
            <a:xfrm>
              <a:off x="3988442" y="2492932"/>
              <a:ext cx="38677" cy="39541"/>
            </a:xfrm>
            <a:custGeom>
              <a:avLst/>
              <a:gdLst/>
              <a:ahLst/>
              <a:cxnLst/>
              <a:rect l="l" t="t" r="r" b="b"/>
              <a:pathLst>
                <a:path w="1164" h="1190" extrusionOk="0">
                  <a:moveTo>
                    <a:pt x="1164" y="1"/>
                  </a:moveTo>
                  <a:cubicBezTo>
                    <a:pt x="1060" y="1"/>
                    <a:pt x="957" y="104"/>
                    <a:pt x="853" y="233"/>
                  </a:cubicBezTo>
                  <a:lnTo>
                    <a:pt x="750" y="337"/>
                  </a:lnTo>
                  <a:cubicBezTo>
                    <a:pt x="647" y="440"/>
                    <a:pt x="647" y="544"/>
                    <a:pt x="750" y="544"/>
                  </a:cubicBezTo>
                  <a:cubicBezTo>
                    <a:pt x="681" y="544"/>
                    <a:pt x="555" y="498"/>
                    <a:pt x="447" y="498"/>
                  </a:cubicBezTo>
                  <a:cubicBezTo>
                    <a:pt x="394" y="498"/>
                    <a:pt x="345" y="509"/>
                    <a:pt x="310" y="544"/>
                  </a:cubicBezTo>
                  <a:cubicBezTo>
                    <a:pt x="207" y="544"/>
                    <a:pt x="104" y="544"/>
                    <a:pt x="0" y="647"/>
                  </a:cubicBezTo>
                  <a:cubicBezTo>
                    <a:pt x="414" y="880"/>
                    <a:pt x="750" y="983"/>
                    <a:pt x="1060" y="1190"/>
                  </a:cubicBezTo>
                  <a:cubicBezTo>
                    <a:pt x="1060" y="880"/>
                    <a:pt x="1060" y="440"/>
                    <a:pt x="1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5"/>
            <p:cNvSpPr/>
            <p:nvPr/>
          </p:nvSpPr>
          <p:spPr>
            <a:xfrm>
              <a:off x="3995320" y="2571949"/>
              <a:ext cx="96227" cy="71339"/>
            </a:xfrm>
            <a:custGeom>
              <a:avLst/>
              <a:gdLst/>
              <a:ahLst/>
              <a:cxnLst/>
              <a:rect l="l" t="t" r="r" b="b"/>
              <a:pathLst>
                <a:path w="2896" h="2147" extrusionOk="0">
                  <a:moveTo>
                    <a:pt x="0" y="1"/>
                  </a:moveTo>
                  <a:lnTo>
                    <a:pt x="0" y="1"/>
                  </a:lnTo>
                  <a:cubicBezTo>
                    <a:pt x="103" y="647"/>
                    <a:pt x="543" y="1190"/>
                    <a:pt x="1086" y="1500"/>
                  </a:cubicBezTo>
                  <a:cubicBezTo>
                    <a:pt x="1603" y="1940"/>
                    <a:pt x="2249" y="2146"/>
                    <a:pt x="2895" y="2146"/>
                  </a:cubicBezTo>
                  <a:cubicBezTo>
                    <a:pt x="2249" y="1087"/>
                    <a:pt x="1189" y="31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5"/>
            <p:cNvSpPr/>
            <p:nvPr/>
          </p:nvSpPr>
          <p:spPr>
            <a:xfrm>
              <a:off x="4327737" y="2486054"/>
              <a:ext cx="115133" cy="171819"/>
            </a:xfrm>
            <a:custGeom>
              <a:avLst/>
              <a:gdLst/>
              <a:ahLst/>
              <a:cxnLst/>
              <a:rect l="l" t="t" r="r" b="b"/>
              <a:pathLst>
                <a:path w="3465" h="5171" extrusionOk="0">
                  <a:moveTo>
                    <a:pt x="3231" y="1"/>
                  </a:moveTo>
                  <a:cubicBezTo>
                    <a:pt x="1939" y="1500"/>
                    <a:pt x="879" y="3232"/>
                    <a:pt x="0" y="5068"/>
                  </a:cubicBezTo>
                  <a:lnTo>
                    <a:pt x="336" y="5171"/>
                  </a:lnTo>
                  <a:cubicBezTo>
                    <a:pt x="1189" y="3439"/>
                    <a:pt x="2275" y="1733"/>
                    <a:pt x="3464" y="208"/>
                  </a:cubicBezTo>
                  <a:lnTo>
                    <a:pt x="32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5"/>
            <p:cNvSpPr/>
            <p:nvPr/>
          </p:nvSpPr>
          <p:spPr>
            <a:xfrm>
              <a:off x="4385289" y="2418201"/>
              <a:ext cx="150321" cy="107391"/>
            </a:xfrm>
            <a:custGeom>
              <a:avLst/>
              <a:gdLst/>
              <a:ahLst/>
              <a:cxnLst/>
              <a:rect l="l" t="t" r="r" b="b"/>
              <a:pathLst>
                <a:path w="4524" h="3232" extrusionOk="0">
                  <a:moveTo>
                    <a:pt x="543" y="1"/>
                  </a:moveTo>
                  <a:cubicBezTo>
                    <a:pt x="440" y="1"/>
                    <a:pt x="207" y="1"/>
                    <a:pt x="104" y="207"/>
                  </a:cubicBezTo>
                  <a:cubicBezTo>
                    <a:pt x="0" y="311"/>
                    <a:pt x="104" y="647"/>
                    <a:pt x="104" y="854"/>
                  </a:cubicBezTo>
                  <a:cubicBezTo>
                    <a:pt x="440" y="1603"/>
                    <a:pt x="646" y="2482"/>
                    <a:pt x="750" y="3232"/>
                  </a:cubicBezTo>
                  <a:cubicBezTo>
                    <a:pt x="1189" y="2999"/>
                    <a:pt x="1835" y="2793"/>
                    <a:pt x="2378" y="2793"/>
                  </a:cubicBezTo>
                  <a:lnTo>
                    <a:pt x="3981" y="2793"/>
                  </a:lnTo>
                  <a:cubicBezTo>
                    <a:pt x="4214" y="2793"/>
                    <a:pt x="4421" y="2793"/>
                    <a:pt x="4421" y="2586"/>
                  </a:cubicBezTo>
                  <a:cubicBezTo>
                    <a:pt x="4524" y="2482"/>
                    <a:pt x="4421" y="2353"/>
                    <a:pt x="4317" y="2250"/>
                  </a:cubicBezTo>
                  <a:cubicBezTo>
                    <a:pt x="4214" y="2043"/>
                    <a:pt x="3878" y="1939"/>
                    <a:pt x="3671" y="1939"/>
                  </a:cubicBezTo>
                  <a:cubicBezTo>
                    <a:pt x="3774" y="1836"/>
                    <a:pt x="3878" y="1603"/>
                    <a:pt x="3878" y="1397"/>
                  </a:cubicBezTo>
                  <a:cubicBezTo>
                    <a:pt x="3878" y="1293"/>
                    <a:pt x="3981" y="1061"/>
                    <a:pt x="3878" y="957"/>
                  </a:cubicBezTo>
                  <a:cubicBezTo>
                    <a:pt x="3817" y="836"/>
                    <a:pt x="3721" y="786"/>
                    <a:pt x="3605" y="786"/>
                  </a:cubicBezTo>
                  <a:cubicBezTo>
                    <a:pt x="3523" y="786"/>
                    <a:pt x="3431" y="811"/>
                    <a:pt x="3335" y="854"/>
                  </a:cubicBezTo>
                  <a:cubicBezTo>
                    <a:pt x="3128" y="854"/>
                    <a:pt x="2792" y="957"/>
                    <a:pt x="2585" y="1190"/>
                  </a:cubicBezTo>
                  <a:cubicBezTo>
                    <a:pt x="2689" y="957"/>
                    <a:pt x="2689" y="647"/>
                    <a:pt x="2689" y="414"/>
                  </a:cubicBezTo>
                  <a:cubicBezTo>
                    <a:pt x="2689" y="311"/>
                    <a:pt x="2585" y="207"/>
                    <a:pt x="2482" y="104"/>
                  </a:cubicBezTo>
                  <a:cubicBezTo>
                    <a:pt x="2430" y="52"/>
                    <a:pt x="2346" y="27"/>
                    <a:pt x="2262" y="27"/>
                  </a:cubicBezTo>
                  <a:cubicBezTo>
                    <a:pt x="2178" y="27"/>
                    <a:pt x="2094" y="52"/>
                    <a:pt x="2042" y="104"/>
                  </a:cubicBezTo>
                  <a:cubicBezTo>
                    <a:pt x="1939" y="207"/>
                    <a:pt x="1732" y="311"/>
                    <a:pt x="1629" y="414"/>
                  </a:cubicBezTo>
                  <a:cubicBezTo>
                    <a:pt x="1499" y="544"/>
                    <a:pt x="1499" y="750"/>
                    <a:pt x="1396" y="854"/>
                  </a:cubicBezTo>
                  <a:cubicBezTo>
                    <a:pt x="1293" y="647"/>
                    <a:pt x="1189" y="414"/>
                    <a:pt x="1086" y="207"/>
                  </a:cubicBezTo>
                  <a:cubicBezTo>
                    <a:pt x="853" y="104"/>
                    <a:pt x="750" y="1"/>
                    <a:pt x="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5"/>
            <p:cNvSpPr/>
            <p:nvPr/>
          </p:nvSpPr>
          <p:spPr>
            <a:xfrm>
              <a:off x="4403298" y="2492932"/>
              <a:ext cx="39574" cy="39541"/>
            </a:xfrm>
            <a:custGeom>
              <a:avLst/>
              <a:gdLst/>
              <a:ahLst/>
              <a:cxnLst/>
              <a:rect l="l" t="t" r="r" b="b"/>
              <a:pathLst>
                <a:path w="1191" h="1190" extrusionOk="0">
                  <a:moveTo>
                    <a:pt x="1" y="1"/>
                  </a:moveTo>
                  <a:cubicBezTo>
                    <a:pt x="104" y="440"/>
                    <a:pt x="104" y="880"/>
                    <a:pt x="104" y="1190"/>
                  </a:cubicBezTo>
                  <a:cubicBezTo>
                    <a:pt x="440" y="983"/>
                    <a:pt x="751" y="880"/>
                    <a:pt x="1190" y="647"/>
                  </a:cubicBezTo>
                  <a:cubicBezTo>
                    <a:pt x="1087" y="544"/>
                    <a:pt x="957" y="544"/>
                    <a:pt x="854" y="544"/>
                  </a:cubicBezTo>
                  <a:cubicBezTo>
                    <a:pt x="820" y="509"/>
                    <a:pt x="774" y="498"/>
                    <a:pt x="724" y="498"/>
                  </a:cubicBezTo>
                  <a:cubicBezTo>
                    <a:pt x="624" y="498"/>
                    <a:pt x="509" y="544"/>
                    <a:pt x="440" y="544"/>
                  </a:cubicBezTo>
                  <a:cubicBezTo>
                    <a:pt x="544" y="544"/>
                    <a:pt x="440" y="440"/>
                    <a:pt x="440" y="337"/>
                  </a:cubicBezTo>
                  <a:lnTo>
                    <a:pt x="311" y="233"/>
                  </a:lnTo>
                  <a:cubicBezTo>
                    <a:pt x="208" y="104"/>
                    <a:pt x="104" y="1"/>
                    <a:pt x="1" y="1"/>
                  </a:cubicBezTo>
                  <a:close/>
                </a:path>
              </a:pathLst>
            </a:custGeom>
            <a:solidFill>
              <a:srgbClr val="4F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5"/>
            <p:cNvSpPr/>
            <p:nvPr/>
          </p:nvSpPr>
          <p:spPr>
            <a:xfrm>
              <a:off x="4338902" y="2571949"/>
              <a:ext cx="92804" cy="71339"/>
            </a:xfrm>
            <a:custGeom>
              <a:avLst/>
              <a:gdLst/>
              <a:ahLst/>
              <a:cxnLst/>
              <a:rect l="l" t="t" r="r" b="b"/>
              <a:pathLst>
                <a:path w="2793" h="2147" extrusionOk="0">
                  <a:moveTo>
                    <a:pt x="2792" y="1"/>
                  </a:moveTo>
                  <a:lnTo>
                    <a:pt x="2792" y="1"/>
                  </a:lnTo>
                  <a:cubicBezTo>
                    <a:pt x="1603" y="311"/>
                    <a:pt x="646" y="1087"/>
                    <a:pt x="0" y="2146"/>
                  </a:cubicBezTo>
                  <a:cubicBezTo>
                    <a:pt x="646" y="2146"/>
                    <a:pt x="1293" y="1940"/>
                    <a:pt x="1836" y="1500"/>
                  </a:cubicBezTo>
                  <a:cubicBezTo>
                    <a:pt x="2378" y="1190"/>
                    <a:pt x="2792" y="647"/>
                    <a:pt x="2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5"/>
            <p:cNvSpPr/>
            <p:nvPr/>
          </p:nvSpPr>
          <p:spPr>
            <a:xfrm>
              <a:off x="3859582" y="2600924"/>
              <a:ext cx="575534" cy="60408"/>
            </a:xfrm>
            <a:custGeom>
              <a:avLst/>
              <a:gdLst/>
              <a:ahLst/>
              <a:cxnLst/>
              <a:rect l="l" t="t" r="r" b="b"/>
              <a:pathLst>
                <a:path w="17321" h="1818" extrusionOk="0">
                  <a:moveTo>
                    <a:pt x="10214" y="0"/>
                  </a:moveTo>
                  <a:cubicBezTo>
                    <a:pt x="8740" y="0"/>
                    <a:pt x="7201" y="556"/>
                    <a:pt x="6231" y="1611"/>
                  </a:cubicBezTo>
                  <a:cubicBezTo>
                    <a:pt x="5584" y="1171"/>
                    <a:pt x="5042" y="861"/>
                    <a:pt x="4292" y="628"/>
                  </a:cubicBezTo>
                  <a:cubicBezTo>
                    <a:pt x="3892" y="500"/>
                    <a:pt x="3414" y="412"/>
                    <a:pt x="2930" y="412"/>
                  </a:cubicBezTo>
                  <a:cubicBezTo>
                    <a:pt x="2631" y="412"/>
                    <a:pt x="2329" y="446"/>
                    <a:pt x="2043" y="525"/>
                  </a:cubicBezTo>
                  <a:cubicBezTo>
                    <a:pt x="1397" y="732"/>
                    <a:pt x="518" y="1068"/>
                    <a:pt x="104" y="1714"/>
                  </a:cubicBezTo>
                  <a:lnTo>
                    <a:pt x="1" y="1817"/>
                  </a:lnTo>
                  <a:lnTo>
                    <a:pt x="17320" y="1817"/>
                  </a:lnTo>
                  <a:cubicBezTo>
                    <a:pt x="17217" y="1714"/>
                    <a:pt x="17010" y="1611"/>
                    <a:pt x="16907" y="1507"/>
                  </a:cubicBezTo>
                  <a:cubicBezTo>
                    <a:pt x="16393" y="1299"/>
                    <a:pt x="15786" y="1189"/>
                    <a:pt x="15174" y="1189"/>
                  </a:cubicBezTo>
                  <a:cubicBezTo>
                    <a:pt x="14494" y="1189"/>
                    <a:pt x="13808" y="1325"/>
                    <a:pt x="13236" y="1611"/>
                  </a:cubicBezTo>
                  <a:cubicBezTo>
                    <a:pt x="13029" y="732"/>
                    <a:pt x="12047" y="318"/>
                    <a:pt x="11194" y="85"/>
                  </a:cubicBezTo>
                  <a:cubicBezTo>
                    <a:pt x="10875" y="28"/>
                    <a:pt x="10547" y="0"/>
                    <a:pt x="10214" y="0"/>
                  </a:cubicBezTo>
                  <a:close/>
                </a:path>
              </a:pathLst>
            </a:custGeom>
            <a:solidFill>
              <a:srgbClr val="6C9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1279;p47">
            <a:extLst>
              <a:ext uri="{FF2B5EF4-FFF2-40B4-BE49-F238E27FC236}">
                <a16:creationId xmlns:a16="http://schemas.microsoft.com/office/drawing/2014/main" id="{F49A8D0B-4B03-E604-6862-9AEE0D8332D3}"/>
              </a:ext>
            </a:extLst>
          </p:cNvPr>
          <p:cNvGrpSpPr/>
          <p:nvPr/>
        </p:nvGrpSpPr>
        <p:grpSpPr>
          <a:xfrm>
            <a:off x="1130999" y="3181202"/>
            <a:ext cx="1554209" cy="1893320"/>
            <a:chOff x="7531563" y="3178908"/>
            <a:chExt cx="1554209" cy="1893320"/>
          </a:xfrm>
        </p:grpSpPr>
        <p:sp>
          <p:nvSpPr>
            <p:cNvPr id="56" name="Google Shape;1280;p47">
              <a:extLst>
                <a:ext uri="{FF2B5EF4-FFF2-40B4-BE49-F238E27FC236}">
                  <a16:creationId xmlns:a16="http://schemas.microsoft.com/office/drawing/2014/main" id="{8E59326A-2B17-4A7E-7F74-F7AF5B1D8309}"/>
                </a:ext>
              </a:extLst>
            </p:cNvPr>
            <p:cNvSpPr/>
            <p:nvPr/>
          </p:nvSpPr>
          <p:spPr>
            <a:xfrm>
              <a:off x="7746556" y="3950864"/>
              <a:ext cx="522728" cy="1121364"/>
            </a:xfrm>
            <a:custGeom>
              <a:avLst/>
              <a:gdLst/>
              <a:ahLst/>
              <a:cxnLst/>
              <a:rect l="l" t="t" r="r" b="b"/>
              <a:pathLst>
                <a:path w="4965" h="10651" extrusionOk="0">
                  <a:moveTo>
                    <a:pt x="4654" y="0"/>
                  </a:moveTo>
                  <a:cubicBezTo>
                    <a:pt x="4525" y="0"/>
                    <a:pt x="4421" y="104"/>
                    <a:pt x="4318" y="233"/>
                  </a:cubicBezTo>
                  <a:cubicBezTo>
                    <a:pt x="4318" y="1396"/>
                    <a:pt x="3775" y="2585"/>
                    <a:pt x="2922" y="3464"/>
                  </a:cubicBezTo>
                  <a:cubicBezTo>
                    <a:pt x="2586" y="3878"/>
                    <a:pt x="2069" y="4214"/>
                    <a:pt x="1630" y="4524"/>
                  </a:cubicBezTo>
                  <a:cubicBezTo>
                    <a:pt x="1190" y="4964"/>
                    <a:pt x="880" y="5274"/>
                    <a:pt x="544" y="5817"/>
                  </a:cubicBezTo>
                  <a:cubicBezTo>
                    <a:pt x="234" y="6359"/>
                    <a:pt x="1" y="7006"/>
                    <a:pt x="1" y="7652"/>
                  </a:cubicBezTo>
                  <a:cubicBezTo>
                    <a:pt x="1" y="7859"/>
                    <a:pt x="130" y="8091"/>
                    <a:pt x="130" y="8402"/>
                  </a:cubicBezTo>
                  <a:cubicBezTo>
                    <a:pt x="337" y="9281"/>
                    <a:pt x="776" y="10030"/>
                    <a:pt x="1423" y="10573"/>
                  </a:cubicBezTo>
                  <a:cubicBezTo>
                    <a:pt x="1474" y="10625"/>
                    <a:pt x="1526" y="10651"/>
                    <a:pt x="1578" y="10651"/>
                  </a:cubicBezTo>
                  <a:cubicBezTo>
                    <a:pt x="1630" y="10651"/>
                    <a:pt x="1681" y="10625"/>
                    <a:pt x="1733" y="10573"/>
                  </a:cubicBezTo>
                  <a:cubicBezTo>
                    <a:pt x="1836" y="10444"/>
                    <a:pt x="1836" y="10237"/>
                    <a:pt x="1733" y="10134"/>
                  </a:cubicBezTo>
                  <a:cubicBezTo>
                    <a:pt x="1190" y="9694"/>
                    <a:pt x="776" y="8945"/>
                    <a:pt x="647" y="8298"/>
                  </a:cubicBezTo>
                  <a:cubicBezTo>
                    <a:pt x="647" y="8091"/>
                    <a:pt x="544" y="7859"/>
                    <a:pt x="544" y="7652"/>
                  </a:cubicBezTo>
                  <a:cubicBezTo>
                    <a:pt x="544" y="7109"/>
                    <a:pt x="776" y="6566"/>
                    <a:pt x="983" y="6153"/>
                  </a:cubicBezTo>
                  <a:cubicBezTo>
                    <a:pt x="1190" y="5713"/>
                    <a:pt x="1630" y="5274"/>
                    <a:pt x="2069" y="4964"/>
                  </a:cubicBezTo>
                  <a:cubicBezTo>
                    <a:pt x="2483" y="4627"/>
                    <a:pt x="2922" y="4317"/>
                    <a:pt x="3362" y="3878"/>
                  </a:cubicBezTo>
                  <a:cubicBezTo>
                    <a:pt x="4215" y="2921"/>
                    <a:pt x="4861" y="1629"/>
                    <a:pt x="4964" y="233"/>
                  </a:cubicBezTo>
                  <a:cubicBezTo>
                    <a:pt x="4964" y="104"/>
                    <a:pt x="4861" y="0"/>
                    <a:pt x="4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81;p47">
              <a:extLst>
                <a:ext uri="{FF2B5EF4-FFF2-40B4-BE49-F238E27FC236}">
                  <a16:creationId xmlns:a16="http://schemas.microsoft.com/office/drawing/2014/main" id="{8613DDCA-45D8-61D5-A593-7EC201DBF8D6}"/>
                </a:ext>
              </a:extLst>
            </p:cNvPr>
            <p:cNvSpPr/>
            <p:nvPr/>
          </p:nvSpPr>
          <p:spPr>
            <a:xfrm>
              <a:off x="7803726" y="3309673"/>
              <a:ext cx="454610" cy="551470"/>
            </a:xfrm>
            <a:custGeom>
              <a:avLst/>
              <a:gdLst/>
              <a:ahLst/>
              <a:cxnLst/>
              <a:rect l="l" t="t" r="r" b="b"/>
              <a:pathLst>
                <a:path w="4318" h="5238" extrusionOk="0">
                  <a:moveTo>
                    <a:pt x="1187" y="0"/>
                  </a:moveTo>
                  <a:cubicBezTo>
                    <a:pt x="1077" y="0"/>
                    <a:pt x="972" y="21"/>
                    <a:pt x="880" y="67"/>
                  </a:cubicBezTo>
                  <a:cubicBezTo>
                    <a:pt x="233" y="274"/>
                    <a:pt x="1" y="920"/>
                    <a:pt x="104" y="1566"/>
                  </a:cubicBezTo>
                  <a:cubicBezTo>
                    <a:pt x="233" y="2109"/>
                    <a:pt x="544" y="2652"/>
                    <a:pt x="880" y="3092"/>
                  </a:cubicBezTo>
                  <a:cubicBezTo>
                    <a:pt x="1629" y="3945"/>
                    <a:pt x="2379" y="4694"/>
                    <a:pt x="3336" y="5237"/>
                  </a:cubicBezTo>
                  <a:cubicBezTo>
                    <a:pt x="3672" y="5030"/>
                    <a:pt x="3878" y="4798"/>
                    <a:pt x="4318" y="4591"/>
                  </a:cubicBezTo>
                  <a:cubicBezTo>
                    <a:pt x="4214" y="4152"/>
                    <a:pt x="3982" y="3738"/>
                    <a:pt x="3878" y="3298"/>
                  </a:cubicBezTo>
                  <a:cubicBezTo>
                    <a:pt x="3568" y="2213"/>
                    <a:pt x="3129" y="1256"/>
                    <a:pt x="2379" y="507"/>
                  </a:cubicBezTo>
                  <a:cubicBezTo>
                    <a:pt x="2038" y="246"/>
                    <a:pt x="1572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82;p47">
              <a:extLst>
                <a:ext uri="{FF2B5EF4-FFF2-40B4-BE49-F238E27FC236}">
                  <a16:creationId xmlns:a16="http://schemas.microsoft.com/office/drawing/2014/main" id="{901E3832-8B58-E8A7-9896-5C30A0CB41DE}"/>
                </a:ext>
              </a:extLst>
            </p:cNvPr>
            <p:cNvSpPr/>
            <p:nvPr/>
          </p:nvSpPr>
          <p:spPr>
            <a:xfrm>
              <a:off x="7531563" y="3712391"/>
              <a:ext cx="623378" cy="302161"/>
            </a:xfrm>
            <a:custGeom>
              <a:avLst/>
              <a:gdLst/>
              <a:ahLst/>
              <a:cxnLst/>
              <a:rect l="l" t="t" r="r" b="b"/>
              <a:pathLst>
                <a:path w="5921" h="2870" extrusionOk="0">
                  <a:moveTo>
                    <a:pt x="1962" y="0"/>
                  </a:moveTo>
                  <a:cubicBezTo>
                    <a:pt x="1852" y="0"/>
                    <a:pt x="1741" y="5"/>
                    <a:pt x="1629" y="16"/>
                  </a:cubicBezTo>
                  <a:cubicBezTo>
                    <a:pt x="1087" y="120"/>
                    <a:pt x="440" y="327"/>
                    <a:pt x="233" y="869"/>
                  </a:cubicBezTo>
                  <a:cubicBezTo>
                    <a:pt x="1" y="1412"/>
                    <a:pt x="337" y="2058"/>
                    <a:pt x="750" y="2369"/>
                  </a:cubicBezTo>
                  <a:cubicBezTo>
                    <a:pt x="1293" y="2705"/>
                    <a:pt x="1836" y="2808"/>
                    <a:pt x="2482" y="2808"/>
                  </a:cubicBezTo>
                  <a:cubicBezTo>
                    <a:pt x="2880" y="2846"/>
                    <a:pt x="3274" y="2870"/>
                    <a:pt x="3667" y="2870"/>
                  </a:cubicBezTo>
                  <a:cubicBezTo>
                    <a:pt x="4347" y="2870"/>
                    <a:pt x="5025" y="2798"/>
                    <a:pt x="5714" y="2601"/>
                  </a:cubicBezTo>
                  <a:cubicBezTo>
                    <a:pt x="5714" y="2162"/>
                    <a:pt x="5817" y="1852"/>
                    <a:pt x="5921" y="1412"/>
                  </a:cubicBezTo>
                  <a:cubicBezTo>
                    <a:pt x="5507" y="1205"/>
                    <a:pt x="5067" y="973"/>
                    <a:pt x="4628" y="766"/>
                  </a:cubicBezTo>
                  <a:cubicBezTo>
                    <a:pt x="3772" y="373"/>
                    <a:pt x="2896" y="0"/>
                    <a:pt x="19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83;p47">
              <a:extLst>
                <a:ext uri="{FF2B5EF4-FFF2-40B4-BE49-F238E27FC236}">
                  <a16:creationId xmlns:a16="http://schemas.microsoft.com/office/drawing/2014/main" id="{AF3E4C3C-9C8E-CE05-635C-045F754503CC}"/>
                </a:ext>
              </a:extLst>
            </p:cNvPr>
            <p:cNvSpPr/>
            <p:nvPr/>
          </p:nvSpPr>
          <p:spPr>
            <a:xfrm>
              <a:off x="7692123" y="3986240"/>
              <a:ext cx="519990" cy="495565"/>
            </a:xfrm>
            <a:custGeom>
              <a:avLst/>
              <a:gdLst/>
              <a:ahLst/>
              <a:cxnLst/>
              <a:rect l="l" t="t" r="r" b="b"/>
              <a:pathLst>
                <a:path w="4939" h="4707" extrusionOk="0">
                  <a:moveTo>
                    <a:pt x="4189" y="0"/>
                  </a:moveTo>
                  <a:cubicBezTo>
                    <a:pt x="3749" y="207"/>
                    <a:pt x="3336" y="414"/>
                    <a:pt x="2896" y="647"/>
                  </a:cubicBezTo>
                  <a:cubicBezTo>
                    <a:pt x="2043" y="1060"/>
                    <a:pt x="1061" y="1603"/>
                    <a:pt x="415" y="2585"/>
                  </a:cubicBezTo>
                  <a:cubicBezTo>
                    <a:pt x="208" y="2999"/>
                    <a:pt x="1" y="3645"/>
                    <a:pt x="208" y="4085"/>
                  </a:cubicBezTo>
                  <a:cubicBezTo>
                    <a:pt x="439" y="4488"/>
                    <a:pt x="927" y="4706"/>
                    <a:pt x="1374" y="4706"/>
                  </a:cubicBezTo>
                  <a:cubicBezTo>
                    <a:pt x="1529" y="4706"/>
                    <a:pt x="1678" y="4681"/>
                    <a:pt x="1810" y="4628"/>
                  </a:cubicBezTo>
                  <a:cubicBezTo>
                    <a:pt x="2353" y="4421"/>
                    <a:pt x="2793" y="3981"/>
                    <a:pt x="3232" y="3542"/>
                  </a:cubicBezTo>
                  <a:cubicBezTo>
                    <a:pt x="3982" y="2792"/>
                    <a:pt x="4628" y="1836"/>
                    <a:pt x="4938" y="853"/>
                  </a:cubicBezTo>
                  <a:cubicBezTo>
                    <a:pt x="4732" y="543"/>
                    <a:pt x="4396" y="311"/>
                    <a:pt x="41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84;p47">
              <a:extLst>
                <a:ext uri="{FF2B5EF4-FFF2-40B4-BE49-F238E27FC236}">
                  <a16:creationId xmlns:a16="http://schemas.microsoft.com/office/drawing/2014/main" id="{089465F7-E1E6-AF62-4477-46A0597736B8}"/>
                </a:ext>
              </a:extLst>
            </p:cNvPr>
            <p:cNvSpPr/>
            <p:nvPr/>
          </p:nvSpPr>
          <p:spPr>
            <a:xfrm>
              <a:off x="8168436" y="3178908"/>
              <a:ext cx="315848" cy="603269"/>
            </a:xfrm>
            <a:custGeom>
              <a:avLst/>
              <a:gdLst/>
              <a:ahLst/>
              <a:cxnLst/>
              <a:rect l="l" t="t" r="r" b="b"/>
              <a:pathLst>
                <a:path w="3000" h="5730" extrusionOk="0">
                  <a:moveTo>
                    <a:pt x="1431" y="1"/>
                  </a:moveTo>
                  <a:cubicBezTo>
                    <a:pt x="931" y="1"/>
                    <a:pt x="393" y="383"/>
                    <a:pt x="208" y="870"/>
                  </a:cubicBezTo>
                  <a:cubicBezTo>
                    <a:pt x="1" y="1413"/>
                    <a:pt x="1" y="2059"/>
                    <a:pt x="104" y="2602"/>
                  </a:cubicBezTo>
                  <a:cubicBezTo>
                    <a:pt x="208" y="3687"/>
                    <a:pt x="414" y="4747"/>
                    <a:pt x="957" y="5730"/>
                  </a:cubicBezTo>
                  <a:cubicBezTo>
                    <a:pt x="1250" y="5730"/>
                    <a:pt x="1532" y="5684"/>
                    <a:pt x="1786" y="5684"/>
                  </a:cubicBezTo>
                  <a:cubicBezTo>
                    <a:pt x="1914" y="5684"/>
                    <a:pt x="2034" y="5695"/>
                    <a:pt x="2146" y="5730"/>
                  </a:cubicBezTo>
                  <a:cubicBezTo>
                    <a:pt x="2353" y="5187"/>
                    <a:pt x="2457" y="4747"/>
                    <a:pt x="2586" y="4334"/>
                  </a:cubicBezTo>
                  <a:cubicBezTo>
                    <a:pt x="2793" y="3351"/>
                    <a:pt x="2999" y="2162"/>
                    <a:pt x="2689" y="1206"/>
                  </a:cubicBezTo>
                  <a:cubicBezTo>
                    <a:pt x="2586" y="663"/>
                    <a:pt x="2146" y="120"/>
                    <a:pt x="1603" y="17"/>
                  </a:cubicBezTo>
                  <a:cubicBezTo>
                    <a:pt x="1547" y="6"/>
                    <a:pt x="1489" y="1"/>
                    <a:pt x="14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85;p47">
              <a:extLst>
                <a:ext uri="{FF2B5EF4-FFF2-40B4-BE49-F238E27FC236}">
                  <a16:creationId xmlns:a16="http://schemas.microsoft.com/office/drawing/2014/main" id="{7E19B350-8484-49C6-5BCB-F3A7ECBDD2EF}"/>
                </a:ext>
              </a:extLst>
            </p:cNvPr>
            <p:cNvSpPr/>
            <p:nvPr/>
          </p:nvSpPr>
          <p:spPr>
            <a:xfrm>
              <a:off x="8394379" y="3364106"/>
              <a:ext cx="509041" cy="507883"/>
            </a:xfrm>
            <a:custGeom>
              <a:avLst/>
              <a:gdLst/>
              <a:ahLst/>
              <a:cxnLst/>
              <a:rect l="l" t="t" r="r" b="b"/>
              <a:pathLst>
                <a:path w="4835" h="4824" extrusionOk="0">
                  <a:moveTo>
                    <a:pt x="3491" y="1"/>
                  </a:moveTo>
                  <a:cubicBezTo>
                    <a:pt x="3326" y="1"/>
                    <a:pt x="3166" y="30"/>
                    <a:pt x="3025" y="93"/>
                  </a:cubicBezTo>
                  <a:cubicBezTo>
                    <a:pt x="2482" y="300"/>
                    <a:pt x="2043" y="739"/>
                    <a:pt x="1603" y="1153"/>
                  </a:cubicBezTo>
                  <a:cubicBezTo>
                    <a:pt x="957" y="2032"/>
                    <a:pt x="311" y="2988"/>
                    <a:pt x="0" y="3971"/>
                  </a:cubicBezTo>
                  <a:cubicBezTo>
                    <a:pt x="311" y="4281"/>
                    <a:pt x="543" y="4513"/>
                    <a:pt x="853" y="4824"/>
                  </a:cubicBezTo>
                  <a:cubicBezTo>
                    <a:pt x="1189" y="4617"/>
                    <a:pt x="1603" y="4384"/>
                    <a:pt x="2043" y="4177"/>
                  </a:cubicBezTo>
                  <a:cubicBezTo>
                    <a:pt x="2896" y="3635"/>
                    <a:pt x="3878" y="2988"/>
                    <a:pt x="4421" y="2135"/>
                  </a:cubicBezTo>
                  <a:cubicBezTo>
                    <a:pt x="4731" y="1696"/>
                    <a:pt x="4834" y="1049"/>
                    <a:pt x="4628" y="507"/>
                  </a:cubicBezTo>
                  <a:cubicBezTo>
                    <a:pt x="4402" y="206"/>
                    <a:pt x="3930" y="1"/>
                    <a:pt x="3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86;p47">
              <a:extLst>
                <a:ext uri="{FF2B5EF4-FFF2-40B4-BE49-F238E27FC236}">
                  <a16:creationId xmlns:a16="http://schemas.microsoft.com/office/drawing/2014/main" id="{E2C92E1F-A3EE-750D-C1B0-76026B3CBB34}"/>
                </a:ext>
              </a:extLst>
            </p:cNvPr>
            <p:cNvSpPr/>
            <p:nvPr/>
          </p:nvSpPr>
          <p:spPr>
            <a:xfrm>
              <a:off x="8473344" y="3756611"/>
              <a:ext cx="612428" cy="301634"/>
            </a:xfrm>
            <a:custGeom>
              <a:avLst/>
              <a:gdLst/>
              <a:ahLst/>
              <a:cxnLst/>
              <a:rect l="l" t="t" r="r" b="b"/>
              <a:pathLst>
                <a:path w="5817" h="2865" extrusionOk="0">
                  <a:moveTo>
                    <a:pt x="4006" y="1"/>
                  </a:moveTo>
                  <a:cubicBezTo>
                    <a:pt x="3674" y="1"/>
                    <a:pt x="3333" y="66"/>
                    <a:pt x="3025" y="139"/>
                  </a:cubicBezTo>
                  <a:cubicBezTo>
                    <a:pt x="1939" y="346"/>
                    <a:pt x="853" y="656"/>
                    <a:pt x="0" y="1199"/>
                  </a:cubicBezTo>
                  <a:cubicBezTo>
                    <a:pt x="0" y="1638"/>
                    <a:pt x="103" y="1949"/>
                    <a:pt x="103" y="2388"/>
                  </a:cubicBezTo>
                  <a:cubicBezTo>
                    <a:pt x="543" y="2492"/>
                    <a:pt x="982" y="2595"/>
                    <a:pt x="1396" y="2724"/>
                  </a:cubicBezTo>
                  <a:cubicBezTo>
                    <a:pt x="1976" y="2779"/>
                    <a:pt x="2556" y="2864"/>
                    <a:pt x="3132" y="2864"/>
                  </a:cubicBezTo>
                  <a:cubicBezTo>
                    <a:pt x="3634" y="2864"/>
                    <a:pt x="4133" y="2800"/>
                    <a:pt x="4627" y="2595"/>
                  </a:cubicBezTo>
                  <a:cubicBezTo>
                    <a:pt x="5067" y="2388"/>
                    <a:pt x="5610" y="2078"/>
                    <a:pt x="5713" y="1535"/>
                  </a:cubicBezTo>
                  <a:cubicBezTo>
                    <a:pt x="5816" y="889"/>
                    <a:pt x="5273" y="346"/>
                    <a:pt x="4731" y="139"/>
                  </a:cubicBezTo>
                  <a:cubicBezTo>
                    <a:pt x="4507" y="39"/>
                    <a:pt x="4259" y="1"/>
                    <a:pt x="4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87;p47">
              <a:extLst>
                <a:ext uri="{FF2B5EF4-FFF2-40B4-BE49-F238E27FC236}">
                  <a16:creationId xmlns:a16="http://schemas.microsoft.com/office/drawing/2014/main" id="{12DF568C-425C-C017-7E77-E6725DF7D161}"/>
                </a:ext>
              </a:extLst>
            </p:cNvPr>
            <p:cNvSpPr/>
            <p:nvPr/>
          </p:nvSpPr>
          <p:spPr>
            <a:xfrm>
              <a:off x="8359003" y="3997084"/>
              <a:ext cx="533466" cy="486089"/>
            </a:xfrm>
            <a:custGeom>
              <a:avLst/>
              <a:gdLst/>
              <a:ahLst/>
              <a:cxnLst/>
              <a:rect l="l" t="t" r="r" b="b"/>
              <a:pathLst>
                <a:path w="5067" h="4617" extrusionOk="0">
                  <a:moveTo>
                    <a:pt x="879" y="1"/>
                  </a:moveTo>
                  <a:cubicBezTo>
                    <a:pt x="543" y="311"/>
                    <a:pt x="336" y="647"/>
                    <a:pt x="0" y="854"/>
                  </a:cubicBezTo>
                  <a:cubicBezTo>
                    <a:pt x="233" y="1293"/>
                    <a:pt x="543" y="1733"/>
                    <a:pt x="776" y="2043"/>
                  </a:cubicBezTo>
                  <a:cubicBezTo>
                    <a:pt x="1293" y="3025"/>
                    <a:pt x="1939" y="3878"/>
                    <a:pt x="2921" y="4421"/>
                  </a:cubicBezTo>
                  <a:cubicBezTo>
                    <a:pt x="3162" y="4535"/>
                    <a:pt x="3466" y="4617"/>
                    <a:pt x="3776" y="4617"/>
                  </a:cubicBezTo>
                  <a:cubicBezTo>
                    <a:pt x="4031" y="4617"/>
                    <a:pt x="4291" y="4561"/>
                    <a:pt x="4524" y="4421"/>
                  </a:cubicBezTo>
                  <a:cubicBezTo>
                    <a:pt x="4964" y="4085"/>
                    <a:pt x="5067" y="3439"/>
                    <a:pt x="4860" y="2896"/>
                  </a:cubicBezTo>
                  <a:cubicBezTo>
                    <a:pt x="4653" y="2250"/>
                    <a:pt x="4214" y="1940"/>
                    <a:pt x="3671" y="1500"/>
                  </a:cubicBezTo>
                  <a:cubicBezTo>
                    <a:pt x="2818" y="854"/>
                    <a:pt x="1836" y="311"/>
                    <a:pt x="8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88;p47">
              <a:extLst>
                <a:ext uri="{FF2B5EF4-FFF2-40B4-BE49-F238E27FC236}">
                  <a16:creationId xmlns:a16="http://schemas.microsoft.com/office/drawing/2014/main" id="{88F0C10A-979D-25B6-2E7E-741405527E66}"/>
                </a:ext>
              </a:extLst>
            </p:cNvPr>
            <p:cNvSpPr/>
            <p:nvPr/>
          </p:nvSpPr>
          <p:spPr>
            <a:xfrm>
              <a:off x="8111266" y="4086893"/>
              <a:ext cx="305003" cy="603690"/>
            </a:xfrm>
            <a:custGeom>
              <a:avLst/>
              <a:gdLst/>
              <a:ahLst/>
              <a:cxnLst/>
              <a:rect l="l" t="t" r="r" b="b"/>
              <a:pathLst>
                <a:path w="2897" h="5734" extrusionOk="0">
                  <a:moveTo>
                    <a:pt x="1190" y="1"/>
                  </a:moveTo>
                  <a:cubicBezTo>
                    <a:pt x="957" y="440"/>
                    <a:pt x="854" y="880"/>
                    <a:pt x="647" y="1293"/>
                  </a:cubicBezTo>
                  <a:cubicBezTo>
                    <a:pt x="311" y="2276"/>
                    <a:pt x="1" y="3335"/>
                    <a:pt x="104" y="4318"/>
                  </a:cubicBezTo>
                  <a:cubicBezTo>
                    <a:pt x="208" y="4861"/>
                    <a:pt x="544" y="5507"/>
                    <a:pt x="1061" y="5714"/>
                  </a:cubicBezTo>
                  <a:cubicBezTo>
                    <a:pt x="1131" y="5727"/>
                    <a:pt x="1202" y="5733"/>
                    <a:pt x="1274" y="5733"/>
                  </a:cubicBezTo>
                  <a:cubicBezTo>
                    <a:pt x="1765" y="5733"/>
                    <a:pt x="2293" y="5437"/>
                    <a:pt x="2586" y="4964"/>
                  </a:cubicBezTo>
                  <a:cubicBezTo>
                    <a:pt x="2896" y="4421"/>
                    <a:pt x="2896" y="3878"/>
                    <a:pt x="2896" y="3232"/>
                  </a:cubicBezTo>
                  <a:cubicBezTo>
                    <a:pt x="2896" y="2172"/>
                    <a:pt x="2793" y="1087"/>
                    <a:pt x="23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89;p47">
              <a:extLst>
                <a:ext uri="{FF2B5EF4-FFF2-40B4-BE49-F238E27FC236}">
                  <a16:creationId xmlns:a16="http://schemas.microsoft.com/office/drawing/2014/main" id="{55D7CEB3-A9C2-6B86-4A76-83300E4DBC5D}"/>
                </a:ext>
              </a:extLst>
            </p:cNvPr>
            <p:cNvSpPr/>
            <p:nvPr/>
          </p:nvSpPr>
          <p:spPr>
            <a:xfrm>
              <a:off x="8100422" y="3714076"/>
              <a:ext cx="419235" cy="408286"/>
            </a:xfrm>
            <a:custGeom>
              <a:avLst/>
              <a:gdLst/>
              <a:ahLst/>
              <a:cxnLst/>
              <a:rect l="l" t="t" r="r" b="b"/>
              <a:pathLst>
                <a:path w="3982" h="3878" extrusionOk="0">
                  <a:moveTo>
                    <a:pt x="2043" y="0"/>
                  </a:moveTo>
                  <a:cubicBezTo>
                    <a:pt x="854" y="0"/>
                    <a:pt x="1" y="853"/>
                    <a:pt x="1" y="1939"/>
                  </a:cubicBezTo>
                  <a:cubicBezTo>
                    <a:pt x="1" y="2999"/>
                    <a:pt x="854" y="3878"/>
                    <a:pt x="2043" y="3878"/>
                  </a:cubicBezTo>
                  <a:cubicBezTo>
                    <a:pt x="3103" y="3878"/>
                    <a:pt x="3981" y="2999"/>
                    <a:pt x="3981" y="1939"/>
                  </a:cubicBezTo>
                  <a:cubicBezTo>
                    <a:pt x="3981" y="853"/>
                    <a:pt x="3103" y="0"/>
                    <a:pt x="20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90;p47">
              <a:extLst>
                <a:ext uri="{FF2B5EF4-FFF2-40B4-BE49-F238E27FC236}">
                  <a16:creationId xmlns:a16="http://schemas.microsoft.com/office/drawing/2014/main" id="{8F2F394F-8B1F-42C7-0AD2-7057303ECE23}"/>
                </a:ext>
              </a:extLst>
            </p:cNvPr>
            <p:cNvSpPr/>
            <p:nvPr/>
          </p:nvSpPr>
          <p:spPr>
            <a:xfrm>
              <a:off x="7803726" y="4695235"/>
              <a:ext cx="408391" cy="237517"/>
            </a:xfrm>
            <a:custGeom>
              <a:avLst/>
              <a:gdLst/>
              <a:ahLst/>
              <a:cxnLst/>
              <a:rect l="l" t="t" r="r" b="b"/>
              <a:pathLst>
                <a:path w="3879" h="2256" extrusionOk="0">
                  <a:moveTo>
                    <a:pt x="2902" y="1"/>
                  </a:moveTo>
                  <a:cubicBezTo>
                    <a:pt x="2174" y="1"/>
                    <a:pt x="1471" y="238"/>
                    <a:pt x="880" y="685"/>
                  </a:cubicBezTo>
                  <a:cubicBezTo>
                    <a:pt x="440" y="1021"/>
                    <a:pt x="1" y="1564"/>
                    <a:pt x="104" y="2081"/>
                  </a:cubicBezTo>
                  <a:cubicBezTo>
                    <a:pt x="427" y="2198"/>
                    <a:pt x="783" y="2256"/>
                    <a:pt x="1138" y="2256"/>
                  </a:cubicBezTo>
                  <a:cubicBezTo>
                    <a:pt x="1494" y="2256"/>
                    <a:pt x="1849" y="2198"/>
                    <a:pt x="2172" y="2081"/>
                  </a:cubicBezTo>
                  <a:cubicBezTo>
                    <a:pt x="2689" y="1771"/>
                    <a:pt x="3232" y="1228"/>
                    <a:pt x="3568" y="685"/>
                  </a:cubicBezTo>
                  <a:cubicBezTo>
                    <a:pt x="3672" y="479"/>
                    <a:pt x="3775" y="272"/>
                    <a:pt x="3878" y="143"/>
                  </a:cubicBezTo>
                  <a:cubicBezTo>
                    <a:pt x="3553" y="47"/>
                    <a:pt x="3225" y="1"/>
                    <a:pt x="29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91;p47">
              <a:extLst>
                <a:ext uri="{FF2B5EF4-FFF2-40B4-BE49-F238E27FC236}">
                  <a16:creationId xmlns:a16="http://schemas.microsoft.com/office/drawing/2014/main" id="{BF4A155E-7B0E-0768-7565-6AF24F4E2422}"/>
                </a:ext>
              </a:extLst>
            </p:cNvPr>
            <p:cNvSpPr/>
            <p:nvPr/>
          </p:nvSpPr>
          <p:spPr>
            <a:xfrm>
              <a:off x="7803726" y="4699341"/>
              <a:ext cx="419235" cy="225305"/>
            </a:xfrm>
            <a:custGeom>
              <a:avLst/>
              <a:gdLst/>
              <a:ahLst/>
              <a:cxnLst/>
              <a:rect l="l" t="t" r="r" b="b"/>
              <a:pathLst>
                <a:path w="3982" h="2140" extrusionOk="0">
                  <a:moveTo>
                    <a:pt x="3775" y="0"/>
                  </a:moveTo>
                  <a:cubicBezTo>
                    <a:pt x="2819" y="440"/>
                    <a:pt x="1629" y="982"/>
                    <a:pt x="647" y="1525"/>
                  </a:cubicBezTo>
                  <a:cubicBezTo>
                    <a:pt x="440" y="1629"/>
                    <a:pt x="233" y="1732"/>
                    <a:pt x="1" y="1939"/>
                  </a:cubicBezTo>
                  <a:lnTo>
                    <a:pt x="1" y="2042"/>
                  </a:lnTo>
                  <a:cubicBezTo>
                    <a:pt x="1" y="2107"/>
                    <a:pt x="27" y="2139"/>
                    <a:pt x="53" y="2139"/>
                  </a:cubicBezTo>
                  <a:cubicBezTo>
                    <a:pt x="78" y="2139"/>
                    <a:pt x="104" y="2107"/>
                    <a:pt x="104" y="2042"/>
                  </a:cubicBezTo>
                  <a:cubicBezTo>
                    <a:pt x="337" y="1939"/>
                    <a:pt x="544" y="1836"/>
                    <a:pt x="750" y="1732"/>
                  </a:cubicBezTo>
                  <a:cubicBezTo>
                    <a:pt x="1733" y="1086"/>
                    <a:pt x="2922" y="646"/>
                    <a:pt x="3878" y="233"/>
                  </a:cubicBezTo>
                  <a:cubicBezTo>
                    <a:pt x="3982" y="104"/>
                    <a:pt x="3982" y="104"/>
                    <a:pt x="39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92;p47">
              <a:extLst>
                <a:ext uri="{FF2B5EF4-FFF2-40B4-BE49-F238E27FC236}">
                  <a16:creationId xmlns:a16="http://schemas.microsoft.com/office/drawing/2014/main" id="{3D602A96-9FC3-D467-2461-9F64DD5C8762}"/>
                </a:ext>
              </a:extLst>
            </p:cNvPr>
            <p:cNvSpPr/>
            <p:nvPr/>
          </p:nvSpPr>
          <p:spPr>
            <a:xfrm>
              <a:off x="7656747" y="4111425"/>
              <a:ext cx="250572" cy="408286"/>
            </a:xfrm>
            <a:custGeom>
              <a:avLst/>
              <a:gdLst/>
              <a:ahLst/>
              <a:cxnLst/>
              <a:rect l="l" t="t" r="r" b="b"/>
              <a:pathLst>
                <a:path w="2380" h="3878" extrusionOk="0">
                  <a:moveTo>
                    <a:pt x="337" y="0"/>
                  </a:moveTo>
                  <a:cubicBezTo>
                    <a:pt x="1" y="957"/>
                    <a:pt x="104" y="2146"/>
                    <a:pt x="647" y="2999"/>
                  </a:cubicBezTo>
                  <a:cubicBezTo>
                    <a:pt x="983" y="3439"/>
                    <a:pt x="1397" y="3878"/>
                    <a:pt x="1940" y="3878"/>
                  </a:cubicBezTo>
                  <a:cubicBezTo>
                    <a:pt x="2276" y="3232"/>
                    <a:pt x="2379" y="2456"/>
                    <a:pt x="2146" y="1810"/>
                  </a:cubicBezTo>
                  <a:cubicBezTo>
                    <a:pt x="1940" y="1164"/>
                    <a:pt x="1397" y="647"/>
                    <a:pt x="854" y="311"/>
                  </a:cubicBezTo>
                  <a:cubicBezTo>
                    <a:pt x="647" y="207"/>
                    <a:pt x="440" y="0"/>
                    <a:pt x="3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93;p47">
              <a:extLst>
                <a:ext uri="{FF2B5EF4-FFF2-40B4-BE49-F238E27FC236}">
                  <a16:creationId xmlns:a16="http://schemas.microsoft.com/office/drawing/2014/main" id="{F93AA577-6BF2-6018-646D-A1BE96D022F2}"/>
                </a:ext>
              </a:extLst>
            </p:cNvPr>
            <p:cNvSpPr/>
            <p:nvPr/>
          </p:nvSpPr>
          <p:spPr>
            <a:xfrm>
              <a:off x="7678542" y="4097843"/>
              <a:ext cx="193404" cy="432816"/>
            </a:xfrm>
            <a:custGeom>
              <a:avLst/>
              <a:gdLst/>
              <a:ahLst/>
              <a:cxnLst/>
              <a:rect l="l" t="t" r="r" b="b"/>
              <a:pathLst>
                <a:path w="1837" h="4111" extrusionOk="0">
                  <a:moveTo>
                    <a:pt x="130" y="0"/>
                  </a:moveTo>
                  <a:cubicBezTo>
                    <a:pt x="1" y="0"/>
                    <a:pt x="1" y="129"/>
                    <a:pt x="1" y="129"/>
                  </a:cubicBezTo>
                  <a:cubicBezTo>
                    <a:pt x="337" y="1189"/>
                    <a:pt x="776" y="2378"/>
                    <a:pt x="1293" y="3361"/>
                  </a:cubicBezTo>
                  <a:cubicBezTo>
                    <a:pt x="1422" y="3568"/>
                    <a:pt x="1526" y="3878"/>
                    <a:pt x="1629" y="4110"/>
                  </a:cubicBezTo>
                  <a:lnTo>
                    <a:pt x="1836" y="4110"/>
                  </a:lnTo>
                  <a:lnTo>
                    <a:pt x="1836" y="4007"/>
                  </a:lnTo>
                  <a:cubicBezTo>
                    <a:pt x="1733" y="3774"/>
                    <a:pt x="1629" y="3568"/>
                    <a:pt x="1526" y="3231"/>
                  </a:cubicBezTo>
                  <a:cubicBezTo>
                    <a:pt x="983" y="2275"/>
                    <a:pt x="544" y="1086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94;p47">
              <a:extLst>
                <a:ext uri="{FF2B5EF4-FFF2-40B4-BE49-F238E27FC236}">
                  <a16:creationId xmlns:a16="http://schemas.microsoft.com/office/drawing/2014/main" id="{AA3C0E84-7D66-5E3B-C45E-9FC8AC7619FD}"/>
                </a:ext>
              </a:extLst>
            </p:cNvPr>
            <p:cNvSpPr/>
            <p:nvPr/>
          </p:nvSpPr>
          <p:spPr>
            <a:xfrm>
              <a:off x="7760243" y="4956344"/>
              <a:ext cx="462717" cy="107809"/>
            </a:xfrm>
            <a:custGeom>
              <a:avLst/>
              <a:gdLst/>
              <a:ahLst/>
              <a:cxnLst/>
              <a:rect l="l" t="t" r="r" b="b"/>
              <a:pathLst>
                <a:path w="4395" h="1024" extrusionOk="0">
                  <a:moveTo>
                    <a:pt x="3075" y="0"/>
                  </a:moveTo>
                  <a:cubicBezTo>
                    <a:pt x="2841" y="0"/>
                    <a:pt x="2597" y="51"/>
                    <a:pt x="2353" y="144"/>
                  </a:cubicBezTo>
                  <a:cubicBezTo>
                    <a:pt x="1939" y="248"/>
                    <a:pt x="1500" y="480"/>
                    <a:pt x="1293" y="894"/>
                  </a:cubicBezTo>
                  <a:cubicBezTo>
                    <a:pt x="1055" y="821"/>
                    <a:pt x="830" y="748"/>
                    <a:pt x="637" y="748"/>
                  </a:cubicBezTo>
                  <a:cubicBezTo>
                    <a:pt x="557" y="748"/>
                    <a:pt x="482" y="760"/>
                    <a:pt x="414" y="790"/>
                  </a:cubicBezTo>
                  <a:cubicBezTo>
                    <a:pt x="207" y="790"/>
                    <a:pt x="104" y="894"/>
                    <a:pt x="0" y="1023"/>
                  </a:cubicBezTo>
                  <a:lnTo>
                    <a:pt x="4395" y="1023"/>
                  </a:lnTo>
                  <a:lnTo>
                    <a:pt x="4395" y="894"/>
                  </a:lnTo>
                  <a:cubicBezTo>
                    <a:pt x="4188" y="687"/>
                    <a:pt x="4085" y="480"/>
                    <a:pt x="3878" y="248"/>
                  </a:cubicBezTo>
                  <a:cubicBezTo>
                    <a:pt x="3636" y="77"/>
                    <a:pt x="3363" y="0"/>
                    <a:pt x="3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" name="Google Shape;1295;p47">
              <a:extLst>
                <a:ext uri="{FF2B5EF4-FFF2-40B4-BE49-F238E27FC236}">
                  <a16:creationId xmlns:a16="http://schemas.microsoft.com/office/drawing/2014/main" id="{6FA0E7A1-F064-5AA8-F7C5-9CC7EC2CB38A}"/>
                </a:ext>
              </a:extLst>
            </p:cNvPr>
            <p:cNvGrpSpPr/>
            <p:nvPr/>
          </p:nvGrpSpPr>
          <p:grpSpPr>
            <a:xfrm rot="837665" flipH="1">
              <a:off x="8133675" y="3878509"/>
              <a:ext cx="347511" cy="104515"/>
              <a:chOff x="6694163" y="903848"/>
              <a:chExt cx="368534" cy="110849"/>
            </a:xfrm>
          </p:grpSpPr>
          <p:sp>
            <p:nvSpPr>
              <p:cNvPr id="72" name="Google Shape;1296;p47">
                <a:extLst>
                  <a:ext uri="{FF2B5EF4-FFF2-40B4-BE49-F238E27FC236}">
                    <a16:creationId xmlns:a16="http://schemas.microsoft.com/office/drawing/2014/main" id="{28B177E7-BF5A-5F02-5B33-6B2E8E72D8B8}"/>
                  </a:ext>
                </a:extLst>
              </p:cNvPr>
              <p:cNvSpPr/>
              <p:nvPr/>
            </p:nvSpPr>
            <p:spPr>
              <a:xfrm>
                <a:off x="6694163" y="921891"/>
                <a:ext cx="71339" cy="75626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276" extrusionOk="0">
                    <a:moveTo>
                      <a:pt x="1061" y="0"/>
                    </a:moveTo>
                    <a:cubicBezTo>
                      <a:pt x="415" y="0"/>
                      <a:pt x="1" y="543"/>
                      <a:pt x="1" y="1086"/>
                    </a:cubicBezTo>
                    <a:cubicBezTo>
                      <a:pt x="1" y="1732"/>
                      <a:pt x="415" y="2275"/>
                      <a:pt x="1061" y="2275"/>
                    </a:cubicBezTo>
                    <a:cubicBezTo>
                      <a:pt x="1604" y="2275"/>
                      <a:pt x="2146" y="1732"/>
                      <a:pt x="2146" y="1086"/>
                    </a:cubicBezTo>
                    <a:cubicBezTo>
                      <a:pt x="2146" y="543"/>
                      <a:pt x="1604" y="0"/>
                      <a:pt x="1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297;p47">
                <a:extLst>
                  <a:ext uri="{FF2B5EF4-FFF2-40B4-BE49-F238E27FC236}">
                    <a16:creationId xmlns:a16="http://schemas.microsoft.com/office/drawing/2014/main" id="{AFB268E2-BD59-6B83-8024-613D68FBE188}"/>
                  </a:ext>
                </a:extLst>
              </p:cNvPr>
              <p:cNvSpPr/>
              <p:nvPr/>
            </p:nvSpPr>
            <p:spPr>
              <a:xfrm>
                <a:off x="6990527" y="903848"/>
                <a:ext cx="72170" cy="75626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2276" extrusionOk="0">
                    <a:moveTo>
                      <a:pt x="1086" y="0"/>
                    </a:moveTo>
                    <a:cubicBezTo>
                      <a:pt x="440" y="0"/>
                      <a:pt x="0" y="543"/>
                      <a:pt x="0" y="1190"/>
                    </a:cubicBezTo>
                    <a:cubicBezTo>
                      <a:pt x="0" y="1732"/>
                      <a:pt x="440" y="2275"/>
                      <a:pt x="1086" y="2275"/>
                    </a:cubicBezTo>
                    <a:cubicBezTo>
                      <a:pt x="1629" y="2275"/>
                      <a:pt x="2172" y="1732"/>
                      <a:pt x="2172" y="1190"/>
                    </a:cubicBezTo>
                    <a:cubicBezTo>
                      <a:pt x="2172" y="543"/>
                      <a:pt x="1629" y="0"/>
                      <a:pt x="10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298;p47">
                <a:extLst>
                  <a:ext uri="{FF2B5EF4-FFF2-40B4-BE49-F238E27FC236}">
                    <a16:creationId xmlns:a16="http://schemas.microsoft.com/office/drawing/2014/main" id="{6E6826E4-68E2-F9C0-BFA9-176C40DF4CA1}"/>
                  </a:ext>
                </a:extLst>
              </p:cNvPr>
              <p:cNvSpPr/>
              <p:nvPr/>
            </p:nvSpPr>
            <p:spPr>
              <a:xfrm>
                <a:off x="6829901" y="963493"/>
                <a:ext cx="110814" cy="51204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1541" extrusionOk="0">
                    <a:moveTo>
                      <a:pt x="2908" y="0"/>
                    </a:moveTo>
                    <a:cubicBezTo>
                      <a:pt x="2792" y="0"/>
                      <a:pt x="2661" y="96"/>
                      <a:pt x="2585" y="248"/>
                    </a:cubicBezTo>
                    <a:cubicBezTo>
                      <a:pt x="2482" y="584"/>
                      <a:pt x="2042" y="894"/>
                      <a:pt x="1732" y="894"/>
                    </a:cubicBezTo>
                    <a:lnTo>
                      <a:pt x="1603" y="894"/>
                    </a:lnTo>
                    <a:cubicBezTo>
                      <a:pt x="1293" y="894"/>
                      <a:pt x="853" y="584"/>
                      <a:pt x="750" y="248"/>
                    </a:cubicBezTo>
                    <a:cubicBezTo>
                      <a:pt x="677" y="175"/>
                      <a:pt x="552" y="101"/>
                      <a:pt x="403" y="101"/>
                    </a:cubicBezTo>
                    <a:cubicBezTo>
                      <a:pt x="341" y="101"/>
                      <a:pt x="275" y="114"/>
                      <a:pt x="207" y="144"/>
                    </a:cubicBezTo>
                    <a:cubicBezTo>
                      <a:pt x="104" y="248"/>
                      <a:pt x="0" y="480"/>
                      <a:pt x="104" y="584"/>
                    </a:cubicBezTo>
                    <a:cubicBezTo>
                      <a:pt x="440" y="1230"/>
                      <a:pt x="957" y="1540"/>
                      <a:pt x="1603" y="1540"/>
                    </a:cubicBezTo>
                    <a:lnTo>
                      <a:pt x="1732" y="1540"/>
                    </a:lnTo>
                    <a:cubicBezTo>
                      <a:pt x="2379" y="1540"/>
                      <a:pt x="3025" y="1127"/>
                      <a:pt x="3232" y="480"/>
                    </a:cubicBezTo>
                    <a:cubicBezTo>
                      <a:pt x="3335" y="377"/>
                      <a:pt x="3232" y="144"/>
                      <a:pt x="3025" y="41"/>
                    </a:cubicBezTo>
                    <a:cubicBezTo>
                      <a:pt x="2990" y="13"/>
                      <a:pt x="2950" y="0"/>
                      <a:pt x="2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75" name="Picture 9">
            <a:extLst>
              <a:ext uri="{FF2B5EF4-FFF2-40B4-BE49-F238E27FC236}">
                <a16:creationId xmlns:a16="http://schemas.microsoft.com/office/drawing/2014/main" id="{BEDB7B7E-B1B6-E95D-57D4-04731F600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307542" y="502321"/>
            <a:ext cx="661669" cy="672676"/>
          </a:xfrm>
          <a:prstGeom prst="rect">
            <a:avLst/>
          </a:prstGeom>
        </p:spPr>
      </p:pic>
      <p:pic>
        <p:nvPicPr>
          <p:cNvPr id="76" name="Picture 9">
            <a:extLst>
              <a:ext uri="{FF2B5EF4-FFF2-40B4-BE49-F238E27FC236}">
                <a16:creationId xmlns:a16="http://schemas.microsoft.com/office/drawing/2014/main" id="{AEE3DE1D-ED9B-8A07-0ABD-8B59976EE9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491866" y="3523804"/>
            <a:ext cx="1136054" cy="1154953"/>
          </a:xfrm>
          <a:prstGeom prst="rect">
            <a:avLst/>
          </a:prstGeom>
        </p:spPr>
      </p:pic>
      <p:grpSp>
        <p:nvGrpSpPr>
          <p:cNvPr id="77" name="Google Shape;2025;p61">
            <a:extLst>
              <a:ext uri="{FF2B5EF4-FFF2-40B4-BE49-F238E27FC236}">
                <a16:creationId xmlns:a16="http://schemas.microsoft.com/office/drawing/2014/main" id="{73BA191F-3161-B7B2-CF63-B50EE81E2A3A}"/>
              </a:ext>
            </a:extLst>
          </p:cNvPr>
          <p:cNvGrpSpPr/>
          <p:nvPr/>
        </p:nvGrpSpPr>
        <p:grpSpPr>
          <a:xfrm>
            <a:off x="8256689" y="2072552"/>
            <a:ext cx="514448" cy="520458"/>
            <a:chOff x="4052860" y="1366510"/>
            <a:chExt cx="218208" cy="220767"/>
          </a:xfrm>
        </p:grpSpPr>
        <p:sp>
          <p:nvSpPr>
            <p:cNvPr id="78" name="Google Shape;2026;p61">
              <a:extLst>
                <a:ext uri="{FF2B5EF4-FFF2-40B4-BE49-F238E27FC236}">
                  <a16:creationId xmlns:a16="http://schemas.microsoft.com/office/drawing/2014/main" id="{60F73374-7B79-E200-71B6-CE27D3DB0E62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027;p61">
              <a:extLst>
                <a:ext uri="{FF2B5EF4-FFF2-40B4-BE49-F238E27FC236}">
                  <a16:creationId xmlns:a16="http://schemas.microsoft.com/office/drawing/2014/main" id="{67951734-C59A-37B9-FB18-3A9C978F20EF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028;p61">
              <a:extLst>
                <a:ext uri="{FF2B5EF4-FFF2-40B4-BE49-F238E27FC236}">
                  <a16:creationId xmlns:a16="http://schemas.microsoft.com/office/drawing/2014/main" id="{3AFE9BE7-C088-DE81-EB81-CE1BE1A54858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029;p61">
              <a:extLst>
                <a:ext uri="{FF2B5EF4-FFF2-40B4-BE49-F238E27FC236}">
                  <a16:creationId xmlns:a16="http://schemas.microsoft.com/office/drawing/2014/main" id="{5D5D42A5-97DD-1518-F911-C18CC4081863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030;p61">
              <a:extLst>
                <a:ext uri="{FF2B5EF4-FFF2-40B4-BE49-F238E27FC236}">
                  <a16:creationId xmlns:a16="http://schemas.microsoft.com/office/drawing/2014/main" id="{928C81FD-8498-5A10-AC7B-FFED85A60FD5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031;p61">
              <a:extLst>
                <a:ext uri="{FF2B5EF4-FFF2-40B4-BE49-F238E27FC236}">
                  <a16:creationId xmlns:a16="http://schemas.microsoft.com/office/drawing/2014/main" id="{CF18A0FC-C23A-CF40-05D2-CDE290CB441C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032;p61">
              <a:extLst>
                <a:ext uri="{FF2B5EF4-FFF2-40B4-BE49-F238E27FC236}">
                  <a16:creationId xmlns:a16="http://schemas.microsoft.com/office/drawing/2014/main" id="{638A28A8-0B86-E259-CAC3-BAFC627BBF11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033;p61">
              <a:extLst>
                <a:ext uri="{FF2B5EF4-FFF2-40B4-BE49-F238E27FC236}">
                  <a16:creationId xmlns:a16="http://schemas.microsoft.com/office/drawing/2014/main" id="{C1B79A80-907B-38A4-A310-D566666A3215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034;p61">
              <a:extLst>
                <a:ext uri="{FF2B5EF4-FFF2-40B4-BE49-F238E27FC236}">
                  <a16:creationId xmlns:a16="http://schemas.microsoft.com/office/drawing/2014/main" id="{C9F08B94-DD9B-213F-735A-8A8635194994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035;p61">
              <a:extLst>
                <a:ext uri="{FF2B5EF4-FFF2-40B4-BE49-F238E27FC236}">
                  <a16:creationId xmlns:a16="http://schemas.microsoft.com/office/drawing/2014/main" id="{FD3B9A94-EF7E-B4F1-2BEA-9E35D4EC71B7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036;p61">
              <a:extLst>
                <a:ext uri="{FF2B5EF4-FFF2-40B4-BE49-F238E27FC236}">
                  <a16:creationId xmlns:a16="http://schemas.microsoft.com/office/drawing/2014/main" id="{C9D1B1CD-A821-C1CE-134B-D391FC5BE156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037;p61">
              <a:extLst>
                <a:ext uri="{FF2B5EF4-FFF2-40B4-BE49-F238E27FC236}">
                  <a16:creationId xmlns:a16="http://schemas.microsoft.com/office/drawing/2014/main" id="{711270D6-B7F4-4DDF-764B-262FDADB8CF0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038;p61">
              <a:extLst>
                <a:ext uri="{FF2B5EF4-FFF2-40B4-BE49-F238E27FC236}">
                  <a16:creationId xmlns:a16="http://schemas.microsoft.com/office/drawing/2014/main" id="{59D830C6-B2A7-C58F-DF2C-BFF6A8E2C9C1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039;p61">
              <a:extLst>
                <a:ext uri="{FF2B5EF4-FFF2-40B4-BE49-F238E27FC236}">
                  <a16:creationId xmlns:a16="http://schemas.microsoft.com/office/drawing/2014/main" id="{15D02EE0-755D-1872-AC32-4F70D7284189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040;p61">
              <a:extLst>
                <a:ext uri="{FF2B5EF4-FFF2-40B4-BE49-F238E27FC236}">
                  <a16:creationId xmlns:a16="http://schemas.microsoft.com/office/drawing/2014/main" id="{EE3BBB87-DE4B-E100-E679-8F321367404C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041;p61">
              <a:extLst>
                <a:ext uri="{FF2B5EF4-FFF2-40B4-BE49-F238E27FC236}">
                  <a16:creationId xmlns:a16="http://schemas.microsoft.com/office/drawing/2014/main" id="{6308DD2D-8238-7FC6-59EE-355756657DDD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042;p61">
              <a:extLst>
                <a:ext uri="{FF2B5EF4-FFF2-40B4-BE49-F238E27FC236}">
                  <a16:creationId xmlns:a16="http://schemas.microsoft.com/office/drawing/2014/main" id="{2ABB2434-C0A8-87D6-6A58-E5BB56BA2FD2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043;p61">
              <a:extLst>
                <a:ext uri="{FF2B5EF4-FFF2-40B4-BE49-F238E27FC236}">
                  <a16:creationId xmlns:a16="http://schemas.microsoft.com/office/drawing/2014/main" id="{D197DFEE-9192-1739-6415-01720D510F0B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044;p61">
              <a:extLst>
                <a:ext uri="{FF2B5EF4-FFF2-40B4-BE49-F238E27FC236}">
                  <a16:creationId xmlns:a16="http://schemas.microsoft.com/office/drawing/2014/main" id="{A560813A-6877-F53B-A0C6-C195A7A8449C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045;p61">
              <a:extLst>
                <a:ext uri="{FF2B5EF4-FFF2-40B4-BE49-F238E27FC236}">
                  <a16:creationId xmlns:a16="http://schemas.microsoft.com/office/drawing/2014/main" id="{B616ED1A-B15A-19AB-3047-B6EBAC2B604F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2004;p61">
            <a:extLst>
              <a:ext uri="{FF2B5EF4-FFF2-40B4-BE49-F238E27FC236}">
                <a16:creationId xmlns:a16="http://schemas.microsoft.com/office/drawing/2014/main" id="{2A23300E-594A-01AB-1A8F-8B3E599BE88E}"/>
              </a:ext>
            </a:extLst>
          </p:cNvPr>
          <p:cNvGrpSpPr/>
          <p:nvPr/>
        </p:nvGrpSpPr>
        <p:grpSpPr>
          <a:xfrm rot="4273014">
            <a:off x="492945" y="2253103"/>
            <a:ext cx="514438" cy="520449"/>
            <a:chOff x="4052860" y="1366510"/>
            <a:chExt cx="218208" cy="220767"/>
          </a:xfrm>
        </p:grpSpPr>
        <p:sp>
          <p:nvSpPr>
            <p:cNvPr id="99" name="Google Shape;2005;p61">
              <a:extLst>
                <a:ext uri="{FF2B5EF4-FFF2-40B4-BE49-F238E27FC236}">
                  <a16:creationId xmlns:a16="http://schemas.microsoft.com/office/drawing/2014/main" id="{FE76A9A7-2DC3-BB32-A709-2A8E588D34C4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006;p61">
              <a:extLst>
                <a:ext uri="{FF2B5EF4-FFF2-40B4-BE49-F238E27FC236}">
                  <a16:creationId xmlns:a16="http://schemas.microsoft.com/office/drawing/2014/main" id="{80D59E7B-8711-7B74-0C05-2F044B1CB28A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007;p61">
              <a:extLst>
                <a:ext uri="{FF2B5EF4-FFF2-40B4-BE49-F238E27FC236}">
                  <a16:creationId xmlns:a16="http://schemas.microsoft.com/office/drawing/2014/main" id="{CF821DE5-8CFB-E07B-C3D5-76A2C9784BC9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008;p61">
              <a:extLst>
                <a:ext uri="{FF2B5EF4-FFF2-40B4-BE49-F238E27FC236}">
                  <a16:creationId xmlns:a16="http://schemas.microsoft.com/office/drawing/2014/main" id="{F1642DEC-1022-535C-049E-9C57FEEBD7F1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009;p61">
              <a:extLst>
                <a:ext uri="{FF2B5EF4-FFF2-40B4-BE49-F238E27FC236}">
                  <a16:creationId xmlns:a16="http://schemas.microsoft.com/office/drawing/2014/main" id="{A170D49D-8650-B161-4059-2F42C4A6389B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010;p61">
              <a:extLst>
                <a:ext uri="{FF2B5EF4-FFF2-40B4-BE49-F238E27FC236}">
                  <a16:creationId xmlns:a16="http://schemas.microsoft.com/office/drawing/2014/main" id="{F719C88A-F1E1-6D4E-FE03-F25882CDD084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011;p61">
              <a:extLst>
                <a:ext uri="{FF2B5EF4-FFF2-40B4-BE49-F238E27FC236}">
                  <a16:creationId xmlns:a16="http://schemas.microsoft.com/office/drawing/2014/main" id="{798FAAA5-ECC6-31BF-5A07-0921E4D7A3C0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012;p61">
              <a:extLst>
                <a:ext uri="{FF2B5EF4-FFF2-40B4-BE49-F238E27FC236}">
                  <a16:creationId xmlns:a16="http://schemas.microsoft.com/office/drawing/2014/main" id="{3B67B62F-A932-48E1-308B-6DFC7E673EF4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013;p61">
              <a:extLst>
                <a:ext uri="{FF2B5EF4-FFF2-40B4-BE49-F238E27FC236}">
                  <a16:creationId xmlns:a16="http://schemas.microsoft.com/office/drawing/2014/main" id="{FECDEAA4-D43F-8EEA-B827-758545E160E2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014;p61">
              <a:extLst>
                <a:ext uri="{FF2B5EF4-FFF2-40B4-BE49-F238E27FC236}">
                  <a16:creationId xmlns:a16="http://schemas.microsoft.com/office/drawing/2014/main" id="{F348CE44-C06B-8734-E8DF-43C00FFC81D8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015;p61">
              <a:extLst>
                <a:ext uri="{FF2B5EF4-FFF2-40B4-BE49-F238E27FC236}">
                  <a16:creationId xmlns:a16="http://schemas.microsoft.com/office/drawing/2014/main" id="{596A3E68-4C50-0255-2ADD-12BEA65564C6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016;p61">
              <a:extLst>
                <a:ext uri="{FF2B5EF4-FFF2-40B4-BE49-F238E27FC236}">
                  <a16:creationId xmlns:a16="http://schemas.microsoft.com/office/drawing/2014/main" id="{DB1F3B37-5C5C-49F2-9E25-5AEBF46EFC00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017;p61">
              <a:extLst>
                <a:ext uri="{FF2B5EF4-FFF2-40B4-BE49-F238E27FC236}">
                  <a16:creationId xmlns:a16="http://schemas.microsoft.com/office/drawing/2014/main" id="{D7208ED8-703E-04C5-E067-5B920EF95FD1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018;p61">
              <a:extLst>
                <a:ext uri="{FF2B5EF4-FFF2-40B4-BE49-F238E27FC236}">
                  <a16:creationId xmlns:a16="http://schemas.microsoft.com/office/drawing/2014/main" id="{B3ECD103-E5FD-2342-4A26-DA0881F31085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019;p61">
              <a:extLst>
                <a:ext uri="{FF2B5EF4-FFF2-40B4-BE49-F238E27FC236}">
                  <a16:creationId xmlns:a16="http://schemas.microsoft.com/office/drawing/2014/main" id="{081D42E9-EB44-F53F-3A53-3E2F84AEF87A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020;p61">
              <a:extLst>
                <a:ext uri="{FF2B5EF4-FFF2-40B4-BE49-F238E27FC236}">
                  <a16:creationId xmlns:a16="http://schemas.microsoft.com/office/drawing/2014/main" id="{C2D0AC34-E6F7-0312-DEC5-00A0A214E23F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021;p61">
              <a:extLst>
                <a:ext uri="{FF2B5EF4-FFF2-40B4-BE49-F238E27FC236}">
                  <a16:creationId xmlns:a16="http://schemas.microsoft.com/office/drawing/2014/main" id="{6FA16AC9-C868-F3A9-20EE-F10DBF46D4BE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022;p61">
              <a:extLst>
                <a:ext uri="{FF2B5EF4-FFF2-40B4-BE49-F238E27FC236}">
                  <a16:creationId xmlns:a16="http://schemas.microsoft.com/office/drawing/2014/main" id="{4D423D0D-F3EB-7135-876B-5AD782B9C816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023;p61">
              <a:extLst>
                <a:ext uri="{FF2B5EF4-FFF2-40B4-BE49-F238E27FC236}">
                  <a16:creationId xmlns:a16="http://schemas.microsoft.com/office/drawing/2014/main" id="{C8803DA3-E661-6BDE-71D4-CF0D947F31F4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024;p61">
              <a:extLst>
                <a:ext uri="{FF2B5EF4-FFF2-40B4-BE49-F238E27FC236}">
                  <a16:creationId xmlns:a16="http://schemas.microsoft.com/office/drawing/2014/main" id="{07B5B748-58A6-CA07-0CFF-45AD5BF90578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2" name="Google Shape;1612;p53"/>
          <p:cNvGrpSpPr/>
          <p:nvPr/>
        </p:nvGrpSpPr>
        <p:grpSpPr>
          <a:xfrm>
            <a:off x="3750864" y="3925916"/>
            <a:ext cx="1473413" cy="1198046"/>
            <a:chOff x="8175054" y="3355789"/>
            <a:chExt cx="530019" cy="499844"/>
          </a:xfrm>
        </p:grpSpPr>
        <p:sp>
          <p:nvSpPr>
            <p:cNvPr id="1613" name="Google Shape;1613;p53"/>
            <p:cNvSpPr/>
            <p:nvPr/>
          </p:nvSpPr>
          <p:spPr>
            <a:xfrm>
              <a:off x="8468826" y="3364163"/>
              <a:ext cx="31799" cy="469039"/>
            </a:xfrm>
            <a:custGeom>
              <a:avLst/>
              <a:gdLst/>
              <a:ahLst/>
              <a:cxnLst/>
              <a:rect l="l" t="t" r="r" b="b"/>
              <a:pathLst>
                <a:path w="957" h="14116" extrusionOk="0">
                  <a:moveTo>
                    <a:pt x="543" y="1"/>
                  </a:moveTo>
                  <a:cubicBezTo>
                    <a:pt x="207" y="1"/>
                    <a:pt x="0" y="233"/>
                    <a:pt x="0" y="440"/>
                  </a:cubicBezTo>
                  <a:lnTo>
                    <a:pt x="0" y="13676"/>
                  </a:lnTo>
                  <a:cubicBezTo>
                    <a:pt x="0" y="13908"/>
                    <a:pt x="207" y="14115"/>
                    <a:pt x="543" y="14115"/>
                  </a:cubicBezTo>
                  <a:cubicBezTo>
                    <a:pt x="750" y="14115"/>
                    <a:pt x="957" y="13908"/>
                    <a:pt x="957" y="13676"/>
                  </a:cubicBezTo>
                  <a:lnTo>
                    <a:pt x="957" y="440"/>
                  </a:lnTo>
                  <a:cubicBezTo>
                    <a:pt x="957" y="233"/>
                    <a:pt x="750" y="1"/>
                    <a:pt x="5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3"/>
            <p:cNvSpPr/>
            <p:nvPr/>
          </p:nvSpPr>
          <p:spPr>
            <a:xfrm>
              <a:off x="8440482" y="3355789"/>
              <a:ext cx="264591" cy="402684"/>
            </a:xfrm>
            <a:custGeom>
              <a:avLst/>
              <a:gdLst/>
              <a:ahLst/>
              <a:cxnLst/>
              <a:rect l="l" t="t" r="r" b="b"/>
              <a:pathLst>
                <a:path w="7963" h="12119" extrusionOk="0">
                  <a:moveTo>
                    <a:pt x="2020" y="1"/>
                  </a:moveTo>
                  <a:cubicBezTo>
                    <a:pt x="1464" y="1"/>
                    <a:pt x="919" y="84"/>
                    <a:pt x="414" y="253"/>
                  </a:cubicBezTo>
                  <a:cubicBezTo>
                    <a:pt x="310" y="253"/>
                    <a:pt x="104" y="485"/>
                    <a:pt x="104" y="692"/>
                  </a:cubicBezTo>
                  <a:cubicBezTo>
                    <a:pt x="104" y="899"/>
                    <a:pt x="310" y="1132"/>
                    <a:pt x="517" y="1132"/>
                  </a:cubicBezTo>
                  <a:lnTo>
                    <a:pt x="647" y="1132"/>
                  </a:lnTo>
                  <a:cubicBezTo>
                    <a:pt x="2042" y="1235"/>
                    <a:pt x="3335" y="1778"/>
                    <a:pt x="4291" y="2734"/>
                  </a:cubicBezTo>
                  <a:cubicBezTo>
                    <a:pt x="5170" y="3588"/>
                    <a:pt x="5687" y="4880"/>
                    <a:pt x="5584" y="6069"/>
                  </a:cubicBezTo>
                  <a:cubicBezTo>
                    <a:pt x="5584" y="7362"/>
                    <a:pt x="5170" y="8551"/>
                    <a:pt x="4188" y="9404"/>
                  </a:cubicBezTo>
                  <a:cubicBezTo>
                    <a:pt x="3335" y="10386"/>
                    <a:pt x="2042" y="10929"/>
                    <a:pt x="517" y="10929"/>
                  </a:cubicBezTo>
                  <a:lnTo>
                    <a:pt x="414" y="10929"/>
                  </a:lnTo>
                  <a:cubicBezTo>
                    <a:pt x="310" y="10929"/>
                    <a:pt x="104" y="11136"/>
                    <a:pt x="0" y="11343"/>
                  </a:cubicBezTo>
                  <a:cubicBezTo>
                    <a:pt x="0" y="11575"/>
                    <a:pt x="104" y="11782"/>
                    <a:pt x="414" y="11885"/>
                  </a:cubicBezTo>
                  <a:cubicBezTo>
                    <a:pt x="750" y="11989"/>
                    <a:pt x="1164" y="12118"/>
                    <a:pt x="1603" y="12118"/>
                  </a:cubicBezTo>
                  <a:lnTo>
                    <a:pt x="2999" y="12118"/>
                  </a:lnTo>
                  <a:cubicBezTo>
                    <a:pt x="3878" y="11885"/>
                    <a:pt x="4731" y="11575"/>
                    <a:pt x="5481" y="11032"/>
                  </a:cubicBezTo>
                  <a:cubicBezTo>
                    <a:pt x="6980" y="9843"/>
                    <a:pt x="7962" y="8008"/>
                    <a:pt x="7962" y="6069"/>
                  </a:cubicBezTo>
                  <a:cubicBezTo>
                    <a:pt x="7962" y="4234"/>
                    <a:pt x="6980" y="2295"/>
                    <a:pt x="5584" y="1235"/>
                  </a:cubicBezTo>
                  <a:cubicBezTo>
                    <a:pt x="4550" y="415"/>
                    <a:pt x="3257" y="1"/>
                    <a:pt x="20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3"/>
            <p:cNvSpPr/>
            <p:nvPr/>
          </p:nvSpPr>
          <p:spPr>
            <a:xfrm>
              <a:off x="8333088" y="3403671"/>
              <a:ext cx="310976" cy="315263"/>
            </a:xfrm>
            <a:custGeom>
              <a:avLst/>
              <a:gdLst/>
              <a:ahLst/>
              <a:cxnLst/>
              <a:rect l="l" t="t" r="r" b="b"/>
              <a:pathLst>
                <a:path w="9359" h="9488" extrusionOk="0">
                  <a:moveTo>
                    <a:pt x="4732" y="1"/>
                  </a:moveTo>
                  <a:cubicBezTo>
                    <a:pt x="4189" y="1"/>
                    <a:pt x="3749" y="104"/>
                    <a:pt x="3336" y="208"/>
                  </a:cubicBezTo>
                  <a:cubicBezTo>
                    <a:pt x="1940" y="647"/>
                    <a:pt x="854" y="1629"/>
                    <a:pt x="415" y="2922"/>
                  </a:cubicBezTo>
                  <a:cubicBezTo>
                    <a:pt x="208" y="3336"/>
                    <a:pt x="104" y="3672"/>
                    <a:pt x="104" y="4085"/>
                  </a:cubicBezTo>
                  <a:cubicBezTo>
                    <a:pt x="1" y="4318"/>
                    <a:pt x="1" y="4525"/>
                    <a:pt x="1" y="4732"/>
                  </a:cubicBezTo>
                  <a:cubicBezTo>
                    <a:pt x="1" y="5068"/>
                    <a:pt x="104" y="5507"/>
                    <a:pt x="104" y="5817"/>
                  </a:cubicBezTo>
                  <a:cubicBezTo>
                    <a:pt x="208" y="6257"/>
                    <a:pt x="415" y="6670"/>
                    <a:pt x="647" y="7006"/>
                  </a:cubicBezTo>
                  <a:cubicBezTo>
                    <a:pt x="751" y="7317"/>
                    <a:pt x="957" y="7653"/>
                    <a:pt x="1293" y="7963"/>
                  </a:cubicBezTo>
                  <a:cubicBezTo>
                    <a:pt x="1397" y="8092"/>
                    <a:pt x="1500" y="8195"/>
                    <a:pt x="1604" y="8299"/>
                  </a:cubicBezTo>
                  <a:cubicBezTo>
                    <a:pt x="1940" y="8609"/>
                    <a:pt x="2353" y="8842"/>
                    <a:pt x="2793" y="9049"/>
                  </a:cubicBezTo>
                  <a:cubicBezTo>
                    <a:pt x="3103" y="9152"/>
                    <a:pt x="3439" y="9255"/>
                    <a:pt x="3749" y="9385"/>
                  </a:cubicBezTo>
                  <a:cubicBezTo>
                    <a:pt x="4085" y="9385"/>
                    <a:pt x="4396" y="9488"/>
                    <a:pt x="4732" y="9488"/>
                  </a:cubicBezTo>
                  <a:cubicBezTo>
                    <a:pt x="4938" y="9488"/>
                    <a:pt x="5171" y="9385"/>
                    <a:pt x="5378" y="9385"/>
                  </a:cubicBezTo>
                  <a:cubicBezTo>
                    <a:pt x="6670" y="9152"/>
                    <a:pt x="7756" y="8506"/>
                    <a:pt x="8506" y="7549"/>
                  </a:cubicBezTo>
                  <a:cubicBezTo>
                    <a:pt x="8919" y="7006"/>
                    <a:pt x="9152" y="6360"/>
                    <a:pt x="9359" y="5610"/>
                  </a:cubicBezTo>
                  <a:lnTo>
                    <a:pt x="9359" y="4732"/>
                  </a:lnTo>
                  <a:cubicBezTo>
                    <a:pt x="9359" y="4421"/>
                    <a:pt x="9359" y="3982"/>
                    <a:pt x="9255" y="3672"/>
                  </a:cubicBezTo>
                  <a:cubicBezTo>
                    <a:pt x="9152" y="2922"/>
                    <a:pt x="8713" y="2276"/>
                    <a:pt x="8273" y="1733"/>
                  </a:cubicBezTo>
                  <a:cubicBezTo>
                    <a:pt x="7627" y="983"/>
                    <a:pt x="6774" y="440"/>
                    <a:pt x="5921" y="208"/>
                  </a:cubicBezTo>
                  <a:cubicBezTo>
                    <a:pt x="5585" y="104"/>
                    <a:pt x="5274" y="104"/>
                    <a:pt x="49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3"/>
            <p:cNvSpPr/>
            <p:nvPr/>
          </p:nvSpPr>
          <p:spPr>
            <a:xfrm>
              <a:off x="8346845" y="3403671"/>
              <a:ext cx="158096" cy="311840"/>
            </a:xfrm>
            <a:custGeom>
              <a:avLst/>
              <a:gdLst/>
              <a:ahLst/>
              <a:cxnLst/>
              <a:rect l="l" t="t" r="r" b="b"/>
              <a:pathLst>
                <a:path w="4758" h="9385" extrusionOk="0">
                  <a:moveTo>
                    <a:pt x="4318" y="1"/>
                  </a:moveTo>
                  <a:cubicBezTo>
                    <a:pt x="3775" y="1"/>
                    <a:pt x="3335" y="104"/>
                    <a:pt x="2922" y="208"/>
                  </a:cubicBezTo>
                  <a:cubicBezTo>
                    <a:pt x="1526" y="647"/>
                    <a:pt x="440" y="1629"/>
                    <a:pt x="1" y="2922"/>
                  </a:cubicBezTo>
                  <a:cubicBezTo>
                    <a:pt x="1" y="3025"/>
                    <a:pt x="1" y="3232"/>
                    <a:pt x="104" y="3336"/>
                  </a:cubicBezTo>
                  <a:cubicBezTo>
                    <a:pt x="337" y="3775"/>
                    <a:pt x="879" y="3878"/>
                    <a:pt x="1293" y="3982"/>
                  </a:cubicBezTo>
                  <a:cubicBezTo>
                    <a:pt x="1293" y="4085"/>
                    <a:pt x="1086" y="4318"/>
                    <a:pt x="1086" y="4421"/>
                  </a:cubicBezTo>
                  <a:cubicBezTo>
                    <a:pt x="983" y="4732"/>
                    <a:pt x="1086" y="5068"/>
                    <a:pt x="1190" y="5274"/>
                  </a:cubicBezTo>
                  <a:cubicBezTo>
                    <a:pt x="1396" y="5507"/>
                    <a:pt x="1629" y="5610"/>
                    <a:pt x="1836" y="5714"/>
                  </a:cubicBezTo>
                  <a:cubicBezTo>
                    <a:pt x="1733" y="6024"/>
                    <a:pt x="1396" y="6153"/>
                    <a:pt x="1086" y="6360"/>
                  </a:cubicBezTo>
                  <a:cubicBezTo>
                    <a:pt x="879" y="6567"/>
                    <a:pt x="647" y="6903"/>
                    <a:pt x="647" y="7213"/>
                  </a:cubicBezTo>
                  <a:lnTo>
                    <a:pt x="647" y="7549"/>
                  </a:lnTo>
                  <a:cubicBezTo>
                    <a:pt x="647" y="7653"/>
                    <a:pt x="750" y="7756"/>
                    <a:pt x="879" y="7963"/>
                  </a:cubicBezTo>
                  <a:cubicBezTo>
                    <a:pt x="983" y="8092"/>
                    <a:pt x="1086" y="8195"/>
                    <a:pt x="1190" y="8299"/>
                  </a:cubicBezTo>
                  <a:cubicBezTo>
                    <a:pt x="1293" y="8299"/>
                    <a:pt x="1396" y="8402"/>
                    <a:pt x="1526" y="8402"/>
                  </a:cubicBezTo>
                  <a:cubicBezTo>
                    <a:pt x="1733" y="8506"/>
                    <a:pt x="1939" y="8506"/>
                    <a:pt x="2172" y="8609"/>
                  </a:cubicBezTo>
                  <a:cubicBezTo>
                    <a:pt x="2275" y="8738"/>
                    <a:pt x="2379" y="8842"/>
                    <a:pt x="2379" y="9049"/>
                  </a:cubicBezTo>
                  <a:cubicBezTo>
                    <a:pt x="2689" y="9152"/>
                    <a:pt x="3025" y="9255"/>
                    <a:pt x="3335" y="9385"/>
                  </a:cubicBezTo>
                  <a:cubicBezTo>
                    <a:pt x="3465" y="9255"/>
                    <a:pt x="3465" y="9152"/>
                    <a:pt x="3465" y="9049"/>
                  </a:cubicBezTo>
                  <a:cubicBezTo>
                    <a:pt x="3465" y="8945"/>
                    <a:pt x="3335" y="8842"/>
                    <a:pt x="3335" y="8609"/>
                  </a:cubicBezTo>
                  <a:cubicBezTo>
                    <a:pt x="3465" y="8299"/>
                    <a:pt x="3671" y="8092"/>
                    <a:pt x="3878" y="7859"/>
                  </a:cubicBezTo>
                  <a:cubicBezTo>
                    <a:pt x="3982" y="7859"/>
                    <a:pt x="3982" y="7859"/>
                    <a:pt x="3982" y="7756"/>
                  </a:cubicBezTo>
                  <a:cubicBezTo>
                    <a:pt x="4214" y="7549"/>
                    <a:pt x="4214" y="7213"/>
                    <a:pt x="3982" y="7110"/>
                  </a:cubicBezTo>
                  <a:cubicBezTo>
                    <a:pt x="3878" y="6903"/>
                    <a:pt x="3568" y="7006"/>
                    <a:pt x="3465" y="6800"/>
                  </a:cubicBezTo>
                  <a:lnTo>
                    <a:pt x="3465" y="6360"/>
                  </a:lnTo>
                  <a:cubicBezTo>
                    <a:pt x="3335" y="6257"/>
                    <a:pt x="3232" y="6153"/>
                    <a:pt x="3025" y="6024"/>
                  </a:cubicBezTo>
                  <a:cubicBezTo>
                    <a:pt x="2818" y="6024"/>
                    <a:pt x="2586" y="6024"/>
                    <a:pt x="2379" y="5921"/>
                  </a:cubicBezTo>
                  <a:cubicBezTo>
                    <a:pt x="2172" y="5817"/>
                    <a:pt x="2043" y="5610"/>
                    <a:pt x="2172" y="5507"/>
                  </a:cubicBezTo>
                  <a:cubicBezTo>
                    <a:pt x="2275" y="5171"/>
                    <a:pt x="2586" y="5171"/>
                    <a:pt x="2818" y="5068"/>
                  </a:cubicBezTo>
                  <a:cubicBezTo>
                    <a:pt x="2922" y="4964"/>
                    <a:pt x="3025" y="4628"/>
                    <a:pt x="3128" y="4525"/>
                  </a:cubicBezTo>
                  <a:cubicBezTo>
                    <a:pt x="3232" y="4525"/>
                    <a:pt x="3335" y="4525"/>
                    <a:pt x="3465" y="4421"/>
                  </a:cubicBezTo>
                  <a:cubicBezTo>
                    <a:pt x="3982" y="4318"/>
                    <a:pt x="4318" y="3775"/>
                    <a:pt x="4214" y="3232"/>
                  </a:cubicBezTo>
                  <a:cubicBezTo>
                    <a:pt x="4111" y="3129"/>
                    <a:pt x="4111" y="2922"/>
                    <a:pt x="4111" y="2793"/>
                  </a:cubicBezTo>
                  <a:cubicBezTo>
                    <a:pt x="3982" y="2483"/>
                    <a:pt x="4318" y="2147"/>
                    <a:pt x="4524" y="1836"/>
                  </a:cubicBezTo>
                  <a:cubicBezTo>
                    <a:pt x="4757" y="1397"/>
                    <a:pt x="4757" y="544"/>
                    <a:pt x="4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3"/>
            <p:cNvSpPr/>
            <p:nvPr/>
          </p:nvSpPr>
          <p:spPr>
            <a:xfrm>
              <a:off x="8504912" y="3461223"/>
              <a:ext cx="139157" cy="193318"/>
            </a:xfrm>
            <a:custGeom>
              <a:avLst/>
              <a:gdLst/>
              <a:ahLst/>
              <a:cxnLst/>
              <a:rect l="l" t="t" r="r" b="b"/>
              <a:pathLst>
                <a:path w="4188" h="5818" extrusionOk="0">
                  <a:moveTo>
                    <a:pt x="3102" y="1"/>
                  </a:moveTo>
                  <a:cubicBezTo>
                    <a:pt x="2792" y="1"/>
                    <a:pt x="2352" y="208"/>
                    <a:pt x="2042" y="415"/>
                  </a:cubicBezTo>
                  <a:cubicBezTo>
                    <a:pt x="1810" y="544"/>
                    <a:pt x="1706" y="544"/>
                    <a:pt x="1603" y="751"/>
                  </a:cubicBezTo>
                  <a:cubicBezTo>
                    <a:pt x="1396" y="854"/>
                    <a:pt x="1396" y="1190"/>
                    <a:pt x="1293" y="1397"/>
                  </a:cubicBezTo>
                  <a:cubicBezTo>
                    <a:pt x="1060" y="1604"/>
                    <a:pt x="750" y="1604"/>
                    <a:pt x="517" y="1836"/>
                  </a:cubicBezTo>
                  <a:cubicBezTo>
                    <a:pt x="103" y="2146"/>
                    <a:pt x="310" y="2793"/>
                    <a:pt x="103" y="3232"/>
                  </a:cubicBezTo>
                  <a:cubicBezTo>
                    <a:pt x="103" y="3336"/>
                    <a:pt x="0" y="3439"/>
                    <a:pt x="0" y="3542"/>
                  </a:cubicBezTo>
                  <a:cubicBezTo>
                    <a:pt x="0" y="3646"/>
                    <a:pt x="207" y="3878"/>
                    <a:pt x="310" y="3982"/>
                  </a:cubicBezTo>
                  <a:cubicBezTo>
                    <a:pt x="414" y="4292"/>
                    <a:pt x="310" y="4732"/>
                    <a:pt x="646" y="4938"/>
                  </a:cubicBezTo>
                  <a:cubicBezTo>
                    <a:pt x="680" y="4959"/>
                    <a:pt x="716" y="4968"/>
                    <a:pt x="754" y="4968"/>
                  </a:cubicBezTo>
                  <a:cubicBezTo>
                    <a:pt x="954" y="4968"/>
                    <a:pt x="1218" y="4732"/>
                    <a:pt x="1499" y="4732"/>
                  </a:cubicBezTo>
                  <a:cubicBezTo>
                    <a:pt x="1939" y="4732"/>
                    <a:pt x="2146" y="4938"/>
                    <a:pt x="2456" y="5274"/>
                  </a:cubicBezTo>
                  <a:cubicBezTo>
                    <a:pt x="2688" y="5585"/>
                    <a:pt x="2999" y="5817"/>
                    <a:pt x="3335" y="5817"/>
                  </a:cubicBezTo>
                  <a:cubicBezTo>
                    <a:pt x="3748" y="5274"/>
                    <a:pt x="3981" y="4628"/>
                    <a:pt x="4188" y="3878"/>
                  </a:cubicBezTo>
                  <a:lnTo>
                    <a:pt x="4188" y="3000"/>
                  </a:lnTo>
                  <a:cubicBezTo>
                    <a:pt x="4188" y="2689"/>
                    <a:pt x="4188" y="2250"/>
                    <a:pt x="4084" y="1940"/>
                  </a:cubicBezTo>
                  <a:cubicBezTo>
                    <a:pt x="3981" y="1190"/>
                    <a:pt x="3542" y="544"/>
                    <a:pt x="3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3"/>
            <p:cNvSpPr/>
            <p:nvPr/>
          </p:nvSpPr>
          <p:spPr>
            <a:xfrm>
              <a:off x="8515213" y="3590083"/>
              <a:ext cx="128856" cy="125434"/>
            </a:xfrm>
            <a:custGeom>
              <a:avLst/>
              <a:gdLst/>
              <a:ahLst/>
              <a:cxnLst/>
              <a:rect l="l" t="t" r="r" b="b"/>
              <a:pathLst>
                <a:path w="3878" h="3775" extrusionOk="0">
                  <a:moveTo>
                    <a:pt x="3878" y="0"/>
                  </a:moveTo>
                  <a:lnTo>
                    <a:pt x="3878" y="0"/>
                  </a:lnTo>
                  <a:cubicBezTo>
                    <a:pt x="3797" y="293"/>
                    <a:pt x="3712" y="571"/>
                    <a:pt x="3614" y="832"/>
                  </a:cubicBezTo>
                  <a:lnTo>
                    <a:pt x="3614" y="832"/>
                  </a:lnTo>
                  <a:cubicBezTo>
                    <a:pt x="3724" y="566"/>
                    <a:pt x="3813" y="288"/>
                    <a:pt x="3878" y="0"/>
                  </a:cubicBezTo>
                  <a:close/>
                  <a:moveTo>
                    <a:pt x="3614" y="832"/>
                  </a:moveTo>
                  <a:lnTo>
                    <a:pt x="3614" y="832"/>
                  </a:lnTo>
                  <a:cubicBezTo>
                    <a:pt x="3271" y="1664"/>
                    <a:pt x="2718" y="2378"/>
                    <a:pt x="2020" y="2902"/>
                  </a:cubicBezTo>
                  <a:lnTo>
                    <a:pt x="2020" y="2902"/>
                  </a:lnTo>
                  <a:cubicBezTo>
                    <a:pt x="2396" y="2632"/>
                    <a:pt x="2735" y="2308"/>
                    <a:pt x="3025" y="1939"/>
                  </a:cubicBezTo>
                  <a:cubicBezTo>
                    <a:pt x="3277" y="1609"/>
                    <a:pt x="3461" y="1240"/>
                    <a:pt x="3614" y="832"/>
                  </a:cubicBezTo>
                  <a:close/>
                  <a:moveTo>
                    <a:pt x="2020" y="2902"/>
                  </a:moveTo>
                  <a:lnTo>
                    <a:pt x="2020" y="2902"/>
                  </a:lnTo>
                  <a:cubicBezTo>
                    <a:pt x="1421" y="3333"/>
                    <a:pt x="730" y="3632"/>
                    <a:pt x="0" y="3775"/>
                  </a:cubicBezTo>
                  <a:cubicBezTo>
                    <a:pt x="751" y="3644"/>
                    <a:pt x="1436" y="3340"/>
                    <a:pt x="2020" y="2902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3"/>
            <p:cNvSpPr/>
            <p:nvPr/>
          </p:nvSpPr>
          <p:spPr>
            <a:xfrm>
              <a:off x="8354587" y="3625305"/>
              <a:ext cx="261135" cy="93635"/>
            </a:xfrm>
            <a:custGeom>
              <a:avLst/>
              <a:gdLst/>
              <a:ahLst/>
              <a:cxnLst/>
              <a:rect l="l" t="t" r="r" b="b"/>
              <a:pathLst>
                <a:path w="7859" h="2818" extrusionOk="0">
                  <a:moveTo>
                    <a:pt x="0" y="336"/>
                  </a:moveTo>
                  <a:cubicBezTo>
                    <a:pt x="104" y="647"/>
                    <a:pt x="310" y="983"/>
                    <a:pt x="646" y="1293"/>
                  </a:cubicBezTo>
                  <a:cubicBezTo>
                    <a:pt x="517" y="1086"/>
                    <a:pt x="414" y="983"/>
                    <a:pt x="414" y="879"/>
                  </a:cubicBezTo>
                  <a:lnTo>
                    <a:pt x="414" y="543"/>
                  </a:lnTo>
                  <a:cubicBezTo>
                    <a:pt x="207" y="543"/>
                    <a:pt x="104" y="440"/>
                    <a:pt x="0" y="336"/>
                  </a:cubicBezTo>
                  <a:close/>
                  <a:moveTo>
                    <a:pt x="957" y="1629"/>
                  </a:moveTo>
                  <a:cubicBezTo>
                    <a:pt x="1293" y="1939"/>
                    <a:pt x="1706" y="2172"/>
                    <a:pt x="2146" y="2379"/>
                  </a:cubicBezTo>
                  <a:cubicBezTo>
                    <a:pt x="2146" y="2172"/>
                    <a:pt x="2042" y="2068"/>
                    <a:pt x="1939" y="1939"/>
                  </a:cubicBezTo>
                  <a:cubicBezTo>
                    <a:pt x="1706" y="1836"/>
                    <a:pt x="1500" y="1836"/>
                    <a:pt x="1293" y="1732"/>
                  </a:cubicBezTo>
                  <a:cubicBezTo>
                    <a:pt x="1163" y="1732"/>
                    <a:pt x="1060" y="1629"/>
                    <a:pt x="957" y="1629"/>
                  </a:cubicBezTo>
                  <a:close/>
                  <a:moveTo>
                    <a:pt x="6566" y="0"/>
                  </a:moveTo>
                  <a:cubicBezTo>
                    <a:pt x="5920" y="440"/>
                    <a:pt x="5274" y="776"/>
                    <a:pt x="4524" y="983"/>
                  </a:cubicBezTo>
                  <a:cubicBezTo>
                    <a:pt x="4291" y="1086"/>
                    <a:pt x="4085" y="1086"/>
                    <a:pt x="3749" y="1086"/>
                  </a:cubicBezTo>
                  <a:cubicBezTo>
                    <a:pt x="3749" y="1189"/>
                    <a:pt x="3749" y="1189"/>
                    <a:pt x="3645" y="1189"/>
                  </a:cubicBezTo>
                  <a:cubicBezTo>
                    <a:pt x="3438" y="1422"/>
                    <a:pt x="3232" y="1629"/>
                    <a:pt x="3102" y="1939"/>
                  </a:cubicBezTo>
                  <a:cubicBezTo>
                    <a:pt x="3102" y="2172"/>
                    <a:pt x="3232" y="2275"/>
                    <a:pt x="3232" y="2379"/>
                  </a:cubicBezTo>
                  <a:cubicBezTo>
                    <a:pt x="3232" y="2482"/>
                    <a:pt x="3232" y="2585"/>
                    <a:pt x="3102" y="2715"/>
                  </a:cubicBezTo>
                  <a:cubicBezTo>
                    <a:pt x="3438" y="2715"/>
                    <a:pt x="3749" y="2818"/>
                    <a:pt x="4085" y="2818"/>
                  </a:cubicBezTo>
                  <a:cubicBezTo>
                    <a:pt x="4291" y="2818"/>
                    <a:pt x="4524" y="2715"/>
                    <a:pt x="4731" y="2715"/>
                  </a:cubicBezTo>
                  <a:lnTo>
                    <a:pt x="4834" y="2715"/>
                  </a:lnTo>
                  <a:cubicBezTo>
                    <a:pt x="6023" y="2482"/>
                    <a:pt x="7109" y="1836"/>
                    <a:pt x="7859" y="879"/>
                  </a:cubicBezTo>
                  <a:cubicBezTo>
                    <a:pt x="7523" y="879"/>
                    <a:pt x="7212" y="647"/>
                    <a:pt x="6980" y="336"/>
                  </a:cubicBezTo>
                  <a:cubicBezTo>
                    <a:pt x="6876" y="233"/>
                    <a:pt x="6670" y="0"/>
                    <a:pt x="6566" y="0"/>
                  </a:cubicBezTo>
                  <a:close/>
                </a:path>
              </a:pathLst>
            </a:custGeom>
            <a:solidFill>
              <a:srgbClr val="1C0505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3"/>
            <p:cNvSpPr/>
            <p:nvPr/>
          </p:nvSpPr>
          <p:spPr>
            <a:xfrm>
              <a:off x="8368310" y="3643348"/>
              <a:ext cx="110847" cy="72170"/>
            </a:xfrm>
            <a:custGeom>
              <a:avLst/>
              <a:gdLst/>
              <a:ahLst/>
              <a:cxnLst/>
              <a:rect l="l" t="t" r="r" b="b"/>
              <a:pathLst>
                <a:path w="3336" h="2172" extrusionOk="0">
                  <a:moveTo>
                    <a:pt x="1" y="0"/>
                  </a:moveTo>
                  <a:lnTo>
                    <a:pt x="1" y="336"/>
                  </a:lnTo>
                  <a:cubicBezTo>
                    <a:pt x="1" y="440"/>
                    <a:pt x="104" y="543"/>
                    <a:pt x="233" y="750"/>
                  </a:cubicBezTo>
                  <a:cubicBezTo>
                    <a:pt x="337" y="879"/>
                    <a:pt x="440" y="982"/>
                    <a:pt x="544" y="1086"/>
                  </a:cubicBezTo>
                  <a:cubicBezTo>
                    <a:pt x="647" y="1086"/>
                    <a:pt x="750" y="1189"/>
                    <a:pt x="880" y="1189"/>
                  </a:cubicBezTo>
                  <a:cubicBezTo>
                    <a:pt x="1087" y="1293"/>
                    <a:pt x="1293" y="1293"/>
                    <a:pt x="1526" y="1396"/>
                  </a:cubicBezTo>
                  <a:cubicBezTo>
                    <a:pt x="1629" y="1525"/>
                    <a:pt x="1733" y="1629"/>
                    <a:pt x="1733" y="1836"/>
                  </a:cubicBezTo>
                  <a:cubicBezTo>
                    <a:pt x="2043" y="1939"/>
                    <a:pt x="2379" y="2042"/>
                    <a:pt x="2689" y="2172"/>
                  </a:cubicBezTo>
                  <a:cubicBezTo>
                    <a:pt x="2819" y="2042"/>
                    <a:pt x="2819" y="1939"/>
                    <a:pt x="2819" y="1836"/>
                  </a:cubicBezTo>
                  <a:cubicBezTo>
                    <a:pt x="2819" y="1732"/>
                    <a:pt x="2689" y="1629"/>
                    <a:pt x="2689" y="1396"/>
                  </a:cubicBezTo>
                  <a:cubicBezTo>
                    <a:pt x="2819" y="1086"/>
                    <a:pt x="3025" y="879"/>
                    <a:pt x="3232" y="646"/>
                  </a:cubicBezTo>
                  <a:cubicBezTo>
                    <a:pt x="3336" y="646"/>
                    <a:pt x="3336" y="646"/>
                    <a:pt x="3336" y="543"/>
                  </a:cubicBezTo>
                  <a:lnTo>
                    <a:pt x="3232" y="543"/>
                  </a:lnTo>
                  <a:cubicBezTo>
                    <a:pt x="3025" y="543"/>
                    <a:pt x="2922" y="646"/>
                    <a:pt x="2689" y="646"/>
                  </a:cubicBezTo>
                  <a:cubicBezTo>
                    <a:pt x="2276" y="646"/>
                    <a:pt x="1836" y="543"/>
                    <a:pt x="1526" y="543"/>
                  </a:cubicBezTo>
                  <a:cubicBezTo>
                    <a:pt x="983" y="440"/>
                    <a:pt x="440" y="336"/>
                    <a:pt x="1" y="0"/>
                  </a:cubicBezTo>
                  <a:close/>
                </a:path>
              </a:pathLst>
            </a:custGeom>
            <a:solidFill>
              <a:srgbClr val="1C0505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3"/>
            <p:cNvSpPr/>
            <p:nvPr/>
          </p:nvSpPr>
          <p:spPr>
            <a:xfrm>
              <a:off x="8572764" y="3525653"/>
              <a:ext cx="71306" cy="128889"/>
            </a:xfrm>
            <a:custGeom>
              <a:avLst/>
              <a:gdLst/>
              <a:ahLst/>
              <a:cxnLst/>
              <a:rect l="l" t="t" r="r" b="b"/>
              <a:pathLst>
                <a:path w="2146" h="3879" extrusionOk="0">
                  <a:moveTo>
                    <a:pt x="2042" y="1"/>
                  </a:moveTo>
                  <a:cubicBezTo>
                    <a:pt x="1836" y="647"/>
                    <a:pt x="1500" y="1190"/>
                    <a:pt x="1189" y="1707"/>
                  </a:cubicBezTo>
                  <a:lnTo>
                    <a:pt x="1060" y="1836"/>
                  </a:lnTo>
                  <a:cubicBezTo>
                    <a:pt x="750" y="2250"/>
                    <a:pt x="414" y="2689"/>
                    <a:pt x="0" y="2999"/>
                  </a:cubicBezTo>
                  <a:cubicBezTo>
                    <a:pt x="104" y="2999"/>
                    <a:pt x="310" y="3232"/>
                    <a:pt x="414" y="3335"/>
                  </a:cubicBezTo>
                  <a:cubicBezTo>
                    <a:pt x="646" y="3646"/>
                    <a:pt x="957" y="3878"/>
                    <a:pt x="1293" y="3878"/>
                  </a:cubicBezTo>
                  <a:cubicBezTo>
                    <a:pt x="1706" y="3335"/>
                    <a:pt x="1939" y="2689"/>
                    <a:pt x="2146" y="1939"/>
                  </a:cubicBezTo>
                  <a:lnTo>
                    <a:pt x="2146" y="1061"/>
                  </a:lnTo>
                  <a:cubicBezTo>
                    <a:pt x="2146" y="750"/>
                    <a:pt x="2146" y="311"/>
                    <a:pt x="2042" y="1"/>
                  </a:cubicBezTo>
                  <a:close/>
                </a:path>
              </a:pathLst>
            </a:custGeom>
            <a:solidFill>
              <a:srgbClr val="1C0505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3"/>
            <p:cNvSpPr/>
            <p:nvPr/>
          </p:nvSpPr>
          <p:spPr>
            <a:xfrm>
              <a:off x="8475704" y="3772175"/>
              <a:ext cx="21498" cy="14653"/>
            </a:xfrm>
            <a:custGeom>
              <a:avLst/>
              <a:gdLst/>
              <a:ahLst/>
              <a:cxnLst/>
              <a:rect l="l" t="t" r="r" b="b"/>
              <a:pathLst>
                <a:path w="647" h="441" extrusionOk="0">
                  <a:moveTo>
                    <a:pt x="233" y="1"/>
                  </a:moveTo>
                  <a:cubicBezTo>
                    <a:pt x="104" y="1"/>
                    <a:pt x="0" y="104"/>
                    <a:pt x="0" y="233"/>
                  </a:cubicBezTo>
                  <a:cubicBezTo>
                    <a:pt x="0" y="337"/>
                    <a:pt x="104" y="440"/>
                    <a:pt x="233" y="440"/>
                  </a:cubicBezTo>
                  <a:lnTo>
                    <a:pt x="440" y="440"/>
                  </a:lnTo>
                  <a:cubicBezTo>
                    <a:pt x="543" y="440"/>
                    <a:pt x="646" y="337"/>
                    <a:pt x="646" y="233"/>
                  </a:cubicBezTo>
                  <a:cubicBezTo>
                    <a:pt x="646" y="104"/>
                    <a:pt x="543" y="1"/>
                    <a:pt x="4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3"/>
            <p:cNvSpPr/>
            <p:nvPr/>
          </p:nvSpPr>
          <p:spPr>
            <a:xfrm>
              <a:off x="8447360" y="3815139"/>
              <a:ext cx="74762" cy="32663"/>
            </a:xfrm>
            <a:custGeom>
              <a:avLst/>
              <a:gdLst/>
              <a:ahLst/>
              <a:cxnLst/>
              <a:rect l="l" t="t" r="r" b="b"/>
              <a:pathLst>
                <a:path w="2250" h="983" extrusionOk="0">
                  <a:moveTo>
                    <a:pt x="1189" y="0"/>
                  </a:moveTo>
                  <a:cubicBezTo>
                    <a:pt x="543" y="0"/>
                    <a:pt x="103" y="440"/>
                    <a:pt x="0" y="983"/>
                  </a:cubicBezTo>
                  <a:lnTo>
                    <a:pt x="2249" y="983"/>
                  </a:lnTo>
                  <a:cubicBezTo>
                    <a:pt x="2146" y="440"/>
                    <a:pt x="1732" y="0"/>
                    <a:pt x="11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53"/>
            <p:cNvSpPr/>
            <p:nvPr/>
          </p:nvSpPr>
          <p:spPr>
            <a:xfrm>
              <a:off x="8175054" y="3457800"/>
              <a:ext cx="89349" cy="394145"/>
            </a:xfrm>
            <a:custGeom>
              <a:avLst/>
              <a:gdLst/>
              <a:ahLst/>
              <a:cxnLst/>
              <a:rect l="l" t="t" r="r" b="b"/>
              <a:pathLst>
                <a:path w="2689" h="11862" extrusionOk="0">
                  <a:moveTo>
                    <a:pt x="0" y="0"/>
                  </a:moveTo>
                  <a:lnTo>
                    <a:pt x="0" y="11633"/>
                  </a:lnTo>
                  <a:cubicBezTo>
                    <a:pt x="0" y="11633"/>
                    <a:pt x="551" y="11861"/>
                    <a:pt x="1116" y="11861"/>
                  </a:cubicBezTo>
                  <a:cubicBezTo>
                    <a:pt x="1210" y="11861"/>
                    <a:pt x="1304" y="11855"/>
                    <a:pt x="1396" y="11840"/>
                  </a:cubicBezTo>
                  <a:cubicBezTo>
                    <a:pt x="2172" y="11840"/>
                    <a:pt x="2689" y="11633"/>
                    <a:pt x="2689" y="11633"/>
                  </a:cubicBezTo>
                  <a:lnTo>
                    <a:pt x="26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53"/>
            <p:cNvSpPr/>
            <p:nvPr/>
          </p:nvSpPr>
          <p:spPr>
            <a:xfrm>
              <a:off x="8175054" y="3493022"/>
              <a:ext cx="89349" cy="21498"/>
            </a:xfrm>
            <a:custGeom>
              <a:avLst/>
              <a:gdLst/>
              <a:ahLst/>
              <a:cxnLst/>
              <a:rect l="l" t="t" r="r" b="b"/>
              <a:pathLst>
                <a:path w="2689" h="647" extrusionOk="0">
                  <a:moveTo>
                    <a:pt x="0" y="0"/>
                  </a:moveTo>
                  <a:lnTo>
                    <a:pt x="0" y="647"/>
                  </a:lnTo>
                  <a:lnTo>
                    <a:pt x="2689" y="647"/>
                  </a:lnTo>
                  <a:lnTo>
                    <a:pt x="26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3"/>
            <p:cNvSpPr/>
            <p:nvPr/>
          </p:nvSpPr>
          <p:spPr>
            <a:xfrm>
              <a:off x="8175054" y="3801382"/>
              <a:ext cx="89349" cy="21498"/>
            </a:xfrm>
            <a:custGeom>
              <a:avLst/>
              <a:gdLst/>
              <a:ahLst/>
              <a:cxnLst/>
              <a:rect l="l" t="t" r="r" b="b"/>
              <a:pathLst>
                <a:path w="2689" h="647" extrusionOk="0">
                  <a:moveTo>
                    <a:pt x="0" y="1"/>
                  </a:moveTo>
                  <a:lnTo>
                    <a:pt x="0" y="647"/>
                  </a:lnTo>
                  <a:lnTo>
                    <a:pt x="2689" y="647"/>
                  </a:lnTo>
                  <a:lnTo>
                    <a:pt x="26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3"/>
            <p:cNvSpPr/>
            <p:nvPr/>
          </p:nvSpPr>
          <p:spPr>
            <a:xfrm>
              <a:off x="8199975" y="3539409"/>
              <a:ext cx="39541" cy="42963"/>
            </a:xfrm>
            <a:custGeom>
              <a:avLst/>
              <a:gdLst/>
              <a:ahLst/>
              <a:cxnLst/>
              <a:rect l="l" t="t" r="r" b="b"/>
              <a:pathLst>
                <a:path w="1190" h="1293" extrusionOk="0">
                  <a:moveTo>
                    <a:pt x="543" y="0"/>
                  </a:moveTo>
                  <a:cubicBezTo>
                    <a:pt x="233" y="0"/>
                    <a:pt x="0" y="336"/>
                    <a:pt x="0" y="647"/>
                  </a:cubicBezTo>
                  <a:cubicBezTo>
                    <a:pt x="0" y="983"/>
                    <a:pt x="233" y="1293"/>
                    <a:pt x="543" y="1293"/>
                  </a:cubicBezTo>
                  <a:cubicBezTo>
                    <a:pt x="982" y="1293"/>
                    <a:pt x="1189" y="983"/>
                    <a:pt x="1189" y="647"/>
                  </a:cubicBezTo>
                  <a:cubicBezTo>
                    <a:pt x="1189" y="336"/>
                    <a:pt x="982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3"/>
            <p:cNvSpPr/>
            <p:nvPr/>
          </p:nvSpPr>
          <p:spPr>
            <a:xfrm>
              <a:off x="8264372" y="3457800"/>
              <a:ext cx="146932" cy="397833"/>
            </a:xfrm>
            <a:custGeom>
              <a:avLst/>
              <a:gdLst/>
              <a:ahLst/>
              <a:cxnLst/>
              <a:rect l="l" t="t" r="r" b="b"/>
              <a:pathLst>
                <a:path w="4422" h="11973" extrusionOk="0">
                  <a:moveTo>
                    <a:pt x="2715" y="0"/>
                  </a:moveTo>
                  <a:lnTo>
                    <a:pt x="1" y="414"/>
                  </a:lnTo>
                  <a:lnTo>
                    <a:pt x="1733" y="11840"/>
                  </a:lnTo>
                  <a:cubicBezTo>
                    <a:pt x="1733" y="11840"/>
                    <a:pt x="2213" y="11972"/>
                    <a:pt x="2788" y="11972"/>
                  </a:cubicBezTo>
                  <a:cubicBezTo>
                    <a:pt x="2932" y="11972"/>
                    <a:pt x="3082" y="11964"/>
                    <a:pt x="3232" y="11943"/>
                  </a:cubicBezTo>
                  <a:cubicBezTo>
                    <a:pt x="3878" y="11737"/>
                    <a:pt x="4421" y="11504"/>
                    <a:pt x="4421" y="11504"/>
                  </a:cubicBezTo>
                  <a:lnTo>
                    <a:pt x="27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3"/>
            <p:cNvSpPr/>
            <p:nvPr/>
          </p:nvSpPr>
          <p:spPr>
            <a:xfrm>
              <a:off x="8278992" y="3479266"/>
              <a:ext cx="125434" cy="357362"/>
            </a:xfrm>
            <a:custGeom>
              <a:avLst/>
              <a:gdLst/>
              <a:ahLst/>
              <a:cxnLst/>
              <a:rect l="l" t="t" r="r" b="b"/>
              <a:pathLst>
                <a:path w="3775" h="10755" extrusionOk="0">
                  <a:moveTo>
                    <a:pt x="1522" y="217"/>
                  </a:moveTo>
                  <a:lnTo>
                    <a:pt x="1522" y="217"/>
                  </a:lnTo>
                  <a:cubicBezTo>
                    <a:pt x="1580" y="361"/>
                    <a:pt x="1744" y="485"/>
                    <a:pt x="1956" y="512"/>
                  </a:cubicBezTo>
                  <a:lnTo>
                    <a:pt x="1956" y="512"/>
                  </a:lnTo>
                  <a:lnTo>
                    <a:pt x="3552" y="9911"/>
                  </a:lnTo>
                  <a:lnTo>
                    <a:pt x="3552" y="9911"/>
                  </a:lnTo>
                  <a:cubicBezTo>
                    <a:pt x="3287" y="9955"/>
                    <a:pt x="3128" y="10150"/>
                    <a:pt x="3128" y="10444"/>
                  </a:cubicBezTo>
                  <a:lnTo>
                    <a:pt x="3128" y="10453"/>
                  </a:lnTo>
                  <a:lnTo>
                    <a:pt x="2136" y="10540"/>
                  </a:lnTo>
                  <a:lnTo>
                    <a:pt x="2136" y="10540"/>
                  </a:lnTo>
                  <a:cubicBezTo>
                    <a:pt x="2095" y="10334"/>
                    <a:pt x="1938" y="10234"/>
                    <a:pt x="1712" y="10215"/>
                  </a:cubicBezTo>
                  <a:lnTo>
                    <a:pt x="1712" y="10215"/>
                  </a:lnTo>
                  <a:lnTo>
                    <a:pt x="219" y="827"/>
                  </a:lnTo>
                  <a:lnTo>
                    <a:pt x="219" y="827"/>
                  </a:lnTo>
                  <a:cubicBezTo>
                    <a:pt x="401" y="743"/>
                    <a:pt x="543" y="483"/>
                    <a:pt x="543" y="311"/>
                  </a:cubicBezTo>
                  <a:lnTo>
                    <a:pt x="543" y="302"/>
                  </a:lnTo>
                  <a:lnTo>
                    <a:pt x="1522" y="217"/>
                  </a:lnTo>
                  <a:close/>
                  <a:moveTo>
                    <a:pt x="1500" y="1"/>
                  </a:moveTo>
                  <a:lnTo>
                    <a:pt x="440" y="104"/>
                  </a:lnTo>
                  <a:cubicBezTo>
                    <a:pt x="336" y="104"/>
                    <a:pt x="336" y="208"/>
                    <a:pt x="336" y="208"/>
                  </a:cubicBezTo>
                  <a:lnTo>
                    <a:pt x="336" y="311"/>
                  </a:lnTo>
                  <a:cubicBezTo>
                    <a:pt x="336" y="518"/>
                    <a:pt x="207" y="647"/>
                    <a:pt x="0" y="647"/>
                  </a:cubicBezTo>
                  <a:lnTo>
                    <a:pt x="0" y="750"/>
                  </a:lnTo>
                  <a:lnTo>
                    <a:pt x="1500" y="10341"/>
                  </a:lnTo>
                  <a:cubicBezTo>
                    <a:pt x="1500" y="10341"/>
                    <a:pt x="1500" y="10444"/>
                    <a:pt x="1629" y="10444"/>
                  </a:cubicBezTo>
                  <a:cubicBezTo>
                    <a:pt x="1836" y="10444"/>
                    <a:pt x="1939" y="10548"/>
                    <a:pt x="1939" y="10651"/>
                  </a:cubicBezTo>
                  <a:cubicBezTo>
                    <a:pt x="1939" y="10755"/>
                    <a:pt x="2043" y="10755"/>
                    <a:pt x="2146" y="10755"/>
                  </a:cubicBezTo>
                  <a:lnTo>
                    <a:pt x="3232" y="10651"/>
                  </a:lnTo>
                  <a:lnTo>
                    <a:pt x="3335" y="10548"/>
                  </a:lnTo>
                  <a:lnTo>
                    <a:pt x="3335" y="10444"/>
                  </a:lnTo>
                  <a:cubicBezTo>
                    <a:pt x="3335" y="10212"/>
                    <a:pt x="3438" y="10108"/>
                    <a:pt x="3671" y="10108"/>
                  </a:cubicBezTo>
                  <a:lnTo>
                    <a:pt x="3775" y="10005"/>
                  </a:lnTo>
                  <a:lnTo>
                    <a:pt x="2146" y="414"/>
                  </a:lnTo>
                  <a:cubicBezTo>
                    <a:pt x="2146" y="311"/>
                    <a:pt x="2146" y="311"/>
                    <a:pt x="2043" y="311"/>
                  </a:cubicBezTo>
                  <a:cubicBezTo>
                    <a:pt x="1836" y="311"/>
                    <a:pt x="1732" y="208"/>
                    <a:pt x="17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6" name="Picture 4">
            <a:extLst>
              <a:ext uri="{FF2B5EF4-FFF2-40B4-BE49-F238E27FC236}">
                <a16:creationId xmlns:a16="http://schemas.microsoft.com/office/drawing/2014/main" id="{669A4E02-F4BE-9FEC-7325-A090F1250F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8228" y="185738"/>
            <a:ext cx="832667" cy="832667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2AE6824-276D-CBB2-C1F1-FE9D41961077}"/>
              </a:ext>
            </a:extLst>
          </p:cNvPr>
          <p:cNvSpPr txBox="1"/>
          <p:nvPr/>
        </p:nvSpPr>
        <p:spPr>
          <a:xfrm>
            <a:off x="1100138" y="371238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SỐ?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1241BCE2-58D4-DD92-5D1C-0E7AC0572D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1433" y="371238"/>
            <a:ext cx="2562225" cy="1666875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D3F13CCF-490B-9988-1951-7788B42CC7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34" y="2212263"/>
            <a:ext cx="9144000" cy="10404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ình chữ nhật: Góc Tròn 8">
                <a:extLst>
                  <a:ext uri="{FF2B5EF4-FFF2-40B4-BE49-F238E27FC236}">
                    <a16:creationId xmlns:a16="http://schemas.microsoft.com/office/drawing/2014/main" id="{FDB6D008-7820-AC4B-E852-B4AF02AC2394}"/>
                  </a:ext>
                </a:extLst>
              </p:cNvPr>
              <p:cNvSpPr/>
              <p:nvPr/>
            </p:nvSpPr>
            <p:spPr>
              <a:xfrm>
                <a:off x="3412870" y="2769216"/>
                <a:ext cx="675987" cy="419811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ình chữ nhật: Góc Tròn 8">
                <a:extLst>
                  <a:ext uri="{FF2B5EF4-FFF2-40B4-BE49-F238E27FC236}">
                    <a16:creationId xmlns:a16="http://schemas.microsoft.com/office/drawing/2014/main" id="{FDB6D008-7820-AC4B-E852-B4AF02AC23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870" y="2769216"/>
                <a:ext cx="675987" cy="419811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ình chữ nhật: Góc Tròn 30">
                <a:extLst>
                  <a:ext uri="{FF2B5EF4-FFF2-40B4-BE49-F238E27FC236}">
                    <a16:creationId xmlns:a16="http://schemas.microsoft.com/office/drawing/2014/main" id="{8FAD5694-6174-EB4B-9ECA-3BE202717D60}"/>
                  </a:ext>
                </a:extLst>
              </p:cNvPr>
              <p:cNvSpPr/>
              <p:nvPr/>
            </p:nvSpPr>
            <p:spPr>
              <a:xfrm>
                <a:off x="4142069" y="2762973"/>
                <a:ext cx="660477" cy="433852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1" name="Hình chữ nhật: Góc Tròn 30">
                <a:extLst>
                  <a:ext uri="{FF2B5EF4-FFF2-40B4-BE49-F238E27FC236}">
                    <a16:creationId xmlns:a16="http://schemas.microsoft.com/office/drawing/2014/main" id="{8FAD5694-6174-EB4B-9ECA-3BE202717D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069" y="2762973"/>
                <a:ext cx="660477" cy="43385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ình chữ nhật: Góc Tròn 31">
                <a:extLst>
                  <a:ext uri="{FF2B5EF4-FFF2-40B4-BE49-F238E27FC236}">
                    <a16:creationId xmlns:a16="http://schemas.microsoft.com/office/drawing/2014/main" id="{40AFC2E1-41C6-7E92-6072-4D6EBC297EC9}"/>
                  </a:ext>
                </a:extLst>
              </p:cNvPr>
              <p:cNvSpPr/>
              <p:nvPr/>
            </p:nvSpPr>
            <p:spPr>
              <a:xfrm>
                <a:off x="4855758" y="2768398"/>
                <a:ext cx="660477" cy="428427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2" name="Hình chữ nhật: Góc Tròn 31">
                <a:extLst>
                  <a:ext uri="{FF2B5EF4-FFF2-40B4-BE49-F238E27FC236}">
                    <a16:creationId xmlns:a16="http://schemas.microsoft.com/office/drawing/2014/main" id="{40AFC2E1-41C6-7E92-6072-4D6EBC297E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758" y="2768398"/>
                <a:ext cx="660477" cy="428427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ình chữ nhật: Góc Tròn 32">
                <a:extLst>
                  <a:ext uri="{FF2B5EF4-FFF2-40B4-BE49-F238E27FC236}">
                    <a16:creationId xmlns:a16="http://schemas.microsoft.com/office/drawing/2014/main" id="{5EDDAF1D-77CD-7538-CC1B-ADCC0BC25E0C}"/>
                  </a:ext>
                </a:extLst>
              </p:cNvPr>
              <p:cNvSpPr/>
              <p:nvPr/>
            </p:nvSpPr>
            <p:spPr>
              <a:xfrm>
                <a:off x="5569447" y="2780949"/>
                <a:ext cx="675987" cy="419811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36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3" name="Hình chữ nhật: Góc Tròn 32">
                <a:extLst>
                  <a:ext uri="{FF2B5EF4-FFF2-40B4-BE49-F238E27FC236}">
                    <a16:creationId xmlns:a16="http://schemas.microsoft.com/office/drawing/2014/main" id="{5EDDAF1D-77CD-7538-CC1B-ADCC0BC25E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447" y="2780949"/>
                <a:ext cx="675987" cy="419811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ình chữ nhật: Góc Tròn 33">
                <a:extLst>
                  <a:ext uri="{FF2B5EF4-FFF2-40B4-BE49-F238E27FC236}">
                    <a16:creationId xmlns:a16="http://schemas.microsoft.com/office/drawing/2014/main" id="{D0EC2CC6-7C18-B4AB-EC9C-FCD8A8605D76}"/>
                  </a:ext>
                </a:extLst>
              </p:cNvPr>
              <p:cNvSpPr/>
              <p:nvPr/>
            </p:nvSpPr>
            <p:spPr>
              <a:xfrm>
                <a:off x="6288362" y="2769216"/>
                <a:ext cx="675987" cy="419811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ình chữ nhật: Góc Tròn 33">
                <a:extLst>
                  <a:ext uri="{FF2B5EF4-FFF2-40B4-BE49-F238E27FC236}">
                    <a16:creationId xmlns:a16="http://schemas.microsoft.com/office/drawing/2014/main" id="{D0EC2CC6-7C18-B4AB-EC9C-FCD8A8605D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362" y="2769216"/>
                <a:ext cx="675987" cy="419811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ình chữ nhật: Góc Tròn 34">
                <a:extLst>
                  <a:ext uri="{FF2B5EF4-FFF2-40B4-BE49-F238E27FC236}">
                    <a16:creationId xmlns:a16="http://schemas.microsoft.com/office/drawing/2014/main" id="{7C68E85D-9591-782E-50B8-8532ED570CB8}"/>
                  </a:ext>
                </a:extLst>
              </p:cNvPr>
              <p:cNvSpPr/>
              <p:nvPr/>
            </p:nvSpPr>
            <p:spPr>
              <a:xfrm>
                <a:off x="7007277" y="2762973"/>
                <a:ext cx="675987" cy="419811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Hình chữ nhật: Góc Tròn 34">
                <a:extLst>
                  <a:ext uri="{FF2B5EF4-FFF2-40B4-BE49-F238E27FC236}">
                    <a16:creationId xmlns:a16="http://schemas.microsoft.com/office/drawing/2014/main" id="{7C68E85D-9591-782E-50B8-8532ED570C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277" y="2762973"/>
                <a:ext cx="675987" cy="419811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ình chữ nhật: Góc Tròn 35">
                <a:extLst>
                  <a:ext uri="{FF2B5EF4-FFF2-40B4-BE49-F238E27FC236}">
                    <a16:creationId xmlns:a16="http://schemas.microsoft.com/office/drawing/2014/main" id="{211F06BB-1E03-0E1B-1714-0825D8BA9F6F}"/>
                  </a:ext>
                </a:extLst>
              </p:cNvPr>
              <p:cNvSpPr/>
              <p:nvPr/>
            </p:nvSpPr>
            <p:spPr>
              <a:xfrm>
                <a:off x="7714368" y="2769993"/>
                <a:ext cx="675987" cy="419811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ình chữ nhật: Góc Tròn 35">
                <a:extLst>
                  <a:ext uri="{FF2B5EF4-FFF2-40B4-BE49-F238E27FC236}">
                    <a16:creationId xmlns:a16="http://schemas.microsoft.com/office/drawing/2014/main" id="{211F06BB-1E03-0E1B-1714-0825D8BA9F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368" y="2769993"/>
                <a:ext cx="675987" cy="419811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ình chữ nhật: Góc Tròn 36">
                <a:extLst>
                  <a:ext uri="{FF2B5EF4-FFF2-40B4-BE49-F238E27FC236}">
                    <a16:creationId xmlns:a16="http://schemas.microsoft.com/office/drawing/2014/main" id="{86239928-A2D7-322B-ACCA-A44CB5F2A3DC}"/>
                  </a:ext>
                </a:extLst>
              </p:cNvPr>
              <p:cNvSpPr/>
              <p:nvPr/>
            </p:nvSpPr>
            <p:spPr>
              <a:xfrm>
                <a:off x="8447440" y="2772589"/>
                <a:ext cx="675987" cy="419811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7" name="Hình chữ nhật: Góc Tròn 36">
                <a:extLst>
                  <a:ext uri="{FF2B5EF4-FFF2-40B4-BE49-F238E27FC236}">
                    <a16:creationId xmlns:a16="http://schemas.microsoft.com/office/drawing/2014/main" id="{86239928-A2D7-322B-ACCA-A44CB5F2A3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440" y="2772589"/>
                <a:ext cx="675987" cy="419811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oogle Shape;2025;p61">
            <a:extLst>
              <a:ext uri="{FF2B5EF4-FFF2-40B4-BE49-F238E27FC236}">
                <a16:creationId xmlns:a16="http://schemas.microsoft.com/office/drawing/2014/main" id="{D25C7684-5927-3596-7F1E-8E7687286351}"/>
              </a:ext>
            </a:extLst>
          </p:cNvPr>
          <p:cNvGrpSpPr/>
          <p:nvPr/>
        </p:nvGrpSpPr>
        <p:grpSpPr>
          <a:xfrm>
            <a:off x="6830822" y="1034300"/>
            <a:ext cx="514448" cy="520458"/>
            <a:chOff x="4052860" y="1366510"/>
            <a:chExt cx="218208" cy="220767"/>
          </a:xfrm>
        </p:grpSpPr>
        <p:sp>
          <p:nvSpPr>
            <p:cNvPr id="39" name="Google Shape;2026;p61">
              <a:extLst>
                <a:ext uri="{FF2B5EF4-FFF2-40B4-BE49-F238E27FC236}">
                  <a16:creationId xmlns:a16="http://schemas.microsoft.com/office/drawing/2014/main" id="{2FBCE199-CAF1-AD73-F517-C7690CF583CD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27;p61">
              <a:extLst>
                <a:ext uri="{FF2B5EF4-FFF2-40B4-BE49-F238E27FC236}">
                  <a16:creationId xmlns:a16="http://schemas.microsoft.com/office/drawing/2014/main" id="{DF969061-A48A-C4A8-E5B0-F4C4C783D9F2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28;p61">
              <a:extLst>
                <a:ext uri="{FF2B5EF4-FFF2-40B4-BE49-F238E27FC236}">
                  <a16:creationId xmlns:a16="http://schemas.microsoft.com/office/drawing/2014/main" id="{D9AEADE8-F8C8-4C74-45BE-83FA66B344A1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29;p61">
              <a:extLst>
                <a:ext uri="{FF2B5EF4-FFF2-40B4-BE49-F238E27FC236}">
                  <a16:creationId xmlns:a16="http://schemas.microsoft.com/office/drawing/2014/main" id="{5B9B7BD7-C4B1-7CCA-9E8F-2CF4F15583F5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30;p61">
              <a:extLst>
                <a:ext uri="{FF2B5EF4-FFF2-40B4-BE49-F238E27FC236}">
                  <a16:creationId xmlns:a16="http://schemas.microsoft.com/office/drawing/2014/main" id="{FB6F57EF-3BC1-884A-FD87-B74DBDE04054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31;p61">
              <a:extLst>
                <a:ext uri="{FF2B5EF4-FFF2-40B4-BE49-F238E27FC236}">
                  <a16:creationId xmlns:a16="http://schemas.microsoft.com/office/drawing/2014/main" id="{3D367CC0-C59B-9350-72F9-63A8919ADEC4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32;p61">
              <a:extLst>
                <a:ext uri="{FF2B5EF4-FFF2-40B4-BE49-F238E27FC236}">
                  <a16:creationId xmlns:a16="http://schemas.microsoft.com/office/drawing/2014/main" id="{78FD0B69-9498-F427-A521-7D8071203071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33;p61">
              <a:extLst>
                <a:ext uri="{FF2B5EF4-FFF2-40B4-BE49-F238E27FC236}">
                  <a16:creationId xmlns:a16="http://schemas.microsoft.com/office/drawing/2014/main" id="{50BEA51C-0655-EE8A-E457-3E7C43987327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34;p61">
              <a:extLst>
                <a:ext uri="{FF2B5EF4-FFF2-40B4-BE49-F238E27FC236}">
                  <a16:creationId xmlns:a16="http://schemas.microsoft.com/office/drawing/2014/main" id="{C8F1B619-1778-D3EC-DA27-7F8E6AFBD38C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35;p61">
              <a:extLst>
                <a:ext uri="{FF2B5EF4-FFF2-40B4-BE49-F238E27FC236}">
                  <a16:creationId xmlns:a16="http://schemas.microsoft.com/office/drawing/2014/main" id="{BAA387C8-7CDA-1263-B717-5BCE12B0824C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36;p61">
              <a:extLst>
                <a:ext uri="{FF2B5EF4-FFF2-40B4-BE49-F238E27FC236}">
                  <a16:creationId xmlns:a16="http://schemas.microsoft.com/office/drawing/2014/main" id="{9386E0A8-E0BC-4EC8-E060-AFFD54CFDEE8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37;p61">
              <a:extLst>
                <a:ext uri="{FF2B5EF4-FFF2-40B4-BE49-F238E27FC236}">
                  <a16:creationId xmlns:a16="http://schemas.microsoft.com/office/drawing/2014/main" id="{C56BE630-4B8E-DB7E-BA21-ABD1F972C36E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38;p61">
              <a:extLst>
                <a:ext uri="{FF2B5EF4-FFF2-40B4-BE49-F238E27FC236}">
                  <a16:creationId xmlns:a16="http://schemas.microsoft.com/office/drawing/2014/main" id="{1ADDEA14-A478-406D-B42D-BA0DF86F8068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039;p61">
              <a:extLst>
                <a:ext uri="{FF2B5EF4-FFF2-40B4-BE49-F238E27FC236}">
                  <a16:creationId xmlns:a16="http://schemas.microsoft.com/office/drawing/2014/main" id="{E1012304-07BA-DE7A-6D75-C2985DA045AE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040;p61">
              <a:extLst>
                <a:ext uri="{FF2B5EF4-FFF2-40B4-BE49-F238E27FC236}">
                  <a16:creationId xmlns:a16="http://schemas.microsoft.com/office/drawing/2014/main" id="{B7FC9939-BA3A-0129-4E57-BFF2F0E774EB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41;p61">
              <a:extLst>
                <a:ext uri="{FF2B5EF4-FFF2-40B4-BE49-F238E27FC236}">
                  <a16:creationId xmlns:a16="http://schemas.microsoft.com/office/drawing/2014/main" id="{4C1C789E-5C45-4E66-7AA3-65777F8EB07B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42;p61">
              <a:extLst>
                <a:ext uri="{FF2B5EF4-FFF2-40B4-BE49-F238E27FC236}">
                  <a16:creationId xmlns:a16="http://schemas.microsoft.com/office/drawing/2014/main" id="{BBA8C5B6-64D0-95C7-3DFB-A4CC01A675DA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43;p61">
              <a:extLst>
                <a:ext uri="{FF2B5EF4-FFF2-40B4-BE49-F238E27FC236}">
                  <a16:creationId xmlns:a16="http://schemas.microsoft.com/office/drawing/2014/main" id="{9ADBB9F2-D184-7E29-D746-75F2F0FCB7A8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044;p61">
              <a:extLst>
                <a:ext uri="{FF2B5EF4-FFF2-40B4-BE49-F238E27FC236}">
                  <a16:creationId xmlns:a16="http://schemas.microsoft.com/office/drawing/2014/main" id="{338FF50C-44B5-3F86-5C13-0ED5A4D36594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045;p61">
              <a:extLst>
                <a:ext uri="{FF2B5EF4-FFF2-40B4-BE49-F238E27FC236}">
                  <a16:creationId xmlns:a16="http://schemas.microsoft.com/office/drawing/2014/main" id="{A1AD9556-59E5-FC28-837B-8661355BE173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2025;p61">
            <a:extLst>
              <a:ext uri="{FF2B5EF4-FFF2-40B4-BE49-F238E27FC236}">
                <a16:creationId xmlns:a16="http://schemas.microsoft.com/office/drawing/2014/main" id="{C3357EE1-FCDE-5F49-0A6A-EAE2218569C1}"/>
              </a:ext>
            </a:extLst>
          </p:cNvPr>
          <p:cNvGrpSpPr/>
          <p:nvPr/>
        </p:nvGrpSpPr>
        <p:grpSpPr>
          <a:xfrm>
            <a:off x="6245434" y="4143008"/>
            <a:ext cx="514448" cy="520458"/>
            <a:chOff x="4052860" y="1366510"/>
            <a:chExt cx="218208" cy="220767"/>
          </a:xfrm>
        </p:grpSpPr>
        <p:sp>
          <p:nvSpPr>
            <p:cNvPr id="60" name="Google Shape;2026;p61">
              <a:extLst>
                <a:ext uri="{FF2B5EF4-FFF2-40B4-BE49-F238E27FC236}">
                  <a16:creationId xmlns:a16="http://schemas.microsoft.com/office/drawing/2014/main" id="{30DE5527-6A5B-99CF-ED06-F66E7BF1F480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027;p61">
              <a:extLst>
                <a:ext uri="{FF2B5EF4-FFF2-40B4-BE49-F238E27FC236}">
                  <a16:creationId xmlns:a16="http://schemas.microsoft.com/office/drawing/2014/main" id="{543EA2F0-776A-FF50-95E7-18CC8EB6D7D8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028;p61">
              <a:extLst>
                <a:ext uri="{FF2B5EF4-FFF2-40B4-BE49-F238E27FC236}">
                  <a16:creationId xmlns:a16="http://schemas.microsoft.com/office/drawing/2014/main" id="{620166DF-A257-87C9-F891-932C74023B88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029;p61">
              <a:extLst>
                <a:ext uri="{FF2B5EF4-FFF2-40B4-BE49-F238E27FC236}">
                  <a16:creationId xmlns:a16="http://schemas.microsoft.com/office/drawing/2014/main" id="{1369C3F3-EC0C-203A-C094-91318D6E531D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030;p61">
              <a:extLst>
                <a:ext uri="{FF2B5EF4-FFF2-40B4-BE49-F238E27FC236}">
                  <a16:creationId xmlns:a16="http://schemas.microsoft.com/office/drawing/2014/main" id="{FEDC07BF-2D36-DC7B-D317-487387E6CBBA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031;p61">
              <a:extLst>
                <a:ext uri="{FF2B5EF4-FFF2-40B4-BE49-F238E27FC236}">
                  <a16:creationId xmlns:a16="http://schemas.microsoft.com/office/drawing/2014/main" id="{28EFECCC-071A-F09C-FBD8-C0C1EA4562E0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032;p61">
              <a:extLst>
                <a:ext uri="{FF2B5EF4-FFF2-40B4-BE49-F238E27FC236}">
                  <a16:creationId xmlns:a16="http://schemas.microsoft.com/office/drawing/2014/main" id="{B536CC2C-E795-4CB4-6E71-AFBA9D8E0B73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033;p61">
              <a:extLst>
                <a:ext uri="{FF2B5EF4-FFF2-40B4-BE49-F238E27FC236}">
                  <a16:creationId xmlns:a16="http://schemas.microsoft.com/office/drawing/2014/main" id="{60452A5A-0261-2AFF-6F4B-7EE769F639EC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034;p61">
              <a:extLst>
                <a:ext uri="{FF2B5EF4-FFF2-40B4-BE49-F238E27FC236}">
                  <a16:creationId xmlns:a16="http://schemas.microsoft.com/office/drawing/2014/main" id="{336B68E2-FC5F-6A47-B69D-F1BD37BE9EF6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035;p61">
              <a:extLst>
                <a:ext uri="{FF2B5EF4-FFF2-40B4-BE49-F238E27FC236}">
                  <a16:creationId xmlns:a16="http://schemas.microsoft.com/office/drawing/2014/main" id="{5242D486-9B01-EFE2-9262-309D4B239D14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036;p61">
              <a:extLst>
                <a:ext uri="{FF2B5EF4-FFF2-40B4-BE49-F238E27FC236}">
                  <a16:creationId xmlns:a16="http://schemas.microsoft.com/office/drawing/2014/main" id="{518F9417-0126-917A-E23E-D0EDCD6D3DE1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037;p61">
              <a:extLst>
                <a:ext uri="{FF2B5EF4-FFF2-40B4-BE49-F238E27FC236}">
                  <a16:creationId xmlns:a16="http://schemas.microsoft.com/office/drawing/2014/main" id="{71AF4043-74A1-3AE8-ABB9-CDB7246C5FDB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038;p61">
              <a:extLst>
                <a:ext uri="{FF2B5EF4-FFF2-40B4-BE49-F238E27FC236}">
                  <a16:creationId xmlns:a16="http://schemas.microsoft.com/office/drawing/2014/main" id="{9E03DA2B-95B7-D2A0-4B5D-C1924A93000F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039;p61">
              <a:extLst>
                <a:ext uri="{FF2B5EF4-FFF2-40B4-BE49-F238E27FC236}">
                  <a16:creationId xmlns:a16="http://schemas.microsoft.com/office/drawing/2014/main" id="{45D6D0E8-ABF6-EB70-AA57-1FBB13550F8C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040;p61">
              <a:extLst>
                <a:ext uri="{FF2B5EF4-FFF2-40B4-BE49-F238E27FC236}">
                  <a16:creationId xmlns:a16="http://schemas.microsoft.com/office/drawing/2014/main" id="{BB5D5690-0151-3E64-3B27-5680A1A9EEE0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041;p61">
              <a:extLst>
                <a:ext uri="{FF2B5EF4-FFF2-40B4-BE49-F238E27FC236}">
                  <a16:creationId xmlns:a16="http://schemas.microsoft.com/office/drawing/2014/main" id="{5C98FEE7-6346-1E2C-832C-F39F5D4CBBF2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042;p61">
              <a:extLst>
                <a:ext uri="{FF2B5EF4-FFF2-40B4-BE49-F238E27FC236}">
                  <a16:creationId xmlns:a16="http://schemas.microsoft.com/office/drawing/2014/main" id="{2A6D99DF-061C-5649-C973-54CBDA6829FF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043;p61">
              <a:extLst>
                <a:ext uri="{FF2B5EF4-FFF2-40B4-BE49-F238E27FC236}">
                  <a16:creationId xmlns:a16="http://schemas.microsoft.com/office/drawing/2014/main" id="{1266F8A1-2AB8-08A2-22D2-B89137439B4D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044;p61">
              <a:extLst>
                <a:ext uri="{FF2B5EF4-FFF2-40B4-BE49-F238E27FC236}">
                  <a16:creationId xmlns:a16="http://schemas.microsoft.com/office/drawing/2014/main" id="{ECAECDF2-C6B9-B33E-D152-9032768FCB91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045;p61">
              <a:extLst>
                <a:ext uri="{FF2B5EF4-FFF2-40B4-BE49-F238E27FC236}">
                  <a16:creationId xmlns:a16="http://schemas.microsoft.com/office/drawing/2014/main" id="{52E1AE2E-DF33-110C-42DE-BFA1F0BE26A0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2004;p61">
            <a:extLst>
              <a:ext uri="{FF2B5EF4-FFF2-40B4-BE49-F238E27FC236}">
                <a16:creationId xmlns:a16="http://schemas.microsoft.com/office/drawing/2014/main" id="{CD6F3542-724B-08D8-D1D1-6889C50C792C}"/>
              </a:ext>
            </a:extLst>
          </p:cNvPr>
          <p:cNvGrpSpPr/>
          <p:nvPr/>
        </p:nvGrpSpPr>
        <p:grpSpPr>
          <a:xfrm rot="4273014">
            <a:off x="1975544" y="1258802"/>
            <a:ext cx="514438" cy="520449"/>
            <a:chOff x="4052860" y="1366510"/>
            <a:chExt cx="218208" cy="220767"/>
          </a:xfrm>
        </p:grpSpPr>
        <p:sp>
          <p:nvSpPr>
            <p:cNvPr id="81" name="Google Shape;2005;p61">
              <a:extLst>
                <a:ext uri="{FF2B5EF4-FFF2-40B4-BE49-F238E27FC236}">
                  <a16:creationId xmlns:a16="http://schemas.microsoft.com/office/drawing/2014/main" id="{514F9E2A-3C05-C2F7-83CF-1C8B51D438DC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006;p61">
              <a:extLst>
                <a:ext uri="{FF2B5EF4-FFF2-40B4-BE49-F238E27FC236}">
                  <a16:creationId xmlns:a16="http://schemas.microsoft.com/office/drawing/2014/main" id="{6BAC13B4-C463-60A9-1A67-69B09DB0E354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007;p61">
              <a:extLst>
                <a:ext uri="{FF2B5EF4-FFF2-40B4-BE49-F238E27FC236}">
                  <a16:creationId xmlns:a16="http://schemas.microsoft.com/office/drawing/2014/main" id="{100CEC6B-1032-4BFA-032A-49B760968F30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008;p61">
              <a:extLst>
                <a:ext uri="{FF2B5EF4-FFF2-40B4-BE49-F238E27FC236}">
                  <a16:creationId xmlns:a16="http://schemas.microsoft.com/office/drawing/2014/main" id="{A8F51791-D1C0-6F87-00AE-0E1F418D5033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009;p61">
              <a:extLst>
                <a:ext uri="{FF2B5EF4-FFF2-40B4-BE49-F238E27FC236}">
                  <a16:creationId xmlns:a16="http://schemas.microsoft.com/office/drawing/2014/main" id="{6020FCD7-EB51-111F-AC4C-4936C10A20C8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010;p61">
              <a:extLst>
                <a:ext uri="{FF2B5EF4-FFF2-40B4-BE49-F238E27FC236}">
                  <a16:creationId xmlns:a16="http://schemas.microsoft.com/office/drawing/2014/main" id="{D04DFC2C-1F1F-E90D-A27F-6D4489A52990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011;p61">
              <a:extLst>
                <a:ext uri="{FF2B5EF4-FFF2-40B4-BE49-F238E27FC236}">
                  <a16:creationId xmlns:a16="http://schemas.microsoft.com/office/drawing/2014/main" id="{D71D567F-12A9-8F20-5520-6CD15B8B529B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012;p61">
              <a:extLst>
                <a:ext uri="{FF2B5EF4-FFF2-40B4-BE49-F238E27FC236}">
                  <a16:creationId xmlns:a16="http://schemas.microsoft.com/office/drawing/2014/main" id="{09B048DD-D74F-299B-A5B9-6AB321D13DFD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013;p61">
              <a:extLst>
                <a:ext uri="{FF2B5EF4-FFF2-40B4-BE49-F238E27FC236}">
                  <a16:creationId xmlns:a16="http://schemas.microsoft.com/office/drawing/2014/main" id="{A83591C3-7443-8A66-DFED-46F1F7C2D238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014;p61">
              <a:extLst>
                <a:ext uri="{FF2B5EF4-FFF2-40B4-BE49-F238E27FC236}">
                  <a16:creationId xmlns:a16="http://schemas.microsoft.com/office/drawing/2014/main" id="{1385E232-6F8B-3DD2-5DC2-03CC04DE3E02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015;p61">
              <a:extLst>
                <a:ext uri="{FF2B5EF4-FFF2-40B4-BE49-F238E27FC236}">
                  <a16:creationId xmlns:a16="http://schemas.microsoft.com/office/drawing/2014/main" id="{C9A818F0-66EE-33A8-61E9-95696E101CE4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016;p61">
              <a:extLst>
                <a:ext uri="{FF2B5EF4-FFF2-40B4-BE49-F238E27FC236}">
                  <a16:creationId xmlns:a16="http://schemas.microsoft.com/office/drawing/2014/main" id="{045F1E05-A3DF-378D-2FC9-017131F5C8FB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017;p61">
              <a:extLst>
                <a:ext uri="{FF2B5EF4-FFF2-40B4-BE49-F238E27FC236}">
                  <a16:creationId xmlns:a16="http://schemas.microsoft.com/office/drawing/2014/main" id="{53C7A5C1-4AC4-9BA6-344D-B286D1DA610D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018;p61">
              <a:extLst>
                <a:ext uri="{FF2B5EF4-FFF2-40B4-BE49-F238E27FC236}">
                  <a16:creationId xmlns:a16="http://schemas.microsoft.com/office/drawing/2014/main" id="{DA7179E1-E533-9933-E3F1-B19E006B097E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019;p61">
              <a:extLst>
                <a:ext uri="{FF2B5EF4-FFF2-40B4-BE49-F238E27FC236}">
                  <a16:creationId xmlns:a16="http://schemas.microsoft.com/office/drawing/2014/main" id="{DCF6C593-E817-AE2B-4E99-81BCBE336A58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020;p61">
              <a:extLst>
                <a:ext uri="{FF2B5EF4-FFF2-40B4-BE49-F238E27FC236}">
                  <a16:creationId xmlns:a16="http://schemas.microsoft.com/office/drawing/2014/main" id="{A85F76E2-42AB-F93B-1B70-0CDEA1EF039C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021;p61">
              <a:extLst>
                <a:ext uri="{FF2B5EF4-FFF2-40B4-BE49-F238E27FC236}">
                  <a16:creationId xmlns:a16="http://schemas.microsoft.com/office/drawing/2014/main" id="{2D9A7377-EF15-4DFA-A918-0BD8255F0ECF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022;p61">
              <a:extLst>
                <a:ext uri="{FF2B5EF4-FFF2-40B4-BE49-F238E27FC236}">
                  <a16:creationId xmlns:a16="http://schemas.microsoft.com/office/drawing/2014/main" id="{7ABC10BF-42E2-BBE0-CBD0-1F4CB6D8FE8F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023;p61">
              <a:extLst>
                <a:ext uri="{FF2B5EF4-FFF2-40B4-BE49-F238E27FC236}">
                  <a16:creationId xmlns:a16="http://schemas.microsoft.com/office/drawing/2014/main" id="{C9F2EC32-2751-C620-F0AB-AAD4E0EC340D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024;p61">
              <a:extLst>
                <a:ext uri="{FF2B5EF4-FFF2-40B4-BE49-F238E27FC236}">
                  <a16:creationId xmlns:a16="http://schemas.microsoft.com/office/drawing/2014/main" id="{E06286D8-9F1B-8944-3FF3-630373B7FD2D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2004;p61">
            <a:extLst>
              <a:ext uri="{FF2B5EF4-FFF2-40B4-BE49-F238E27FC236}">
                <a16:creationId xmlns:a16="http://schemas.microsoft.com/office/drawing/2014/main" id="{61E5AEA4-6F43-ECEC-E261-873E6E9F4451}"/>
              </a:ext>
            </a:extLst>
          </p:cNvPr>
          <p:cNvGrpSpPr/>
          <p:nvPr/>
        </p:nvGrpSpPr>
        <p:grpSpPr>
          <a:xfrm rot="4273014">
            <a:off x="2324693" y="4034674"/>
            <a:ext cx="514438" cy="520449"/>
            <a:chOff x="4052860" y="1366510"/>
            <a:chExt cx="218208" cy="220767"/>
          </a:xfrm>
        </p:grpSpPr>
        <p:sp>
          <p:nvSpPr>
            <p:cNvPr id="102" name="Google Shape;2005;p61">
              <a:extLst>
                <a:ext uri="{FF2B5EF4-FFF2-40B4-BE49-F238E27FC236}">
                  <a16:creationId xmlns:a16="http://schemas.microsoft.com/office/drawing/2014/main" id="{42CD3DCC-9979-3E27-0B6E-35DA1BE2AAC5}"/>
                </a:ext>
              </a:extLst>
            </p:cNvPr>
            <p:cNvSpPr/>
            <p:nvPr/>
          </p:nvSpPr>
          <p:spPr>
            <a:xfrm>
              <a:off x="4177433" y="1366510"/>
              <a:ext cx="93635" cy="122011"/>
            </a:xfrm>
            <a:custGeom>
              <a:avLst/>
              <a:gdLst/>
              <a:ahLst/>
              <a:cxnLst/>
              <a:rect l="l" t="t" r="r" b="b"/>
              <a:pathLst>
                <a:path w="2818" h="3672" extrusionOk="0">
                  <a:moveTo>
                    <a:pt x="1732" y="0"/>
                  </a:moveTo>
                  <a:cubicBezTo>
                    <a:pt x="1629" y="0"/>
                    <a:pt x="1525" y="104"/>
                    <a:pt x="1422" y="104"/>
                  </a:cubicBezTo>
                  <a:lnTo>
                    <a:pt x="1422" y="207"/>
                  </a:lnTo>
                  <a:cubicBezTo>
                    <a:pt x="1293" y="207"/>
                    <a:pt x="1189" y="207"/>
                    <a:pt x="1189" y="336"/>
                  </a:cubicBezTo>
                  <a:lnTo>
                    <a:pt x="1086" y="336"/>
                  </a:lnTo>
                  <a:cubicBezTo>
                    <a:pt x="440" y="983"/>
                    <a:pt x="0" y="1939"/>
                    <a:pt x="0" y="2792"/>
                  </a:cubicBezTo>
                  <a:cubicBezTo>
                    <a:pt x="0" y="2921"/>
                    <a:pt x="129" y="3438"/>
                    <a:pt x="0" y="3671"/>
                  </a:cubicBezTo>
                  <a:cubicBezTo>
                    <a:pt x="646" y="3438"/>
                    <a:pt x="1189" y="3232"/>
                    <a:pt x="1732" y="2921"/>
                  </a:cubicBezTo>
                  <a:cubicBezTo>
                    <a:pt x="2068" y="2689"/>
                    <a:pt x="2378" y="2379"/>
                    <a:pt x="2585" y="2146"/>
                  </a:cubicBezTo>
                  <a:lnTo>
                    <a:pt x="2585" y="2043"/>
                  </a:lnTo>
                  <a:cubicBezTo>
                    <a:pt x="2714" y="1939"/>
                    <a:pt x="2714" y="1732"/>
                    <a:pt x="2818" y="1629"/>
                  </a:cubicBezTo>
                  <a:cubicBezTo>
                    <a:pt x="2818" y="1293"/>
                    <a:pt x="2818" y="1086"/>
                    <a:pt x="2714" y="750"/>
                  </a:cubicBezTo>
                  <a:cubicBezTo>
                    <a:pt x="2714" y="543"/>
                    <a:pt x="2585" y="440"/>
                    <a:pt x="2482" y="336"/>
                  </a:cubicBezTo>
                  <a:cubicBezTo>
                    <a:pt x="2275" y="104"/>
                    <a:pt x="2068" y="0"/>
                    <a:pt x="1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006;p61">
              <a:extLst>
                <a:ext uri="{FF2B5EF4-FFF2-40B4-BE49-F238E27FC236}">
                  <a16:creationId xmlns:a16="http://schemas.microsoft.com/office/drawing/2014/main" id="{7DC01FBF-EF23-5C52-FD83-BB3686D624C7}"/>
                </a:ext>
              </a:extLst>
            </p:cNvPr>
            <p:cNvSpPr/>
            <p:nvPr/>
          </p:nvSpPr>
          <p:spPr>
            <a:xfrm>
              <a:off x="4177433" y="1369932"/>
              <a:ext cx="47250" cy="118589"/>
            </a:xfrm>
            <a:custGeom>
              <a:avLst/>
              <a:gdLst/>
              <a:ahLst/>
              <a:cxnLst/>
              <a:rect l="l" t="t" r="r" b="b"/>
              <a:pathLst>
                <a:path w="1422" h="3569" extrusionOk="0">
                  <a:moveTo>
                    <a:pt x="1422" y="1"/>
                  </a:moveTo>
                  <a:cubicBezTo>
                    <a:pt x="1246" y="210"/>
                    <a:pt x="1091" y="431"/>
                    <a:pt x="956" y="660"/>
                  </a:cubicBezTo>
                  <a:lnTo>
                    <a:pt x="956" y="660"/>
                  </a:lnTo>
                  <a:cubicBezTo>
                    <a:pt x="1097" y="459"/>
                    <a:pt x="1255" y="272"/>
                    <a:pt x="1422" y="104"/>
                  </a:cubicBezTo>
                  <a:lnTo>
                    <a:pt x="1422" y="1"/>
                  </a:lnTo>
                  <a:close/>
                  <a:moveTo>
                    <a:pt x="956" y="660"/>
                  </a:moveTo>
                  <a:cubicBezTo>
                    <a:pt x="640" y="1112"/>
                    <a:pt x="408" y="1636"/>
                    <a:pt x="336" y="2172"/>
                  </a:cubicBezTo>
                  <a:cubicBezTo>
                    <a:pt x="476" y="1648"/>
                    <a:pt x="675" y="1136"/>
                    <a:pt x="956" y="660"/>
                  </a:cubicBezTo>
                  <a:close/>
                  <a:moveTo>
                    <a:pt x="336" y="2482"/>
                  </a:moveTo>
                  <a:lnTo>
                    <a:pt x="336" y="2482"/>
                  </a:lnTo>
                  <a:cubicBezTo>
                    <a:pt x="233" y="2818"/>
                    <a:pt x="233" y="3025"/>
                    <a:pt x="129" y="3335"/>
                  </a:cubicBezTo>
                  <a:cubicBezTo>
                    <a:pt x="129" y="3391"/>
                    <a:pt x="129" y="3423"/>
                    <a:pt x="119" y="3449"/>
                  </a:cubicBezTo>
                  <a:lnTo>
                    <a:pt x="119" y="3449"/>
                  </a:lnTo>
                  <a:lnTo>
                    <a:pt x="233" y="3335"/>
                  </a:lnTo>
                  <a:lnTo>
                    <a:pt x="233" y="3129"/>
                  </a:lnTo>
                  <a:cubicBezTo>
                    <a:pt x="233" y="2922"/>
                    <a:pt x="336" y="2689"/>
                    <a:pt x="336" y="2482"/>
                  </a:cubicBezTo>
                  <a:close/>
                  <a:moveTo>
                    <a:pt x="119" y="3449"/>
                  </a:moveTo>
                  <a:lnTo>
                    <a:pt x="0" y="3568"/>
                  </a:lnTo>
                  <a:cubicBezTo>
                    <a:pt x="74" y="3509"/>
                    <a:pt x="105" y="3484"/>
                    <a:pt x="119" y="34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007;p61">
              <a:extLst>
                <a:ext uri="{FF2B5EF4-FFF2-40B4-BE49-F238E27FC236}">
                  <a16:creationId xmlns:a16="http://schemas.microsoft.com/office/drawing/2014/main" id="{34E64F92-0BD0-30F1-A7EA-2117E137ABCA}"/>
                </a:ext>
              </a:extLst>
            </p:cNvPr>
            <p:cNvSpPr/>
            <p:nvPr/>
          </p:nvSpPr>
          <p:spPr>
            <a:xfrm>
              <a:off x="4188598" y="1377674"/>
              <a:ext cx="71306" cy="71306"/>
            </a:xfrm>
            <a:custGeom>
              <a:avLst/>
              <a:gdLst/>
              <a:ahLst/>
              <a:cxnLst/>
              <a:rect l="l" t="t" r="r" b="b"/>
              <a:pathLst>
                <a:path w="2146" h="2146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500" y="750"/>
                    <a:pt x="853" y="1500"/>
                    <a:pt x="0" y="2146"/>
                  </a:cubicBezTo>
                  <a:cubicBezTo>
                    <a:pt x="853" y="1603"/>
                    <a:pt x="1603" y="853"/>
                    <a:pt x="2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008;p61">
              <a:extLst>
                <a:ext uri="{FF2B5EF4-FFF2-40B4-BE49-F238E27FC236}">
                  <a16:creationId xmlns:a16="http://schemas.microsoft.com/office/drawing/2014/main" id="{137CE61A-A468-7701-6359-E2A394BBBAEF}"/>
                </a:ext>
              </a:extLst>
            </p:cNvPr>
            <p:cNvSpPr/>
            <p:nvPr/>
          </p:nvSpPr>
          <p:spPr>
            <a:xfrm>
              <a:off x="4181719" y="1427484"/>
              <a:ext cx="81640" cy="53297"/>
            </a:xfrm>
            <a:custGeom>
              <a:avLst/>
              <a:gdLst/>
              <a:ahLst/>
              <a:cxnLst/>
              <a:rect l="l" t="t" r="r" b="b"/>
              <a:pathLst>
                <a:path w="2457" h="1604" extrusionOk="0">
                  <a:moveTo>
                    <a:pt x="1810" y="1"/>
                  </a:moveTo>
                  <a:cubicBezTo>
                    <a:pt x="1603" y="104"/>
                    <a:pt x="1500" y="104"/>
                    <a:pt x="1396" y="208"/>
                  </a:cubicBezTo>
                  <a:cubicBezTo>
                    <a:pt x="1543" y="134"/>
                    <a:pt x="1689" y="61"/>
                    <a:pt x="1881" y="61"/>
                  </a:cubicBezTo>
                  <a:cubicBezTo>
                    <a:pt x="1960" y="61"/>
                    <a:pt x="2048" y="74"/>
                    <a:pt x="2146" y="104"/>
                  </a:cubicBezTo>
                  <a:cubicBezTo>
                    <a:pt x="2249" y="104"/>
                    <a:pt x="2353" y="104"/>
                    <a:pt x="2456" y="311"/>
                  </a:cubicBezTo>
                  <a:lnTo>
                    <a:pt x="2456" y="208"/>
                  </a:lnTo>
                  <a:cubicBezTo>
                    <a:pt x="2353" y="104"/>
                    <a:pt x="2249" y="1"/>
                    <a:pt x="2146" y="1"/>
                  </a:cubicBezTo>
                  <a:close/>
                  <a:moveTo>
                    <a:pt x="1396" y="208"/>
                  </a:moveTo>
                  <a:cubicBezTo>
                    <a:pt x="853" y="440"/>
                    <a:pt x="414" y="854"/>
                    <a:pt x="104" y="1397"/>
                  </a:cubicBezTo>
                  <a:cubicBezTo>
                    <a:pt x="104" y="1500"/>
                    <a:pt x="104" y="1500"/>
                    <a:pt x="0" y="1603"/>
                  </a:cubicBezTo>
                  <a:lnTo>
                    <a:pt x="104" y="1603"/>
                  </a:lnTo>
                  <a:cubicBezTo>
                    <a:pt x="311" y="957"/>
                    <a:pt x="853" y="544"/>
                    <a:pt x="1396" y="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009;p61">
              <a:extLst>
                <a:ext uri="{FF2B5EF4-FFF2-40B4-BE49-F238E27FC236}">
                  <a16:creationId xmlns:a16="http://schemas.microsoft.com/office/drawing/2014/main" id="{55C6B541-29B3-6771-75C8-2F0E319AD7A9}"/>
                </a:ext>
              </a:extLst>
            </p:cNvPr>
            <p:cNvSpPr/>
            <p:nvPr/>
          </p:nvSpPr>
          <p:spPr>
            <a:xfrm>
              <a:off x="4252994" y="1391398"/>
              <a:ext cx="14653" cy="249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440" y="1"/>
                  </a:moveTo>
                  <a:cubicBezTo>
                    <a:pt x="311" y="234"/>
                    <a:pt x="104" y="544"/>
                    <a:pt x="1" y="751"/>
                  </a:cubicBezTo>
                  <a:cubicBezTo>
                    <a:pt x="208" y="544"/>
                    <a:pt x="311" y="337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010;p61">
              <a:extLst>
                <a:ext uri="{FF2B5EF4-FFF2-40B4-BE49-F238E27FC236}">
                  <a16:creationId xmlns:a16="http://schemas.microsoft.com/office/drawing/2014/main" id="{9A2821E5-072F-E933-19DD-FBA60B4F405B}"/>
                </a:ext>
              </a:extLst>
            </p:cNvPr>
            <p:cNvSpPr/>
            <p:nvPr/>
          </p:nvSpPr>
          <p:spPr>
            <a:xfrm>
              <a:off x="4052860" y="1488491"/>
              <a:ext cx="121147" cy="98785"/>
            </a:xfrm>
            <a:custGeom>
              <a:avLst/>
              <a:gdLst/>
              <a:ahLst/>
              <a:cxnLst/>
              <a:rect l="l" t="t" r="r" b="b"/>
              <a:pathLst>
                <a:path w="3646" h="2973" extrusionOk="0">
                  <a:moveTo>
                    <a:pt x="3542" y="0"/>
                  </a:moveTo>
                  <a:cubicBezTo>
                    <a:pt x="3439" y="103"/>
                    <a:pt x="2793" y="103"/>
                    <a:pt x="2689" y="103"/>
                  </a:cubicBezTo>
                  <a:cubicBezTo>
                    <a:pt x="1810" y="103"/>
                    <a:pt x="854" y="543"/>
                    <a:pt x="311" y="1293"/>
                  </a:cubicBezTo>
                  <a:lnTo>
                    <a:pt x="311" y="1396"/>
                  </a:lnTo>
                  <a:cubicBezTo>
                    <a:pt x="208" y="1396"/>
                    <a:pt x="208" y="1499"/>
                    <a:pt x="208" y="1603"/>
                  </a:cubicBezTo>
                  <a:lnTo>
                    <a:pt x="104" y="1603"/>
                  </a:lnTo>
                  <a:lnTo>
                    <a:pt x="104" y="1939"/>
                  </a:lnTo>
                  <a:cubicBezTo>
                    <a:pt x="1" y="2249"/>
                    <a:pt x="208" y="2482"/>
                    <a:pt x="311" y="2689"/>
                  </a:cubicBezTo>
                  <a:lnTo>
                    <a:pt x="414" y="2689"/>
                  </a:lnTo>
                  <a:cubicBezTo>
                    <a:pt x="518" y="2792"/>
                    <a:pt x="647" y="2792"/>
                    <a:pt x="854" y="2895"/>
                  </a:cubicBezTo>
                  <a:cubicBezTo>
                    <a:pt x="957" y="2947"/>
                    <a:pt x="1093" y="2973"/>
                    <a:pt x="1242" y="2973"/>
                  </a:cubicBezTo>
                  <a:cubicBezTo>
                    <a:pt x="1390" y="2973"/>
                    <a:pt x="1552" y="2947"/>
                    <a:pt x="1707" y="2895"/>
                  </a:cubicBezTo>
                  <a:cubicBezTo>
                    <a:pt x="1810" y="2895"/>
                    <a:pt x="2043" y="2792"/>
                    <a:pt x="2146" y="2689"/>
                  </a:cubicBezTo>
                  <a:cubicBezTo>
                    <a:pt x="2457" y="2352"/>
                    <a:pt x="2689" y="2146"/>
                    <a:pt x="2896" y="1835"/>
                  </a:cubicBezTo>
                  <a:cubicBezTo>
                    <a:pt x="3232" y="1293"/>
                    <a:pt x="3439" y="646"/>
                    <a:pt x="3646" y="103"/>
                  </a:cubicBezTo>
                  <a:lnTo>
                    <a:pt x="36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011;p61">
              <a:extLst>
                <a:ext uri="{FF2B5EF4-FFF2-40B4-BE49-F238E27FC236}">
                  <a16:creationId xmlns:a16="http://schemas.microsoft.com/office/drawing/2014/main" id="{EA0E2882-A6A8-F2DC-0B04-A1E5F6F76525}"/>
                </a:ext>
              </a:extLst>
            </p:cNvPr>
            <p:cNvSpPr/>
            <p:nvPr/>
          </p:nvSpPr>
          <p:spPr>
            <a:xfrm>
              <a:off x="4056315" y="1488491"/>
              <a:ext cx="117692" cy="53264"/>
            </a:xfrm>
            <a:custGeom>
              <a:avLst/>
              <a:gdLst/>
              <a:ahLst/>
              <a:cxnLst/>
              <a:rect l="l" t="t" r="r" b="b"/>
              <a:pathLst>
                <a:path w="3542" h="1603" extrusionOk="0">
                  <a:moveTo>
                    <a:pt x="3438" y="0"/>
                  </a:moveTo>
                  <a:cubicBezTo>
                    <a:pt x="3438" y="103"/>
                    <a:pt x="3335" y="103"/>
                    <a:pt x="3335" y="103"/>
                  </a:cubicBezTo>
                  <a:lnTo>
                    <a:pt x="3232" y="207"/>
                  </a:lnTo>
                  <a:cubicBezTo>
                    <a:pt x="3335" y="207"/>
                    <a:pt x="3438" y="103"/>
                    <a:pt x="3542" y="103"/>
                  </a:cubicBezTo>
                  <a:lnTo>
                    <a:pt x="3542" y="0"/>
                  </a:lnTo>
                  <a:close/>
                  <a:moveTo>
                    <a:pt x="3128" y="207"/>
                  </a:moveTo>
                  <a:cubicBezTo>
                    <a:pt x="3031" y="250"/>
                    <a:pt x="2939" y="275"/>
                    <a:pt x="2849" y="297"/>
                  </a:cubicBezTo>
                  <a:lnTo>
                    <a:pt x="2849" y="297"/>
                  </a:lnTo>
                  <a:cubicBezTo>
                    <a:pt x="2981" y="284"/>
                    <a:pt x="3116" y="258"/>
                    <a:pt x="3232" y="207"/>
                  </a:cubicBezTo>
                  <a:close/>
                  <a:moveTo>
                    <a:pt x="2849" y="297"/>
                  </a:moveTo>
                  <a:cubicBezTo>
                    <a:pt x="2716" y="310"/>
                    <a:pt x="2586" y="310"/>
                    <a:pt x="2482" y="310"/>
                  </a:cubicBezTo>
                  <a:cubicBezTo>
                    <a:pt x="2353" y="414"/>
                    <a:pt x="2249" y="414"/>
                    <a:pt x="2146" y="414"/>
                  </a:cubicBezTo>
                  <a:lnTo>
                    <a:pt x="2482" y="414"/>
                  </a:lnTo>
                  <a:cubicBezTo>
                    <a:pt x="2603" y="353"/>
                    <a:pt x="2723" y="328"/>
                    <a:pt x="2849" y="297"/>
                  </a:cubicBezTo>
                  <a:close/>
                  <a:moveTo>
                    <a:pt x="2146" y="414"/>
                  </a:moveTo>
                  <a:lnTo>
                    <a:pt x="2146" y="414"/>
                  </a:lnTo>
                  <a:cubicBezTo>
                    <a:pt x="1540" y="602"/>
                    <a:pt x="934" y="840"/>
                    <a:pt x="438" y="1266"/>
                  </a:cubicBezTo>
                  <a:lnTo>
                    <a:pt x="438" y="1266"/>
                  </a:lnTo>
                  <a:cubicBezTo>
                    <a:pt x="974" y="888"/>
                    <a:pt x="1560" y="596"/>
                    <a:pt x="2146" y="414"/>
                  </a:cubicBezTo>
                  <a:close/>
                  <a:moveTo>
                    <a:pt x="438" y="1266"/>
                  </a:moveTo>
                  <a:cubicBezTo>
                    <a:pt x="288" y="1372"/>
                    <a:pt x="141" y="1484"/>
                    <a:pt x="0" y="1603"/>
                  </a:cubicBezTo>
                  <a:lnTo>
                    <a:pt x="104" y="1603"/>
                  </a:lnTo>
                  <a:cubicBezTo>
                    <a:pt x="208" y="1479"/>
                    <a:pt x="320" y="1367"/>
                    <a:pt x="438" y="1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012;p61">
              <a:extLst>
                <a:ext uri="{FF2B5EF4-FFF2-40B4-BE49-F238E27FC236}">
                  <a16:creationId xmlns:a16="http://schemas.microsoft.com/office/drawing/2014/main" id="{B5C19516-1520-4CA6-7C15-1EACF18FB5EB}"/>
                </a:ext>
              </a:extLst>
            </p:cNvPr>
            <p:cNvSpPr/>
            <p:nvPr/>
          </p:nvSpPr>
          <p:spPr>
            <a:xfrm>
              <a:off x="4063194" y="1502215"/>
              <a:ext cx="71306" cy="75626"/>
            </a:xfrm>
            <a:custGeom>
              <a:avLst/>
              <a:gdLst/>
              <a:ahLst/>
              <a:cxnLst/>
              <a:rect l="l" t="t" r="r" b="b"/>
              <a:pathLst>
                <a:path w="2146" h="2276" extrusionOk="0">
                  <a:moveTo>
                    <a:pt x="2146" y="1"/>
                  </a:moveTo>
                  <a:lnTo>
                    <a:pt x="2146" y="1"/>
                  </a:lnTo>
                  <a:cubicBezTo>
                    <a:pt x="1499" y="880"/>
                    <a:pt x="853" y="1629"/>
                    <a:pt x="0" y="2276"/>
                  </a:cubicBezTo>
                  <a:lnTo>
                    <a:pt x="103" y="2276"/>
                  </a:lnTo>
                  <a:cubicBezTo>
                    <a:pt x="853" y="1629"/>
                    <a:pt x="1629" y="880"/>
                    <a:pt x="2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013;p61">
              <a:extLst>
                <a:ext uri="{FF2B5EF4-FFF2-40B4-BE49-F238E27FC236}">
                  <a16:creationId xmlns:a16="http://schemas.microsoft.com/office/drawing/2014/main" id="{543E1752-5A53-144A-E483-57EA9182A400}"/>
                </a:ext>
              </a:extLst>
            </p:cNvPr>
            <p:cNvSpPr/>
            <p:nvPr/>
          </p:nvSpPr>
          <p:spPr>
            <a:xfrm>
              <a:off x="4117289" y="1491914"/>
              <a:ext cx="49841" cy="74762"/>
            </a:xfrm>
            <a:custGeom>
              <a:avLst/>
              <a:gdLst/>
              <a:ahLst/>
              <a:cxnLst/>
              <a:rect l="l" t="t" r="r" b="b"/>
              <a:pathLst>
                <a:path w="1500" h="2250" extrusionOk="0">
                  <a:moveTo>
                    <a:pt x="1397" y="0"/>
                  </a:moveTo>
                  <a:lnTo>
                    <a:pt x="1397" y="104"/>
                  </a:lnTo>
                  <a:lnTo>
                    <a:pt x="1500" y="104"/>
                  </a:lnTo>
                  <a:lnTo>
                    <a:pt x="1500" y="0"/>
                  </a:lnTo>
                  <a:close/>
                  <a:moveTo>
                    <a:pt x="1293" y="104"/>
                  </a:moveTo>
                  <a:cubicBezTo>
                    <a:pt x="750" y="543"/>
                    <a:pt x="311" y="957"/>
                    <a:pt x="104" y="1500"/>
                  </a:cubicBezTo>
                  <a:cubicBezTo>
                    <a:pt x="1" y="1603"/>
                    <a:pt x="1" y="1732"/>
                    <a:pt x="1" y="1939"/>
                  </a:cubicBezTo>
                  <a:lnTo>
                    <a:pt x="1" y="2249"/>
                  </a:lnTo>
                  <a:cubicBezTo>
                    <a:pt x="1" y="1939"/>
                    <a:pt x="1" y="1732"/>
                    <a:pt x="104" y="1603"/>
                  </a:cubicBezTo>
                  <a:cubicBezTo>
                    <a:pt x="414" y="957"/>
                    <a:pt x="854" y="440"/>
                    <a:pt x="1397" y="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014;p61">
              <a:extLst>
                <a:ext uri="{FF2B5EF4-FFF2-40B4-BE49-F238E27FC236}">
                  <a16:creationId xmlns:a16="http://schemas.microsoft.com/office/drawing/2014/main" id="{B98870EE-FD28-F973-E97D-E2B81C2521C0}"/>
                </a:ext>
              </a:extLst>
            </p:cNvPr>
            <p:cNvSpPr/>
            <p:nvPr/>
          </p:nvSpPr>
          <p:spPr>
            <a:xfrm>
              <a:off x="4081203" y="1556344"/>
              <a:ext cx="36118" cy="28376"/>
            </a:xfrm>
            <a:custGeom>
              <a:avLst/>
              <a:gdLst/>
              <a:ahLst/>
              <a:cxnLst/>
              <a:rect l="l" t="t" r="r" b="b"/>
              <a:pathLst>
                <a:path w="1087" h="854" extrusionOk="0">
                  <a:moveTo>
                    <a:pt x="1087" y="0"/>
                  </a:moveTo>
                  <a:cubicBezTo>
                    <a:pt x="957" y="104"/>
                    <a:pt x="854" y="207"/>
                    <a:pt x="751" y="310"/>
                  </a:cubicBezTo>
                  <a:cubicBezTo>
                    <a:pt x="854" y="207"/>
                    <a:pt x="957" y="207"/>
                    <a:pt x="1087" y="0"/>
                  </a:cubicBezTo>
                  <a:close/>
                  <a:moveTo>
                    <a:pt x="751" y="310"/>
                  </a:moveTo>
                  <a:cubicBezTo>
                    <a:pt x="440" y="543"/>
                    <a:pt x="208" y="647"/>
                    <a:pt x="1" y="853"/>
                  </a:cubicBezTo>
                  <a:cubicBezTo>
                    <a:pt x="208" y="750"/>
                    <a:pt x="544" y="543"/>
                    <a:pt x="751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015;p61">
              <a:extLst>
                <a:ext uri="{FF2B5EF4-FFF2-40B4-BE49-F238E27FC236}">
                  <a16:creationId xmlns:a16="http://schemas.microsoft.com/office/drawing/2014/main" id="{205107EC-8D78-C457-9212-E19A6FFE70B9}"/>
                </a:ext>
              </a:extLst>
            </p:cNvPr>
            <p:cNvSpPr/>
            <p:nvPr/>
          </p:nvSpPr>
          <p:spPr>
            <a:xfrm>
              <a:off x="4052860" y="1416319"/>
              <a:ext cx="81640" cy="29240"/>
            </a:xfrm>
            <a:custGeom>
              <a:avLst/>
              <a:gdLst/>
              <a:ahLst/>
              <a:cxnLst/>
              <a:rect l="l" t="t" r="r" b="b"/>
              <a:pathLst>
                <a:path w="2457" h="880" extrusionOk="0">
                  <a:moveTo>
                    <a:pt x="208" y="1"/>
                  </a:moveTo>
                  <a:cubicBezTo>
                    <a:pt x="104" y="1"/>
                    <a:pt x="104" y="130"/>
                    <a:pt x="1" y="130"/>
                  </a:cubicBezTo>
                  <a:cubicBezTo>
                    <a:pt x="1" y="233"/>
                    <a:pt x="104" y="233"/>
                    <a:pt x="104" y="337"/>
                  </a:cubicBezTo>
                  <a:cubicBezTo>
                    <a:pt x="854" y="337"/>
                    <a:pt x="1604" y="544"/>
                    <a:pt x="2250" y="880"/>
                  </a:cubicBezTo>
                  <a:cubicBezTo>
                    <a:pt x="2250" y="880"/>
                    <a:pt x="2353" y="880"/>
                    <a:pt x="2353" y="776"/>
                  </a:cubicBezTo>
                  <a:cubicBezTo>
                    <a:pt x="2457" y="776"/>
                    <a:pt x="2353" y="647"/>
                    <a:pt x="2353" y="647"/>
                  </a:cubicBezTo>
                  <a:cubicBezTo>
                    <a:pt x="1604" y="337"/>
                    <a:pt x="957" y="130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016;p61">
              <a:extLst>
                <a:ext uri="{FF2B5EF4-FFF2-40B4-BE49-F238E27FC236}">
                  <a16:creationId xmlns:a16="http://schemas.microsoft.com/office/drawing/2014/main" id="{F5B4D4E7-9E18-0698-F14D-3780A18D04FF}"/>
                </a:ext>
              </a:extLst>
            </p:cNvPr>
            <p:cNvSpPr/>
            <p:nvPr/>
          </p:nvSpPr>
          <p:spPr>
            <a:xfrm>
              <a:off x="4109547" y="1366510"/>
              <a:ext cx="32696" cy="75626"/>
            </a:xfrm>
            <a:custGeom>
              <a:avLst/>
              <a:gdLst/>
              <a:ahLst/>
              <a:cxnLst/>
              <a:rect l="l" t="t" r="r" b="b"/>
              <a:pathLst>
                <a:path w="984" h="2276" extrusionOk="0">
                  <a:moveTo>
                    <a:pt x="104" y="0"/>
                  </a:moveTo>
                  <a:cubicBezTo>
                    <a:pt x="1" y="0"/>
                    <a:pt x="1" y="0"/>
                    <a:pt x="1" y="104"/>
                  </a:cubicBezTo>
                  <a:cubicBezTo>
                    <a:pt x="104" y="853"/>
                    <a:pt x="337" y="1500"/>
                    <a:pt x="647" y="2146"/>
                  </a:cubicBezTo>
                  <a:cubicBezTo>
                    <a:pt x="751" y="2275"/>
                    <a:pt x="751" y="2275"/>
                    <a:pt x="880" y="2275"/>
                  </a:cubicBezTo>
                  <a:cubicBezTo>
                    <a:pt x="880" y="2146"/>
                    <a:pt x="983" y="2146"/>
                    <a:pt x="880" y="2043"/>
                  </a:cubicBezTo>
                  <a:cubicBezTo>
                    <a:pt x="544" y="1396"/>
                    <a:pt x="337" y="750"/>
                    <a:pt x="234" y="104"/>
                  </a:cubicBezTo>
                  <a:cubicBezTo>
                    <a:pt x="23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017;p61">
              <a:extLst>
                <a:ext uri="{FF2B5EF4-FFF2-40B4-BE49-F238E27FC236}">
                  <a16:creationId xmlns:a16="http://schemas.microsoft.com/office/drawing/2014/main" id="{57DF8742-803A-97D9-1979-90EC46C5B9E5}"/>
                </a:ext>
              </a:extLst>
            </p:cNvPr>
            <p:cNvSpPr/>
            <p:nvPr/>
          </p:nvSpPr>
          <p:spPr>
            <a:xfrm>
              <a:off x="4203185" y="1528000"/>
              <a:ext cx="17212" cy="17212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311" y="0"/>
                  </a:moveTo>
                  <a:cubicBezTo>
                    <a:pt x="207" y="104"/>
                    <a:pt x="104" y="310"/>
                    <a:pt x="1" y="310"/>
                  </a:cubicBezTo>
                  <a:cubicBezTo>
                    <a:pt x="207" y="414"/>
                    <a:pt x="414" y="517"/>
                    <a:pt x="518" y="517"/>
                  </a:cubicBezTo>
                  <a:cubicBezTo>
                    <a:pt x="518" y="414"/>
                    <a:pt x="414" y="207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018;p61">
              <a:extLst>
                <a:ext uri="{FF2B5EF4-FFF2-40B4-BE49-F238E27FC236}">
                  <a16:creationId xmlns:a16="http://schemas.microsoft.com/office/drawing/2014/main" id="{FFB850C2-8CDB-1FB7-8DC4-48D57BE6B5B6}"/>
                </a:ext>
              </a:extLst>
            </p:cNvPr>
            <p:cNvSpPr/>
            <p:nvPr/>
          </p:nvSpPr>
          <p:spPr>
            <a:xfrm>
              <a:off x="4091537" y="1404988"/>
              <a:ext cx="136598" cy="145337"/>
            </a:xfrm>
            <a:custGeom>
              <a:avLst/>
              <a:gdLst/>
              <a:ahLst/>
              <a:cxnLst/>
              <a:rect l="l" t="t" r="r" b="b"/>
              <a:pathLst>
                <a:path w="4111" h="4374" extrusionOk="0">
                  <a:moveTo>
                    <a:pt x="1651" y="1"/>
                  </a:moveTo>
                  <a:cubicBezTo>
                    <a:pt x="1027" y="1"/>
                    <a:pt x="449" y="262"/>
                    <a:pt x="233" y="885"/>
                  </a:cubicBezTo>
                  <a:cubicBezTo>
                    <a:pt x="0" y="1324"/>
                    <a:pt x="0" y="1867"/>
                    <a:pt x="233" y="2280"/>
                  </a:cubicBezTo>
                  <a:cubicBezTo>
                    <a:pt x="233" y="2616"/>
                    <a:pt x="440" y="2823"/>
                    <a:pt x="543" y="3159"/>
                  </a:cubicBezTo>
                  <a:cubicBezTo>
                    <a:pt x="646" y="3159"/>
                    <a:pt x="646" y="3263"/>
                    <a:pt x="776" y="3366"/>
                  </a:cubicBezTo>
                  <a:cubicBezTo>
                    <a:pt x="776" y="3470"/>
                    <a:pt x="879" y="3470"/>
                    <a:pt x="982" y="3573"/>
                  </a:cubicBezTo>
                  <a:cubicBezTo>
                    <a:pt x="982" y="3702"/>
                    <a:pt x="1086" y="3702"/>
                    <a:pt x="1189" y="3806"/>
                  </a:cubicBezTo>
                  <a:cubicBezTo>
                    <a:pt x="1189" y="3909"/>
                    <a:pt x="1293" y="3909"/>
                    <a:pt x="1422" y="4012"/>
                  </a:cubicBezTo>
                  <a:lnTo>
                    <a:pt x="1525" y="4012"/>
                  </a:lnTo>
                  <a:cubicBezTo>
                    <a:pt x="1525" y="4116"/>
                    <a:pt x="1629" y="4116"/>
                    <a:pt x="1732" y="4219"/>
                  </a:cubicBezTo>
                  <a:cubicBezTo>
                    <a:pt x="2068" y="4348"/>
                    <a:pt x="2275" y="4348"/>
                    <a:pt x="2482" y="4348"/>
                  </a:cubicBezTo>
                  <a:cubicBezTo>
                    <a:pt x="2556" y="4366"/>
                    <a:pt x="2631" y="4374"/>
                    <a:pt x="2704" y="4374"/>
                  </a:cubicBezTo>
                  <a:cubicBezTo>
                    <a:pt x="3066" y="4374"/>
                    <a:pt x="3413" y="4184"/>
                    <a:pt x="3671" y="4012"/>
                  </a:cubicBezTo>
                  <a:cubicBezTo>
                    <a:pt x="4007" y="3573"/>
                    <a:pt x="4110" y="3056"/>
                    <a:pt x="4110" y="2513"/>
                  </a:cubicBezTo>
                  <a:lnTo>
                    <a:pt x="4110" y="2177"/>
                  </a:lnTo>
                  <a:cubicBezTo>
                    <a:pt x="4007" y="2074"/>
                    <a:pt x="4007" y="1867"/>
                    <a:pt x="4007" y="1763"/>
                  </a:cubicBezTo>
                  <a:cubicBezTo>
                    <a:pt x="3878" y="1634"/>
                    <a:pt x="3878" y="1427"/>
                    <a:pt x="3774" y="1324"/>
                  </a:cubicBezTo>
                  <a:cubicBezTo>
                    <a:pt x="3774" y="1221"/>
                    <a:pt x="3671" y="1117"/>
                    <a:pt x="3671" y="988"/>
                  </a:cubicBezTo>
                  <a:cubicBezTo>
                    <a:pt x="3567" y="885"/>
                    <a:pt x="3464" y="885"/>
                    <a:pt x="3464" y="781"/>
                  </a:cubicBezTo>
                  <a:cubicBezTo>
                    <a:pt x="3361" y="678"/>
                    <a:pt x="3361" y="678"/>
                    <a:pt x="3231" y="574"/>
                  </a:cubicBezTo>
                  <a:cubicBezTo>
                    <a:pt x="2825" y="217"/>
                    <a:pt x="2219" y="1"/>
                    <a:pt x="16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019;p61">
              <a:extLst>
                <a:ext uri="{FF2B5EF4-FFF2-40B4-BE49-F238E27FC236}">
                  <a16:creationId xmlns:a16="http://schemas.microsoft.com/office/drawing/2014/main" id="{F42D3EAD-05F6-2556-E8ED-EFB701513DF5}"/>
                </a:ext>
              </a:extLst>
            </p:cNvPr>
            <p:cNvSpPr/>
            <p:nvPr/>
          </p:nvSpPr>
          <p:spPr>
            <a:xfrm>
              <a:off x="4109547" y="1424061"/>
              <a:ext cx="97124" cy="92804"/>
            </a:xfrm>
            <a:custGeom>
              <a:avLst/>
              <a:gdLst/>
              <a:ahLst/>
              <a:cxnLst/>
              <a:rect l="l" t="t" r="r" b="b"/>
              <a:pathLst>
                <a:path w="2923" h="2793" extrusionOk="0">
                  <a:moveTo>
                    <a:pt x="2689" y="0"/>
                  </a:moveTo>
                  <a:cubicBezTo>
                    <a:pt x="2483" y="414"/>
                    <a:pt x="2172" y="957"/>
                    <a:pt x="1836" y="1293"/>
                  </a:cubicBezTo>
                  <a:cubicBezTo>
                    <a:pt x="1397" y="1706"/>
                    <a:pt x="880" y="2146"/>
                    <a:pt x="337" y="2353"/>
                  </a:cubicBezTo>
                  <a:cubicBezTo>
                    <a:pt x="234" y="2482"/>
                    <a:pt x="104" y="2482"/>
                    <a:pt x="1" y="2585"/>
                  </a:cubicBezTo>
                  <a:cubicBezTo>
                    <a:pt x="104" y="2585"/>
                    <a:pt x="104" y="2689"/>
                    <a:pt x="234" y="2792"/>
                  </a:cubicBezTo>
                  <a:cubicBezTo>
                    <a:pt x="234" y="2689"/>
                    <a:pt x="337" y="2689"/>
                    <a:pt x="440" y="2689"/>
                  </a:cubicBezTo>
                  <a:cubicBezTo>
                    <a:pt x="983" y="2353"/>
                    <a:pt x="1526" y="1939"/>
                    <a:pt x="1940" y="1500"/>
                  </a:cubicBezTo>
                  <a:cubicBezTo>
                    <a:pt x="2379" y="1060"/>
                    <a:pt x="2689" y="647"/>
                    <a:pt x="2922" y="207"/>
                  </a:cubicBezTo>
                  <a:cubicBezTo>
                    <a:pt x="2819" y="104"/>
                    <a:pt x="2819" y="104"/>
                    <a:pt x="2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020;p61">
              <a:extLst>
                <a:ext uri="{FF2B5EF4-FFF2-40B4-BE49-F238E27FC236}">
                  <a16:creationId xmlns:a16="http://schemas.microsoft.com/office/drawing/2014/main" id="{CD29276E-06DC-A4FF-45D1-A04FD2784D72}"/>
                </a:ext>
              </a:extLst>
            </p:cNvPr>
            <p:cNvSpPr/>
            <p:nvPr/>
          </p:nvSpPr>
          <p:spPr>
            <a:xfrm>
              <a:off x="4124168" y="1437785"/>
              <a:ext cx="92804" cy="93668"/>
            </a:xfrm>
            <a:custGeom>
              <a:avLst/>
              <a:gdLst/>
              <a:ahLst/>
              <a:cxnLst/>
              <a:rect l="l" t="t" r="r" b="b"/>
              <a:pathLst>
                <a:path w="2793" h="2819" extrusionOk="0">
                  <a:moveTo>
                    <a:pt x="2689" y="1"/>
                  </a:moveTo>
                  <a:cubicBezTo>
                    <a:pt x="2482" y="544"/>
                    <a:pt x="2146" y="983"/>
                    <a:pt x="1836" y="1293"/>
                  </a:cubicBezTo>
                  <a:cubicBezTo>
                    <a:pt x="1396" y="1733"/>
                    <a:pt x="853" y="2172"/>
                    <a:pt x="311" y="2483"/>
                  </a:cubicBezTo>
                  <a:cubicBezTo>
                    <a:pt x="207" y="2483"/>
                    <a:pt x="104" y="2586"/>
                    <a:pt x="0" y="2586"/>
                  </a:cubicBezTo>
                  <a:cubicBezTo>
                    <a:pt x="0" y="2715"/>
                    <a:pt x="104" y="2715"/>
                    <a:pt x="207" y="2819"/>
                  </a:cubicBezTo>
                  <a:cubicBezTo>
                    <a:pt x="207" y="2819"/>
                    <a:pt x="311" y="2715"/>
                    <a:pt x="440" y="2715"/>
                  </a:cubicBezTo>
                  <a:cubicBezTo>
                    <a:pt x="1086" y="2379"/>
                    <a:pt x="1603" y="1940"/>
                    <a:pt x="1939" y="1526"/>
                  </a:cubicBezTo>
                  <a:cubicBezTo>
                    <a:pt x="2379" y="1190"/>
                    <a:pt x="2585" y="776"/>
                    <a:pt x="2792" y="337"/>
                  </a:cubicBezTo>
                  <a:cubicBezTo>
                    <a:pt x="2792" y="234"/>
                    <a:pt x="2689" y="130"/>
                    <a:pt x="2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021;p61">
              <a:extLst>
                <a:ext uri="{FF2B5EF4-FFF2-40B4-BE49-F238E27FC236}">
                  <a16:creationId xmlns:a16="http://schemas.microsoft.com/office/drawing/2014/main" id="{B992A634-5961-A828-28AD-E164D8778A7C}"/>
                </a:ext>
              </a:extLst>
            </p:cNvPr>
            <p:cNvSpPr/>
            <p:nvPr/>
          </p:nvSpPr>
          <p:spPr>
            <a:xfrm>
              <a:off x="4142211" y="1463570"/>
              <a:ext cx="85926" cy="81640"/>
            </a:xfrm>
            <a:custGeom>
              <a:avLst/>
              <a:gdLst/>
              <a:ahLst/>
              <a:cxnLst/>
              <a:rect l="l" t="t" r="r" b="b"/>
              <a:pathLst>
                <a:path w="2586" h="2457" extrusionOk="0">
                  <a:moveTo>
                    <a:pt x="2482" y="0"/>
                  </a:moveTo>
                  <a:cubicBezTo>
                    <a:pt x="2249" y="414"/>
                    <a:pt x="2042" y="750"/>
                    <a:pt x="1706" y="1060"/>
                  </a:cubicBezTo>
                  <a:cubicBezTo>
                    <a:pt x="1293" y="1500"/>
                    <a:pt x="853" y="1810"/>
                    <a:pt x="207" y="2146"/>
                  </a:cubicBezTo>
                  <a:cubicBezTo>
                    <a:pt x="104" y="2146"/>
                    <a:pt x="0" y="2249"/>
                    <a:pt x="0" y="2249"/>
                  </a:cubicBezTo>
                  <a:cubicBezTo>
                    <a:pt x="0" y="2353"/>
                    <a:pt x="104" y="2353"/>
                    <a:pt x="207" y="2456"/>
                  </a:cubicBezTo>
                  <a:lnTo>
                    <a:pt x="310" y="2353"/>
                  </a:lnTo>
                  <a:cubicBezTo>
                    <a:pt x="957" y="2043"/>
                    <a:pt x="1500" y="1707"/>
                    <a:pt x="1939" y="1164"/>
                  </a:cubicBezTo>
                  <a:cubicBezTo>
                    <a:pt x="2146" y="957"/>
                    <a:pt x="2353" y="750"/>
                    <a:pt x="2585" y="414"/>
                  </a:cubicBezTo>
                  <a:cubicBezTo>
                    <a:pt x="2482" y="311"/>
                    <a:pt x="2482" y="104"/>
                    <a:pt x="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022;p61">
              <a:extLst>
                <a:ext uri="{FF2B5EF4-FFF2-40B4-BE49-F238E27FC236}">
                  <a16:creationId xmlns:a16="http://schemas.microsoft.com/office/drawing/2014/main" id="{5AF2E6D1-E0D1-4C0F-B824-1036B1ACAA18}"/>
                </a:ext>
              </a:extLst>
            </p:cNvPr>
            <p:cNvSpPr/>
            <p:nvPr/>
          </p:nvSpPr>
          <p:spPr>
            <a:xfrm>
              <a:off x="4120745" y="1470448"/>
              <a:ext cx="10334" cy="10334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03" y="0"/>
                  </a:moveTo>
                  <a:cubicBezTo>
                    <a:pt x="0" y="0"/>
                    <a:pt x="0" y="0"/>
                    <a:pt x="0" y="104"/>
                  </a:cubicBezTo>
                  <a:cubicBezTo>
                    <a:pt x="0" y="310"/>
                    <a:pt x="0" y="310"/>
                    <a:pt x="103" y="310"/>
                  </a:cubicBezTo>
                  <a:cubicBezTo>
                    <a:pt x="207" y="310"/>
                    <a:pt x="310" y="310"/>
                    <a:pt x="310" y="104"/>
                  </a:cubicBezTo>
                  <a:cubicBezTo>
                    <a:pt x="310" y="0"/>
                    <a:pt x="207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023;p61">
              <a:extLst>
                <a:ext uri="{FF2B5EF4-FFF2-40B4-BE49-F238E27FC236}">
                  <a16:creationId xmlns:a16="http://schemas.microsoft.com/office/drawing/2014/main" id="{4F5E691F-28A7-0D2C-B484-8C1FA42F87C4}"/>
                </a:ext>
              </a:extLst>
            </p:cNvPr>
            <p:cNvSpPr/>
            <p:nvPr/>
          </p:nvSpPr>
          <p:spPr>
            <a:xfrm>
              <a:off x="4163676" y="1430940"/>
              <a:ext cx="13789" cy="14620"/>
            </a:xfrm>
            <a:custGeom>
              <a:avLst/>
              <a:gdLst/>
              <a:ahLst/>
              <a:cxnLst/>
              <a:rect l="l" t="t" r="r" b="b"/>
              <a:pathLst>
                <a:path w="415" h="440" extrusionOk="0">
                  <a:moveTo>
                    <a:pt x="207" y="0"/>
                  </a:moveTo>
                  <a:cubicBezTo>
                    <a:pt x="104" y="0"/>
                    <a:pt x="1" y="104"/>
                    <a:pt x="1" y="207"/>
                  </a:cubicBezTo>
                  <a:cubicBezTo>
                    <a:pt x="1" y="336"/>
                    <a:pt x="104" y="440"/>
                    <a:pt x="207" y="440"/>
                  </a:cubicBezTo>
                  <a:cubicBezTo>
                    <a:pt x="311" y="440"/>
                    <a:pt x="414" y="336"/>
                    <a:pt x="414" y="207"/>
                  </a:cubicBezTo>
                  <a:cubicBezTo>
                    <a:pt x="414" y="104"/>
                    <a:pt x="311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024;p61">
              <a:extLst>
                <a:ext uri="{FF2B5EF4-FFF2-40B4-BE49-F238E27FC236}">
                  <a16:creationId xmlns:a16="http://schemas.microsoft.com/office/drawing/2014/main" id="{E2855BBF-86B4-B3F9-5128-ACFD4698F767}"/>
                </a:ext>
              </a:extLst>
            </p:cNvPr>
            <p:cNvSpPr/>
            <p:nvPr/>
          </p:nvSpPr>
          <p:spPr>
            <a:xfrm>
              <a:off x="4142211" y="1452405"/>
              <a:ext cx="24921" cy="21498"/>
            </a:xfrm>
            <a:custGeom>
              <a:avLst/>
              <a:gdLst/>
              <a:ahLst/>
              <a:cxnLst/>
              <a:rect l="l" t="t" r="r" b="b"/>
              <a:pathLst>
                <a:path w="750" h="647" extrusionOk="0">
                  <a:moveTo>
                    <a:pt x="647" y="0"/>
                  </a:moveTo>
                  <a:cubicBezTo>
                    <a:pt x="543" y="0"/>
                    <a:pt x="543" y="104"/>
                    <a:pt x="543" y="104"/>
                  </a:cubicBezTo>
                  <a:cubicBezTo>
                    <a:pt x="543" y="207"/>
                    <a:pt x="414" y="336"/>
                    <a:pt x="414" y="336"/>
                  </a:cubicBezTo>
                  <a:cubicBezTo>
                    <a:pt x="310" y="440"/>
                    <a:pt x="310" y="440"/>
                    <a:pt x="207" y="440"/>
                  </a:cubicBezTo>
                  <a:cubicBezTo>
                    <a:pt x="104" y="440"/>
                    <a:pt x="0" y="440"/>
                    <a:pt x="0" y="543"/>
                  </a:cubicBezTo>
                  <a:cubicBezTo>
                    <a:pt x="0" y="647"/>
                    <a:pt x="104" y="647"/>
                    <a:pt x="104" y="647"/>
                  </a:cubicBezTo>
                  <a:lnTo>
                    <a:pt x="207" y="647"/>
                  </a:lnTo>
                  <a:cubicBezTo>
                    <a:pt x="310" y="647"/>
                    <a:pt x="414" y="647"/>
                    <a:pt x="543" y="543"/>
                  </a:cubicBezTo>
                  <a:cubicBezTo>
                    <a:pt x="647" y="440"/>
                    <a:pt x="750" y="336"/>
                    <a:pt x="750" y="104"/>
                  </a:cubicBezTo>
                  <a:cubicBezTo>
                    <a:pt x="750" y="0"/>
                    <a:pt x="647" y="0"/>
                    <a:pt x="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Science Subject for Elementary - 3rd Grade: Physical, Life, and Earth by Slidesgo">
  <a:themeElements>
    <a:clrScheme name="Simple Light">
      <a:dk1>
        <a:srgbClr val="1C0505"/>
      </a:dk1>
      <a:lt1>
        <a:srgbClr val="5A1D1D"/>
      </a:lt1>
      <a:dk2>
        <a:srgbClr val="FFFFFF"/>
      </a:dk2>
      <a:lt2>
        <a:srgbClr val="FF6D5D"/>
      </a:lt2>
      <a:accent1>
        <a:srgbClr val="FFB348"/>
      </a:accent1>
      <a:accent2>
        <a:srgbClr val="F9EFD2"/>
      </a:accent2>
      <a:accent3>
        <a:srgbClr val="98DB7D"/>
      </a:accent3>
      <a:accent4>
        <a:srgbClr val="00A165"/>
      </a:accent4>
      <a:accent5>
        <a:srgbClr val="00D9F6"/>
      </a:accent5>
      <a:accent6>
        <a:srgbClr val="B8E5F4"/>
      </a:accent6>
      <a:hlink>
        <a:srgbClr val="1C050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332</Words>
  <Application>Microsoft Office PowerPoint</Application>
  <PresentationFormat>On-screen Show (16:9)</PresentationFormat>
  <Paragraphs>61</Paragraphs>
  <Slides>15</Slides>
  <Notes>10</Notes>
  <HiddenSlides>0</HiddenSlides>
  <MMClips>16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Bebas Neue</vt:lpstr>
      <vt:lpstr>Times New Roman</vt:lpstr>
      <vt:lpstr>Quicksand</vt:lpstr>
      <vt:lpstr>Wingdings</vt:lpstr>
      <vt:lpstr>Tahoma</vt:lpstr>
      <vt:lpstr>Calibri</vt:lpstr>
      <vt:lpstr>Cambria Math</vt:lpstr>
      <vt:lpstr>Arial</vt:lpstr>
      <vt:lpstr>Life Savers ExtraBold</vt:lpstr>
      <vt:lpstr>Quicksand SemiBold</vt:lpstr>
      <vt:lpstr>Life Savers</vt:lpstr>
      <vt:lpstr>Roboto Condensed Light</vt:lpstr>
      <vt:lpstr>Science Subject for Elementary - 3rd Grade: Physical, Life, and Earth by Slidesgo</vt:lpstr>
      <vt:lpstr>CHÀO MỪNG CÁC EM ĐẾN VỚI TIẾT HỌC</vt:lpstr>
      <vt:lpstr>TRÒ CHƠI TRUYỀN ĐIỆN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năm ngày 22 tháng 9 năm 2022 Toán Bảng nhân 6 (tiết 2)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</dc:title>
  <dc:creator>Lê Thảo</dc:creator>
  <cp:lastModifiedBy>3A1_THGB</cp:lastModifiedBy>
  <cp:revision>19</cp:revision>
  <dcterms:modified xsi:type="dcterms:W3CDTF">2022-09-21T05:33:47Z</dcterms:modified>
</cp:coreProperties>
</file>